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71" r:id="rId4"/>
    <p:sldId id="265" r:id="rId5"/>
    <p:sldId id="282" r:id="rId6"/>
    <p:sldId id="277" r:id="rId7"/>
    <p:sldId id="278" r:id="rId8"/>
    <p:sldId id="261" r:id="rId9"/>
    <p:sldId id="280" r:id="rId10"/>
    <p:sldId id="285" r:id="rId11"/>
    <p:sldId id="284" r:id="rId12"/>
    <p:sldId id="287" r:id="rId13"/>
    <p:sldId id="288" r:id="rId14"/>
    <p:sldId id="286" r:id="rId15"/>
    <p:sldId id="268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344" y="200"/>
      </p:cViewPr>
      <p:guideLst>
        <p:guide orient="horz" pos="2432"/>
        <p:guide pos="45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FileSvH\TI$Root\lindenbe\Eigene%20Dateien\TI\Energiemanagement%20FAIR&amp;GSI\CERN_Workshop_11_2014\Pr&#228;sentation\Tabellen%20und%20Grafike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aten\Arbeit\GSI_Citrix_Transfer\CERN_Workshop_11_2014\Pr&#228;sentation\Tabellen%20und%20Grafike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aten\Arbeit\GSI_Citrix_Transfer\CERN_Workshop_11_2014\Material\Verbrauchsdaten%202012\Leistungs-Stunden-Diagramm%20C1%20angepasst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-Tabelle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-Tabelle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'Daten GSI'!$D$3</c:f>
              <c:strCache>
                <c:ptCount val="1"/>
                <c:pt idx="0">
                  <c:v>Electric energy consumption (GWh)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'Daten GSI'!$C$4:$C$7</c:f>
              <c:strCache>
                <c:ptCount val="4"/>
                <c:pt idx="0">
                  <c:v>Accelerators and experiments</c:v>
                </c:pt>
                <c:pt idx="1">
                  <c:v>Base load</c:v>
                </c:pt>
                <c:pt idx="2">
                  <c:v>Data center</c:v>
                </c:pt>
                <c:pt idx="3">
                  <c:v>Office and auxiliaries</c:v>
                </c:pt>
              </c:strCache>
            </c:strRef>
          </c:cat>
          <c:val>
            <c:numRef>
              <c:f>'Daten GSI'!$D$4:$D$7</c:f>
              <c:numCache>
                <c:formatCode>0.0</c:formatCode>
                <c:ptCount val="4"/>
                <c:pt idx="0">
                  <c:v>30.0</c:v>
                </c:pt>
                <c:pt idx="1">
                  <c:v>17.2</c:v>
                </c:pt>
                <c:pt idx="2">
                  <c:v>5.8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 i="0" baseline="0"/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'Daten GSI'!$M$1</c:f>
              <c:strCache>
                <c:ptCount val="1"/>
                <c:pt idx="0">
                  <c:v>C1 grid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xVal>
            <c:numRef>
              <c:f>'Daten GSI'!$L$2:$L$4407</c:f>
              <c:numCache>
                <c:formatCode>General</c:formatCode>
                <c:ptCount val="4406"/>
                <c:pt idx="0">
                  <c:v>8758.5</c:v>
                </c:pt>
                <c:pt idx="1">
                  <c:v>8758.25</c:v>
                </c:pt>
                <c:pt idx="2">
                  <c:v>8758.0</c:v>
                </c:pt>
                <c:pt idx="3">
                  <c:v>8757.75</c:v>
                </c:pt>
                <c:pt idx="4">
                  <c:v>8756.5</c:v>
                </c:pt>
                <c:pt idx="5">
                  <c:v>8756.25</c:v>
                </c:pt>
                <c:pt idx="6">
                  <c:v>8755.75</c:v>
                </c:pt>
                <c:pt idx="7">
                  <c:v>8755.0</c:v>
                </c:pt>
                <c:pt idx="8">
                  <c:v>8754.75</c:v>
                </c:pt>
                <c:pt idx="9">
                  <c:v>8754.5</c:v>
                </c:pt>
                <c:pt idx="10">
                  <c:v>8753.75</c:v>
                </c:pt>
                <c:pt idx="11">
                  <c:v>8753.5</c:v>
                </c:pt>
                <c:pt idx="12">
                  <c:v>8753.0</c:v>
                </c:pt>
                <c:pt idx="13">
                  <c:v>8752.75</c:v>
                </c:pt>
                <c:pt idx="14">
                  <c:v>8752.5</c:v>
                </c:pt>
                <c:pt idx="15">
                  <c:v>8752.25</c:v>
                </c:pt>
                <c:pt idx="16">
                  <c:v>8751.75</c:v>
                </c:pt>
                <c:pt idx="17">
                  <c:v>8751.5</c:v>
                </c:pt>
                <c:pt idx="18">
                  <c:v>8751.25</c:v>
                </c:pt>
                <c:pt idx="19">
                  <c:v>8751.0</c:v>
                </c:pt>
                <c:pt idx="20">
                  <c:v>8750.5</c:v>
                </c:pt>
                <c:pt idx="21">
                  <c:v>8750.25</c:v>
                </c:pt>
                <c:pt idx="22">
                  <c:v>8750.0</c:v>
                </c:pt>
                <c:pt idx="23">
                  <c:v>8749.75</c:v>
                </c:pt>
                <c:pt idx="24">
                  <c:v>8749.5</c:v>
                </c:pt>
                <c:pt idx="25">
                  <c:v>8749.25</c:v>
                </c:pt>
                <c:pt idx="26">
                  <c:v>8749.0</c:v>
                </c:pt>
                <c:pt idx="27">
                  <c:v>8748.75</c:v>
                </c:pt>
                <c:pt idx="28">
                  <c:v>8748.5</c:v>
                </c:pt>
                <c:pt idx="29">
                  <c:v>8748.25</c:v>
                </c:pt>
                <c:pt idx="30">
                  <c:v>8748.0</c:v>
                </c:pt>
                <c:pt idx="31">
                  <c:v>8747.75</c:v>
                </c:pt>
                <c:pt idx="32">
                  <c:v>8747.5</c:v>
                </c:pt>
                <c:pt idx="33">
                  <c:v>8747.25</c:v>
                </c:pt>
                <c:pt idx="34">
                  <c:v>8746.75</c:v>
                </c:pt>
                <c:pt idx="35">
                  <c:v>8746.5</c:v>
                </c:pt>
                <c:pt idx="36">
                  <c:v>8746.25</c:v>
                </c:pt>
                <c:pt idx="37">
                  <c:v>8745.5</c:v>
                </c:pt>
                <c:pt idx="38">
                  <c:v>8745.0</c:v>
                </c:pt>
                <c:pt idx="39">
                  <c:v>8744.5</c:v>
                </c:pt>
                <c:pt idx="40">
                  <c:v>8744.25</c:v>
                </c:pt>
                <c:pt idx="41">
                  <c:v>8744.0</c:v>
                </c:pt>
                <c:pt idx="42">
                  <c:v>8743.5</c:v>
                </c:pt>
                <c:pt idx="43">
                  <c:v>8743.0</c:v>
                </c:pt>
                <c:pt idx="44">
                  <c:v>8742.75</c:v>
                </c:pt>
                <c:pt idx="45">
                  <c:v>8742.5</c:v>
                </c:pt>
                <c:pt idx="46">
                  <c:v>8742.25</c:v>
                </c:pt>
                <c:pt idx="47">
                  <c:v>8742.0</c:v>
                </c:pt>
                <c:pt idx="48">
                  <c:v>8741.25</c:v>
                </c:pt>
                <c:pt idx="49">
                  <c:v>8740.75</c:v>
                </c:pt>
                <c:pt idx="50">
                  <c:v>8740.25</c:v>
                </c:pt>
                <c:pt idx="51">
                  <c:v>8740.0</c:v>
                </c:pt>
                <c:pt idx="52">
                  <c:v>8739.5</c:v>
                </c:pt>
                <c:pt idx="53">
                  <c:v>8739.0</c:v>
                </c:pt>
                <c:pt idx="54">
                  <c:v>8738.5</c:v>
                </c:pt>
                <c:pt idx="55">
                  <c:v>8738.25</c:v>
                </c:pt>
                <c:pt idx="56">
                  <c:v>8738.0</c:v>
                </c:pt>
                <c:pt idx="57">
                  <c:v>8737.75</c:v>
                </c:pt>
                <c:pt idx="58">
                  <c:v>8737.5</c:v>
                </c:pt>
                <c:pt idx="59">
                  <c:v>8737.25</c:v>
                </c:pt>
                <c:pt idx="60">
                  <c:v>8737.0</c:v>
                </c:pt>
                <c:pt idx="61">
                  <c:v>8736.75</c:v>
                </c:pt>
                <c:pt idx="62">
                  <c:v>8736.5</c:v>
                </c:pt>
                <c:pt idx="63">
                  <c:v>8736.25</c:v>
                </c:pt>
                <c:pt idx="64">
                  <c:v>8736.0</c:v>
                </c:pt>
                <c:pt idx="65">
                  <c:v>8735.75</c:v>
                </c:pt>
                <c:pt idx="66">
                  <c:v>8735.5</c:v>
                </c:pt>
                <c:pt idx="67">
                  <c:v>8735.25</c:v>
                </c:pt>
                <c:pt idx="68">
                  <c:v>8735.0</c:v>
                </c:pt>
                <c:pt idx="69">
                  <c:v>8734.75</c:v>
                </c:pt>
                <c:pt idx="70">
                  <c:v>8734.5</c:v>
                </c:pt>
                <c:pt idx="71">
                  <c:v>8734.25</c:v>
                </c:pt>
                <c:pt idx="72">
                  <c:v>8734.0</c:v>
                </c:pt>
                <c:pt idx="73">
                  <c:v>8733.5</c:v>
                </c:pt>
                <c:pt idx="74">
                  <c:v>8733.25</c:v>
                </c:pt>
                <c:pt idx="75">
                  <c:v>8733.0</c:v>
                </c:pt>
                <c:pt idx="76">
                  <c:v>8732.75</c:v>
                </c:pt>
                <c:pt idx="77">
                  <c:v>8732.25</c:v>
                </c:pt>
                <c:pt idx="78">
                  <c:v>8731.75</c:v>
                </c:pt>
                <c:pt idx="79">
                  <c:v>8731.5</c:v>
                </c:pt>
                <c:pt idx="80">
                  <c:v>8731.25</c:v>
                </c:pt>
                <c:pt idx="81">
                  <c:v>8731.0</c:v>
                </c:pt>
                <c:pt idx="82">
                  <c:v>8730.75</c:v>
                </c:pt>
                <c:pt idx="83">
                  <c:v>8730.5</c:v>
                </c:pt>
                <c:pt idx="84">
                  <c:v>8730.25</c:v>
                </c:pt>
                <c:pt idx="85">
                  <c:v>8730.0</c:v>
                </c:pt>
                <c:pt idx="86">
                  <c:v>8729.75</c:v>
                </c:pt>
                <c:pt idx="87">
                  <c:v>8729.5</c:v>
                </c:pt>
                <c:pt idx="88">
                  <c:v>8729.0</c:v>
                </c:pt>
                <c:pt idx="89">
                  <c:v>8728.75</c:v>
                </c:pt>
                <c:pt idx="90">
                  <c:v>8728.25</c:v>
                </c:pt>
                <c:pt idx="91">
                  <c:v>8728.0</c:v>
                </c:pt>
                <c:pt idx="92">
                  <c:v>8727.75</c:v>
                </c:pt>
                <c:pt idx="93">
                  <c:v>8727.5</c:v>
                </c:pt>
                <c:pt idx="94">
                  <c:v>8726.25</c:v>
                </c:pt>
                <c:pt idx="95">
                  <c:v>8725.5</c:v>
                </c:pt>
                <c:pt idx="96">
                  <c:v>8724.75</c:v>
                </c:pt>
                <c:pt idx="97">
                  <c:v>8724.25</c:v>
                </c:pt>
                <c:pt idx="98">
                  <c:v>8723.5</c:v>
                </c:pt>
                <c:pt idx="99">
                  <c:v>8723.0</c:v>
                </c:pt>
                <c:pt idx="100">
                  <c:v>8722.75</c:v>
                </c:pt>
                <c:pt idx="101">
                  <c:v>8721.75</c:v>
                </c:pt>
                <c:pt idx="102">
                  <c:v>8720.25</c:v>
                </c:pt>
                <c:pt idx="103">
                  <c:v>8719.0</c:v>
                </c:pt>
                <c:pt idx="104">
                  <c:v>8718.5</c:v>
                </c:pt>
                <c:pt idx="105">
                  <c:v>8718.25</c:v>
                </c:pt>
                <c:pt idx="106">
                  <c:v>8717.75</c:v>
                </c:pt>
                <c:pt idx="107">
                  <c:v>8717.25</c:v>
                </c:pt>
                <c:pt idx="108">
                  <c:v>8716.5</c:v>
                </c:pt>
                <c:pt idx="109">
                  <c:v>8716.25</c:v>
                </c:pt>
                <c:pt idx="110">
                  <c:v>8716.0</c:v>
                </c:pt>
                <c:pt idx="111">
                  <c:v>8715.75</c:v>
                </c:pt>
                <c:pt idx="112">
                  <c:v>8715.25</c:v>
                </c:pt>
                <c:pt idx="113">
                  <c:v>8714.25</c:v>
                </c:pt>
                <c:pt idx="114">
                  <c:v>8713.75</c:v>
                </c:pt>
                <c:pt idx="115">
                  <c:v>8712.75</c:v>
                </c:pt>
                <c:pt idx="116">
                  <c:v>8711.75</c:v>
                </c:pt>
                <c:pt idx="117">
                  <c:v>8711.5</c:v>
                </c:pt>
                <c:pt idx="118">
                  <c:v>8711.0</c:v>
                </c:pt>
                <c:pt idx="119">
                  <c:v>8710.25</c:v>
                </c:pt>
                <c:pt idx="120">
                  <c:v>8710.0</c:v>
                </c:pt>
                <c:pt idx="121">
                  <c:v>8709.5</c:v>
                </c:pt>
                <c:pt idx="122">
                  <c:v>8709.0</c:v>
                </c:pt>
                <c:pt idx="123">
                  <c:v>8708.5</c:v>
                </c:pt>
                <c:pt idx="124">
                  <c:v>8708.25</c:v>
                </c:pt>
                <c:pt idx="125">
                  <c:v>8708.0</c:v>
                </c:pt>
                <c:pt idx="126">
                  <c:v>8707.75</c:v>
                </c:pt>
                <c:pt idx="127">
                  <c:v>8707.0</c:v>
                </c:pt>
                <c:pt idx="128">
                  <c:v>8706.5</c:v>
                </c:pt>
                <c:pt idx="129">
                  <c:v>8705.5</c:v>
                </c:pt>
                <c:pt idx="130">
                  <c:v>8704.5</c:v>
                </c:pt>
                <c:pt idx="131">
                  <c:v>8704.0</c:v>
                </c:pt>
                <c:pt idx="132">
                  <c:v>8702.75</c:v>
                </c:pt>
                <c:pt idx="133">
                  <c:v>8702.25</c:v>
                </c:pt>
                <c:pt idx="134">
                  <c:v>8701.75</c:v>
                </c:pt>
                <c:pt idx="135">
                  <c:v>8700.75</c:v>
                </c:pt>
                <c:pt idx="136">
                  <c:v>8697.75</c:v>
                </c:pt>
                <c:pt idx="137">
                  <c:v>8696.25</c:v>
                </c:pt>
                <c:pt idx="138">
                  <c:v>8694.75</c:v>
                </c:pt>
                <c:pt idx="139">
                  <c:v>8694.25</c:v>
                </c:pt>
                <c:pt idx="140">
                  <c:v>8693.0</c:v>
                </c:pt>
                <c:pt idx="141">
                  <c:v>8691.5</c:v>
                </c:pt>
                <c:pt idx="142">
                  <c:v>8690.75</c:v>
                </c:pt>
                <c:pt idx="143">
                  <c:v>8690.25</c:v>
                </c:pt>
                <c:pt idx="144">
                  <c:v>8689.0</c:v>
                </c:pt>
                <c:pt idx="145">
                  <c:v>8688.0</c:v>
                </c:pt>
                <c:pt idx="146">
                  <c:v>8686.25</c:v>
                </c:pt>
                <c:pt idx="147">
                  <c:v>8684.5</c:v>
                </c:pt>
                <c:pt idx="148">
                  <c:v>8683.5</c:v>
                </c:pt>
                <c:pt idx="149">
                  <c:v>8682.5</c:v>
                </c:pt>
                <c:pt idx="150">
                  <c:v>8682.0</c:v>
                </c:pt>
                <c:pt idx="151">
                  <c:v>8680.0</c:v>
                </c:pt>
                <c:pt idx="152">
                  <c:v>8679.5</c:v>
                </c:pt>
                <c:pt idx="153">
                  <c:v>8678.75</c:v>
                </c:pt>
                <c:pt idx="154">
                  <c:v>8678.5</c:v>
                </c:pt>
                <c:pt idx="155">
                  <c:v>8677.75</c:v>
                </c:pt>
                <c:pt idx="156">
                  <c:v>8677.25</c:v>
                </c:pt>
                <c:pt idx="157">
                  <c:v>8677.0</c:v>
                </c:pt>
                <c:pt idx="158">
                  <c:v>8676.0</c:v>
                </c:pt>
                <c:pt idx="159">
                  <c:v>8675.75</c:v>
                </c:pt>
                <c:pt idx="160">
                  <c:v>8675.25</c:v>
                </c:pt>
                <c:pt idx="161">
                  <c:v>8674.75</c:v>
                </c:pt>
                <c:pt idx="162">
                  <c:v>8673.75</c:v>
                </c:pt>
                <c:pt idx="163">
                  <c:v>8673.5</c:v>
                </c:pt>
                <c:pt idx="164">
                  <c:v>8673.25</c:v>
                </c:pt>
                <c:pt idx="165">
                  <c:v>8673.0</c:v>
                </c:pt>
                <c:pt idx="166">
                  <c:v>8672.25</c:v>
                </c:pt>
                <c:pt idx="167">
                  <c:v>8671.75</c:v>
                </c:pt>
                <c:pt idx="168">
                  <c:v>8671.25</c:v>
                </c:pt>
                <c:pt idx="169">
                  <c:v>8670.25</c:v>
                </c:pt>
                <c:pt idx="170">
                  <c:v>8670.0</c:v>
                </c:pt>
                <c:pt idx="171">
                  <c:v>8669.0</c:v>
                </c:pt>
                <c:pt idx="172">
                  <c:v>8668.75</c:v>
                </c:pt>
                <c:pt idx="173">
                  <c:v>8668.0</c:v>
                </c:pt>
                <c:pt idx="174">
                  <c:v>8667.5</c:v>
                </c:pt>
                <c:pt idx="175">
                  <c:v>8666.75</c:v>
                </c:pt>
                <c:pt idx="176">
                  <c:v>8666.0</c:v>
                </c:pt>
                <c:pt idx="177">
                  <c:v>8665.25</c:v>
                </c:pt>
                <c:pt idx="178">
                  <c:v>8665.0</c:v>
                </c:pt>
                <c:pt idx="179">
                  <c:v>8664.75</c:v>
                </c:pt>
                <c:pt idx="180">
                  <c:v>8664.5</c:v>
                </c:pt>
                <c:pt idx="181">
                  <c:v>8664.25</c:v>
                </c:pt>
                <c:pt idx="182">
                  <c:v>8663.5</c:v>
                </c:pt>
                <c:pt idx="183">
                  <c:v>8663.0</c:v>
                </c:pt>
                <c:pt idx="184">
                  <c:v>8662.75</c:v>
                </c:pt>
                <c:pt idx="185">
                  <c:v>8662.5</c:v>
                </c:pt>
                <c:pt idx="186">
                  <c:v>8662.0</c:v>
                </c:pt>
                <c:pt idx="187">
                  <c:v>8661.5</c:v>
                </c:pt>
                <c:pt idx="188">
                  <c:v>8661.25</c:v>
                </c:pt>
                <c:pt idx="189">
                  <c:v>8660.75</c:v>
                </c:pt>
                <c:pt idx="190">
                  <c:v>8660.5</c:v>
                </c:pt>
                <c:pt idx="191">
                  <c:v>8660.0</c:v>
                </c:pt>
                <c:pt idx="192">
                  <c:v>8659.25</c:v>
                </c:pt>
                <c:pt idx="193">
                  <c:v>8658.75</c:v>
                </c:pt>
                <c:pt idx="194">
                  <c:v>8658.25</c:v>
                </c:pt>
                <c:pt idx="195">
                  <c:v>8658.0</c:v>
                </c:pt>
                <c:pt idx="196">
                  <c:v>8657.5</c:v>
                </c:pt>
                <c:pt idx="197">
                  <c:v>8657.0</c:v>
                </c:pt>
                <c:pt idx="198">
                  <c:v>8656.75</c:v>
                </c:pt>
                <c:pt idx="199">
                  <c:v>8656.25</c:v>
                </c:pt>
                <c:pt idx="200">
                  <c:v>8655.75</c:v>
                </c:pt>
                <c:pt idx="201">
                  <c:v>8655.0</c:v>
                </c:pt>
                <c:pt idx="202">
                  <c:v>8654.75</c:v>
                </c:pt>
                <c:pt idx="203">
                  <c:v>8654.5</c:v>
                </c:pt>
                <c:pt idx="204">
                  <c:v>8654.25</c:v>
                </c:pt>
                <c:pt idx="205">
                  <c:v>8654.0</c:v>
                </c:pt>
                <c:pt idx="206">
                  <c:v>8653.75</c:v>
                </c:pt>
                <c:pt idx="207">
                  <c:v>8653.0</c:v>
                </c:pt>
                <c:pt idx="208">
                  <c:v>8652.75</c:v>
                </c:pt>
                <c:pt idx="209">
                  <c:v>8652.25</c:v>
                </c:pt>
                <c:pt idx="210">
                  <c:v>8652.0</c:v>
                </c:pt>
                <c:pt idx="211">
                  <c:v>8651.75</c:v>
                </c:pt>
                <c:pt idx="212">
                  <c:v>8651.25</c:v>
                </c:pt>
                <c:pt idx="213">
                  <c:v>8650.5</c:v>
                </c:pt>
                <c:pt idx="214">
                  <c:v>8650.25</c:v>
                </c:pt>
                <c:pt idx="215">
                  <c:v>8650.0</c:v>
                </c:pt>
                <c:pt idx="216">
                  <c:v>8649.5</c:v>
                </c:pt>
                <c:pt idx="217">
                  <c:v>8649.0</c:v>
                </c:pt>
                <c:pt idx="218">
                  <c:v>8648.5</c:v>
                </c:pt>
                <c:pt idx="219">
                  <c:v>8648.0</c:v>
                </c:pt>
                <c:pt idx="220">
                  <c:v>8647.75</c:v>
                </c:pt>
                <c:pt idx="221">
                  <c:v>8647.0</c:v>
                </c:pt>
                <c:pt idx="222">
                  <c:v>8646.25</c:v>
                </c:pt>
                <c:pt idx="223">
                  <c:v>8645.75</c:v>
                </c:pt>
                <c:pt idx="224">
                  <c:v>8645.5</c:v>
                </c:pt>
                <c:pt idx="225">
                  <c:v>8645.25</c:v>
                </c:pt>
                <c:pt idx="226">
                  <c:v>8645.0</c:v>
                </c:pt>
                <c:pt idx="227">
                  <c:v>8644.0</c:v>
                </c:pt>
                <c:pt idx="228">
                  <c:v>8643.0</c:v>
                </c:pt>
                <c:pt idx="229">
                  <c:v>8642.75</c:v>
                </c:pt>
                <c:pt idx="230">
                  <c:v>8642.25</c:v>
                </c:pt>
                <c:pt idx="231">
                  <c:v>8642.0</c:v>
                </c:pt>
                <c:pt idx="232">
                  <c:v>8641.25</c:v>
                </c:pt>
                <c:pt idx="233">
                  <c:v>8640.75</c:v>
                </c:pt>
                <c:pt idx="234">
                  <c:v>8639.75</c:v>
                </c:pt>
                <c:pt idx="235">
                  <c:v>8639.25</c:v>
                </c:pt>
                <c:pt idx="236">
                  <c:v>8638.25</c:v>
                </c:pt>
                <c:pt idx="237">
                  <c:v>8637.5</c:v>
                </c:pt>
                <c:pt idx="238">
                  <c:v>8636.75</c:v>
                </c:pt>
                <c:pt idx="239">
                  <c:v>8636.25</c:v>
                </c:pt>
                <c:pt idx="240">
                  <c:v>8635.25</c:v>
                </c:pt>
                <c:pt idx="241">
                  <c:v>8634.75</c:v>
                </c:pt>
                <c:pt idx="242">
                  <c:v>8634.0</c:v>
                </c:pt>
                <c:pt idx="243">
                  <c:v>8632.75</c:v>
                </c:pt>
                <c:pt idx="244">
                  <c:v>8632.25</c:v>
                </c:pt>
                <c:pt idx="245">
                  <c:v>8631.75</c:v>
                </c:pt>
                <c:pt idx="246">
                  <c:v>8631.25</c:v>
                </c:pt>
                <c:pt idx="247">
                  <c:v>8630.75</c:v>
                </c:pt>
                <c:pt idx="248">
                  <c:v>8629.75</c:v>
                </c:pt>
                <c:pt idx="249">
                  <c:v>8629.0</c:v>
                </c:pt>
                <c:pt idx="250">
                  <c:v>8628.75</c:v>
                </c:pt>
                <c:pt idx="251">
                  <c:v>8628.25</c:v>
                </c:pt>
                <c:pt idx="252">
                  <c:v>8627.75</c:v>
                </c:pt>
                <c:pt idx="253">
                  <c:v>8627.0</c:v>
                </c:pt>
                <c:pt idx="254">
                  <c:v>8626.25</c:v>
                </c:pt>
                <c:pt idx="255">
                  <c:v>8625.5</c:v>
                </c:pt>
                <c:pt idx="256">
                  <c:v>8625.25</c:v>
                </c:pt>
                <c:pt idx="257">
                  <c:v>8625.0</c:v>
                </c:pt>
                <c:pt idx="258">
                  <c:v>8624.5</c:v>
                </c:pt>
                <c:pt idx="259">
                  <c:v>8624.0</c:v>
                </c:pt>
                <c:pt idx="260">
                  <c:v>8623.25</c:v>
                </c:pt>
                <c:pt idx="261">
                  <c:v>8623.0</c:v>
                </c:pt>
                <c:pt idx="262">
                  <c:v>8621.75</c:v>
                </c:pt>
                <c:pt idx="263">
                  <c:v>8621.5</c:v>
                </c:pt>
                <c:pt idx="264">
                  <c:v>8621.25</c:v>
                </c:pt>
                <c:pt idx="265">
                  <c:v>8621.0</c:v>
                </c:pt>
                <c:pt idx="266">
                  <c:v>8620.5</c:v>
                </c:pt>
                <c:pt idx="267">
                  <c:v>8620.25</c:v>
                </c:pt>
                <c:pt idx="268">
                  <c:v>8620.0</c:v>
                </c:pt>
                <c:pt idx="269">
                  <c:v>8619.75</c:v>
                </c:pt>
                <c:pt idx="270">
                  <c:v>8619.0</c:v>
                </c:pt>
                <c:pt idx="271">
                  <c:v>8618.75</c:v>
                </c:pt>
                <c:pt idx="272">
                  <c:v>8618.5</c:v>
                </c:pt>
                <c:pt idx="273">
                  <c:v>8618.25</c:v>
                </c:pt>
                <c:pt idx="274">
                  <c:v>8617.25</c:v>
                </c:pt>
                <c:pt idx="275">
                  <c:v>8617.0</c:v>
                </c:pt>
                <c:pt idx="276">
                  <c:v>8616.5</c:v>
                </c:pt>
                <c:pt idx="277">
                  <c:v>8615.75</c:v>
                </c:pt>
                <c:pt idx="278">
                  <c:v>8615.0</c:v>
                </c:pt>
                <c:pt idx="279">
                  <c:v>8614.5</c:v>
                </c:pt>
                <c:pt idx="280">
                  <c:v>8614.25</c:v>
                </c:pt>
                <c:pt idx="281">
                  <c:v>8613.75</c:v>
                </c:pt>
                <c:pt idx="282">
                  <c:v>8613.5</c:v>
                </c:pt>
                <c:pt idx="283">
                  <c:v>8612.75</c:v>
                </c:pt>
                <c:pt idx="284">
                  <c:v>8612.5</c:v>
                </c:pt>
                <c:pt idx="285">
                  <c:v>8612.0</c:v>
                </c:pt>
                <c:pt idx="286">
                  <c:v>8611.25</c:v>
                </c:pt>
                <c:pt idx="287">
                  <c:v>8611.0</c:v>
                </c:pt>
                <c:pt idx="288">
                  <c:v>8610.75</c:v>
                </c:pt>
                <c:pt idx="289">
                  <c:v>8610.5</c:v>
                </c:pt>
                <c:pt idx="290">
                  <c:v>8610.0</c:v>
                </c:pt>
                <c:pt idx="291">
                  <c:v>8609.25</c:v>
                </c:pt>
                <c:pt idx="292">
                  <c:v>8608.75</c:v>
                </c:pt>
                <c:pt idx="293">
                  <c:v>8608.0</c:v>
                </c:pt>
                <c:pt idx="294">
                  <c:v>8607.5</c:v>
                </c:pt>
                <c:pt idx="295">
                  <c:v>8607.25</c:v>
                </c:pt>
                <c:pt idx="296">
                  <c:v>8607.0</c:v>
                </c:pt>
                <c:pt idx="297">
                  <c:v>8606.5</c:v>
                </c:pt>
                <c:pt idx="298">
                  <c:v>8605.75</c:v>
                </c:pt>
                <c:pt idx="299">
                  <c:v>8605.5</c:v>
                </c:pt>
                <c:pt idx="300">
                  <c:v>8604.75</c:v>
                </c:pt>
                <c:pt idx="301">
                  <c:v>8604.5</c:v>
                </c:pt>
                <c:pt idx="302">
                  <c:v>8602.5</c:v>
                </c:pt>
                <c:pt idx="303">
                  <c:v>8602.0</c:v>
                </c:pt>
                <c:pt idx="304">
                  <c:v>8601.25</c:v>
                </c:pt>
                <c:pt idx="305">
                  <c:v>8600.0</c:v>
                </c:pt>
                <c:pt idx="306">
                  <c:v>8599.75</c:v>
                </c:pt>
                <c:pt idx="307">
                  <c:v>8599.0</c:v>
                </c:pt>
                <c:pt idx="308">
                  <c:v>8598.5</c:v>
                </c:pt>
                <c:pt idx="309">
                  <c:v>8598.0</c:v>
                </c:pt>
                <c:pt idx="310">
                  <c:v>8597.25</c:v>
                </c:pt>
                <c:pt idx="311">
                  <c:v>8596.75</c:v>
                </c:pt>
                <c:pt idx="312">
                  <c:v>8595.25</c:v>
                </c:pt>
                <c:pt idx="313">
                  <c:v>8594.5</c:v>
                </c:pt>
                <c:pt idx="314">
                  <c:v>8594.0</c:v>
                </c:pt>
                <c:pt idx="315">
                  <c:v>8593.75</c:v>
                </c:pt>
                <c:pt idx="316">
                  <c:v>8592.25</c:v>
                </c:pt>
                <c:pt idx="317">
                  <c:v>8591.75</c:v>
                </c:pt>
                <c:pt idx="318">
                  <c:v>8590.5</c:v>
                </c:pt>
                <c:pt idx="319">
                  <c:v>8590.0</c:v>
                </c:pt>
                <c:pt idx="320">
                  <c:v>8589.5</c:v>
                </c:pt>
                <c:pt idx="321">
                  <c:v>8588.25</c:v>
                </c:pt>
                <c:pt idx="322">
                  <c:v>8587.75</c:v>
                </c:pt>
                <c:pt idx="323">
                  <c:v>8586.5</c:v>
                </c:pt>
                <c:pt idx="324">
                  <c:v>8585.5</c:v>
                </c:pt>
                <c:pt idx="325">
                  <c:v>8584.25</c:v>
                </c:pt>
                <c:pt idx="326">
                  <c:v>8583.5</c:v>
                </c:pt>
                <c:pt idx="327">
                  <c:v>8582.0</c:v>
                </c:pt>
                <c:pt idx="328">
                  <c:v>8580.5</c:v>
                </c:pt>
                <c:pt idx="329">
                  <c:v>8579.5</c:v>
                </c:pt>
                <c:pt idx="330">
                  <c:v>8578.25</c:v>
                </c:pt>
                <c:pt idx="331">
                  <c:v>8577.0</c:v>
                </c:pt>
                <c:pt idx="332">
                  <c:v>8576.0</c:v>
                </c:pt>
                <c:pt idx="333">
                  <c:v>8575.5</c:v>
                </c:pt>
                <c:pt idx="334">
                  <c:v>8574.25</c:v>
                </c:pt>
                <c:pt idx="335">
                  <c:v>8572.25</c:v>
                </c:pt>
                <c:pt idx="336">
                  <c:v>8571.5</c:v>
                </c:pt>
                <c:pt idx="337">
                  <c:v>8570.75</c:v>
                </c:pt>
                <c:pt idx="338">
                  <c:v>8569.5</c:v>
                </c:pt>
                <c:pt idx="339">
                  <c:v>8569.0</c:v>
                </c:pt>
                <c:pt idx="340">
                  <c:v>8567.75</c:v>
                </c:pt>
                <c:pt idx="341">
                  <c:v>8566.0</c:v>
                </c:pt>
                <c:pt idx="342">
                  <c:v>8564.75</c:v>
                </c:pt>
                <c:pt idx="343">
                  <c:v>8564.25</c:v>
                </c:pt>
                <c:pt idx="344">
                  <c:v>8563.0</c:v>
                </c:pt>
                <c:pt idx="345">
                  <c:v>8562.25</c:v>
                </c:pt>
                <c:pt idx="346">
                  <c:v>8561.25</c:v>
                </c:pt>
                <c:pt idx="347">
                  <c:v>8560.5</c:v>
                </c:pt>
                <c:pt idx="348">
                  <c:v>8559.5</c:v>
                </c:pt>
                <c:pt idx="349">
                  <c:v>8559.0</c:v>
                </c:pt>
                <c:pt idx="350">
                  <c:v>8558.5</c:v>
                </c:pt>
                <c:pt idx="351">
                  <c:v>8558.0</c:v>
                </c:pt>
                <c:pt idx="352">
                  <c:v>8556.5</c:v>
                </c:pt>
                <c:pt idx="353">
                  <c:v>8555.25</c:v>
                </c:pt>
                <c:pt idx="354">
                  <c:v>8555.0</c:v>
                </c:pt>
                <c:pt idx="355">
                  <c:v>8552.25</c:v>
                </c:pt>
                <c:pt idx="356">
                  <c:v>8551.0</c:v>
                </c:pt>
                <c:pt idx="357">
                  <c:v>8549.75</c:v>
                </c:pt>
                <c:pt idx="358">
                  <c:v>8548.75</c:v>
                </c:pt>
                <c:pt idx="359">
                  <c:v>8547.25</c:v>
                </c:pt>
                <c:pt idx="360">
                  <c:v>8546.25</c:v>
                </c:pt>
                <c:pt idx="361">
                  <c:v>8545.5</c:v>
                </c:pt>
                <c:pt idx="362">
                  <c:v>8543.25</c:v>
                </c:pt>
                <c:pt idx="363">
                  <c:v>8541.75</c:v>
                </c:pt>
                <c:pt idx="364">
                  <c:v>8539.75</c:v>
                </c:pt>
                <c:pt idx="365">
                  <c:v>8538.5</c:v>
                </c:pt>
                <c:pt idx="366">
                  <c:v>8536.0</c:v>
                </c:pt>
                <c:pt idx="367">
                  <c:v>8533.25</c:v>
                </c:pt>
                <c:pt idx="368">
                  <c:v>8530.5</c:v>
                </c:pt>
                <c:pt idx="369">
                  <c:v>8528.5</c:v>
                </c:pt>
                <c:pt idx="370">
                  <c:v>8526.25</c:v>
                </c:pt>
                <c:pt idx="371">
                  <c:v>8523.5</c:v>
                </c:pt>
                <c:pt idx="372">
                  <c:v>8522.75</c:v>
                </c:pt>
                <c:pt idx="373">
                  <c:v>8522.0</c:v>
                </c:pt>
                <c:pt idx="374">
                  <c:v>8519.25</c:v>
                </c:pt>
                <c:pt idx="375">
                  <c:v>8517.0</c:v>
                </c:pt>
                <c:pt idx="376">
                  <c:v>8516.25</c:v>
                </c:pt>
                <c:pt idx="377">
                  <c:v>8514.75</c:v>
                </c:pt>
                <c:pt idx="378">
                  <c:v>8512.75</c:v>
                </c:pt>
                <c:pt idx="379">
                  <c:v>8510.5</c:v>
                </c:pt>
                <c:pt idx="380">
                  <c:v>8509.25</c:v>
                </c:pt>
                <c:pt idx="381">
                  <c:v>8506.25</c:v>
                </c:pt>
                <c:pt idx="382">
                  <c:v>8503.75</c:v>
                </c:pt>
                <c:pt idx="383">
                  <c:v>8501.25</c:v>
                </c:pt>
                <c:pt idx="384">
                  <c:v>8498.25</c:v>
                </c:pt>
                <c:pt idx="385">
                  <c:v>8496.0</c:v>
                </c:pt>
                <c:pt idx="386">
                  <c:v>8493.0</c:v>
                </c:pt>
                <c:pt idx="387">
                  <c:v>8490.75</c:v>
                </c:pt>
                <c:pt idx="388">
                  <c:v>8488.0</c:v>
                </c:pt>
                <c:pt idx="389">
                  <c:v>8485.25</c:v>
                </c:pt>
                <c:pt idx="390">
                  <c:v>8483.0</c:v>
                </c:pt>
                <c:pt idx="391">
                  <c:v>8479.0</c:v>
                </c:pt>
                <c:pt idx="392">
                  <c:v>8477.5</c:v>
                </c:pt>
                <c:pt idx="393">
                  <c:v>8474.75</c:v>
                </c:pt>
                <c:pt idx="394">
                  <c:v>8471.5</c:v>
                </c:pt>
                <c:pt idx="395">
                  <c:v>8467.0</c:v>
                </c:pt>
                <c:pt idx="396">
                  <c:v>8464.25</c:v>
                </c:pt>
                <c:pt idx="397">
                  <c:v>8460.25</c:v>
                </c:pt>
                <c:pt idx="398">
                  <c:v>8456.0</c:v>
                </c:pt>
                <c:pt idx="399">
                  <c:v>8452.25</c:v>
                </c:pt>
                <c:pt idx="400">
                  <c:v>8450.0</c:v>
                </c:pt>
                <c:pt idx="401">
                  <c:v>8446.25</c:v>
                </c:pt>
                <c:pt idx="402">
                  <c:v>8443.25</c:v>
                </c:pt>
                <c:pt idx="403">
                  <c:v>8440.0</c:v>
                </c:pt>
                <c:pt idx="404">
                  <c:v>8436.5</c:v>
                </c:pt>
                <c:pt idx="405">
                  <c:v>8433.5</c:v>
                </c:pt>
                <c:pt idx="406">
                  <c:v>8430.5</c:v>
                </c:pt>
                <c:pt idx="407">
                  <c:v>8426.5</c:v>
                </c:pt>
                <c:pt idx="408">
                  <c:v>8423.5</c:v>
                </c:pt>
                <c:pt idx="409">
                  <c:v>8420.0</c:v>
                </c:pt>
                <c:pt idx="410">
                  <c:v>8417.75</c:v>
                </c:pt>
                <c:pt idx="411">
                  <c:v>8413.5</c:v>
                </c:pt>
                <c:pt idx="412">
                  <c:v>8408.0</c:v>
                </c:pt>
                <c:pt idx="413">
                  <c:v>8404.5</c:v>
                </c:pt>
                <c:pt idx="414">
                  <c:v>8401.0</c:v>
                </c:pt>
                <c:pt idx="415">
                  <c:v>8396.0</c:v>
                </c:pt>
                <c:pt idx="416">
                  <c:v>8392.75</c:v>
                </c:pt>
                <c:pt idx="417">
                  <c:v>8390.5</c:v>
                </c:pt>
                <c:pt idx="418">
                  <c:v>8387.0</c:v>
                </c:pt>
                <c:pt idx="419">
                  <c:v>8382.5</c:v>
                </c:pt>
                <c:pt idx="420">
                  <c:v>8377.25</c:v>
                </c:pt>
                <c:pt idx="421">
                  <c:v>8373.5</c:v>
                </c:pt>
                <c:pt idx="422">
                  <c:v>8369.75</c:v>
                </c:pt>
                <c:pt idx="423">
                  <c:v>8363.75</c:v>
                </c:pt>
                <c:pt idx="424">
                  <c:v>8360.0</c:v>
                </c:pt>
                <c:pt idx="425">
                  <c:v>8355.0</c:v>
                </c:pt>
                <c:pt idx="426">
                  <c:v>8350.25</c:v>
                </c:pt>
                <c:pt idx="427">
                  <c:v>8344.25</c:v>
                </c:pt>
                <c:pt idx="428">
                  <c:v>8339.75</c:v>
                </c:pt>
                <c:pt idx="429">
                  <c:v>8334.75</c:v>
                </c:pt>
                <c:pt idx="430">
                  <c:v>8329.25</c:v>
                </c:pt>
                <c:pt idx="431">
                  <c:v>8325.75</c:v>
                </c:pt>
                <c:pt idx="432">
                  <c:v>8321.0</c:v>
                </c:pt>
                <c:pt idx="433">
                  <c:v>8314.5</c:v>
                </c:pt>
                <c:pt idx="434">
                  <c:v>8311.0</c:v>
                </c:pt>
                <c:pt idx="435">
                  <c:v>8306.75</c:v>
                </c:pt>
                <c:pt idx="436">
                  <c:v>8304.5</c:v>
                </c:pt>
                <c:pt idx="437">
                  <c:v>8300.75</c:v>
                </c:pt>
                <c:pt idx="438">
                  <c:v>8298.5</c:v>
                </c:pt>
                <c:pt idx="439">
                  <c:v>8292.75</c:v>
                </c:pt>
                <c:pt idx="440">
                  <c:v>8289.25</c:v>
                </c:pt>
                <c:pt idx="441">
                  <c:v>8285.5</c:v>
                </c:pt>
                <c:pt idx="442">
                  <c:v>8281.25</c:v>
                </c:pt>
                <c:pt idx="443">
                  <c:v>8277.25</c:v>
                </c:pt>
                <c:pt idx="444">
                  <c:v>8274.5</c:v>
                </c:pt>
                <c:pt idx="445">
                  <c:v>8270.5</c:v>
                </c:pt>
                <c:pt idx="446">
                  <c:v>8267.75</c:v>
                </c:pt>
                <c:pt idx="447">
                  <c:v>8265.25</c:v>
                </c:pt>
                <c:pt idx="448">
                  <c:v>8262.75</c:v>
                </c:pt>
                <c:pt idx="449">
                  <c:v>8260.25</c:v>
                </c:pt>
                <c:pt idx="450">
                  <c:v>8257.75</c:v>
                </c:pt>
                <c:pt idx="451">
                  <c:v>8254.75</c:v>
                </c:pt>
                <c:pt idx="452">
                  <c:v>8253.25</c:v>
                </c:pt>
                <c:pt idx="453">
                  <c:v>8250.25</c:v>
                </c:pt>
                <c:pt idx="454">
                  <c:v>8247.0</c:v>
                </c:pt>
                <c:pt idx="455">
                  <c:v>8245.0</c:v>
                </c:pt>
                <c:pt idx="456">
                  <c:v>8241.25</c:v>
                </c:pt>
                <c:pt idx="457">
                  <c:v>8236.75</c:v>
                </c:pt>
                <c:pt idx="458">
                  <c:v>8234.0</c:v>
                </c:pt>
                <c:pt idx="459">
                  <c:v>8231.5</c:v>
                </c:pt>
                <c:pt idx="460">
                  <c:v>8227.5</c:v>
                </c:pt>
                <c:pt idx="461">
                  <c:v>8225.5</c:v>
                </c:pt>
                <c:pt idx="462">
                  <c:v>8224.0</c:v>
                </c:pt>
                <c:pt idx="463">
                  <c:v>8221.25</c:v>
                </c:pt>
                <c:pt idx="464">
                  <c:v>8219.25</c:v>
                </c:pt>
                <c:pt idx="465">
                  <c:v>8217.5</c:v>
                </c:pt>
                <c:pt idx="466">
                  <c:v>8216.25</c:v>
                </c:pt>
                <c:pt idx="467">
                  <c:v>8213.75</c:v>
                </c:pt>
                <c:pt idx="468">
                  <c:v>8211.5</c:v>
                </c:pt>
                <c:pt idx="469">
                  <c:v>8210.75</c:v>
                </c:pt>
                <c:pt idx="470">
                  <c:v>8209.0</c:v>
                </c:pt>
                <c:pt idx="471">
                  <c:v>8206.75</c:v>
                </c:pt>
                <c:pt idx="472">
                  <c:v>8204.75</c:v>
                </c:pt>
                <c:pt idx="473">
                  <c:v>8203.5</c:v>
                </c:pt>
                <c:pt idx="474">
                  <c:v>8202.5</c:v>
                </c:pt>
                <c:pt idx="475">
                  <c:v>8200.75</c:v>
                </c:pt>
                <c:pt idx="476">
                  <c:v>8199.0</c:v>
                </c:pt>
                <c:pt idx="477">
                  <c:v>8197.5</c:v>
                </c:pt>
                <c:pt idx="478">
                  <c:v>8196.5</c:v>
                </c:pt>
                <c:pt idx="479">
                  <c:v>8195.75</c:v>
                </c:pt>
                <c:pt idx="480">
                  <c:v>8194.25</c:v>
                </c:pt>
                <c:pt idx="481">
                  <c:v>8194.0</c:v>
                </c:pt>
                <c:pt idx="482">
                  <c:v>8193.0</c:v>
                </c:pt>
                <c:pt idx="483">
                  <c:v>8192.5</c:v>
                </c:pt>
                <c:pt idx="484">
                  <c:v>8191.5</c:v>
                </c:pt>
                <c:pt idx="485">
                  <c:v>8190.5</c:v>
                </c:pt>
                <c:pt idx="486">
                  <c:v>8189.5</c:v>
                </c:pt>
                <c:pt idx="487">
                  <c:v>8188.0</c:v>
                </c:pt>
                <c:pt idx="488">
                  <c:v>8186.25</c:v>
                </c:pt>
                <c:pt idx="489">
                  <c:v>8185.25</c:v>
                </c:pt>
                <c:pt idx="490">
                  <c:v>8184.5</c:v>
                </c:pt>
                <c:pt idx="491">
                  <c:v>8183.5</c:v>
                </c:pt>
                <c:pt idx="492">
                  <c:v>8183.25</c:v>
                </c:pt>
                <c:pt idx="493">
                  <c:v>8182.0</c:v>
                </c:pt>
                <c:pt idx="494">
                  <c:v>8180.25</c:v>
                </c:pt>
                <c:pt idx="495">
                  <c:v>8179.25</c:v>
                </c:pt>
                <c:pt idx="496">
                  <c:v>8178.5</c:v>
                </c:pt>
                <c:pt idx="497">
                  <c:v>8177.25</c:v>
                </c:pt>
                <c:pt idx="498">
                  <c:v>8176.75</c:v>
                </c:pt>
                <c:pt idx="499">
                  <c:v>8175.5</c:v>
                </c:pt>
                <c:pt idx="500">
                  <c:v>8173.75</c:v>
                </c:pt>
                <c:pt idx="501">
                  <c:v>8171.5</c:v>
                </c:pt>
                <c:pt idx="502">
                  <c:v>8170.25</c:v>
                </c:pt>
                <c:pt idx="503">
                  <c:v>8169.75</c:v>
                </c:pt>
                <c:pt idx="504">
                  <c:v>8168.0</c:v>
                </c:pt>
                <c:pt idx="505">
                  <c:v>8167.5</c:v>
                </c:pt>
                <c:pt idx="506">
                  <c:v>8166.25</c:v>
                </c:pt>
                <c:pt idx="507">
                  <c:v>8165.25</c:v>
                </c:pt>
                <c:pt idx="508">
                  <c:v>8164.75</c:v>
                </c:pt>
                <c:pt idx="509">
                  <c:v>8163.75</c:v>
                </c:pt>
                <c:pt idx="510">
                  <c:v>8162.0</c:v>
                </c:pt>
                <c:pt idx="511">
                  <c:v>8160.75</c:v>
                </c:pt>
                <c:pt idx="512">
                  <c:v>8159.25</c:v>
                </c:pt>
                <c:pt idx="513">
                  <c:v>8158.0</c:v>
                </c:pt>
                <c:pt idx="514">
                  <c:v>8157.5</c:v>
                </c:pt>
                <c:pt idx="515">
                  <c:v>8156.75</c:v>
                </c:pt>
                <c:pt idx="516">
                  <c:v>8156.25</c:v>
                </c:pt>
                <c:pt idx="517">
                  <c:v>8155.5</c:v>
                </c:pt>
                <c:pt idx="518">
                  <c:v>8155.0</c:v>
                </c:pt>
                <c:pt idx="519">
                  <c:v>8154.0</c:v>
                </c:pt>
                <c:pt idx="520">
                  <c:v>8152.75</c:v>
                </c:pt>
                <c:pt idx="521">
                  <c:v>8151.75</c:v>
                </c:pt>
                <c:pt idx="522">
                  <c:v>8150.0</c:v>
                </c:pt>
                <c:pt idx="523">
                  <c:v>8149.25</c:v>
                </c:pt>
                <c:pt idx="524">
                  <c:v>8147.25</c:v>
                </c:pt>
                <c:pt idx="525">
                  <c:v>8146.5</c:v>
                </c:pt>
                <c:pt idx="526">
                  <c:v>8146.0</c:v>
                </c:pt>
                <c:pt idx="527">
                  <c:v>8145.5</c:v>
                </c:pt>
                <c:pt idx="528">
                  <c:v>8144.75</c:v>
                </c:pt>
                <c:pt idx="529">
                  <c:v>8144.25</c:v>
                </c:pt>
                <c:pt idx="530">
                  <c:v>8143.5</c:v>
                </c:pt>
                <c:pt idx="531">
                  <c:v>8143.0</c:v>
                </c:pt>
                <c:pt idx="532">
                  <c:v>8142.75</c:v>
                </c:pt>
                <c:pt idx="533">
                  <c:v>8142.25</c:v>
                </c:pt>
                <c:pt idx="534">
                  <c:v>8142.0</c:v>
                </c:pt>
                <c:pt idx="535">
                  <c:v>8141.25</c:v>
                </c:pt>
                <c:pt idx="536">
                  <c:v>8140.25</c:v>
                </c:pt>
                <c:pt idx="537">
                  <c:v>8139.0</c:v>
                </c:pt>
                <c:pt idx="538">
                  <c:v>8138.75</c:v>
                </c:pt>
                <c:pt idx="539">
                  <c:v>8138.25</c:v>
                </c:pt>
                <c:pt idx="540">
                  <c:v>8138.0</c:v>
                </c:pt>
                <c:pt idx="541">
                  <c:v>8137.25</c:v>
                </c:pt>
                <c:pt idx="542">
                  <c:v>8136.75</c:v>
                </c:pt>
                <c:pt idx="543">
                  <c:v>8135.75</c:v>
                </c:pt>
                <c:pt idx="544">
                  <c:v>8134.25</c:v>
                </c:pt>
                <c:pt idx="545">
                  <c:v>8134.0</c:v>
                </c:pt>
                <c:pt idx="546">
                  <c:v>8132.75</c:v>
                </c:pt>
                <c:pt idx="547">
                  <c:v>8130.75</c:v>
                </c:pt>
                <c:pt idx="548">
                  <c:v>8129.75</c:v>
                </c:pt>
                <c:pt idx="549">
                  <c:v>8128.75</c:v>
                </c:pt>
                <c:pt idx="550">
                  <c:v>8128.25</c:v>
                </c:pt>
                <c:pt idx="551">
                  <c:v>8127.5</c:v>
                </c:pt>
                <c:pt idx="552">
                  <c:v>8127.25</c:v>
                </c:pt>
                <c:pt idx="553">
                  <c:v>8126.25</c:v>
                </c:pt>
                <c:pt idx="554">
                  <c:v>8125.75</c:v>
                </c:pt>
                <c:pt idx="555">
                  <c:v>8125.0</c:v>
                </c:pt>
                <c:pt idx="556">
                  <c:v>8123.75</c:v>
                </c:pt>
                <c:pt idx="557">
                  <c:v>8123.25</c:v>
                </c:pt>
                <c:pt idx="558">
                  <c:v>8123.0</c:v>
                </c:pt>
                <c:pt idx="559">
                  <c:v>8122.0</c:v>
                </c:pt>
                <c:pt idx="560">
                  <c:v>8121.75</c:v>
                </c:pt>
                <c:pt idx="561">
                  <c:v>8121.5</c:v>
                </c:pt>
                <c:pt idx="562">
                  <c:v>8120.75</c:v>
                </c:pt>
                <c:pt idx="563">
                  <c:v>8119.75</c:v>
                </c:pt>
                <c:pt idx="564">
                  <c:v>8118.0</c:v>
                </c:pt>
                <c:pt idx="565">
                  <c:v>8117.75</c:v>
                </c:pt>
                <c:pt idx="566">
                  <c:v>8117.0</c:v>
                </c:pt>
                <c:pt idx="567">
                  <c:v>8116.5</c:v>
                </c:pt>
                <c:pt idx="568">
                  <c:v>8115.25</c:v>
                </c:pt>
                <c:pt idx="569">
                  <c:v>8114.5</c:v>
                </c:pt>
                <c:pt idx="570">
                  <c:v>8113.5</c:v>
                </c:pt>
                <c:pt idx="571">
                  <c:v>8112.0</c:v>
                </c:pt>
                <c:pt idx="572">
                  <c:v>8110.5</c:v>
                </c:pt>
                <c:pt idx="573">
                  <c:v>8109.0</c:v>
                </c:pt>
                <c:pt idx="574">
                  <c:v>8108.75</c:v>
                </c:pt>
                <c:pt idx="575">
                  <c:v>8108.5</c:v>
                </c:pt>
                <c:pt idx="576">
                  <c:v>8108.0</c:v>
                </c:pt>
                <c:pt idx="577">
                  <c:v>8107.75</c:v>
                </c:pt>
                <c:pt idx="578">
                  <c:v>8107.25</c:v>
                </c:pt>
                <c:pt idx="579">
                  <c:v>8105.75</c:v>
                </c:pt>
                <c:pt idx="580">
                  <c:v>8105.25</c:v>
                </c:pt>
                <c:pt idx="581">
                  <c:v>8104.5</c:v>
                </c:pt>
                <c:pt idx="582">
                  <c:v>8104.0</c:v>
                </c:pt>
                <c:pt idx="583">
                  <c:v>8103.25</c:v>
                </c:pt>
                <c:pt idx="584">
                  <c:v>8102.5</c:v>
                </c:pt>
                <c:pt idx="585">
                  <c:v>8102.0</c:v>
                </c:pt>
                <c:pt idx="586">
                  <c:v>8100.5</c:v>
                </c:pt>
                <c:pt idx="587">
                  <c:v>8099.0</c:v>
                </c:pt>
                <c:pt idx="588">
                  <c:v>8098.25</c:v>
                </c:pt>
                <c:pt idx="589">
                  <c:v>8097.0</c:v>
                </c:pt>
                <c:pt idx="590">
                  <c:v>8096.25</c:v>
                </c:pt>
                <c:pt idx="591">
                  <c:v>8095.5</c:v>
                </c:pt>
                <c:pt idx="592">
                  <c:v>8094.75</c:v>
                </c:pt>
                <c:pt idx="593">
                  <c:v>8094.5</c:v>
                </c:pt>
                <c:pt idx="594">
                  <c:v>8094.0</c:v>
                </c:pt>
                <c:pt idx="595">
                  <c:v>8093.75</c:v>
                </c:pt>
                <c:pt idx="596">
                  <c:v>8092.75</c:v>
                </c:pt>
                <c:pt idx="597">
                  <c:v>8091.5</c:v>
                </c:pt>
                <c:pt idx="598">
                  <c:v>8091.0</c:v>
                </c:pt>
                <c:pt idx="599">
                  <c:v>8090.75</c:v>
                </c:pt>
                <c:pt idx="600">
                  <c:v>8090.0</c:v>
                </c:pt>
                <c:pt idx="601">
                  <c:v>8088.75</c:v>
                </c:pt>
                <c:pt idx="602">
                  <c:v>8088.25</c:v>
                </c:pt>
                <c:pt idx="603">
                  <c:v>8087.25</c:v>
                </c:pt>
                <c:pt idx="604">
                  <c:v>8086.0</c:v>
                </c:pt>
                <c:pt idx="605">
                  <c:v>8085.75</c:v>
                </c:pt>
                <c:pt idx="606">
                  <c:v>8085.5</c:v>
                </c:pt>
                <c:pt idx="607">
                  <c:v>8084.25</c:v>
                </c:pt>
                <c:pt idx="608">
                  <c:v>8083.75</c:v>
                </c:pt>
                <c:pt idx="609">
                  <c:v>8082.25</c:v>
                </c:pt>
                <c:pt idx="610">
                  <c:v>8082.0</c:v>
                </c:pt>
                <c:pt idx="611">
                  <c:v>8081.75</c:v>
                </c:pt>
                <c:pt idx="612">
                  <c:v>8080.5</c:v>
                </c:pt>
                <c:pt idx="613">
                  <c:v>8079.0</c:v>
                </c:pt>
                <c:pt idx="614">
                  <c:v>8078.5</c:v>
                </c:pt>
                <c:pt idx="615">
                  <c:v>8077.0</c:v>
                </c:pt>
                <c:pt idx="616">
                  <c:v>8076.75</c:v>
                </c:pt>
                <c:pt idx="617">
                  <c:v>8075.75</c:v>
                </c:pt>
                <c:pt idx="618">
                  <c:v>8074.75</c:v>
                </c:pt>
                <c:pt idx="619">
                  <c:v>8074.0</c:v>
                </c:pt>
                <c:pt idx="620">
                  <c:v>8073.75</c:v>
                </c:pt>
                <c:pt idx="621">
                  <c:v>8073.5</c:v>
                </c:pt>
                <c:pt idx="622">
                  <c:v>8073.0</c:v>
                </c:pt>
                <c:pt idx="623">
                  <c:v>8072.5</c:v>
                </c:pt>
                <c:pt idx="624">
                  <c:v>8071.75</c:v>
                </c:pt>
                <c:pt idx="625">
                  <c:v>8071.0</c:v>
                </c:pt>
                <c:pt idx="626">
                  <c:v>8070.75</c:v>
                </c:pt>
                <c:pt idx="627">
                  <c:v>8070.25</c:v>
                </c:pt>
                <c:pt idx="628">
                  <c:v>8069.75</c:v>
                </c:pt>
                <c:pt idx="629">
                  <c:v>8069.5</c:v>
                </c:pt>
                <c:pt idx="630">
                  <c:v>8069.25</c:v>
                </c:pt>
                <c:pt idx="631">
                  <c:v>8069.0</c:v>
                </c:pt>
                <c:pt idx="632">
                  <c:v>8068.75</c:v>
                </c:pt>
                <c:pt idx="633">
                  <c:v>8068.25</c:v>
                </c:pt>
                <c:pt idx="634">
                  <c:v>8067.25</c:v>
                </c:pt>
                <c:pt idx="635">
                  <c:v>8066.75</c:v>
                </c:pt>
                <c:pt idx="636">
                  <c:v>8065.75</c:v>
                </c:pt>
                <c:pt idx="637">
                  <c:v>8065.25</c:v>
                </c:pt>
                <c:pt idx="638">
                  <c:v>8065.0</c:v>
                </c:pt>
                <c:pt idx="639">
                  <c:v>8064.0</c:v>
                </c:pt>
                <c:pt idx="640">
                  <c:v>8062.75</c:v>
                </c:pt>
                <c:pt idx="641">
                  <c:v>8062.5</c:v>
                </c:pt>
                <c:pt idx="642">
                  <c:v>8062.0</c:v>
                </c:pt>
                <c:pt idx="643">
                  <c:v>8061.25</c:v>
                </c:pt>
                <c:pt idx="644">
                  <c:v>8060.25</c:v>
                </c:pt>
                <c:pt idx="645">
                  <c:v>8059.75</c:v>
                </c:pt>
                <c:pt idx="646">
                  <c:v>8058.5</c:v>
                </c:pt>
                <c:pt idx="647">
                  <c:v>8057.5</c:v>
                </c:pt>
                <c:pt idx="648">
                  <c:v>8056.75</c:v>
                </c:pt>
                <c:pt idx="649">
                  <c:v>8056.25</c:v>
                </c:pt>
                <c:pt idx="650">
                  <c:v>8055.75</c:v>
                </c:pt>
                <c:pt idx="651">
                  <c:v>8055.25</c:v>
                </c:pt>
                <c:pt idx="652">
                  <c:v>8054.0</c:v>
                </c:pt>
                <c:pt idx="653">
                  <c:v>8052.75</c:v>
                </c:pt>
                <c:pt idx="654">
                  <c:v>8052.25</c:v>
                </c:pt>
                <c:pt idx="655">
                  <c:v>8051.25</c:v>
                </c:pt>
                <c:pt idx="656">
                  <c:v>8051.0</c:v>
                </c:pt>
                <c:pt idx="657">
                  <c:v>8050.5</c:v>
                </c:pt>
                <c:pt idx="658">
                  <c:v>8049.25</c:v>
                </c:pt>
                <c:pt idx="659">
                  <c:v>8048.25</c:v>
                </c:pt>
                <c:pt idx="660">
                  <c:v>8047.0</c:v>
                </c:pt>
                <c:pt idx="661">
                  <c:v>8046.25</c:v>
                </c:pt>
                <c:pt idx="662">
                  <c:v>8044.5</c:v>
                </c:pt>
                <c:pt idx="663">
                  <c:v>8043.75</c:v>
                </c:pt>
                <c:pt idx="664">
                  <c:v>8043.0</c:v>
                </c:pt>
                <c:pt idx="665">
                  <c:v>8042.5</c:v>
                </c:pt>
                <c:pt idx="666">
                  <c:v>8041.5</c:v>
                </c:pt>
                <c:pt idx="667">
                  <c:v>8041.25</c:v>
                </c:pt>
                <c:pt idx="668">
                  <c:v>8040.5</c:v>
                </c:pt>
                <c:pt idx="669">
                  <c:v>8039.5</c:v>
                </c:pt>
                <c:pt idx="670">
                  <c:v>8038.75</c:v>
                </c:pt>
                <c:pt idx="671">
                  <c:v>8038.0</c:v>
                </c:pt>
                <c:pt idx="672">
                  <c:v>8037.5</c:v>
                </c:pt>
                <c:pt idx="673">
                  <c:v>8037.25</c:v>
                </c:pt>
                <c:pt idx="674">
                  <c:v>8036.75</c:v>
                </c:pt>
                <c:pt idx="675">
                  <c:v>8035.75</c:v>
                </c:pt>
                <c:pt idx="676">
                  <c:v>8035.0</c:v>
                </c:pt>
                <c:pt idx="677">
                  <c:v>8034.75</c:v>
                </c:pt>
                <c:pt idx="678">
                  <c:v>8032.75</c:v>
                </c:pt>
                <c:pt idx="679">
                  <c:v>8031.75</c:v>
                </c:pt>
                <c:pt idx="680">
                  <c:v>8030.5</c:v>
                </c:pt>
                <c:pt idx="681">
                  <c:v>8029.5</c:v>
                </c:pt>
                <c:pt idx="682">
                  <c:v>8029.0</c:v>
                </c:pt>
                <c:pt idx="683">
                  <c:v>8027.75</c:v>
                </c:pt>
                <c:pt idx="684">
                  <c:v>8027.25</c:v>
                </c:pt>
                <c:pt idx="685">
                  <c:v>8027.0</c:v>
                </c:pt>
                <c:pt idx="686">
                  <c:v>8026.25</c:v>
                </c:pt>
                <c:pt idx="687">
                  <c:v>8025.75</c:v>
                </c:pt>
                <c:pt idx="688">
                  <c:v>8025.0</c:v>
                </c:pt>
                <c:pt idx="689">
                  <c:v>8024.25</c:v>
                </c:pt>
                <c:pt idx="690">
                  <c:v>8022.75</c:v>
                </c:pt>
                <c:pt idx="691">
                  <c:v>8021.0</c:v>
                </c:pt>
                <c:pt idx="692">
                  <c:v>8020.5</c:v>
                </c:pt>
                <c:pt idx="693">
                  <c:v>8019.75</c:v>
                </c:pt>
                <c:pt idx="694">
                  <c:v>8018.25</c:v>
                </c:pt>
                <c:pt idx="695">
                  <c:v>8017.25</c:v>
                </c:pt>
                <c:pt idx="696">
                  <c:v>8016.0</c:v>
                </c:pt>
                <c:pt idx="697">
                  <c:v>8014.5</c:v>
                </c:pt>
                <c:pt idx="698">
                  <c:v>8013.25</c:v>
                </c:pt>
                <c:pt idx="699">
                  <c:v>8012.25</c:v>
                </c:pt>
                <c:pt idx="700">
                  <c:v>8010.75</c:v>
                </c:pt>
                <c:pt idx="701">
                  <c:v>8010.25</c:v>
                </c:pt>
                <c:pt idx="702">
                  <c:v>8009.5</c:v>
                </c:pt>
                <c:pt idx="703">
                  <c:v>8008.0</c:v>
                </c:pt>
                <c:pt idx="704">
                  <c:v>8007.0</c:v>
                </c:pt>
                <c:pt idx="705">
                  <c:v>8005.75</c:v>
                </c:pt>
                <c:pt idx="706">
                  <c:v>8004.75</c:v>
                </c:pt>
                <c:pt idx="707">
                  <c:v>8003.5</c:v>
                </c:pt>
                <c:pt idx="708">
                  <c:v>8002.5</c:v>
                </c:pt>
                <c:pt idx="709">
                  <c:v>8001.75</c:v>
                </c:pt>
                <c:pt idx="710">
                  <c:v>8001.25</c:v>
                </c:pt>
                <c:pt idx="711">
                  <c:v>8000.5</c:v>
                </c:pt>
                <c:pt idx="712">
                  <c:v>7999.0</c:v>
                </c:pt>
                <c:pt idx="713">
                  <c:v>7998.75</c:v>
                </c:pt>
                <c:pt idx="714">
                  <c:v>7998.0</c:v>
                </c:pt>
                <c:pt idx="715">
                  <c:v>7997.25</c:v>
                </c:pt>
                <c:pt idx="716">
                  <c:v>7996.25</c:v>
                </c:pt>
                <c:pt idx="717">
                  <c:v>7996.0</c:v>
                </c:pt>
                <c:pt idx="718">
                  <c:v>7995.25</c:v>
                </c:pt>
                <c:pt idx="719">
                  <c:v>7995.0</c:v>
                </c:pt>
                <c:pt idx="720">
                  <c:v>7994.25</c:v>
                </c:pt>
                <c:pt idx="721">
                  <c:v>7993.5</c:v>
                </c:pt>
                <c:pt idx="722">
                  <c:v>7993.25</c:v>
                </c:pt>
                <c:pt idx="723">
                  <c:v>7992.5</c:v>
                </c:pt>
                <c:pt idx="724">
                  <c:v>7991.5</c:v>
                </c:pt>
                <c:pt idx="725">
                  <c:v>7990.5</c:v>
                </c:pt>
                <c:pt idx="726">
                  <c:v>7990.0</c:v>
                </c:pt>
                <c:pt idx="727">
                  <c:v>7989.25</c:v>
                </c:pt>
                <c:pt idx="728">
                  <c:v>7988.0</c:v>
                </c:pt>
                <c:pt idx="729">
                  <c:v>7987.75</c:v>
                </c:pt>
                <c:pt idx="730">
                  <c:v>7987.25</c:v>
                </c:pt>
                <c:pt idx="731">
                  <c:v>7986.5</c:v>
                </c:pt>
                <c:pt idx="732">
                  <c:v>7985.75</c:v>
                </c:pt>
                <c:pt idx="733">
                  <c:v>7985.5</c:v>
                </c:pt>
                <c:pt idx="734">
                  <c:v>7984.75</c:v>
                </c:pt>
                <c:pt idx="735">
                  <c:v>7984.5</c:v>
                </c:pt>
                <c:pt idx="736">
                  <c:v>7983.25</c:v>
                </c:pt>
                <c:pt idx="737">
                  <c:v>7981.25</c:v>
                </c:pt>
                <c:pt idx="738">
                  <c:v>7980.5</c:v>
                </c:pt>
                <c:pt idx="739">
                  <c:v>7979.5</c:v>
                </c:pt>
                <c:pt idx="740">
                  <c:v>7979.0</c:v>
                </c:pt>
                <c:pt idx="741">
                  <c:v>7977.25</c:v>
                </c:pt>
                <c:pt idx="742">
                  <c:v>7977.0</c:v>
                </c:pt>
                <c:pt idx="743">
                  <c:v>7976.0</c:v>
                </c:pt>
                <c:pt idx="744">
                  <c:v>7974.5</c:v>
                </c:pt>
                <c:pt idx="745">
                  <c:v>7972.75</c:v>
                </c:pt>
                <c:pt idx="746">
                  <c:v>7971.75</c:v>
                </c:pt>
                <c:pt idx="747">
                  <c:v>7970.75</c:v>
                </c:pt>
                <c:pt idx="748">
                  <c:v>7969.5</c:v>
                </c:pt>
                <c:pt idx="749">
                  <c:v>7968.25</c:v>
                </c:pt>
                <c:pt idx="750">
                  <c:v>7966.75</c:v>
                </c:pt>
                <c:pt idx="751">
                  <c:v>7964.75</c:v>
                </c:pt>
                <c:pt idx="752">
                  <c:v>7963.5</c:v>
                </c:pt>
                <c:pt idx="753">
                  <c:v>7963.0</c:v>
                </c:pt>
                <c:pt idx="754">
                  <c:v>7962.0</c:v>
                </c:pt>
                <c:pt idx="755">
                  <c:v>7960.25</c:v>
                </c:pt>
                <c:pt idx="756">
                  <c:v>7958.5</c:v>
                </c:pt>
                <c:pt idx="757">
                  <c:v>7956.75</c:v>
                </c:pt>
                <c:pt idx="758">
                  <c:v>7955.75</c:v>
                </c:pt>
                <c:pt idx="759">
                  <c:v>7955.0</c:v>
                </c:pt>
                <c:pt idx="760">
                  <c:v>7952.5</c:v>
                </c:pt>
                <c:pt idx="761">
                  <c:v>7950.5</c:v>
                </c:pt>
                <c:pt idx="762">
                  <c:v>7950.0</c:v>
                </c:pt>
                <c:pt idx="763">
                  <c:v>7948.5</c:v>
                </c:pt>
                <c:pt idx="764">
                  <c:v>7948.0</c:v>
                </c:pt>
                <c:pt idx="765">
                  <c:v>7947.0</c:v>
                </c:pt>
                <c:pt idx="766">
                  <c:v>7946.0</c:v>
                </c:pt>
                <c:pt idx="767">
                  <c:v>7944.5</c:v>
                </c:pt>
                <c:pt idx="768">
                  <c:v>7943.25</c:v>
                </c:pt>
                <c:pt idx="769">
                  <c:v>7942.25</c:v>
                </c:pt>
                <c:pt idx="770">
                  <c:v>7942.0</c:v>
                </c:pt>
                <c:pt idx="771">
                  <c:v>7940.75</c:v>
                </c:pt>
                <c:pt idx="772">
                  <c:v>7939.75</c:v>
                </c:pt>
                <c:pt idx="773">
                  <c:v>7939.25</c:v>
                </c:pt>
                <c:pt idx="774">
                  <c:v>7937.0</c:v>
                </c:pt>
                <c:pt idx="775">
                  <c:v>7935.75</c:v>
                </c:pt>
                <c:pt idx="776">
                  <c:v>7935.0</c:v>
                </c:pt>
                <c:pt idx="777">
                  <c:v>7934.25</c:v>
                </c:pt>
                <c:pt idx="778">
                  <c:v>7933.25</c:v>
                </c:pt>
                <c:pt idx="779">
                  <c:v>7932.0</c:v>
                </c:pt>
                <c:pt idx="780">
                  <c:v>7931.25</c:v>
                </c:pt>
                <c:pt idx="781">
                  <c:v>7930.75</c:v>
                </c:pt>
                <c:pt idx="782">
                  <c:v>7930.25</c:v>
                </c:pt>
                <c:pt idx="783">
                  <c:v>7929.25</c:v>
                </c:pt>
                <c:pt idx="784">
                  <c:v>7928.5</c:v>
                </c:pt>
                <c:pt idx="785">
                  <c:v>7927.75</c:v>
                </c:pt>
                <c:pt idx="786">
                  <c:v>7927.0</c:v>
                </c:pt>
                <c:pt idx="787">
                  <c:v>7926.5</c:v>
                </c:pt>
                <c:pt idx="788">
                  <c:v>7925.75</c:v>
                </c:pt>
                <c:pt idx="789">
                  <c:v>7924.0</c:v>
                </c:pt>
                <c:pt idx="790">
                  <c:v>7922.5</c:v>
                </c:pt>
                <c:pt idx="791">
                  <c:v>7922.25</c:v>
                </c:pt>
                <c:pt idx="792">
                  <c:v>7921.25</c:v>
                </c:pt>
                <c:pt idx="793">
                  <c:v>7920.75</c:v>
                </c:pt>
                <c:pt idx="794">
                  <c:v>7919.75</c:v>
                </c:pt>
                <c:pt idx="795">
                  <c:v>7919.0</c:v>
                </c:pt>
                <c:pt idx="796">
                  <c:v>7918.5</c:v>
                </c:pt>
                <c:pt idx="797">
                  <c:v>7917.75</c:v>
                </c:pt>
                <c:pt idx="798">
                  <c:v>7917.25</c:v>
                </c:pt>
                <c:pt idx="799">
                  <c:v>7916.75</c:v>
                </c:pt>
                <c:pt idx="800">
                  <c:v>7915.75</c:v>
                </c:pt>
                <c:pt idx="801">
                  <c:v>7914.75</c:v>
                </c:pt>
                <c:pt idx="802">
                  <c:v>7914.0</c:v>
                </c:pt>
                <c:pt idx="803">
                  <c:v>7913.25</c:v>
                </c:pt>
                <c:pt idx="804">
                  <c:v>7912.5</c:v>
                </c:pt>
                <c:pt idx="805">
                  <c:v>7910.75</c:v>
                </c:pt>
                <c:pt idx="806">
                  <c:v>7909.5</c:v>
                </c:pt>
                <c:pt idx="807">
                  <c:v>7908.75</c:v>
                </c:pt>
                <c:pt idx="808">
                  <c:v>7908.25</c:v>
                </c:pt>
                <c:pt idx="809">
                  <c:v>7907.5</c:v>
                </c:pt>
                <c:pt idx="810">
                  <c:v>7906.75</c:v>
                </c:pt>
                <c:pt idx="811">
                  <c:v>7905.75</c:v>
                </c:pt>
                <c:pt idx="812">
                  <c:v>7905.25</c:v>
                </c:pt>
                <c:pt idx="813">
                  <c:v>7903.25</c:v>
                </c:pt>
                <c:pt idx="814">
                  <c:v>7902.5</c:v>
                </c:pt>
                <c:pt idx="815">
                  <c:v>7901.0</c:v>
                </c:pt>
                <c:pt idx="816">
                  <c:v>7900.5</c:v>
                </c:pt>
                <c:pt idx="817">
                  <c:v>7898.75</c:v>
                </c:pt>
                <c:pt idx="818">
                  <c:v>7898.0</c:v>
                </c:pt>
                <c:pt idx="819">
                  <c:v>7896.75</c:v>
                </c:pt>
                <c:pt idx="820">
                  <c:v>7895.75</c:v>
                </c:pt>
                <c:pt idx="821">
                  <c:v>7895.25</c:v>
                </c:pt>
                <c:pt idx="822">
                  <c:v>7894.0</c:v>
                </c:pt>
                <c:pt idx="823">
                  <c:v>7893.25</c:v>
                </c:pt>
                <c:pt idx="824">
                  <c:v>7892.5</c:v>
                </c:pt>
                <c:pt idx="825">
                  <c:v>7892.25</c:v>
                </c:pt>
                <c:pt idx="826">
                  <c:v>7891.0</c:v>
                </c:pt>
                <c:pt idx="827">
                  <c:v>7890.5</c:v>
                </c:pt>
                <c:pt idx="828">
                  <c:v>7890.0</c:v>
                </c:pt>
                <c:pt idx="829">
                  <c:v>7889.0</c:v>
                </c:pt>
                <c:pt idx="830">
                  <c:v>7888.25</c:v>
                </c:pt>
                <c:pt idx="831">
                  <c:v>7887.75</c:v>
                </c:pt>
                <c:pt idx="832">
                  <c:v>7886.75</c:v>
                </c:pt>
                <c:pt idx="833">
                  <c:v>7886.0</c:v>
                </c:pt>
                <c:pt idx="834">
                  <c:v>7885.0</c:v>
                </c:pt>
                <c:pt idx="835">
                  <c:v>7884.75</c:v>
                </c:pt>
                <c:pt idx="836">
                  <c:v>7883.75</c:v>
                </c:pt>
                <c:pt idx="837">
                  <c:v>7883.0</c:v>
                </c:pt>
                <c:pt idx="838">
                  <c:v>7882.25</c:v>
                </c:pt>
                <c:pt idx="839">
                  <c:v>7881.75</c:v>
                </c:pt>
                <c:pt idx="840">
                  <c:v>7881.25</c:v>
                </c:pt>
                <c:pt idx="841">
                  <c:v>7880.5</c:v>
                </c:pt>
                <c:pt idx="842">
                  <c:v>7879.75</c:v>
                </c:pt>
                <c:pt idx="843">
                  <c:v>7878.75</c:v>
                </c:pt>
                <c:pt idx="844">
                  <c:v>7878.5</c:v>
                </c:pt>
                <c:pt idx="845">
                  <c:v>7877.75</c:v>
                </c:pt>
                <c:pt idx="846">
                  <c:v>7877.25</c:v>
                </c:pt>
                <c:pt idx="847">
                  <c:v>7877.0</c:v>
                </c:pt>
                <c:pt idx="848">
                  <c:v>7876.75</c:v>
                </c:pt>
                <c:pt idx="849">
                  <c:v>7876.25</c:v>
                </c:pt>
                <c:pt idx="850">
                  <c:v>7875.25</c:v>
                </c:pt>
                <c:pt idx="851">
                  <c:v>7874.25</c:v>
                </c:pt>
                <c:pt idx="852">
                  <c:v>7874.0</c:v>
                </c:pt>
                <c:pt idx="853">
                  <c:v>7873.0</c:v>
                </c:pt>
                <c:pt idx="854">
                  <c:v>7872.75</c:v>
                </c:pt>
                <c:pt idx="855">
                  <c:v>7871.75</c:v>
                </c:pt>
                <c:pt idx="856">
                  <c:v>7871.5</c:v>
                </c:pt>
                <c:pt idx="857">
                  <c:v>7870.75</c:v>
                </c:pt>
                <c:pt idx="858">
                  <c:v>7870.25</c:v>
                </c:pt>
                <c:pt idx="859">
                  <c:v>7869.75</c:v>
                </c:pt>
                <c:pt idx="860">
                  <c:v>7868.75</c:v>
                </c:pt>
                <c:pt idx="861">
                  <c:v>7868.25</c:v>
                </c:pt>
                <c:pt idx="862">
                  <c:v>7868.0</c:v>
                </c:pt>
                <c:pt idx="863">
                  <c:v>7867.25</c:v>
                </c:pt>
                <c:pt idx="864">
                  <c:v>7866.5</c:v>
                </c:pt>
                <c:pt idx="865">
                  <c:v>7865.25</c:v>
                </c:pt>
                <c:pt idx="866">
                  <c:v>7864.75</c:v>
                </c:pt>
                <c:pt idx="867">
                  <c:v>7864.25</c:v>
                </c:pt>
                <c:pt idx="868">
                  <c:v>7864.0</c:v>
                </c:pt>
                <c:pt idx="869">
                  <c:v>7863.5</c:v>
                </c:pt>
                <c:pt idx="870">
                  <c:v>7863.0</c:v>
                </c:pt>
                <c:pt idx="871">
                  <c:v>7862.75</c:v>
                </c:pt>
                <c:pt idx="872">
                  <c:v>7862.0</c:v>
                </c:pt>
                <c:pt idx="873">
                  <c:v>7861.75</c:v>
                </c:pt>
                <c:pt idx="874">
                  <c:v>7861.5</c:v>
                </c:pt>
                <c:pt idx="875">
                  <c:v>7861.25</c:v>
                </c:pt>
                <c:pt idx="876">
                  <c:v>7860.75</c:v>
                </c:pt>
                <c:pt idx="877">
                  <c:v>7860.25</c:v>
                </c:pt>
                <c:pt idx="878">
                  <c:v>7859.25</c:v>
                </c:pt>
                <c:pt idx="879">
                  <c:v>7858.0</c:v>
                </c:pt>
                <c:pt idx="880">
                  <c:v>7857.5</c:v>
                </c:pt>
                <c:pt idx="881">
                  <c:v>7856.5</c:v>
                </c:pt>
                <c:pt idx="882">
                  <c:v>7855.75</c:v>
                </c:pt>
                <c:pt idx="883">
                  <c:v>7855.5</c:v>
                </c:pt>
                <c:pt idx="884">
                  <c:v>7854.5</c:v>
                </c:pt>
                <c:pt idx="885">
                  <c:v>7854.0</c:v>
                </c:pt>
                <c:pt idx="886">
                  <c:v>7853.0</c:v>
                </c:pt>
                <c:pt idx="887">
                  <c:v>7852.0</c:v>
                </c:pt>
                <c:pt idx="888">
                  <c:v>7851.5</c:v>
                </c:pt>
                <c:pt idx="889">
                  <c:v>7850.75</c:v>
                </c:pt>
                <c:pt idx="890">
                  <c:v>7850.0</c:v>
                </c:pt>
                <c:pt idx="891">
                  <c:v>7849.25</c:v>
                </c:pt>
                <c:pt idx="892">
                  <c:v>7848.25</c:v>
                </c:pt>
                <c:pt idx="893">
                  <c:v>7847.75</c:v>
                </c:pt>
                <c:pt idx="894">
                  <c:v>7847.25</c:v>
                </c:pt>
                <c:pt idx="895">
                  <c:v>7846.5</c:v>
                </c:pt>
                <c:pt idx="896">
                  <c:v>7846.0</c:v>
                </c:pt>
                <c:pt idx="897">
                  <c:v>7845.5</c:v>
                </c:pt>
                <c:pt idx="898">
                  <c:v>7845.25</c:v>
                </c:pt>
                <c:pt idx="899">
                  <c:v>7844.75</c:v>
                </c:pt>
                <c:pt idx="900">
                  <c:v>7844.25</c:v>
                </c:pt>
                <c:pt idx="901">
                  <c:v>7843.25</c:v>
                </c:pt>
                <c:pt idx="902">
                  <c:v>7842.75</c:v>
                </c:pt>
                <c:pt idx="903">
                  <c:v>7841.5</c:v>
                </c:pt>
                <c:pt idx="904">
                  <c:v>7841.25</c:v>
                </c:pt>
                <c:pt idx="905">
                  <c:v>7840.75</c:v>
                </c:pt>
                <c:pt idx="906">
                  <c:v>7840.0</c:v>
                </c:pt>
                <c:pt idx="907">
                  <c:v>7839.25</c:v>
                </c:pt>
                <c:pt idx="908">
                  <c:v>7838.0</c:v>
                </c:pt>
                <c:pt idx="909">
                  <c:v>7837.5</c:v>
                </c:pt>
                <c:pt idx="910">
                  <c:v>7836.25</c:v>
                </c:pt>
                <c:pt idx="911">
                  <c:v>7835.25</c:v>
                </c:pt>
                <c:pt idx="912">
                  <c:v>7834.75</c:v>
                </c:pt>
                <c:pt idx="913">
                  <c:v>7833.5</c:v>
                </c:pt>
                <c:pt idx="914">
                  <c:v>7832.75</c:v>
                </c:pt>
                <c:pt idx="915">
                  <c:v>7832.0</c:v>
                </c:pt>
                <c:pt idx="916">
                  <c:v>7831.25</c:v>
                </c:pt>
                <c:pt idx="917">
                  <c:v>7830.25</c:v>
                </c:pt>
                <c:pt idx="918">
                  <c:v>7829.5</c:v>
                </c:pt>
                <c:pt idx="919">
                  <c:v>7828.0</c:v>
                </c:pt>
                <c:pt idx="920">
                  <c:v>7827.25</c:v>
                </c:pt>
                <c:pt idx="921">
                  <c:v>7826.25</c:v>
                </c:pt>
                <c:pt idx="922">
                  <c:v>7826.0</c:v>
                </c:pt>
                <c:pt idx="923">
                  <c:v>7825.0</c:v>
                </c:pt>
                <c:pt idx="924">
                  <c:v>7824.5</c:v>
                </c:pt>
                <c:pt idx="925">
                  <c:v>7823.5</c:v>
                </c:pt>
                <c:pt idx="926">
                  <c:v>7822.25</c:v>
                </c:pt>
                <c:pt idx="927">
                  <c:v>7822.0</c:v>
                </c:pt>
                <c:pt idx="928">
                  <c:v>7821.0</c:v>
                </c:pt>
                <c:pt idx="929">
                  <c:v>7820.0</c:v>
                </c:pt>
                <c:pt idx="930">
                  <c:v>7818.5</c:v>
                </c:pt>
                <c:pt idx="931">
                  <c:v>7817.5</c:v>
                </c:pt>
                <c:pt idx="932">
                  <c:v>7817.0</c:v>
                </c:pt>
                <c:pt idx="933">
                  <c:v>7815.25</c:v>
                </c:pt>
                <c:pt idx="934">
                  <c:v>7814.75</c:v>
                </c:pt>
                <c:pt idx="935">
                  <c:v>7814.5</c:v>
                </c:pt>
                <c:pt idx="936">
                  <c:v>7812.75</c:v>
                </c:pt>
                <c:pt idx="937">
                  <c:v>7812.0</c:v>
                </c:pt>
                <c:pt idx="938">
                  <c:v>7811.25</c:v>
                </c:pt>
                <c:pt idx="939">
                  <c:v>7810.5</c:v>
                </c:pt>
                <c:pt idx="940">
                  <c:v>7809.25</c:v>
                </c:pt>
                <c:pt idx="941">
                  <c:v>7807.75</c:v>
                </c:pt>
                <c:pt idx="942">
                  <c:v>7805.5</c:v>
                </c:pt>
                <c:pt idx="943">
                  <c:v>7804.0</c:v>
                </c:pt>
                <c:pt idx="944">
                  <c:v>7803.25</c:v>
                </c:pt>
                <c:pt idx="945">
                  <c:v>7803.0</c:v>
                </c:pt>
                <c:pt idx="946">
                  <c:v>7802.5</c:v>
                </c:pt>
                <c:pt idx="947">
                  <c:v>7801.75</c:v>
                </c:pt>
                <c:pt idx="948">
                  <c:v>7800.75</c:v>
                </c:pt>
                <c:pt idx="949">
                  <c:v>7799.0</c:v>
                </c:pt>
                <c:pt idx="950">
                  <c:v>7798.25</c:v>
                </c:pt>
                <c:pt idx="951">
                  <c:v>7797.5</c:v>
                </c:pt>
                <c:pt idx="952">
                  <c:v>7796.25</c:v>
                </c:pt>
                <c:pt idx="953">
                  <c:v>7794.75</c:v>
                </c:pt>
                <c:pt idx="954">
                  <c:v>7794.0</c:v>
                </c:pt>
                <c:pt idx="955">
                  <c:v>7793.0</c:v>
                </c:pt>
                <c:pt idx="956">
                  <c:v>7791.0</c:v>
                </c:pt>
                <c:pt idx="957">
                  <c:v>7790.0</c:v>
                </c:pt>
                <c:pt idx="958">
                  <c:v>7789.0</c:v>
                </c:pt>
                <c:pt idx="959">
                  <c:v>7788.25</c:v>
                </c:pt>
                <c:pt idx="960">
                  <c:v>7787.5</c:v>
                </c:pt>
                <c:pt idx="961">
                  <c:v>7786.0</c:v>
                </c:pt>
                <c:pt idx="962">
                  <c:v>7785.5</c:v>
                </c:pt>
                <c:pt idx="963">
                  <c:v>7784.75</c:v>
                </c:pt>
                <c:pt idx="964">
                  <c:v>7783.75</c:v>
                </c:pt>
                <c:pt idx="965">
                  <c:v>7783.0</c:v>
                </c:pt>
                <c:pt idx="966">
                  <c:v>7782.5</c:v>
                </c:pt>
                <c:pt idx="967">
                  <c:v>7781.5</c:v>
                </c:pt>
                <c:pt idx="968">
                  <c:v>7781.25</c:v>
                </c:pt>
                <c:pt idx="969">
                  <c:v>7779.5</c:v>
                </c:pt>
                <c:pt idx="970">
                  <c:v>7778.75</c:v>
                </c:pt>
                <c:pt idx="971">
                  <c:v>7777.75</c:v>
                </c:pt>
                <c:pt idx="972">
                  <c:v>7777.25</c:v>
                </c:pt>
                <c:pt idx="973">
                  <c:v>7776.25</c:v>
                </c:pt>
                <c:pt idx="974">
                  <c:v>7775.25</c:v>
                </c:pt>
                <c:pt idx="975">
                  <c:v>7774.0</c:v>
                </c:pt>
                <c:pt idx="976">
                  <c:v>7773.5</c:v>
                </c:pt>
                <c:pt idx="977">
                  <c:v>7772.25</c:v>
                </c:pt>
                <c:pt idx="978">
                  <c:v>7771.5</c:v>
                </c:pt>
                <c:pt idx="979">
                  <c:v>7770.5</c:v>
                </c:pt>
                <c:pt idx="980">
                  <c:v>7770.0</c:v>
                </c:pt>
                <c:pt idx="981">
                  <c:v>7769.25</c:v>
                </c:pt>
                <c:pt idx="982">
                  <c:v>7768.75</c:v>
                </c:pt>
                <c:pt idx="983">
                  <c:v>7768.0</c:v>
                </c:pt>
                <c:pt idx="984">
                  <c:v>7767.25</c:v>
                </c:pt>
                <c:pt idx="985">
                  <c:v>7766.25</c:v>
                </c:pt>
                <c:pt idx="986">
                  <c:v>7765.5</c:v>
                </c:pt>
                <c:pt idx="987">
                  <c:v>7764.0</c:v>
                </c:pt>
                <c:pt idx="988">
                  <c:v>7763.5</c:v>
                </c:pt>
                <c:pt idx="989">
                  <c:v>7763.0</c:v>
                </c:pt>
                <c:pt idx="990">
                  <c:v>7761.75</c:v>
                </c:pt>
                <c:pt idx="991">
                  <c:v>7761.25</c:v>
                </c:pt>
                <c:pt idx="992">
                  <c:v>7760.0</c:v>
                </c:pt>
                <c:pt idx="993">
                  <c:v>7759.0</c:v>
                </c:pt>
                <c:pt idx="994">
                  <c:v>7757.75</c:v>
                </c:pt>
                <c:pt idx="995">
                  <c:v>7756.5</c:v>
                </c:pt>
                <c:pt idx="996">
                  <c:v>7755.5</c:v>
                </c:pt>
                <c:pt idx="997">
                  <c:v>7753.75</c:v>
                </c:pt>
                <c:pt idx="998">
                  <c:v>7752.25</c:v>
                </c:pt>
                <c:pt idx="999">
                  <c:v>7750.25</c:v>
                </c:pt>
                <c:pt idx="1000">
                  <c:v>7749.5</c:v>
                </c:pt>
                <c:pt idx="1001">
                  <c:v>7747.25</c:v>
                </c:pt>
                <c:pt idx="1002">
                  <c:v>7745.75</c:v>
                </c:pt>
                <c:pt idx="1003">
                  <c:v>7744.5</c:v>
                </c:pt>
                <c:pt idx="1004">
                  <c:v>7743.25</c:v>
                </c:pt>
                <c:pt idx="1005">
                  <c:v>7742.5</c:v>
                </c:pt>
                <c:pt idx="1006">
                  <c:v>7740.5</c:v>
                </c:pt>
                <c:pt idx="1007">
                  <c:v>7739.75</c:v>
                </c:pt>
                <c:pt idx="1008">
                  <c:v>7737.5</c:v>
                </c:pt>
                <c:pt idx="1009">
                  <c:v>7735.75</c:v>
                </c:pt>
                <c:pt idx="1010">
                  <c:v>7734.25</c:v>
                </c:pt>
                <c:pt idx="1011">
                  <c:v>7732.25</c:v>
                </c:pt>
                <c:pt idx="1012">
                  <c:v>7730.5</c:v>
                </c:pt>
                <c:pt idx="1013">
                  <c:v>7730.0</c:v>
                </c:pt>
                <c:pt idx="1014">
                  <c:v>7727.0</c:v>
                </c:pt>
                <c:pt idx="1015">
                  <c:v>7725.25</c:v>
                </c:pt>
                <c:pt idx="1016">
                  <c:v>7723.75</c:v>
                </c:pt>
                <c:pt idx="1017">
                  <c:v>7720.75</c:v>
                </c:pt>
                <c:pt idx="1018">
                  <c:v>7719.5</c:v>
                </c:pt>
                <c:pt idx="1019">
                  <c:v>7718.0</c:v>
                </c:pt>
                <c:pt idx="1020">
                  <c:v>7716.5</c:v>
                </c:pt>
                <c:pt idx="1021">
                  <c:v>7715.5</c:v>
                </c:pt>
                <c:pt idx="1022">
                  <c:v>7712.75</c:v>
                </c:pt>
                <c:pt idx="1023">
                  <c:v>7712.0</c:v>
                </c:pt>
                <c:pt idx="1024">
                  <c:v>7711.0</c:v>
                </c:pt>
                <c:pt idx="1025">
                  <c:v>7709.75</c:v>
                </c:pt>
                <c:pt idx="1026">
                  <c:v>7708.25</c:v>
                </c:pt>
                <c:pt idx="1027">
                  <c:v>7707.25</c:v>
                </c:pt>
                <c:pt idx="1028">
                  <c:v>7706.25</c:v>
                </c:pt>
                <c:pt idx="1029">
                  <c:v>7705.0</c:v>
                </c:pt>
                <c:pt idx="1030">
                  <c:v>7703.5</c:v>
                </c:pt>
                <c:pt idx="1031">
                  <c:v>7703.0</c:v>
                </c:pt>
                <c:pt idx="1032">
                  <c:v>7702.25</c:v>
                </c:pt>
                <c:pt idx="1033">
                  <c:v>7700.0</c:v>
                </c:pt>
                <c:pt idx="1034">
                  <c:v>7698.5</c:v>
                </c:pt>
                <c:pt idx="1035">
                  <c:v>7696.75</c:v>
                </c:pt>
                <c:pt idx="1036">
                  <c:v>7693.75</c:v>
                </c:pt>
                <c:pt idx="1037">
                  <c:v>7691.5</c:v>
                </c:pt>
                <c:pt idx="1038">
                  <c:v>7690.0</c:v>
                </c:pt>
                <c:pt idx="1039">
                  <c:v>7687.25</c:v>
                </c:pt>
                <c:pt idx="1040">
                  <c:v>7685.25</c:v>
                </c:pt>
                <c:pt idx="1041">
                  <c:v>7682.25</c:v>
                </c:pt>
                <c:pt idx="1042">
                  <c:v>7679.5</c:v>
                </c:pt>
                <c:pt idx="1043">
                  <c:v>7676.0</c:v>
                </c:pt>
                <c:pt idx="1044">
                  <c:v>7673.75</c:v>
                </c:pt>
                <c:pt idx="1045">
                  <c:v>7671.75</c:v>
                </c:pt>
                <c:pt idx="1046">
                  <c:v>7669.75</c:v>
                </c:pt>
                <c:pt idx="1047">
                  <c:v>7666.5</c:v>
                </c:pt>
                <c:pt idx="1048">
                  <c:v>7664.75</c:v>
                </c:pt>
                <c:pt idx="1049">
                  <c:v>7662.5</c:v>
                </c:pt>
                <c:pt idx="1050">
                  <c:v>7659.25</c:v>
                </c:pt>
                <c:pt idx="1051">
                  <c:v>7657.75</c:v>
                </c:pt>
                <c:pt idx="1052">
                  <c:v>7654.5</c:v>
                </c:pt>
                <c:pt idx="1053">
                  <c:v>7651.25</c:v>
                </c:pt>
                <c:pt idx="1054">
                  <c:v>7648.0</c:v>
                </c:pt>
                <c:pt idx="1055">
                  <c:v>7646.25</c:v>
                </c:pt>
                <c:pt idx="1056">
                  <c:v>7643.25</c:v>
                </c:pt>
                <c:pt idx="1057">
                  <c:v>7640.5</c:v>
                </c:pt>
                <c:pt idx="1058">
                  <c:v>7638.5</c:v>
                </c:pt>
                <c:pt idx="1059">
                  <c:v>7634.5</c:v>
                </c:pt>
                <c:pt idx="1060">
                  <c:v>7631.0</c:v>
                </c:pt>
                <c:pt idx="1061">
                  <c:v>7628.5</c:v>
                </c:pt>
                <c:pt idx="1062">
                  <c:v>7624.75</c:v>
                </c:pt>
                <c:pt idx="1063">
                  <c:v>7622.5</c:v>
                </c:pt>
                <c:pt idx="1064">
                  <c:v>7620.25</c:v>
                </c:pt>
                <c:pt idx="1065">
                  <c:v>7618.75</c:v>
                </c:pt>
                <c:pt idx="1066">
                  <c:v>7616.25</c:v>
                </c:pt>
                <c:pt idx="1067">
                  <c:v>7613.5</c:v>
                </c:pt>
                <c:pt idx="1068">
                  <c:v>7609.25</c:v>
                </c:pt>
                <c:pt idx="1069">
                  <c:v>7607.0</c:v>
                </c:pt>
                <c:pt idx="1070">
                  <c:v>7605.25</c:v>
                </c:pt>
                <c:pt idx="1071">
                  <c:v>7603.0</c:v>
                </c:pt>
                <c:pt idx="1072">
                  <c:v>7600.0</c:v>
                </c:pt>
                <c:pt idx="1073">
                  <c:v>7597.5</c:v>
                </c:pt>
                <c:pt idx="1074">
                  <c:v>7594.75</c:v>
                </c:pt>
                <c:pt idx="1075">
                  <c:v>7592.0</c:v>
                </c:pt>
                <c:pt idx="1076">
                  <c:v>7590.75</c:v>
                </c:pt>
                <c:pt idx="1077">
                  <c:v>7586.75</c:v>
                </c:pt>
                <c:pt idx="1078">
                  <c:v>7585.0</c:v>
                </c:pt>
                <c:pt idx="1079">
                  <c:v>7581.25</c:v>
                </c:pt>
                <c:pt idx="1080">
                  <c:v>7579.75</c:v>
                </c:pt>
                <c:pt idx="1081">
                  <c:v>7577.0</c:v>
                </c:pt>
                <c:pt idx="1082">
                  <c:v>7573.5</c:v>
                </c:pt>
                <c:pt idx="1083">
                  <c:v>7570.5</c:v>
                </c:pt>
                <c:pt idx="1084">
                  <c:v>7567.25</c:v>
                </c:pt>
                <c:pt idx="1085">
                  <c:v>7565.5</c:v>
                </c:pt>
                <c:pt idx="1086">
                  <c:v>7563.25</c:v>
                </c:pt>
                <c:pt idx="1087">
                  <c:v>7561.25</c:v>
                </c:pt>
                <c:pt idx="1088">
                  <c:v>7559.25</c:v>
                </c:pt>
                <c:pt idx="1089">
                  <c:v>7556.5</c:v>
                </c:pt>
                <c:pt idx="1090">
                  <c:v>7554.5</c:v>
                </c:pt>
                <c:pt idx="1091">
                  <c:v>7552.5</c:v>
                </c:pt>
                <c:pt idx="1092">
                  <c:v>7549.0</c:v>
                </c:pt>
                <c:pt idx="1093">
                  <c:v>7546.25</c:v>
                </c:pt>
                <c:pt idx="1094">
                  <c:v>7543.25</c:v>
                </c:pt>
                <c:pt idx="1095">
                  <c:v>7540.5</c:v>
                </c:pt>
                <c:pt idx="1096">
                  <c:v>7539.25</c:v>
                </c:pt>
                <c:pt idx="1097">
                  <c:v>7536.25</c:v>
                </c:pt>
                <c:pt idx="1098">
                  <c:v>7535.0</c:v>
                </c:pt>
                <c:pt idx="1099">
                  <c:v>7533.5</c:v>
                </c:pt>
                <c:pt idx="1100">
                  <c:v>7531.0</c:v>
                </c:pt>
                <c:pt idx="1101">
                  <c:v>7528.75</c:v>
                </c:pt>
                <c:pt idx="1102">
                  <c:v>7526.25</c:v>
                </c:pt>
                <c:pt idx="1103">
                  <c:v>7524.0</c:v>
                </c:pt>
                <c:pt idx="1104">
                  <c:v>7520.5</c:v>
                </c:pt>
                <c:pt idx="1105">
                  <c:v>7517.5</c:v>
                </c:pt>
                <c:pt idx="1106">
                  <c:v>7513.25</c:v>
                </c:pt>
                <c:pt idx="1107">
                  <c:v>7510.0</c:v>
                </c:pt>
                <c:pt idx="1108">
                  <c:v>7507.5</c:v>
                </c:pt>
                <c:pt idx="1109">
                  <c:v>7505.75</c:v>
                </c:pt>
                <c:pt idx="1110">
                  <c:v>7503.75</c:v>
                </c:pt>
                <c:pt idx="1111">
                  <c:v>7502.0</c:v>
                </c:pt>
                <c:pt idx="1112">
                  <c:v>7500.5</c:v>
                </c:pt>
                <c:pt idx="1113">
                  <c:v>7498.0</c:v>
                </c:pt>
                <c:pt idx="1114">
                  <c:v>7495.5</c:v>
                </c:pt>
                <c:pt idx="1115">
                  <c:v>7494.5</c:v>
                </c:pt>
                <c:pt idx="1116">
                  <c:v>7491.75</c:v>
                </c:pt>
                <c:pt idx="1117">
                  <c:v>7489.5</c:v>
                </c:pt>
                <c:pt idx="1118">
                  <c:v>7487.5</c:v>
                </c:pt>
                <c:pt idx="1119">
                  <c:v>7486.5</c:v>
                </c:pt>
                <c:pt idx="1120">
                  <c:v>7482.5</c:v>
                </c:pt>
                <c:pt idx="1121">
                  <c:v>7480.5</c:v>
                </c:pt>
                <c:pt idx="1122">
                  <c:v>7479.25</c:v>
                </c:pt>
                <c:pt idx="1123">
                  <c:v>7476.75</c:v>
                </c:pt>
                <c:pt idx="1124">
                  <c:v>7475.75</c:v>
                </c:pt>
                <c:pt idx="1125">
                  <c:v>7474.75</c:v>
                </c:pt>
                <c:pt idx="1126">
                  <c:v>7473.0</c:v>
                </c:pt>
                <c:pt idx="1127">
                  <c:v>7471.75</c:v>
                </c:pt>
                <c:pt idx="1128">
                  <c:v>7470.75</c:v>
                </c:pt>
                <c:pt idx="1129">
                  <c:v>7469.25</c:v>
                </c:pt>
                <c:pt idx="1130">
                  <c:v>7467.75</c:v>
                </c:pt>
                <c:pt idx="1131">
                  <c:v>7466.0</c:v>
                </c:pt>
                <c:pt idx="1132">
                  <c:v>7464.75</c:v>
                </c:pt>
                <c:pt idx="1133">
                  <c:v>7464.0</c:v>
                </c:pt>
                <c:pt idx="1134">
                  <c:v>7462.25</c:v>
                </c:pt>
                <c:pt idx="1135">
                  <c:v>7461.0</c:v>
                </c:pt>
                <c:pt idx="1136">
                  <c:v>7460.25</c:v>
                </c:pt>
                <c:pt idx="1137">
                  <c:v>7458.25</c:v>
                </c:pt>
                <c:pt idx="1138">
                  <c:v>7456.5</c:v>
                </c:pt>
                <c:pt idx="1139">
                  <c:v>7455.0</c:v>
                </c:pt>
                <c:pt idx="1140">
                  <c:v>7454.0</c:v>
                </c:pt>
                <c:pt idx="1141">
                  <c:v>7452.0</c:v>
                </c:pt>
                <c:pt idx="1142">
                  <c:v>7450.75</c:v>
                </c:pt>
                <c:pt idx="1143">
                  <c:v>7449.25</c:v>
                </c:pt>
                <c:pt idx="1144">
                  <c:v>7447.0</c:v>
                </c:pt>
                <c:pt idx="1145">
                  <c:v>7445.5</c:v>
                </c:pt>
                <c:pt idx="1146">
                  <c:v>7444.75</c:v>
                </c:pt>
                <c:pt idx="1147">
                  <c:v>7443.75</c:v>
                </c:pt>
                <c:pt idx="1148">
                  <c:v>7442.5</c:v>
                </c:pt>
                <c:pt idx="1149">
                  <c:v>7441.25</c:v>
                </c:pt>
                <c:pt idx="1150">
                  <c:v>7439.5</c:v>
                </c:pt>
                <c:pt idx="1151">
                  <c:v>7437.75</c:v>
                </c:pt>
                <c:pt idx="1152">
                  <c:v>7436.5</c:v>
                </c:pt>
                <c:pt idx="1153">
                  <c:v>7435.5</c:v>
                </c:pt>
                <c:pt idx="1154">
                  <c:v>7434.25</c:v>
                </c:pt>
                <c:pt idx="1155">
                  <c:v>7433.5</c:v>
                </c:pt>
                <c:pt idx="1156">
                  <c:v>7432.75</c:v>
                </c:pt>
                <c:pt idx="1157">
                  <c:v>7431.5</c:v>
                </c:pt>
                <c:pt idx="1158">
                  <c:v>7430.5</c:v>
                </c:pt>
                <c:pt idx="1159">
                  <c:v>7428.75</c:v>
                </c:pt>
                <c:pt idx="1160">
                  <c:v>7428.5</c:v>
                </c:pt>
                <c:pt idx="1161">
                  <c:v>7427.0</c:v>
                </c:pt>
                <c:pt idx="1162">
                  <c:v>7426.25</c:v>
                </c:pt>
                <c:pt idx="1163">
                  <c:v>7423.75</c:v>
                </c:pt>
                <c:pt idx="1164">
                  <c:v>7422.5</c:v>
                </c:pt>
                <c:pt idx="1165">
                  <c:v>7421.5</c:v>
                </c:pt>
                <c:pt idx="1166">
                  <c:v>7420.5</c:v>
                </c:pt>
                <c:pt idx="1167">
                  <c:v>7420.0</c:v>
                </c:pt>
                <c:pt idx="1168">
                  <c:v>7419.25</c:v>
                </c:pt>
                <c:pt idx="1169">
                  <c:v>7418.25</c:v>
                </c:pt>
                <c:pt idx="1170">
                  <c:v>7417.25</c:v>
                </c:pt>
                <c:pt idx="1171">
                  <c:v>7416.0</c:v>
                </c:pt>
                <c:pt idx="1172">
                  <c:v>7415.0</c:v>
                </c:pt>
                <c:pt idx="1173">
                  <c:v>7414.25</c:v>
                </c:pt>
                <c:pt idx="1174">
                  <c:v>7413.5</c:v>
                </c:pt>
                <c:pt idx="1175">
                  <c:v>7412.5</c:v>
                </c:pt>
                <c:pt idx="1176">
                  <c:v>7412.25</c:v>
                </c:pt>
                <c:pt idx="1177">
                  <c:v>7410.75</c:v>
                </c:pt>
                <c:pt idx="1178">
                  <c:v>7410.0</c:v>
                </c:pt>
                <c:pt idx="1179">
                  <c:v>7409.0</c:v>
                </c:pt>
                <c:pt idx="1180">
                  <c:v>7408.75</c:v>
                </c:pt>
                <c:pt idx="1181">
                  <c:v>7408.0</c:v>
                </c:pt>
                <c:pt idx="1182">
                  <c:v>7406.75</c:v>
                </c:pt>
                <c:pt idx="1183">
                  <c:v>7405.5</c:v>
                </c:pt>
                <c:pt idx="1184">
                  <c:v>7404.5</c:v>
                </c:pt>
                <c:pt idx="1185">
                  <c:v>7403.25</c:v>
                </c:pt>
                <c:pt idx="1186">
                  <c:v>7403.0</c:v>
                </c:pt>
                <c:pt idx="1187">
                  <c:v>7402.25</c:v>
                </c:pt>
                <c:pt idx="1188">
                  <c:v>7400.75</c:v>
                </c:pt>
                <c:pt idx="1189">
                  <c:v>7399.25</c:v>
                </c:pt>
                <c:pt idx="1190">
                  <c:v>7397.25</c:v>
                </c:pt>
                <c:pt idx="1191">
                  <c:v>7396.25</c:v>
                </c:pt>
                <c:pt idx="1192">
                  <c:v>7395.75</c:v>
                </c:pt>
                <c:pt idx="1193">
                  <c:v>7394.5</c:v>
                </c:pt>
                <c:pt idx="1194">
                  <c:v>7393.5</c:v>
                </c:pt>
                <c:pt idx="1195">
                  <c:v>7392.5</c:v>
                </c:pt>
                <c:pt idx="1196">
                  <c:v>7391.0</c:v>
                </c:pt>
                <c:pt idx="1197">
                  <c:v>7390.25</c:v>
                </c:pt>
                <c:pt idx="1198">
                  <c:v>7388.25</c:v>
                </c:pt>
                <c:pt idx="1199">
                  <c:v>7386.75</c:v>
                </c:pt>
                <c:pt idx="1200">
                  <c:v>7386.5</c:v>
                </c:pt>
                <c:pt idx="1201">
                  <c:v>7384.75</c:v>
                </c:pt>
                <c:pt idx="1202">
                  <c:v>7384.0</c:v>
                </c:pt>
                <c:pt idx="1203">
                  <c:v>7383.0</c:v>
                </c:pt>
                <c:pt idx="1204">
                  <c:v>7382.25</c:v>
                </c:pt>
                <c:pt idx="1205">
                  <c:v>7380.25</c:v>
                </c:pt>
                <c:pt idx="1206">
                  <c:v>7379.25</c:v>
                </c:pt>
                <c:pt idx="1207">
                  <c:v>7378.0</c:v>
                </c:pt>
                <c:pt idx="1208">
                  <c:v>7375.75</c:v>
                </c:pt>
                <c:pt idx="1209">
                  <c:v>7374.0</c:v>
                </c:pt>
                <c:pt idx="1210">
                  <c:v>7372.75</c:v>
                </c:pt>
                <c:pt idx="1211">
                  <c:v>7370.5</c:v>
                </c:pt>
                <c:pt idx="1212">
                  <c:v>7369.5</c:v>
                </c:pt>
                <c:pt idx="1213">
                  <c:v>7368.5</c:v>
                </c:pt>
                <c:pt idx="1214">
                  <c:v>7366.75</c:v>
                </c:pt>
                <c:pt idx="1215">
                  <c:v>7365.75</c:v>
                </c:pt>
                <c:pt idx="1216">
                  <c:v>7364.5</c:v>
                </c:pt>
                <c:pt idx="1217">
                  <c:v>7363.75</c:v>
                </c:pt>
                <c:pt idx="1218">
                  <c:v>7362.75</c:v>
                </c:pt>
                <c:pt idx="1219">
                  <c:v>7361.0</c:v>
                </c:pt>
                <c:pt idx="1220">
                  <c:v>7360.0</c:v>
                </c:pt>
                <c:pt idx="1221">
                  <c:v>7359.75</c:v>
                </c:pt>
                <c:pt idx="1222">
                  <c:v>7358.25</c:v>
                </c:pt>
                <c:pt idx="1223">
                  <c:v>7357.5</c:v>
                </c:pt>
                <c:pt idx="1224">
                  <c:v>7356.0</c:v>
                </c:pt>
                <c:pt idx="1225">
                  <c:v>7355.25</c:v>
                </c:pt>
                <c:pt idx="1226">
                  <c:v>7354.0</c:v>
                </c:pt>
                <c:pt idx="1227">
                  <c:v>7353.0</c:v>
                </c:pt>
                <c:pt idx="1228">
                  <c:v>7351.5</c:v>
                </c:pt>
                <c:pt idx="1229">
                  <c:v>7349.75</c:v>
                </c:pt>
                <c:pt idx="1230">
                  <c:v>7347.75</c:v>
                </c:pt>
                <c:pt idx="1231">
                  <c:v>7346.25</c:v>
                </c:pt>
                <c:pt idx="1232">
                  <c:v>7345.5</c:v>
                </c:pt>
                <c:pt idx="1233">
                  <c:v>7344.5</c:v>
                </c:pt>
                <c:pt idx="1234">
                  <c:v>7344.0</c:v>
                </c:pt>
                <c:pt idx="1235">
                  <c:v>7342.0</c:v>
                </c:pt>
                <c:pt idx="1236">
                  <c:v>7340.5</c:v>
                </c:pt>
                <c:pt idx="1237">
                  <c:v>7338.75</c:v>
                </c:pt>
                <c:pt idx="1238">
                  <c:v>7337.75</c:v>
                </c:pt>
                <c:pt idx="1239">
                  <c:v>7337.0</c:v>
                </c:pt>
                <c:pt idx="1240">
                  <c:v>7335.25</c:v>
                </c:pt>
                <c:pt idx="1241">
                  <c:v>7334.75</c:v>
                </c:pt>
                <c:pt idx="1242">
                  <c:v>7333.5</c:v>
                </c:pt>
                <c:pt idx="1243">
                  <c:v>7332.75</c:v>
                </c:pt>
                <c:pt idx="1244">
                  <c:v>7331.25</c:v>
                </c:pt>
                <c:pt idx="1245">
                  <c:v>7329.75</c:v>
                </c:pt>
                <c:pt idx="1246">
                  <c:v>7328.75</c:v>
                </c:pt>
                <c:pt idx="1247">
                  <c:v>7327.5</c:v>
                </c:pt>
                <c:pt idx="1248">
                  <c:v>7324.75</c:v>
                </c:pt>
                <c:pt idx="1249">
                  <c:v>7323.25</c:v>
                </c:pt>
                <c:pt idx="1250">
                  <c:v>7321.5</c:v>
                </c:pt>
                <c:pt idx="1251">
                  <c:v>7319.0</c:v>
                </c:pt>
                <c:pt idx="1252">
                  <c:v>7318.0</c:v>
                </c:pt>
                <c:pt idx="1253">
                  <c:v>7317.0</c:v>
                </c:pt>
                <c:pt idx="1254">
                  <c:v>7316.0</c:v>
                </c:pt>
                <c:pt idx="1255">
                  <c:v>7314.0</c:v>
                </c:pt>
                <c:pt idx="1256">
                  <c:v>7313.0</c:v>
                </c:pt>
                <c:pt idx="1257">
                  <c:v>7310.75</c:v>
                </c:pt>
                <c:pt idx="1258">
                  <c:v>7309.75</c:v>
                </c:pt>
                <c:pt idx="1259">
                  <c:v>7307.75</c:v>
                </c:pt>
                <c:pt idx="1260">
                  <c:v>7306.25</c:v>
                </c:pt>
                <c:pt idx="1261">
                  <c:v>7305.0</c:v>
                </c:pt>
                <c:pt idx="1262">
                  <c:v>7304.25</c:v>
                </c:pt>
                <c:pt idx="1263">
                  <c:v>7303.5</c:v>
                </c:pt>
                <c:pt idx="1264">
                  <c:v>7301.25</c:v>
                </c:pt>
                <c:pt idx="1265">
                  <c:v>7299.5</c:v>
                </c:pt>
                <c:pt idx="1266">
                  <c:v>7298.5</c:v>
                </c:pt>
                <c:pt idx="1267">
                  <c:v>7297.75</c:v>
                </c:pt>
                <c:pt idx="1268">
                  <c:v>7295.75</c:v>
                </c:pt>
                <c:pt idx="1269">
                  <c:v>7294.75</c:v>
                </c:pt>
                <c:pt idx="1270">
                  <c:v>7293.75</c:v>
                </c:pt>
                <c:pt idx="1271">
                  <c:v>7293.25</c:v>
                </c:pt>
                <c:pt idx="1272">
                  <c:v>7292.0</c:v>
                </c:pt>
                <c:pt idx="1273">
                  <c:v>7290.75</c:v>
                </c:pt>
                <c:pt idx="1274">
                  <c:v>7290.0</c:v>
                </c:pt>
                <c:pt idx="1275">
                  <c:v>7289.5</c:v>
                </c:pt>
                <c:pt idx="1276">
                  <c:v>7288.0</c:v>
                </c:pt>
                <c:pt idx="1277">
                  <c:v>7287.0</c:v>
                </c:pt>
                <c:pt idx="1278">
                  <c:v>7285.5</c:v>
                </c:pt>
                <c:pt idx="1279">
                  <c:v>7284.75</c:v>
                </c:pt>
                <c:pt idx="1280">
                  <c:v>7284.0</c:v>
                </c:pt>
                <c:pt idx="1281">
                  <c:v>7283.75</c:v>
                </c:pt>
                <c:pt idx="1282">
                  <c:v>7282.0</c:v>
                </c:pt>
                <c:pt idx="1283">
                  <c:v>7281.25</c:v>
                </c:pt>
                <c:pt idx="1284">
                  <c:v>7280.25</c:v>
                </c:pt>
                <c:pt idx="1285">
                  <c:v>7279.0</c:v>
                </c:pt>
                <c:pt idx="1286">
                  <c:v>7278.0</c:v>
                </c:pt>
                <c:pt idx="1287">
                  <c:v>7277.25</c:v>
                </c:pt>
                <c:pt idx="1288">
                  <c:v>7276.25</c:v>
                </c:pt>
                <c:pt idx="1289">
                  <c:v>7275.75</c:v>
                </c:pt>
                <c:pt idx="1290">
                  <c:v>7275.25</c:v>
                </c:pt>
                <c:pt idx="1291">
                  <c:v>7274.5</c:v>
                </c:pt>
                <c:pt idx="1292">
                  <c:v>7272.75</c:v>
                </c:pt>
                <c:pt idx="1293">
                  <c:v>7270.5</c:v>
                </c:pt>
                <c:pt idx="1294">
                  <c:v>7269.5</c:v>
                </c:pt>
                <c:pt idx="1295">
                  <c:v>7269.0</c:v>
                </c:pt>
                <c:pt idx="1296">
                  <c:v>7268.75</c:v>
                </c:pt>
                <c:pt idx="1297">
                  <c:v>7268.25</c:v>
                </c:pt>
                <c:pt idx="1298">
                  <c:v>7266.75</c:v>
                </c:pt>
                <c:pt idx="1299">
                  <c:v>7266.25</c:v>
                </c:pt>
                <c:pt idx="1300">
                  <c:v>7264.75</c:v>
                </c:pt>
                <c:pt idx="1301">
                  <c:v>7263.75</c:v>
                </c:pt>
                <c:pt idx="1302">
                  <c:v>7262.5</c:v>
                </c:pt>
                <c:pt idx="1303">
                  <c:v>7261.25</c:v>
                </c:pt>
                <c:pt idx="1304">
                  <c:v>7260.25</c:v>
                </c:pt>
                <c:pt idx="1305">
                  <c:v>7259.25</c:v>
                </c:pt>
                <c:pt idx="1306">
                  <c:v>7257.5</c:v>
                </c:pt>
                <c:pt idx="1307">
                  <c:v>7256.25</c:v>
                </c:pt>
                <c:pt idx="1308">
                  <c:v>7255.25</c:v>
                </c:pt>
                <c:pt idx="1309">
                  <c:v>7254.5</c:v>
                </c:pt>
                <c:pt idx="1310">
                  <c:v>7253.75</c:v>
                </c:pt>
                <c:pt idx="1311">
                  <c:v>7252.75</c:v>
                </c:pt>
                <c:pt idx="1312">
                  <c:v>7251.75</c:v>
                </c:pt>
                <c:pt idx="1313">
                  <c:v>7250.0</c:v>
                </c:pt>
                <c:pt idx="1314">
                  <c:v>7249.25</c:v>
                </c:pt>
                <c:pt idx="1315">
                  <c:v>7248.0</c:v>
                </c:pt>
                <c:pt idx="1316">
                  <c:v>7246.75</c:v>
                </c:pt>
                <c:pt idx="1317">
                  <c:v>7245.5</c:v>
                </c:pt>
                <c:pt idx="1318">
                  <c:v>7243.5</c:v>
                </c:pt>
                <c:pt idx="1319">
                  <c:v>7241.75</c:v>
                </c:pt>
                <c:pt idx="1320">
                  <c:v>7241.0</c:v>
                </c:pt>
                <c:pt idx="1321">
                  <c:v>7239.25</c:v>
                </c:pt>
                <c:pt idx="1322">
                  <c:v>7237.25</c:v>
                </c:pt>
                <c:pt idx="1323">
                  <c:v>7236.25</c:v>
                </c:pt>
                <c:pt idx="1324">
                  <c:v>7235.0</c:v>
                </c:pt>
                <c:pt idx="1325">
                  <c:v>7233.5</c:v>
                </c:pt>
                <c:pt idx="1326">
                  <c:v>7232.0</c:v>
                </c:pt>
                <c:pt idx="1327">
                  <c:v>7231.0</c:v>
                </c:pt>
                <c:pt idx="1328">
                  <c:v>7230.0</c:v>
                </c:pt>
                <c:pt idx="1329">
                  <c:v>7227.5</c:v>
                </c:pt>
                <c:pt idx="1330">
                  <c:v>7226.0</c:v>
                </c:pt>
                <c:pt idx="1331">
                  <c:v>7223.5</c:v>
                </c:pt>
                <c:pt idx="1332">
                  <c:v>7222.0</c:v>
                </c:pt>
                <c:pt idx="1333">
                  <c:v>7220.5</c:v>
                </c:pt>
                <c:pt idx="1334">
                  <c:v>7218.25</c:v>
                </c:pt>
                <c:pt idx="1335">
                  <c:v>7216.75</c:v>
                </c:pt>
                <c:pt idx="1336">
                  <c:v>7214.75</c:v>
                </c:pt>
                <c:pt idx="1337">
                  <c:v>7213.75</c:v>
                </c:pt>
                <c:pt idx="1338">
                  <c:v>7211.75</c:v>
                </c:pt>
                <c:pt idx="1339">
                  <c:v>7210.0</c:v>
                </c:pt>
                <c:pt idx="1340">
                  <c:v>7207.75</c:v>
                </c:pt>
                <c:pt idx="1341">
                  <c:v>7204.0</c:v>
                </c:pt>
                <c:pt idx="1342">
                  <c:v>7203.5</c:v>
                </c:pt>
                <c:pt idx="1343">
                  <c:v>7201.5</c:v>
                </c:pt>
                <c:pt idx="1344">
                  <c:v>7198.5</c:v>
                </c:pt>
                <c:pt idx="1345">
                  <c:v>7196.75</c:v>
                </c:pt>
                <c:pt idx="1346">
                  <c:v>7194.75</c:v>
                </c:pt>
                <c:pt idx="1347">
                  <c:v>7194.0</c:v>
                </c:pt>
                <c:pt idx="1348">
                  <c:v>7193.5</c:v>
                </c:pt>
                <c:pt idx="1349">
                  <c:v>7191.25</c:v>
                </c:pt>
                <c:pt idx="1350">
                  <c:v>7189.25</c:v>
                </c:pt>
                <c:pt idx="1351">
                  <c:v>7187.5</c:v>
                </c:pt>
                <c:pt idx="1352">
                  <c:v>7185.0</c:v>
                </c:pt>
                <c:pt idx="1353">
                  <c:v>7184.25</c:v>
                </c:pt>
                <c:pt idx="1354">
                  <c:v>7183.5</c:v>
                </c:pt>
                <c:pt idx="1355">
                  <c:v>7181.25</c:v>
                </c:pt>
                <c:pt idx="1356">
                  <c:v>7179.0</c:v>
                </c:pt>
                <c:pt idx="1357">
                  <c:v>7178.0</c:v>
                </c:pt>
                <c:pt idx="1358">
                  <c:v>7176.75</c:v>
                </c:pt>
                <c:pt idx="1359">
                  <c:v>7176.25</c:v>
                </c:pt>
                <c:pt idx="1360">
                  <c:v>7175.0</c:v>
                </c:pt>
                <c:pt idx="1361">
                  <c:v>7173.75</c:v>
                </c:pt>
                <c:pt idx="1362">
                  <c:v>7172.25</c:v>
                </c:pt>
                <c:pt idx="1363">
                  <c:v>7170.75</c:v>
                </c:pt>
                <c:pt idx="1364">
                  <c:v>7169.5</c:v>
                </c:pt>
                <c:pt idx="1365">
                  <c:v>7169.0</c:v>
                </c:pt>
                <c:pt idx="1366">
                  <c:v>7167.75</c:v>
                </c:pt>
                <c:pt idx="1367">
                  <c:v>7167.25</c:v>
                </c:pt>
                <c:pt idx="1368">
                  <c:v>7166.5</c:v>
                </c:pt>
                <c:pt idx="1369">
                  <c:v>7165.75</c:v>
                </c:pt>
                <c:pt idx="1370">
                  <c:v>7164.5</c:v>
                </c:pt>
                <c:pt idx="1371">
                  <c:v>7163.5</c:v>
                </c:pt>
                <c:pt idx="1372">
                  <c:v>7162.25</c:v>
                </c:pt>
                <c:pt idx="1373">
                  <c:v>7161.75</c:v>
                </c:pt>
                <c:pt idx="1374">
                  <c:v>7160.0</c:v>
                </c:pt>
                <c:pt idx="1375">
                  <c:v>7158.25</c:v>
                </c:pt>
                <c:pt idx="1376">
                  <c:v>7157.25</c:v>
                </c:pt>
                <c:pt idx="1377">
                  <c:v>7154.5</c:v>
                </c:pt>
                <c:pt idx="1378">
                  <c:v>7152.5</c:v>
                </c:pt>
                <c:pt idx="1379">
                  <c:v>7150.25</c:v>
                </c:pt>
                <c:pt idx="1380">
                  <c:v>7148.5</c:v>
                </c:pt>
                <c:pt idx="1381">
                  <c:v>7146.25</c:v>
                </c:pt>
                <c:pt idx="1382">
                  <c:v>7144.0</c:v>
                </c:pt>
                <c:pt idx="1383">
                  <c:v>7141.75</c:v>
                </c:pt>
                <c:pt idx="1384">
                  <c:v>7139.25</c:v>
                </c:pt>
                <c:pt idx="1385">
                  <c:v>7138.25</c:v>
                </c:pt>
                <c:pt idx="1386">
                  <c:v>7136.25</c:v>
                </c:pt>
                <c:pt idx="1387">
                  <c:v>7134.0</c:v>
                </c:pt>
                <c:pt idx="1388">
                  <c:v>7133.0</c:v>
                </c:pt>
                <c:pt idx="1389">
                  <c:v>7129.75</c:v>
                </c:pt>
                <c:pt idx="1390">
                  <c:v>7127.0</c:v>
                </c:pt>
                <c:pt idx="1391">
                  <c:v>7124.5</c:v>
                </c:pt>
                <c:pt idx="1392">
                  <c:v>7123.0</c:v>
                </c:pt>
                <c:pt idx="1393">
                  <c:v>7120.75</c:v>
                </c:pt>
                <c:pt idx="1394">
                  <c:v>7117.5</c:v>
                </c:pt>
                <c:pt idx="1395">
                  <c:v>7115.25</c:v>
                </c:pt>
                <c:pt idx="1396">
                  <c:v>7114.25</c:v>
                </c:pt>
                <c:pt idx="1397">
                  <c:v>7113.5</c:v>
                </c:pt>
                <c:pt idx="1398">
                  <c:v>7109.25</c:v>
                </c:pt>
                <c:pt idx="1399">
                  <c:v>7108.0</c:v>
                </c:pt>
                <c:pt idx="1400">
                  <c:v>7107.75</c:v>
                </c:pt>
                <c:pt idx="1401">
                  <c:v>7105.25</c:v>
                </c:pt>
                <c:pt idx="1402">
                  <c:v>7103.25</c:v>
                </c:pt>
                <c:pt idx="1403">
                  <c:v>7101.25</c:v>
                </c:pt>
                <c:pt idx="1404">
                  <c:v>7099.75</c:v>
                </c:pt>
                <c:pt idx="1405">
                  <c:v>7097.0</c:v>
                </c:pt>
                <c:pt idx="1406">
                  <c:v>7094.75</c:v>
                </c:pt>
                <c:pt idx="1407">
                  <c:v>7093.0</c:v>
                </c:pt>
                <c:pt idx="1408">
                  <c:v>7090.25</c:v>
                </c:pt>
                <c:pt idx="1409">
                  <c:v>7088.5</c:v>
                </c:pt>
                <c:pt idx="1410">
                  <c:v>7086.75</c:v>
                </c:pt>
                <c:pt idx="1411">
                  <c:v>7085.75</c:v>
                </c:pt>
                <c:pt idx="1412">
                  <c:v>7083.25</c:v>
                </c:pt>
                <c:pt idx="1413">
                  <c:v>7081.75</c:v>
                </c:pt>
                <c:pt idx="1414">
                  <c:v>7079.5</c:v>
                </c:pt>
                <c:pt idx="1415">
                  <c:v>7076.25</c:v>
                </c:pt>
                <c:pt idx="1416">
                  <c:v>7075.25</c:v>
                </c:pt>
                <c:pt idx="1417">
                  <c:v>7073.25</c:v>
                </c:pt>
                <c:pt idx="1418">
                  <c:v>7071.75</c:v>
                </c:pt>
                <c:pt idx="1419">
                  <c:v>7069.5</c:v>
                </c:pt>
                <c:pt idx="1420">
                  <c:v>7067.5</c:v>
                </c:pt>
                <c:pt idx="1421">
                  <c:v>7065.0</c:v>
                </c:pt>
                <c:pt idx="1422">
                  <c:v>7063.5</c:v>
                </c:pt>
                <c:pt idx="1423">
                  <c:v>7062.25</c:v>
                </c:pt>
                <c:pt idx="1424">
                  <c:v>7061.0</c:v>
                </c:pt>
                <c:pt idx="1425">
                  <c:v>7059.5</c:v>
                </c:pt>
                <c:pt idx="1426">
                  <c:v>7058.5</c:v>
                </c:pt>
                <c:pt idx="1427">
                  <c:v>7055.75</c:v>
                </c:pt>
                <c:pt idx="1428">
                  <c:v>7054.25</c:v>
                </c:pt>
                <c:pt idx="1429">
                  <c:v>7052.25</c:v>
                </c:pt>
                <c:pt idx="1430">
                  <c:v>7049.5</c:v>
                </c:pt>
                <c:pt idx="1431">
                  <c:v>7048.75</c:v>
                </c:pt>
                <c:pt idx="1432">
                  <c:v>7047.25</c:v>
                </c:pt>
                <c:pt idx="1433">
                  <c:v>7047.0</c:v>
                </c:pt>
                <c:pt idx="1434">
                  <c:v>7045.5</c:v>
                </c:pt>
                <c:pt idx="1435">
                  <c:v>7044.75</c:v>
                </c:pt>
                <c:pt idx="1436">
                  <c:v>7042.75</c:v>
                </c:pt>
                <c:pt idx="1437">
                  <c:v>7041.0</c:v>
                </c:pt>
                <c:pt idx="1438">
                  <c:v>7039.0</c:v>
                </c:pt>
                <c:pt idx="1439">
                  <c:v>7036.5</c:v>
                </c:pt>
                <c:pt idx="1440">
                  <c:v>7034.25</c:v>
                </c:pt>
                <c:pt idx="1441">
                  <c:v>7032.25</c:v>
                </c:pt>
                <c:pt idx="1442">
                  <c:v>7030.5</c:v>
                </c:pt>
                <c:pt idx="1443">
                  <c:v>7029.25</c:v>
                </c:pt>
                <c:pt idx="1444">
                  <c:v>7027.5</c:v>
                </c:pt>
                <c:pt idx="1445">
                  <c:v>7026.5</c:v>
                </c:pt>
                <c:pt idx="1446">
                  <c:v>7025.0</c:v>
                </c:pt>
                <c:pt idx="1447">
                  <c:v>7022.75</c:v>
                </c:pt>
                <c:pt idx="1448">
                  <c:v>7020.25</c:v>
                </c:pt>
                <c:pt idx="1449">
                  <c:v>7018.75</c:v>
                </c:pt>
                <c:pt idx="1450">
                  <c:v>7016.0</c:v>
                </c:pt>
                <c:pt idx="1451">
                  <c:v>7014.0</c:v>
                </c:pt>
                <c:pt idx="1452">
                  <c:v>7011.0</c:v>
                </c:pt>
                <c:pt idx="1453">
                  <c:v>7010.25</c:v>
                </c:pt>
                <c:pt idx="1454">
                  <c:v>7007.25</c:v>
                </c:pt>
                <c:pt idx="1455">
                  <c:v>7004.75</c:v>
                </c:pt>
                <c:pt idx="1456">
                  <c:v>7002.5</c:v>
                </c:pt>
                <c:pt idx="1457">
                  <c:v>6999.75</c:v>
                </c:pt>
                <c:pt idx="1458">
                  <c:v>6997.75</c:v>
                </c:pt>
                <c:pt idx="1459">
                  <c:v>6996.25</c:v>
                </c:pt>
                <c:pt idx="1460">
                  <c:v>6993.75</c:v>
                </c:pt>
                <c:pt idx="1461">
                  <c:v>6993.0</c:v>
                </c:pt>
                <c:pt idx="1462">
                  <c:v>6991.25</c:v>
                </c:pt>
                <c:pt idx="1463">
                  <c:v>6988.25</c:v>
                </c:pt>
                <c:pt idx="1464">
                  <c:v>6986.0</c:v>
                </c:pt>
                <c:pt idx="1465">
                  <c:v>6984.25</c:v>
                </c:pt>
                <c:pt idx="1466">
                  <c:v>6981.25</c:v>
                </c:pt>
                <c:pt idx="1467">
                  <c:v>6979.5</c:v>
                </c:pt>
                <c:pt idx="1468">
                  <c:v>6977.25</c:v>
                </c:pt>
                <c:pt idx="1469">
                  <c:v>6975.25</c:v>
                </c:pt>
                <c:pt idx="1470">
                  <c:v>6972.25</c:v>
                </c:pt>
                <c:pt idx="1471">
                  <c:v>6970.5</c:v>
                </c:pt>
                <c:pt idx="1472">
                  <c:v>6967.75</c:v>
                </c:pt>
                <c:pt idx="1473">
                  <c:v>6967.0</c:v>
                </c:pt>
                <c:pt idx="1474">
                  <c:v>6965.5</c:v>
                </c:pt>
                <c:pt idx="1475">
                  <c:v>6963.75</c:v>
                </c:pt>
                <c:pt idx="1476">
                  <c:v>6961.25</c:v>
                </c:pt>
                <c:pt idx="1477">
                  <c:v>6959.25</c:v>
                </c:pt>
                <c:pt idx="1478">
                  <c:v>6956.25</c:v>
                </c:pt>
                <c:pt idx="1479">
                  <c:v>6953.5</c:v>
                </c:pt>
                <c:pt idx="1480">
                  <c:v>6951.0</c:v>
                </c:pt>
                <c:pt idx="1481">
                  <c:v>6950.5</c:v>
                </c:pt>
                <c:pt idx="1482">
                  <c:v>6948.25</c:v>
                </c:pt>
                <c:pt idx="1483">
                  <c:v>6945.0</c:v>
                </c:pt>
                <c:pt idx="1484">
                  <c:v>6942.5</c:v>
                </c:pt>
                <c:pt idx="1485">
                  <c:v>6940.0</c:v>
                </c:pt>
                <c:pt idx="1486">
                  <c:v>6937.25</c:v>
                </c:pt>
                <c:pt idx="1487">
                  <c:v>6934.75</c:v>
                </c:pt>
                <c:pt idx="1488">
                  <c:v>6932.25</c:v>
                </c:pt>
                <c:pt idx="1489">
                  <c:v>6930.75</c:v>
                </c:pt>
                <c:pt idx="1490">
                  <c:v>6929.0</c:v>
                </c:pt>
                <c:pt idx="1491">
                  <c:v>6926.5</c:v>
                </c:pt>
                <c:pt idx="1492">
                  <c:v>6925.0</c:v>
                </c:pt>
                <c:pt idx="1493">
                  <c:v>6923.0</c:v>
                </c:pt>
                <c:pt idx="1494">
                  <c:v>6920.75</c:v>
                </c:pt>
                <c:pt idx="1495">
                  <c:v>6919.5</c:v>
                </c:pt>
                <c:pt idx="1496">
                  <c:v>6914.75</c:v>
                </c:pt>
                <c:pt idx="1497">
                  <c:v>6913.0</c:v>
                </c:pt>
                <c:pt idx="1498">
                  <c:v>6909.5</c:v>
                </c:pt>
                <c:pt idx="1499">
                  <c:v>6908.0</c:v>
                </c:pt>
                <c:pt idx="1500">
                  <c:v>6904.5</c:v>
                </c:pt>
                <c:pt idx="1501">
                  <c:v>6901.5</c:v>
                </c:pt>
                <c:pt idx="1502">
                  <c:v>6897.75</c:v>
                </c:pt>
                <c:pt idx="1503">
                  <c:v>6894.25</c:v>
                </c:pt>
                <c:pt idx="1504">
                  <c:v>6891.0</c:v>
                </c:pt>
                <c:pt idx="1505">
                  <c:v>6889.25</c:v>
                </c:pt>
                <c:pt idx="1506">
                  <c:v>6886.5</c:v>
                </c:pt>
                <c:pt idx="1507">
                  <c:v>6884.5</c:v>
                </c:pt>
                <c:pt idx="1508">
                  <c:v>6882.0</c:v>
                </c:pt>
                <c:pt idx="1509">
                  <c:v>6880.0</c:v>
                </c:pt>
                <c:pt idx="1510">
                  <c:v>6878.0</c:v>
                </c:pt>
                <c:pt idx="1511">
                  <c:v>6877.25</c:v>
                </c:pt>
                <c:pt idx="1512">
                  <c:v>6875.75</c:v>
                </c:pt>
                <c:pt idx="1513">
                  <c:v>6873.75</c:v>
                </c:pt>
                <c:pt idx="1514">
                  <c:v>6872.0</c:v>
                </c:pt>
                <c:pt idx="1515">
                  <c:v>6869.5</c:v>
                </c:pt>
                <c:pt idx="1516">
                  <c:v>6866.5</c:v>
                </c:pt>
                <c:pt idx="1517">
                  <c:v>6863.75</c:v>
                </c:pt>
                <c:pt idx="1518">
                  <c:v>6861.5</c:v>
                </c:pt>
                <c:pt idx="1519">
                  <c:v>6859.5</c:v>
                </c:pt>
                <c:pt idx="1520">
                  <c:v>6858.25</c:v>
                </c:pt>
                <c:pt idx="1521">
                  <c:v>6855.0</c:v>
                </c:pt>
                <c:pt idx="1522">
                  <c:v>6853.25</c:v>
                </c:pt>
                <c:pt idx="1523">
                  <c:v>6850.75</c:v>
                </c:pt>
                <c:pt idx="1524">
                  <c:v>6848.75</c:v>
                </c:pt>
                <c:pt idx="1525">
                  <c:v>6846.5</c:v>
                </c:pt>
                <c:pt idx="1526">
                  <c:v>6845.0</c:v>
                </c:pt>
                <c:pt idx="1527">
                  <c:v>6842.75</c:v>
                </c:pt>
                <c:pt idx="1528">
                  <c:v>6841.0</c:v>
                </c:pt>
                <c:pt idx="1529">
                  <c:v>6839.0</c:v>
                </c:pt>
                <c:pt idx="1530">
                  <c:v>6835.5</c:v>
                </c:pt>
                <c:pt idx="1531">
                  <c:v>6832.75</c:v>
                </c:pt>
                <c:pt idx="1532">
                  <c:v>6830.25</c:v>
                </c:pt>
                <c:pt idx="1533">
                  <c:v>6827.25</c:v>
                </c:pt>
                <c:pt idx="1534">
                  <c:v>6824.75</c:v>
                </c:pt>
                <c:pt idx="1535">
                  <c:v>6822.25</c:v>
                </c:pt>
                <c:pt idx="1536">
                  <c:v>6820.0</c:v>
                </c:pt>
                <c:pt idx="1537">
                  <c:v>6817.75</c:v>
                </c:pt>
                <c:pt idx="1538">
                  <c:v>6814.75</c:v>
                </c:pt>
                <c:pt idx="1539">
                  <c:v>6812.5</c:v>
                </c:pt>
                <c:pt idx="1540">
                  <c:v>6811.75</c:v>
                </c:pt>
                <c:pt idx="1541">
                  <c:v>6809.75</c:v>
                </c:pt>
                <c:pt idx="1542">
                  <c:v>6806.75</c:v>
                </c:pt>
                <c:pt idx="1543">
                  <c:v>6804.5</c:v>
                </c:pt>
                <c:pt idx="1544">
                  <c:v>6800.75</c:v>
                </c:pt>
                <c:pt idx="1545">
                  <c:v>6797.5</c:v>
                </c:pt>
                <c:pt idx="1546">
                  <c:v>6794.0</c:v>
                </c:pt>
                <c:pt idx="1547">
                  <c:v>6792.0</c:v>
                </c:pt>
                <c:pt idx="1548">
                  <c:v>6789.5</c:v>
                </c:pt>
                <c:pt idx="1549">
                  <c:v>6786.25</c:v>
                </c:pt>
                <c:pt idx="1550">
                  <c:v>6783.75</c:v>
                </c:pt>
                <c:pt idx="1551">
                  <c:v>6781.25</c:v>
                </c:pt>
                <c:pt idx="1552">
                  <c:v>6778.5</c:v>
                </c:pt>
                <c:pt idx="1553">
                  <c:v>6776.75</c:v>
                </c:pt>
                <c:pt idx="1554">
                  <c:v>6773.25</c:v>
                </c:pt>
                <c:pt idx="1555">
                  <c:v>6770.75</c:v>
                </c:pt>
                <c:pt idx="1556">
                  <c:v>6770.25</c:v>
                </c:pt>
                <c:pt idx="1557">
                  <c:v>6767.75</c:v>
                </c:pt>
                <c:pt idx="1558">
                  <c:v>6764.75</c:v>
                </c:pt>
                <c:pt idx="1559">
                  <c:v>6763.25</c:v>
                </c:pt>
                <c:pt idx="1560">
                  <c:v>6761.75</c:v>
                </c:pt>
                <c:pt idx="1561">
                  <c:v>6758.5</c:v>
                </c:pt>
                <c:pt idx="1562">
                  <c:v>6755.25</c:v>
                </c:pt>
                <c:pt idx="1563">
                  <c:v>6752.0</c:v>
                </c:pt>
                <c:pt idx="1564">
                  <c:v>6750.25</c:v>
                </c:pt>
                <c:pt idx="1565">
                  <c:v>6748.25</c:v>
                </c:pt>
                <c:pt idx="1566">
                  <c:v>6745.5</c:v>
                </c:pt>
                <c:pt idx="1567">
                  <c:v>6742.75</c:v>
                </c:pt>
                <c:pt idx="1568">
                  <c:v>6740.5</c:v>
                </c:pt>
                <c:pt idx="1569">
                  <c:v>6739.0</c:v>
                </c:pt>
                <c:pt idx="1570">
                  <c:v>6737.25</c:v>
                </c:pt>
                <c:pt idx="1571">
                  <c:v>6734.25</c:v>
                </c:pt>
                <c:pt idx="1572">
                  <c:v>6731.5</c:v>
                </c:pt>
                <c:pt idx="1573">
                  <c:v>6728.25</c:v>
                </c:pt>
                <c:pt idx="1574">
                  <c:v>6725.5</c:v>
                </c:pt>
                <c:pt idx="1575">
                  <c:v>6721.75</c:v>
                </c:pt>
                <c:pt idx="1576">
                  <c:v>6719.0</c:v>
                </c:pt>
                <c:pt idx="1577">
                  <c:v>6717.25</c:v>
                </c:pt>
                <c:pt idx="1578">
                  <c:v>6714.25</c:v>
                </c:pt>
                <c:pt idx="1579">
                  <c:v>6711.25</c:v>
                </c:pt>
                <c:pt idx="1580">
                  <c:v>6708.25</c:v>
                </c:pt>
                <c:pt idx="1581">
                  <c:v>6706.75</c:v>
                </c:pt>
                <c:pt idx="1582">
                  <c:v>6703.0</c:v>
                </c:pt>
                <c:pt idx="1583">
                  <c:v>6702.0</c:v>
                </c:pt>
                <c:pt idx="1584">
                  <c:v>6698.75</c:v>
                </c:pt>
                <c:pt idx="1585">
                  <c:v>6696.0</c:v>
                </c:pt>
                <c:pt idx="1586">
                  <c:v>6693.25</c:v>
                </c:pt>
                <c:pt idx="1587">
                  <c:v>6689.25</c:v>
                </c:pt>
                <c:pt idx="1588">
                  <c:v>6685.25</c:v>
                </c:pt>
                <c:pt idx="1589">
                  <c:v>6681.5</c:v>
                </c:pt>
                <c:pt idx="1590">
                  <c:v>6679.5</c:v>
                </c:pt>
                <c:pt idx="1591">
                  <c:v>6676.75</c:v>
                </c:pt>
                <c:pt idx="1592">
                  <c:v>6669.25</c:v>
                </c:pt>
                <c:pt idx="1593">
                  <c:v>6664.25</c:v>
                </c:pt>
                <c:pt idx="1594">
                  <c:v>6661.25</c:v>
                </c:pt>
                <c:pt idx="1595">
                  <c:v>6656.75</c:v>
                </c:pt>
                <c:pt idx="1596">
                  <c:v>6652.0</c:v>
                </c:pt>
                <c:pt idx="1597">
                  <c:v>6647.5</c:v>
                </c:pt>
                <c:pt idx="1598">
                  <c:v>6643.25</c:v>
                </c:pt>
                <c:pt idx="1599">
                  <c:v>6639.25</c:v>
                </c:pt>
                <c:pt idx="1600">
                  <c:v>6637.5</c:v>
                </c:pt>
                <c:pt idx="1601">
                  <c:v>6634.0</c:v>
                </c:pt>
                <c:pt idx="1602">
                  <c:v>6629.5</c:v>
                </c:pt>
                <c:pt idx="1603">
                  <c:v>6625.75</c:v>
                </c:pt>
                <c:pt idx="1604">
                  <c:v>6620.75</c:v>
                </c:pt>
                <c:pt idx="1605">
                  <c:v>6618.0</c:v>
                </c:pt>
                <c:pt idx="1606">
                  <c:v>6615.5</c:v>
                </c:pt>
                <c:pt idx="1607">
                  <c:v>6611.0</c:v>
                </c:pt>
                <c:pt idx="1608">
                  <c:v>6607.75</c:v>
                </c:pt>
                <c:pt idx="1609">
                  <c:v>6604.5</c:v>
                </c:pt>
                <c:pt idx="1610">
                  <c:v>6602.25</c:v>
                </c:pt>
                <c:pt idx="1611">
                  <c:v>6601.25</c:v>
                </c:pt>
                <c:pt idx="1612">
                  <c:v>6599.0</c:v>
                </c:pt>
                <c:pt idx="1613">
                  <c:v>6596.5</c:v>
                </c:pt>
                <c:pt idx="1614">
                  <c:v>6593.25</c:v>
                </c:pt>
                <c:pt idx="1615">
                  <c:v>6591.25</c:v>
                </c:pt>
                <c:pt idx="1616">
                  <c:v>6587.75</c:v>
                </c:pt>
                <c:pt idx="1617">
                  <c:v>6585.25</c:v>
                </c:pt>
                <c:pt idx="1618">
                  <c:v>6583.0</c:v>
                </c:pt>
                <c:pt idx="1619">
                  <c:v>6579.5</c:v>
                </c:pt>
                <c:pt idx="1620">
                  <c:v>6575.0</c:v>
                </c:pt>
                <c:pt idx="1621">
                  <c:v>6572.25</c:v>
                </c:pt>
                <c:pt idx="1622">
                  <c:v>6569.0</c:v>
                </c:pt>
                <c:pt idx="1623">
                  <c:v>6565.5</c:v>
                </c:pt>
                <c:pt idx="1624">
                  <c:v>6562.5</c:v>
                </c:pt>
                <c:pt idx="1625">
                  <c:v>6559.5</c:v>
                </c:pt>
                <c:pt idx="1626">
                  <c:v>6555.75</c:v>
                </c:pt>
                <c:pt idx="1627">
                  <c:v>6553.75</c:v>
                </c:pt>
                <c:pt idx="1628">
                  <c:v>6550.5</c:v>
                </c:pt>
                <c:pt idx="1629">
                  <c:v>6548.75</c:v>
                </c:pt>
                <c:pt idx="1630">
                  <c:v>6547.25</c:v>
                </c:pt>
                <c:pt idx="1631">
                  <c:v>6544.75</c:v>
                </c:pt>
                <c:pt idx="1632">
                  <c:v>6542.0</c:v>
                </c:pt>
                <c:pt idx="1633">
                  <c:v>6540.25</c:v>
                </c:pt>
                <c:pt idx="1634">
                  <c:v>6536.75</c:v>
                </c:pt>
                <c:pt idx="1635">
                  <c:v>6534.0</c:v>
                </c:pt>
                <c:pt idx="1636">
                  <c:v>6531.25</c:v>
                </c:pt>
                <c:pt idx="1637">
                  <c:v>6529.25</c:v>
                </c:pt>
                <c:pt idx="1638">
                  <c:v>6525.0</c:v>
                </c:pt>
                <c:pt idx="1639">
                  <c:v>6521.75</c:v>
                </c:pt>
                <c:pt idx="1640">
                  <c:v>6519.25</c:v>
                </c:pt>
                <c:pt idx="1641">
                  <c:v>6516.25</c:v>
                </c:pt>
                <c:pt idx="1642">
                  <c:v>6514.5</c:v>
                </c:pt>
                <c:pt idx="1643">
                  <c:v>6511.0</c:v>
                </c:pt>
                <c:pt idx="1644">
                  <c:v>6508.75</c:v>
                </c:pt>
                <c:pt idx="1645">
                  <c:v>6506.75</c:v>
                </c:pt>
                <c:pt idx="1646">
                  <c:v>6503.0</c:v>
                </c:pt>
                <c:pt idx="1647">
                  <c:v>6500.75</c:v>
                </c:pt>
                <c:pt idx="1648">
                  <c:v>6499.5</c:v>
                </c:pt>
                <c:pt idx="1649">
                  <c:v>6497.25</c:v>
                </c:pt>
                <c:pt idx="1650">
                  <c:v>6494.0</c:v>
                </c:pt>
                <c:pt idx="1651">
                  <c:v>6492.25</c:v>
                </c:pt>
                <c:pt idx="1652">
                  <c:v>6489.5</c:v>
                </c:pt>
                <c:pt idx="1653">
                  <c:v>6487.0</c:v>
                </c:pt>
                <c:pt idx="1654">
                  <c:v>6485.5</c:v>
                </c:pt>
                <c:pt idx="1655">
                  <c:v>6483.0</c:v>
                </c:pt>
                <c:pt idx="1656">
                  <c:v>6481.75</c:v>
                </c:pt>
                <c:pt idx="1657">
                  <c:v>6478.25</c:v>
                </c:pt>
                <c:pt idx="1658">
                  <c:v>6474.75</c:v>
                </c:pt>
                <c:pt idx="1659">
                  <c:v>6472.5</c:v>
                </c:pt>
                <c:pt idx="1660">
                  <c:v>6470.25</c:v>
                </c:pt>
                <c:pt idx="1661">
                  <c:v>6468.25</c:v>
                </c:pt>
                <c:pt idx="1662">
                  <c:v>6465.75</c:v>
                </c:pt>
                <c:pt idx="1663">
                  <c:v>6462.75</c:v>
                </c:pt>
                <c:pt idx="1664">
                  <c:v>6460.5</c:v>
                </c:pt>
                <c:pt idx="1665">
                  <c:v>6458.25</c:v>
                </c:pt>
                <c:pt idx="1666">
                  <c:v>6456.25</c:v>
                </c:pt>
                <c:pt idx="1667">
                  <c:v>6454.5</c:v>
                </c:pt>
                <c:pt idx="1668">
                  <c:v>6453.0</c:v>
                </c:pt>
                <c:pt idx="1669">
                  <c:v>6450.0</c:v>
                </c:pt>
                <c:pt idx="1670">
                  <c:v>6447.25</c:v>
                </c:pt>
                <c:pt idx="1671">
                  <c:v>6445.5</c:v>
                </c:pt>
                <c:pt idx="1672">
                  <c:v>6444.75</c:v>
                </c:pt>
                <c:pt idx="1673">
                  <c:v>6441.25</c:v>
                </c:pt>
                <c:pt idx="1674">
                  <c:v>6439.5</c:v>
                </c:pt>
                <c:pt idx="1675">
                  <c:v>6438.0</c:v>
                </c:pt>
                <c:pt idx="1676">
                  <c:v>6435.75</c:v>
                </c:pt>
                <c:pt idx="1677">
                  <c:v>6433.5</c:v>
                </c:pt>
                <c:pt idx="1678">
                  <c:v>6431.75</c:v>
                </c:pt>
                <c:pt idx="1679">
                  <c:v>6430.25</c:v>
                </c:pt>
                <c:pt idx="1680">
                  <c:v>6429.0</c:v>
                </c:pt>
                <c:pt idx="1681">
                  <c:v>6427.25</c:v>
                </c:pt>
                <c:pt idx="1682">
                  <c:v>6425.0</c:v>
                </c:pt>
                <c:pt idx="1683">
                  <c:v>6424.25</c:v>
                </c:pt>
                <c:pt idx="1684">
                  <c:v>6423.25</c:v>
                </c:pt>
                <c:pt idx="1685">
                  <c:v>6422.5</c:v>
                </c:pt>
                <c:pt idx="1686">
                  <c:v>6420.25</c:v>
                </c:pt>
                <c:pt idx="1687">
                  <c:v>6417.5</c:v>
                </c:pt>
                <c:pt idx="1688">
                  <c:v>6415.5</c:v>
                </c:pt>
                <c:pt idx="1689">
                  <c:v>6415.0</c:v>
                </c:pt>
                <c:pt idx="1690">
                  <c:v>6414.0</c:v>
                </c:pt>
                <c:pt idx="1691">
                  <c:v>6412.25</c:v>
                </c:pt>
                <c:pt idx="1692">
                  <c:v>6411.75</c:v>
                </c:pt>
                <c:pt idx="1693">
                  <c:v>6410.75</c:v>
                </c:pt>
                <c:pt idx="1694">
                  <c:v>6409.0</c:v>
                </c:pt>
                <c:pt idx="1695">
                  <c:v>6408.0</c:v>
                </c:pt>
                <c:pt idx="1696">
                  <c:v>6406.25</c:v>
                </c:pt>
                <c:pt idx="1697">
                  <c:v>6404.0</c:v>
                </c:pt>
                <c:pt idx="1698">
                  <c:v>6401.5</c:v>
                </c:pt>
                <c:pt idx="1699">
                  <c:v>6399.5</c:v>
                </c:pt>
                <c:pt idx="1700">
                  <c:v>6397.25</c:v>
                </c:pt>
                <c:pt idx="1701">
                  <c:v>6395.0</c:v>
                </c:pt>
                <c:pt idx="1702">
                  <c:v>6394.25</c:v>
                </c:pt>
                <c:pt idx="1703">
                  <c:v>6393.25</c:v>
                </c:pt>
                <c:pt idx="1704">
                  <c:v>6391.75</c:v>
                </c:pt>
                <c:pt idx="1705">
                  <c:v>6390.75</c:v>
                </c:pt>
                <c:pt idx="1706">
                  <c:v>6388.75</c:v>
                </c:pt>
                <c:pt idx="1707">
                  <c:v>6388.25</c:v>
                </c:pt>
                <c:pt idx="1708">
                  <c:v>6386.75</c:v>
                </c:pt>
                <c:pt idx="1709">
                  <c:v>6385.0</c:v>
                </c:pt>
                <c:pt idx="1710">
                  <c:v>6384.0</c:v>
                </c:pt>
                <c:pt idx="1711">
                  <c:v>6382.5</c:v>
                </c:pt>
                <c:pt idx="1712">
                  <c:v>6381.0</c:v>
                </c:pt>
                <c:pt idx="1713">
                  <c:v>6379.5</c:v>
                </c:pt>
                <c:pt idx="1714">
                  <c:v>6377.75</c:v>
                </c:pt>
                <c:pt idx="1715">
                  <c:v>6376.0</c:v>
                </c:pt>
                <c:pt idx="1716">
                  <c:v>6375.5</c:v>
                </c:pt>
                <c:pt idx="1717">
                  <c:v>6373.25</c:v>
                </c:pt>
                <c:pt idx="1718">
                  <c:v>6370.75</c:v>
                </c:pt>
                <c:pt idx="1719">
                  <c:v>6369.5</c:v>
                </c:pt>
                <c:pt idx="1720">
                  <c:v>6368.0</c:v>
                </c:pt>
                <c:pt idx="1721">
                  <c:v>6367.5</c:v>
                </c:pt>
                <c:pt idx="1722">
                  <c:v>6366.75</c:v>
                </c:pt>
                <c:pt idx="1723">
                  <c:v>6366.0</c:v>
                </c:pt>
                <c:pt idx="1724">
                  <c:v>6364.5</c:v>
                </c:pt>
                <c:pt idx="1725">
                  <c:v>6364.25</c:v>
                </c:pt>
                <c:pt idx="1726">
                  <c:v>6362.75</c:v>
                </c:pt>
                <c:pt idx="1727">
                  <c:v>6362.0</c:v>
                </c:pt>
                <c:pt idx="1728">
                  <c:v>6361.0</c:v>
                </c:pt>
                <c:pt idx="1729">
                  <c:v>6359.0</c:v>
                </c:pt>
                <c:pt idx="1730">
                  <c:v>6357.75</c:v>
                </c:pt>
                <c:pt idx="1731">
                  <c:v>6356.0</c:v>
                </c:pt>
                <c:pt idx="1732">
                  <c:v>6355.25</c:v>
                </c:pt>
                <c:pt idx="1733">
                  <c:v>6354.25</c:v>
                </c:pt>
                <c:pt idx="1734">
                  <c:v>6352.5</c:v>
                </c:pt>
                <c:pt idx="1735">
                  <c:v>6351.5</c:v>
                </c:pt>
                <c:pt idx="1736">
                  <c:v>6350.25</c:v>
                </c:pt>
                <c:pt idx="1737">
                  <c:v>6349.75</c:v>
                </c:pt>
                <c:pt idx="1738">
                  <c:v>6348.0</c:v>
                </c:pt>
                <c:pt idx="1739">
                  <c:v>6347.25</c:v>
                </c:pt>
                <c:pt idx="1740">
                  <c:v>6346.25</c:v>
                </c:pt>
                <c:pt idx="1741">
                  <c:v>6345.25</c:v>
                </c:pt>
                <c:pt idx="1742">
                  <c:v>6343.25</c:v>
                </c:pt>
                <c:pt idx="1743">
                  <c:v>6342.5</c:v>
                </c:pt>
                <c:pt idx="1744">
                  <c:v>6340.5</c:v>
                </c:pt>
                <c:pt idx="1745">
                  <c:v>6339.25</c:v>
                </c:pt>
                <c:pt idx="1746">
                  <c:v>6338.25</c:v>
                </c:pt>
                <c:pt idx="1747">
                  <c:v>6336.5</c:v>
                </c:pt>
                <c:pt idx="1748">
                  <c:v>6335.25</c:v>
                </c:pt>
                <c:pt idx="1749">
                  <c:v>6335.0</c:v>
                </c:pt>
                <c:pt idx="1750">
                  <c:v>6333.25</c:v>
                </c:pt>
                <c:pt idx="1751">
                  <c:v>6331.5</c:v>
                </c:pt>
                <c:pt idx="1752">
                  <c:v>6330.75</c:v>
                </c:pt>
                <c:pt idx="1753">
                  <c:v>6329.25</c:v>
                </c:pt>
                <c:pt idx="1754">
                  <c:v>6328.5</c:v>
                </c:pt>
                <c:pt idx="1755">
                  <c:v>6326.25</c:v>
                </c:pt>
                <c:pt idx="1756">
                  <c:v>6325.25</c:v>
                </c:pt>
                <c:pt idx="1757">
                  <c:v>6324.5</c:v>
                </c:pt>
                <c:pt idx="1758">
                  <c:v>6323.25</c:v>
                </c:pt>
                <c:pt idx="1759">
                  <c:v>6321.75</c:v>
                </c:pt>
                <c:pt idx="1760">
                  <c:v>6320.5</c:v>
                </c:pt>
                <c:pt idx="1761">
                  <c:v>6319.75</c:v>
                </c:pt>
                <c:pt idx="1762">
                  <c:v>6319.0</c:v>
                </c:pt>
                <c:pt idx="1763">
                  <c:v>6317.75</c:v>
                </c:pt>
                <c:pt idx="1764">
                  <c:v>6315.5</c:v>
                </c:pt>
                <c:pt idx="1765">
                  <c:v>6313.0</c:v>
                </c:pt>
                <c:pt idx="1766">
                  <c:v>6311.5</c:v>
                </c:pt>
                <c:pt idx="1767">
                  <c:v>6310.5</c:v>
                </c:pt>
                <c:pt idx="1768">
                  <c:v>6308.75</c:v>
                </c:pt>
                <c:pt idx="1769">
                  <c:v>6307.25</c:v>
                </c:pt>
                <c:pt idx="1770">
                  <c:v>6305.25</c:v>
                </c:pt>
                <c:pt idx="1771">
                  <c:v>6303.25</c:v>
                </c:pt>
                <c:pt idx="1772">
                  <c:v>6302.5</c:v>
                </c:pt>
                <c:pt idx="1773">
                  <c:v>6301.0</c:v>
                </c:pt>
                <c:pt idx="1774">
                  <c:v>6300.5</c:v>
                </c:pt>
                <c:pt idx="1775">
                  <c:v>6298.5</c:v>
                </c:pt>
                <c:pt idx="1776">
                  <c:v>6298.25</c:v>
                </c:pt>
                <c:pt idx="1777">
                  <c:v>6296.0</c:v>
                </c:pt>
                <c:pt idx="1778">
                  <c:v>6294.5</c:v>
                </c:pt>
                <c:pt idx="1779">
                  <c:v>6292.75</c:v>
                </c:pt>
                <c:pt idx="1780">
                  <c:v>6291.5</c:v>
                </c:pt>
                <c:pt idx="1781">
                  <c:v>6290.25</c:v>
                </c:pt>
                <c:pt idx="1782">
                  <c:v>6289.25</c:v>
                </c:pt>
                <c:pt idx="1783">
                  <c:v>6288.25</c:v>
                </c:pt>
                <c:pt idx="1784">
                  <c:v>6287.5</c:v>
                </c:pt>
                <c:pt idx="1785">
                  <c:v>6286.0</c:v>
                </c:pt>
                <c:pt idx="1786">
                  <c:v>6285.0</c:v>
                </c:pt>
                <c:pt idx="1787">
                  <c:v>6284.0</c:v>
                </c:pt>
                <c:pt idx="1788">
                  <c:v>6281.75</c:v>
                </c:pt>
                <c:pt idx="1789">
                  <c:v>6279.75</c:v>
                </c:pt>
                <c:pt idx="1790">
                  <c:v>6278.0</c:v>
                </c:pt>
                <c:pt idx="1791">
                  <c:v>6274.75</c:v>
                </c:pt>
                <c:pt idx="1792">
                  <c:v>6273.25</c:v>
                </c:pt>
                <c:pt idx="1793">
                  <c:v>6272.0</c:v>
                </c:pt>
                <c:pt idx="1794">
                  <c:v>6269.0</c:v>
                </c:pt>
                <c:pt idx="1795">
                  <c:v>6267.75</c:v>
                </c:pt>
                <c:pt idx="1796">
                  <c:v>6266.5</c:v>
                </c:pt>
                <c:pt idx="1797">
                  <c:v>6264.25</c:v>
                </c:pt>
                <c:pt idx="1798">
                  <c:v>6263.25</c:v>
                </c:pt>
                <c:pt idx="1799">
                  <c:v>6262.0</c:v>
                </c:pt>
                <c:pt idx="1800">
                  <c:v>6261.0</c:v>
                </c:pt>
                <c:pt idx="1801">
                  <c:v>6260.25</c:v>
                </c:pt>
                <c:pt idx="1802">
                  <c:v>6259.5</c:v>
                </c:pt>
                <c:pt idx="1803">
                  <c:v>6257.25</c:v>
                </c:pt>
                <c:pt idx="1804">
                  <c:v>6256.0</c:v>
                </c:pt>
                <c:pt idx="1805">
                  <c:v>6253.75</c:v>
                </c:pt>
                <c:pt idx="1806">
                  <c:v>6252.5</c:v>
                </c:pt>
                <c:pt idx="1807">
                  <c:v>6252.0</c:v>
                </c:pt>
                <c:pt idx="1808">
                  <c:v>6251.5</c:v>
                </c:pt>
                <c:pt idx="1809">
                  <c:v>6250.0</c:v>
                </c:pt>
                <c:pt idx="1810">
                  <c:v>6248.5</c:v>
                </c:pt>
                <c:pt idx="1811">
                  <c:v>6247.5</c:v>
                </c:pt>
                <c:pt idx="1812">
                  <c:v>6246.25</c:v>
                </c:pt>
                <c:pt idx="1813">
                  <c:v>6245.75</c:v>
                </c:pt>
                <c:pt idx="1814">
                  <c:v>6244.5</c:v>
                </c:pt>
                <c:pt idx="1815">
                  <c:v>6243.5</c:v>
                </c:pt>
                <c:pt idx="1816">
                  <c:v>6243.0</c:v>
                </c:pt>
                <c:pt idx="1817">
                  <c:v>6241.5</c:v>
                </c:pt>
                <c:pt idx="1818">
                  <c:v>6241.25</c:v>
                </c:pt>
                <c:pt idx="1819">
                  <c:v>6240.25</c:v>
                </c:pt>
                <c:pt idx="1820">
                  <c:v>6239.25</c:v>
                </c:pt>
                <c:pt idx="1821">
                  <c:v>6238.5</c:v>
                </c:pt>
                <c:pt idx="1822">
                  <c:v>6238.25</c:v>
                </c:pt>
                <c:pt idx="1823">
                  <c:v>6237.75</c:v>
                </c:pt>
                <c:pt idx="1824">
                  <c:v>6236.75</c:v>
                </c:pt>
                <c:pt idx="1825">
                  <c:v>6235.0</c:v>
                </c:pt>
                <c:pt idx="1826">
                  <c:v>6234.25</c:v>
                </c:pt>
                <c:pt idx="1827">
                  <c:v>6233.0</c:v>
                </c:pt>
                <c:pt idx="1828">
                  <c:v>6232.25</c:v>
                </c:pt>
                <c:pt idx="1829">
                  <c:v>6231.75</c:v>
                </c:pt>
                <c:pt idx="1830">
                  <c:v>6230.25</c:v>
                </c:pt>
                <c:pt idx="1831">
                  <c:v>6229.5</c:v>
                </c:pt>
                <c:pt idx="1832">
                  <c:v>6229.25</c:v>
                </c:pt>
                <c:pt idx="1833">
                  <c:v>6228.75</c:v>
                </c:pt>
                <c:pt idx="1834">
                  <c:v>6227.75</c:v>
                </c:pt>
                <c:pt idx="1835">
                  <c:v>6227.25</c:v>
                </c:pt>
                <c:pt idx="1836">
                  <c:v>6226.25</c:v>
                </c:pt>
                <c:pt idx="1837">
                  <c:v>6226.0</c:v>
                </c:pt>
                <c:pt idx="1838">
                  <c:v>6224.25</c:v>
                </c:pt>
                <c:pt idx="1839">
                  <c:v>6223.75</c:v>
                </c:pt>
                <c:pt idx="1840">
                  <c:v>6222.5</c:v>
                </c:pt>
                <c:pt idx="1841">
                  <c:v>6221.5</c:v>
                </c:pt>
                <c:pt idx="1842">
                  <c:v>6220.5</c:v>
                </c:pt>
                <c:pt idx="1843">
                  <c:v>6219.5</c:v>
                </c:pt>
                <c:pt idx="1844">
                  <c:v>6218.25</c:v>
                </c:pt>
                <c:pt idx="1845">
                  <c:v>6217.25</c:v>
                </c:pt>
                <c:pt idx="1846">
                  <c:v>6216.0</c:v>
                </c:pt>
                <c:pt idx="1847">
                  <c:v>6215.25</c:v>
                </c:pt>
                <c:pt idx="1848">
                  <c:v>6213.75</c:v>
                </c:pt>
                <c:pt idx="1849">
                  <c:v>6212.75</c:v>
                </c:pt>
                <c:pt idx="1850">
                  <c:v>6211.75</c:v>
                </c:pt>
                <c:pt idx="1851">
                  <c:v>6210.75</c:v>
                </c:pt>
                <c:pt idx="1852">
                  <c:v>6209.75</c:v>
                </c:pt>
                <c:pt idx="1853">
                  <c:v>6208.75</c:v>
                </c:pt>
                <c:pt idx="1854">
                  <c:v>6208.5</c:v>
                </c:pt>
                <c:pt idx="1855">
                  <c:v>6208.25</c:v>
                </c:pt>
                <c:pt idx="1856">
                  <c:v>6207.0</c:v>
                </c:pt>
                <c:pt idx="1857">
                  <c:v>6206.25</c:v>
                </c:pt>
                <c:pt idx="1858">
                  <c:v>6204.5</c:v>
                </c:pt>
                <c:pt idx="1859">
                  <c:v>6203.5</c:v>
                </c:pt>
                <c:pt idx="1860">
                  <c:v>6202.5</c:v>
                </c:pt>
                <c:pt idx="1861">
                  <c:v>6201.75</c:v>
                </c:pt>
                <c:pt idx="1862">
                  <c:v>6200.75</c:v>
                </c:pt>
                <c:pt idx="1863">
                  <c:v>6200.0</c:v>
                </c:pt>
                <c:pt idx="1864">
                  <c:v>6199.75</c:v>
                </c:pt>
                <c:pt idx="1865">
                  <c:v>6198.75</c:v>
                </c:pt>
                <c:pt idx="1866">
                  <c:v>6198.0</c:v>
                </c:pt>
                <c:pt idx="1867">
                  <c:v>6197.25</c:v>
                </c:pt>
                <c:pt idx="1868">
                  <c:v>6196.5</c:v>
                </c:pt>
                <c:pt idx="1869">
                  <c:v>6195.5</c:v>
                </c:pt>
                <c:pt idx="1870">
                  <c:v>6195.0</c:v>
                </c:pt>
                <c:pt idx="1871">
                  <c:v>6193.75</c:v>
                </c:pt>
                <c:pt idx="1872">
                  <c:v>6192.75</c:v>
                </c:pt>
                <c:pt idx="1873">
                  <c:v>6191.5</c:v>
                </c:pt>
                <c:pt idx="1874">
                  <c:v>6190.75</c:v>
                </c:pt>
                <c:pt idx="1875">
                  <c:v>6189.5</c:v>
                </c:pt>
                <c:pt idx="1876">
                  <c:v>6188.75</c:v>
                </c:pt>
                <c:pt idx="1877">
                  <c:v>6188.0</c:v>
                </c:pt>
                <c:pt idx="1878">
                  <c:v>6187.0</c:v>
                </c:pt>
                <c:pt idx="1879">
                  <c:v>6186.0</c:v>
                </c:pt>
                <c:pt idx="1880">
                  <c:v>6185.25</c:v>
                </c:pt>
                <c:pt idx="1881">
                  <c:v>6184.5</c:v>
                </c:pt>
                <c:pt idx="1882">
                  <c:v>6183.5</c:v>
                </c:pt>
                <c:pt idx="1883">
                  <c:v>6182.25</c:v>
                </c:pt>
                <c:pt idx="1884">
                  <c:v>6180.5</c:v>
                </c:pt>
                <c:pt idx="1885">
                  <c:v>6179.5</c:v>
                </c:pt>
                <c:pt idx="1886">
                  <c:v>6178.0</c:v>
                </c:pt>
                <c:pt idx="1887">
                  <c:v>6176.75</c:v>
                </c:pt>
                <c:pt idx="1888">
                  <c:v>6176.0</c:v>
                </c:pt>
                <c:pt idx="1889">
                  <c:v>6175.25</c:v>
                </c:pt>
                <c:pt idx="1890">
                  <c:v>6175.0</c:v>
                </c:pt>
                <c:pt idx="1891">
                  <c:v>6173.5</c:v>
                </c:pt>
                <c:pt idx="1892">
                  <c:v>6173.25</c:v>
                </c:pt>
                <c:pt idx="1893">
                  <c:v>6172.75</c:v>
                </c:pt>
                <c:pt idx="1894">
                  <c:v>6171.25</c:v>
                </c:pt>
                <c:pt idx="1895">
                  <c:v>6170.5</c:v>
                </c:pt>
                <c:pt idx="1896">
                  <c:v>6170.0</c:v>
                </c:pt>
                <c:pt idx="1897">
                  <c:v>6168.5</c:v>
                </c:pt>
                <c:pt idx="1898">
                  <c:v>6167.25</c:v>
                </c:pt>
                <c:pt idx="1899">
                  <c:v>6166.25</c:v>
                </c:pt>
                <c:pt idx="1900">
                  <c:v>6165.5</c:v>
                </c:pt>
                <c:pt idx="1901">
                  <c:v>6164.25</c:v>
                </c:pt>
                <c:pt idx="1902">
                  <c:v>6163.0</c:v>
                </c:pt>
                <c:pt idx="1903">
                  <c:v>6162.0</c:v>
                </c:pt>
                <c:pt idx="1904">
                  <c:v>6161.5</c:v>
                </c:pt>
                <c:pt idx="1905">
                  <c:v>6161.0</c:v>
                </c:pt>
                <c:pt idx="1906">
                  <c:v>6160.25</c:v>
                </c:pt>
                <c:pt idx="1907">
                  <c:v>6158.5</c:v>
                </c:pt>
                <c:pt idx="1908">
                  <c:v>6157.25</c:v>
                </c:pt>
                <c:pt idx="1909">
                  <c:v>6156.5</c:v>
                </c:pt>
                <c:pt idx="1910">
                  <c:v>6155.0</c:v>
                </c:pt>
                <c:pt idx="1911">
                  <c:v>6154.5</c:v>
                </c:pt>
                <c:pt idx="1912">
                  <c:v>6153.25</c:v>
                </c:pt>
                <c:pt idx="1913">
                  <c:v>6152.75</c:v>
                </c:pt>
                <c:pt idx="1914">
                  <c:v>6150.75</c:v>
                </c:pt>
                <c:pt idx="1915">
                  <c:v>6149.75</c:v>
                </c:pt>
                <c:pt idx="1916">
                  <c:v>6147.75</c:v>
                </c:pt>
                <c:pt idx="1917">
                  <c:v>6147.5</c:v>
                </c:pt>
                <c:pt idx="1918">
                  <c:v>6146.5</c:v>
                </c:pt>
                <c:pt idx="1919">
                  <c:v>6145.25</c:v>
                </c:pt>
                <c:pt idx="1920">
                  <c:v>6143.75</c:v>
                </c:pt>
                <c:pt idx="1921">
                  <c:v>6142.5</c:v>
                </c:pt>
                <c:pt idx="1922">
                  <c:v>6141.0</c:v>
                </c:pt>
                <c:pt idx="1923">
                  <c:v>6139.75</c:v>
                </c:pt>
                <c:pt idx="1924">
                  <c:v>6138.25</c:v>
                </c:pt>
                <c:pt idx="1925">
                  <c:v>6136.25</c:v>
                </c:pt>
                <c:pt idx="1926">
                  <c:v>6134.75</c:v>
                </c:pt>
                <c:pt idx="1927">
                  <c:v>6133.25</c:v>
                </c:pt>
                <c:pt idx="1928">
                  <c:v>6132.25</c:v>
                </c:pt>
                <c:pt idx="1929">
                  <c:v>6130.5</c:v>
                </c:pt>
                <c:pt idx="1930">
                  <c:v>6129.25</c:v>
                </c:pt>
                <c:pt idx="1931">
                  <c:v>6128.25</c:v>
                </c:pt>
                <c:pt idx="1932">
                  <c:v>6126.5</c:v>
                </c:pt>
                <c:pt idx="1933">
                  <c:v>6124.5</c:v>
                </c:pt>
                <c:pt idx="1934">
                  <c:v>6122.5</c:v>
                </c:pt>
                <c:pt idx="1935">
                  <c:v>6121.75</c:v>
                </c:pt>
                <c:pt idx="1936">
                  <c:v>6119.25</c:v>
                </c:pt>
                <c:pt idx="1937">
                  <c:v>6117.25</c:v>
                </c:pt>
                <c:pt idx="1938">
                  <c:v>6115.75</c:v>
                </c:pt>
                <c:pt idx="1939">
                  <c:v>6114.5</c:v>
                </c:pt>
                <c:pt idx="1940">
                  <c:v>6113.25</c:v>
                </c:pt>
                <c:pt idx="1941">
                  <c:v>6112.25</c:v>
                </c:pt>
                <c:pt idx="1942">
                  <c:v>6111.0</c:v>
                </c:pt>
                <c:pt idx="1943">
                  <c:v>6110.25</c:v>
                </c:pt>
                <c:pt idx="1944">
                  <c:v>6109.0</c:v>
                </c:pt>
                <c:pt idx="1945">
                  <c:v>6107.5</c:v>
                </c:pt>
                <c:pt idx="1946">
                  <c:v>6106.25</c:v>
                </c:pt>
                <c:pt idx="1947">
                  <c:v>6103.5</c:v>
                </c:pt>
                <c:pt idx="1948">
                  <c:v>6102.25</c:v>
                </c:pt>
                <c:pt idx="1949">
                  <c:v>6100.75</c:v>
                </c:pt>
                <c:pt idx="1950">
                  <c:v>6098.5</c:v>
                </c:pt>
                <c:pt idx="1951">
                  <c:v>6097.0</c:v>
                </c:pt>
                <c:pt idx="1952">
                  <c:v>6095.25</c:v>
                </c:pt>
                <c:pt idx="1953">
                  <c:v>6094.5</c:v>
                </c:pt>
                <c:pt idx="1954">
                  <c:v>6092.5</c:v>
                </c:pt>
                <c:pt idx="1955">
                  <c:v>6091.75</c:v>
                </c:pt>
                <c:pt idx="1956">
                  <c:v>6091.25</c:v>
                </c:pt>
                <c:pt idx="1957">
                  <c:v>6089.5</c:v>
                </c:pt>
                <c:pt idx="1958">
                  <c:v>6089.0</c:v>
                </c:pt>
                <c:pt idx="1959">
                  <c:v>6087.5</c:v>
                </c:pt>
                <c:pt idx="1960">
                  <c:v>6085.25</c:v>
                </c:pt>
                <c:pt idx="1961">
                  <c:v>6083.75</c:v>
                </c:pt>
                <c:pt idx="1962">
                  <c:v>6082.25</c:v>
                </c:pt>
                <c:pt idx="1963">
                  <c:v>6081.0</c:v>
                </c:pt>
                <c:pt idx="1964">
                  <c:v>6080.5</c:v>
                </c:pt>
                <c:pt idx="1965">
                  <c:v>6078.75</c:v>
                </c:pt>
                <c:pt idx="1966">
                  <c:v>6077.75</c:v>
                </c:pt>
                <c:pt idx="1967">
                  <c:v>6075.25</c:v>
                </c:pt>
                <c:pt idx="1968">
                  <c:v>6073.5</c:v>
                </c:pt>
                <c:pt idx="1969">
                  <c:v>6073.0</c:v>
                </c:pt>
                <c:pt idx="1970">
                  <c:v>6071.5</c:v>
                </c:pt>
                <c:pt idx="1971">
                  <c:v>6069.25</c:v>
                </c:pt>
                <c:pt idx="1972">
                  <c:v>6067.75</c:v>
                </c:pt>
                <c:pt idx="1973">
                  <c:v>6065.75</c:v>
                </c:pt>
                <c:pt idx="1974">
                  <c:v>6063.75</c:v>
                </c:pt>
                <c:pt idx="1975">
                  <c:v>6061.75</c:v>
                </c:pt>
                <c:pt idx="1976">
                  <c:v>6060.5</c:v>
                </c:pt>
                <c:pt idx="1977">
                  <c:v>6058.25</c:v>
                </c:pt>
                <c:pt idx="1978">
                  <c:v>6057.25</c:v>
                </c:pt>
                <c:pt idx="1979">
                  <c:v>6057.0</c:v>
                </c:pt>
                <c:pt idx="1980">
                  <c:v>6056.0</c:v>
                </c:pt>
                <c:pt idx="1981">
                  <c:v>6055.0</c:v>
                </c:pt>
                <c:pt idx="1982">
                  <c:v>6052.25</c:v>
                </c:pt>
                <c:pt idx="1983">
                  <c:v>6052.0</c:v>
                </c:pt>
                <c:pt idx="1984">
                  <c:v>6051.25</c:v>
                </c:pt>
                <c:pt idx="1985">
                  <c:v>6050.0</c:v>
                </c:pt>
                <c:pt idx="1986">
                  <c:v>6049.75</c:v>
                </c:pt>
                <c:pt idx="1987">
                  <c:v>6048.5</c:v>
                </c:pt>
                <c:pt idx="1988">
                  <c:v>6047.0</c:v>
                </c:pt>
                <c:pt idx="1989">
                  <c:v>6045.75</c:v>
                </c:pt>
                <c:pt idx="1990">
                  <c:v>6044.75</c:v>
                </c:pt>
                <c:pt idx="1991">
                  <c:v>6044.25</c:v>
                </c:pt>
                <c:pt idx="1992">
                  <c:v>6043.0</c:v>
                </c:pt>
                <c:pt idx="1993">
                  <c:v>6042.25</c:v>
                </c:pt>
                <c:pt idx="1994">
                  <c:v>6040.75</c:v>
                </c:pt>
                <c:pt idx="1995">
                  <c:v>6039.75</c:v>
                </c:pt>
                <c:pt idx="1996">
                  <c:v>6038.5</c:v>
                </c:pt>
                <c:pt idx="1997">
                  <c:v>6036.5</c:v>
                </c:pt>
                <c:pt idx="1998">
                  <c:v>6035.75</c:v>
                </c:pt>
                <c:pt idx="1999">
                  <c:v>6035.25</c:v>
                </c:pt>
                <c:pt idx="2000">
                  <c:v>6034.5</c:v>
                </c:pt>
                <c:pt idx="2001">
                  <c:v>6034.0</c:v>
                </c:pt>
                <c:pt idx="2002">
                  <c:v>6032.5</c:v>
                </c:pt>
                <c:pt idx="2003">
                  <c:v>6031.5</c:v>
                </c:pt>
                <c:pt idx="2004">
                  <c:v>6031.0</c:v>
                </c:pt>
                <c:pt idx="2005">
                  <c:v>6030.0</c:v>
                </c:pt>
                <c:pt idx="2006">
                  <c:v>6028.75</c:v>
                </c:pt>
                <c:pt idx="2007">
                  <c:v>6026.5</c:v>
                </c:pt>
                <c:pt idx="2008">
                  <c:v>6025.25</c:v>
                </c:pt>
                <c:pt idx="2009">
                  <c:v>6023.75</c:v>
                </c:pt>
                <c:pt idx="2010">
                  <c:v>6023.0</c:v>
                </c:pt>
                <c:pt idx="2011">
                  <c:v>6021.75</c:v>
                </c:pt>
                <c:pt idx="2012">
                  <c:v>6021.25</c:v>
                </c:pt>
                <c:pt idx="2013">
                  <c:v>6020.25</c:v>
                </c:pt>
                <c:pt idx="2014">
                  <c:v>6019.0</c:v>
                </c:pt>
                <c:pt idx="2015">
                  <c:v>6018.0</c:v>
                </c:pt>
                <c:pt idx="2016">
                  <c:v>6017.0</c:v>
                </c:pt>
                <c:pt idx="2017">
                  <c:v>6016.25</c:v>
                </c:pt>
                <c:pt idx="2018">
                  <c:v>6015.75</c:v>
                </c:pt>
                <c:pt idx="2019">
                  <c:v>6015.0</c:v>
                </c:pt>
                <c:pt idx="2020">
                  <c:v>6013.25</c:v>
                </c:pt>
                <c:pt idx="2021">
                  <c:v>6012.25</c:v>
                </c:pt>
                <c:pt idx="2022">
                  <c:v>6011.25</c:v>
                </c:pt>
                <c:pt idx="2023">
                  <c:v>6010.0</c:v>
                </c:pt>
                <c:pt idx="2024">
                  <c:v>6008.25</c:v>
                </c:pt>
                <c:pt idx="2025">
                  <c:v>6007.5</c:v>
                </c:pt>
                <c:pt idx="2026">
                  <c:v>6007.0</c:v>
                </c:pt>
                <c:pt idx="2027">
                  <c:v>6006.0</c:v>
                </c:pt>
                <c:pt idx="2028">
                  <c:v>6004.5</c:v>
                </c:pt>
                <c:pt idx="2029">
                  <c:v>6003.25</c:v>
                </c:pt>
                <c:pt idx="2030">
                  <c:v>6002.5</c:v>
                </c:pt>
                <c:pt idx="2031">
                  <c:v>6001.75</c:v>
                </c:pt>
                <c:pt idx="2032">
                  <c:v>6000.75</c:v>
                </c:pt>
                <c:pt idx="2033">
                  <c:v>6000.0</c:v>
                </c:pt>
                <c:pt idx="2034">
                  <c:v>5998.5</c:v>
                </c:pt>
                <c:pt idx="2035">
                  <c:v>5998.0</c:v>
                </c:pt>
                <c:pt idx="2036">
                  <c:v>5996.75</c:v>
                </c:pt>
                <c:pt idx="2037">
                  <c:v>5995.0</c:v>
                </c:pt>
                <c:pt idx="2038">
                  <c:v>5993.5</c:v>
                </c:pt>
                <c:pt idx="2039">
                  <c:v>5992.5</c:v>
                </c:pt>
                <c:pt idx="2040">
                  <c:v>5992.0</c:v>
                </c:pt>
                <c:pt idx="2041">
                  <c:v>5991.5</c:v>
                </c:pt>
                <c:pt idx="2042">
                  <c:v>5990.5</c:v>
                </c:pt>
                <c:pt idx="2043">
                  <c:v>5989.5</c:v>
                </c:pt>
                <c:pt idx="2044">
                  <c:v>5988.25</c:v>
                </c:pt>
                <c:pt idx="2045">
                  <c:v>5987.25</c:v>
                </c:pt>
                <c:pt idx="2046">
                  <c:v>5985.5</c:v>
                </c:pt>
                <c:pt idx="2047">
                  <c:v>5984.5</c:v>
                </c:pt>
                <c:pt idx="2048">
                  <c:v>5984.0</c:v>
                </c:pt>
                <c:pt idx="2049">
                  <c:v>5982.75</c:v>
                </c:pt>
                <c:pt idx="2050">
                  <c:v>5982.0</c:v>
                </c:pt>
                <c:pt idx="2051">
                  <c:v>5981.0</c:v>
                </c:pt>
                <c:pt idx="2052">
                  <c:v>5980.75</c:v>
                </c:pt>
                <c:pt idx="2053">
                  <c:v>5980.0</c:v>
                </c:pt>
                <c:pt idx="2054">
                  <c:v>5978.75</c:v>
                </c:pt>
                <c:pt idx="2055">
                  <c:v>5977.75</c:v>
                </c:pt>
                <c:pt idx="2056">
                  <c:v>5976.75</c:v>
                </c:pt>
                <c:pt idx="2057">
                  <c:v>5975.5</c:v>
                </c:pt>
                <c:pt idx="2058">
                  <c:v>5973.25</c:v>
                </c:pt>
                <c:pt idx="2059">
                  <c:v>5971.5</c:v>
                </c:pt>
                <c:pt idx="2060">
                  <c:v>5970.5</c:v>
                </c:pt>
                <c:pt idx="2061">
                  <c:v>5969.75</c:v>
                </c:pt>
                <c:pt idx="2062">
                  <c:v>5967.75</c:v>
                </c:pt>
                <c:pt idx="2063">
                  <c:v>5967.25</c:v>
                </c:pt>
                <c:pt idx="2064">
                  <c:v>5966.5</c:v>
                </c:pt>
                <c:pt idx="2065">
                  <c:v>5965.5</c:v>
                </c:pt>
                <c:pt idx="2066">
                  <c:v>5965.0</c:v>
                </c:pt>
                <c:pt idx="2067">
                  <c:v>5964.75</c:v>
                </c:pt>
                <c:pt idx="2068">
                  <c:v>5964.0</c:v>
                </c:pt>
                <c:pt idx="2069">
                  <c:v>5962.5</c:v>
                </c:pt>
                <c:pt idx="2070">
                  <c:v>5961.25</c:v>
                </c:pt>
                <c:pt idx="2071">
                  <c:v>5960.75</c:v>
                </c:pt>
                <c:pt idx="2072">
                  <c:v>5960.25</c:v>
                </c:pt>
                <c:pt idx="2073">
                  <c:v>5959.75</c:v>
                </c:pt>
                <c:pt idx="2074">
                  <c:v>5959.0</c:v>
                </c:pt>
                <c:pt idx="2075">
                  <c:v>5958.25</c:v>
                </c:pt>
                <c:pt idx="2076">
                  <c:v>5957.5</c:v>
                </c:pt>
                <c:pt idx="2077">
                  <c:v>5956.5</c:v>
                </c:pt>
                <c:pt idx="2078">
                  <c:v>5955.5</c:v>
                </c:pt>
                <c:pt idx="2079">
                  <c:v>5955.0</c:v>
                </c:pt>
                <c:pt idx="2080">
                  <c:v>5954.5</c:v>
                </c:pt>
                <c:pt idx="2081">
                  <c:v>5953.75</c:v>
                </c:pt>
                <c:pt idx="2082">
                  <c:v>5952.25</c:v>
                </c:pt>
                <c:pt idx="2083">
                  <c:v>5952.0</c:v>
                </c:pt>
                <c:pt idx="2084">
                  <c:v>5951.0</c:v>
                </c:pt>
                <c:pt idx="2085">
                  <c:v>5950.0</c:v>
                </c:pt>
                <c:pt idx="2086">
                  <c:v>5949.25</c:v>
                </c:pt>
                <c:pt idx="2087">
                  <c:v>5948.5</c:v>
                </c:pt>
                <c:pt idx="2088">
                  <c:v>5948.0</c:v>
                </c:pt>
                <c:pt idx="2089">
                  <c:v>5947.5</c:v>
                </c:pt>
                <c:pt idx="2090">
                  <c:v>5946.75</c:v>
                </c:pt>
                <c:pt idx="2091">
                  <c:v>5946.0</c:v>
                </c:pt>
                <c:pt idx="2092">
                  <c:v>5945.0</c:v>
                </c:pt>
                <c:pt idx="2093">
                  <c:v>5943.75</c:v>
                </c:pt>
                <c:pt idx="2094">
                  <c:v>5943.25</c:v>
                </c:pt>
                <c:pt idx="2095">
                  <c:v>5942.5</c:v>
                </c:pt>
                <c:pt idx="2096">
                  <c:v>5940.75</c:v>
                </c:pt>
                <c:pt idx="2097">
                  <c:v>5939.75</c:v>
                </c:pt>
                <c:pt idx="2098">
                  <c:v>5939.0</c:v>
                </c:pt>
                <c:pt idx="2099">
                  <c:v>5937.25</c:v>
                </c:pt>
                <c:pt idx="2100">
                  <c:v>5936.0</c:v>
                </c:pt>
                <c:pt idx="2101">
                  <c:v>5935.25</c:v>
                </c:pt>
                <c:pt idx="2102">
                  <c:v>5934.0</c:v>
                </c:pt>
                <c:pt idx="2103">
                  <c:v>5933.5</c:v>
                </c:pt>
                <c:pt idx="2104">
                  <c:v>5932.75</c:v>
                </c:pt>
                <c:pt idx="2105">
                  <c:v>5931.75</c:v>
                </c:pt>
                <c:pt idx="2106">
                  <c:v>5931.5</c:v>
                </c:pt>
                <c:pt idx="2107">
                  <c:v>5930.25</c:v>
                </c:pt>
                <c:pt idx="2108">
                  <c:v>5929.0</c:v>
                </c:pt>
                <c:pt idx="2109">
                  <c:v>5928.25</c:v>
                </c:pt>
                <c:pt idx="2110">
                  <c:v>5927.5</c:v>
                </c:pt>
                <c:pt idx="2111">
                  <c:v>5927.0</c:v>
                </c:pt>
                <c:pt idx="2112">
                  <c:v>5926.25</c:v>
                </c:pt>
                <c:pt idx="2113">
                  <c:v>5925.25</c:v>
                </c:pt>
                <c:pt idx="2114">
                  <c:v>5924.75</c:v>
                </c:pt>
                <c:pt idx="2115">
                  <c:v>5924.25</c:v>
                </c:pt>
                <c:pt idx="2116">
                  <c:v>5922.75</c:v>
                </c:pt>
                <c:pt idx="2117">
                  <c:v>5922.0</c:v>
                </c:pt>
                <c:pt idx="2118">
                  <c:v>5921.5</c:v>
                </c:pt>
                <c:pt idx="2119">
                  <c:v>5920.5</c:v>
                </c:pt>
                <c:pt idx="2120">
                  <c:v>5919.5</c:v>
                </c:pt>
                <c:pt idx="2121">
                  <c:v>5918.0</c:v>
                </c:pt>
                <c:pt idx="2122">
                  <c:v>5916.5</c:v>
                </c:pt>
                <c:pt idx="2123">
                  <c:v>5915.5</c:v>
                </c:pt>
                <c:pt idx="2124">
                  <c:v>5913.75</c:v>
                </c:pt>
                <c:pt idx="2125">
                  <c:v>5913.0</c:v>
                </c:pt>
                <c:pt idx="2126">
                  <c:v>5912.5</c:v>
                </c:pt>
                <c:pt idx="2127">
                  <c:v>5912.0</c:v>
                </c:pt>
                <c:pt idx="2128">
                  <c:v>5911.75</c:v>
                </c:pt>
                <c:pt idx="2129">
                  <c:v>5910.5</c:v>
                </c:pt>
                <c:pt idx="2130">
                  <c:v>5910.25</c:v>
                </c:pt>
                <c:pt idx="2131">
                  <c:v>5909.5</c:v>
                </c:pt>
                <c:pt idx="2132">
                  <c:v>5907.5</c:v>
                </c:pt>
                <c:pt idx="2133">
                  <c:v>5906.25</c:v>
                </c:pt>
                <c:pt idx="2134">
                  <c:v>5905.0</c:v>
                </c:pt>
                <c:pt idx="2135">
                  <c:v>5904.0</c:v>
                </c:pt>
                <c:pt idx="2136">
                  <c:v>5903.5</c:v>
                </c:pt>
                <c:pt idx="2137">
                  <c:v>5902.75</c:v>
                </c:pt>
                <c:pt idx="2138">
                  <c:v>5901.75</c:v>
                </c:pt>
                <c:pt idx="2139">
                  <c:v>5901.5</c:v>
                </c:pt>
                <c:pt idx="2140">
                  <c:v>5900.5</c:v>
                </c:pt>
                <c:pt idx="2141">
                  <c:v>5899.5</c:v>
                </c:pt>
                <c:pt idx="2142">
                  <c:v>5898.25</c:v>
                </c:pt>
                <c:pt idx="2143">
                  <c:v>5897.25</c:v>
                </c:pt>
                <c:pt idx="2144">
                  <c:v>5896.0</c:v>
                </c:pt>
                <c:pt idx="2145">
                  <c:v>5895.75</c:v>
                </c:pt>
                <c:pt idx="2146">
                  <c:v>5894.25</c:v>
                </c:pt>
                <c:pt idx="2147">
                  <c:v>5894.0</c:v>
                </c:pt>
                <c:pt idx="2148">
                  <c:v>5893.25</c:v>
                </c:pt>
                <c:pt idx="2149">
                  <c:v>5892.25</c:v>
                </c:pt>
                <c:pt idx="2150">
                  <c:v>5891.75</c:v>
                </c:pt>
                <c:pt idx="2151">
                  <c:v>5891.25</c:v>
                </c:pt>
                <c:pt idx="2152">
                  <c:v>5890.75</c:v>
                </c:pt>
                <c:pt idx="2153">
                  <c:v>5889.0</c:v>
                </c:pt>
                <c:pt idx="2154">
                  <c:v>5888.0</c:v>
                </c:pt>
                <c:pt idx="2155">
                  <c:v>5887.75</c:v>
                </c:pt>
                <c:pt idx="2156">
                  <c:v>5886.75</c:v>
                </c:pt>
                <c:pt idx="2157">
                  <c:v>5886.0</c:v>
                </c:pt>
                <c:pt idx="2158">
                  <c:v>5885.5</c:v>
                </c:pt>
                <c:pt idx="2159">
                  <c:v>5885.25</c:v>
                </c:pt>
                <c:pt idx="2160">
                  <c:v>5885.0</c:v>
                </c:pt>
                <c:pt idx="2161">
                  <c:v>5884.75</c:v>
                </c:pt>
                <c:pt idx="2162">
                  <c:v>5884.5</c:v>
                </c:pt>
                <c:pt idx="2163">
                  <c:v>5883.5</c:v>
                </c:pt>
                <c:pt idx="2164">
                  <c:v>5883.25</c:v>
                </c:pt>
                <c:pt idx="2165">
                  <c:v>5882.75</c:v>
                </c:pt>
                <c:pt idx="2166">
                  <c:v>5882.5</c:v>
                </c:pt>
                <c:pt idx="2167">
                  <c:v>5882.25</c:v>
                </c:pt>
                <c:pt idx="2168">
                  <c:v>5882.0</c:v>
                </c:pt>
                <c:pt idx="2169">
                  <c:v>5881.75</c:v>
                </c:pt>
                <c:pt idx="2170">
                  <c:v>5881.0</c:v>
                </c:pt>
                <c:pt idx="2171">
                  <c:v>5880.25</c:v>
                </c:pt>
                <c:pt idx="2172">
                  <c:v>5878.5</c:v>
                </c:pt>
                <c:pt idx="2173">
                  <c:v>5878.0</c:v>
                </c:pt>
                <c:pt idx="2174">
                  <c:v>5877.0</c:v>
                </c:pt>
                <c:pt idx="2175">
                  <c:v>5876.25</c:v>
                </c:pt>
                <c:pt idx="2176">
                  <c:v>5875.5</c:v>
                </c:pt>
                <c:pt idx="2177">
                  <c:v>5874.75</c:v>
                </c:pt>
                <c:pt idx="2178">
                  <c:v>5874.25</c:v>
                </c:pt>
                <c:pt idx="2179">
                  <c:v>5874.0</c:v>
                </c:pt>
                <c:pt idx="2180">
                  <c:v>5873.75</c:v>
                </c:pt>
                <c:pt idx="2181">
                  <c:v>5873.25</c:v>
                </c:pt>
                <c:pt idx="2182">
                  <c:v>5872.5</c:v>
                </c:pt>
                <c:pt idx="2183">
                  <c:v>5871.75</c:v>
                </c:pt>
                <c:pt idx="2184">
                  <c:v>5871.5</c:v>
                </c:pt>
                <c:pt idx="2185">
                  <c:v>5871.25</c:v>
                </c:pt>
                <c:pt idx="2186">
                  <c:v>5870.75</c:v>
                </c:pt>
                <c:pt idx="2187">
                  <c:v>5869.75</c:v>
                </c:pt>
                <c:pt idx="2188">
                  <c:v>5869.5</c:v>
                </c:pt>
                <c:pt idx="2189">
                  <c:v>5869.25</c:v>
                </c:pt>
                <c:pt idx="2190">
                  <c:v>5869.0</c:v>
                </c:pt>
                <c:pt idx="2191">
                  <c:v>5868.0</c:v>
                </c:pt>
                <c:pt idx="2192">
                  <c:v>5867.0</c:v>
                </c:pt>
                <c:pt idx="2193">
                  <c:v>5866.5</c:v>
                </c:pt>
                <c:pt idx="2194">
                  <c:v>5866.0</c:v>
                </c:pt>
                <c:pt idx="2195">
                  <c:v>5865.5</c:v>
                </c:pt>
                <c:pt idx="2196">
                  <c:v>5864.5</c:v>
                </c:pt>
                <c:pt idx="2197">
                  <c:v>5864.0</c:v>
                </c:pt>
                <c:pt idx="2198">
                  <c:v>5862.75</c:v>
                </c:pt>
                <c:pt idx="2199">
                  <c:v>5862.25</c:v>
                </c:pt>
                <c:pt idx="2200">
                  <c:v>5861.5</c:v>
                </c:pt>
                <c:pt idx="2201">
                  <c:v>5861.25</c:v>
                </c:pt>
                <c:pt idx="2202">
                  <c:v>5860.5</c:v>
                </c:pt>
                <c:pt idx="2203">
                  <c:v>5859.5</c:v>
                </c:pt>
                <c:pt idx="2204">
                  <c:v>5858.75</c:v>
                </c:pt>
                <c:pt idx="2205">
                  <c:v>5858.5</c:v>
                </c:pt>
                <c:pt idx="2206">
                  <c:v>5857.75</c:v>
                </c:pt>
                <c:pt idx="2207">
                  <c:v>5857.5</c:v>
                </c:pt>
                <c:pt idx="2208">
                  <c:v>5857.0</c:v>
                </c:pt>
                <c:pt idx="2209">
                  <c:v>5856.5</c:v>
                </c:pt>
                <c:pt idx="2210">
                  <c:v>5856.0</c:v>
                </c:pt>
                <c:pt idx="2211">
                  <c:v>5855.75</c:v>
                </c:pt>
                <c:pt idx="2212">
                  <c:v>5855.0</c:v>
                </c:pt>
                <c:pt idx="2213">
                  <c:v>5853.5</c:v>
                </c:pt>
                <c:pt idx="2214">
                  <c:v>5853.0</c:v>
                </c:pt>
                <c:pt idx="2215">
                  <c:v>5852.5</c:v>
                </c:pt>
                <c:pt idx="2216">
                  <c:v>5852.0</c:v>
                </c:pt>
                <c:pt idx="2217">
                  <c:v>5851.75</c:v>
                </c:pt>
                <c:pt idx="2218">
                  <c:v>5850.5</c:v>
                </c:pt>
                <c:pt idx="2219">
                  <c:v>5850.0</c:v>
                </c:pt>
                <c:pt idx="2220">
                  <c:v>5849.5</c:v>
                </c:pt>
                <c:pt idx="2221">
                  <c:v>5848.5</c:v>
                </c:pt>
                <c:pt idx="2222">
                  <c:v>5848.25</c:v>
                </c:pt>
                <c:pt idx="2223">
                  <c:v>5846.75</c:v>
                </c:pt>
                <c:pt idx="2224">
                  <c:v>5846.5</c:v>
                </c:pt>
                <c:pt idx="2225">
                  <c:v>5846.25</c:v>
                </c:pt>
                <c:pt idx="2226">
                  <c:v>5845.75</c:v>
                </c:pt>
                <c:pt idx="2227">
                  <c:v>5845.0</c:v>
                </c:pt>
                <c:pt idx="2228">
                  <c:v>5844.75</c:v>
                </c:pt>
                <c:pt idx="2229">
                  <c:v>5844.25</c:v>
                </c:pt>
                <c:pt idx="2230">
                  <c:v>5844.0</c:v>
                </c:pt>
                <c:pt idx="2231">
                  <c:v>5843.25</c:v>
                </c:pt>
                <c:pt idx="2232">
                  <c:v>5842.75</c:v>
                </c:pt>
                <c:pt idx="2233">
                  <c:v>5842.5</c:v>
                </c:pt>
                <c:pt idx="2234">
                  <c:v>5842.0</c:v>
                </c:pt>
                <c:pt idx="2235">
                  <c:v>5841.5</c:v>
                </c:pt>
                <c:pt idx="2236">
                  <c:v>5840.5</c:v>
                </c:pt>
                <c:pt idx="2237">
                  <c:v>5839.75</c:v>
                </c:pt>
                <c:pt idx="2238">
                  <c:v>5839.0</c:v>
                </c:pt>
                <c:pt idx="2239">
                  <c:v>5838.25</c:v>
                </c:pt>
                <c:pt idx="2240">
                  <c:v>5837.75</c:v>
                </c:pt>
                <c:pt idx="2241">
                  <c:v>5837.25</c:v>
                </c:pt>
                <c:pt idx="2242">
                  <c:v>5837.0</c:v>
                </c:pt>
                <c:pt idx="2243">
                  <c:v>5836.0</c:v>
                </c:pt>
                <c:pt idx="2244">
                  <c:v>5835.0</c:v>
                </c:pt>
                <c:pt idx="2245">
                  <c:v>5834.75</c:v>
                </c:pt>
                <c:pt idx="2246">
                  <c:v>5834.0</c:v>
                </c:pt>
                <c:pt idx="2247">
                  <c:v>5833.75</c:v>
                </c:pt>
                <c:pt idx="2248">
                  <c:v>5833.5</c:v>
                </c:pt>
                <c:pt idx="2249">
                  <c:v>5833.0</c:v>
                </c:pt>
                <c:pt idx="2250">
                  <c:v>5832.75</c:v>
                </c:pt>
                <c:pt idx="2251">
                  <c:v>5832.25</c:v>
                </c:pt>
                <c:pt idx="2252">
                  <c:v>5831.75</c:v>
                </c:pt>
                <c:pt idx="2253">
                  <c:v>5831.25</c:v>
                </c:pt>
                <c:pt idx="2254">
                  <c:v>5830.75</c:v>
                </c:pt>
                <c:pt idx="2255">
                  <c:v>5830.0</c:v>
                </c:pt>
                <c:pt idx="2256">
                  <c:v>5829.75</c:v>
                </c:pt>
                <c:pt idx="2257">
                  <c:v>5829.0</c:v>
                </c:pt>
                <c:pt idx="2258">
                  <c:v>5828.5</c:v>
                </c:pt>
                <c:pt idx="2259">
                  <c:v>5828.25</c:v>
                </c:pt>
                <c:pt idx="2260">
                  <c:v>5827.5</c:v>
                </c:pt>
                <c:pt idx="2261">
                  <c:v>5827.25</c:v>
                </c:pt>
                <c:pt idx="2262">
                  <c:v>5826.75</c:v>
                </c:pt>
                <c:pt idx="2263">
                  <c:v>5826.5</c:v>
                </c:pt>
                <c:pt idx="2264">
                  <c:v>5826.0</c:v>
                </c:pt>
                <c:pt idx="2265">
                  <c:v>5825.75</c:v>
                </c:pt>
                <c:pt idx="2266">
                  <c:v>5825.5</c:v>
                </c:pt>
                <c:pt idx="2267">
                  <c:v>5825.25</c:v>
                </c:pt>
                <c:pt idx="2268">
                  <c:v>5825.0</c:v>
                </c:pt>
                <c:pt idx="2269">
                  <c:v>5824.25</c:v>
                </c:pt>
                <c:pt idx="2270">
                  <c:v>5823.75</c:v>
                </c:pt>
                <c:pt idx="2271">
                  <c:v>5823.25</c:v>
                </c:pt>
                <c:pt idx="2272">
                  <c:v>5823.0</c:v>
                </c:pt>
                <c:pt idx="2273">
                  <c:v>5822.75</c:v>
                </c:pt>
                <c:pt idx="2274">
                  <c:v>5822.25</c:v>
                </c:pt>
                <c:pt idx="2275">
                  <c:v>5822.0</c:v>
                </c:pt>
                <c:pt idx="2276">
                  <c:v>5821.75</c:v>
                </c:pt>
                <c:pt idx="2277">
                  <c:v>5821.25</c:v>
                </c:pt>
                <c:pt idx="2278">
                  <c:v>5821.0</c:v>
                </c:pt>
                <c:pt idx="2279">
                  <c:v>5820.75</c:v>
                </c:pt>
                <c:pt idx="2280">
                  <c:v>5820.5</c:v>
                </c:pt>
                <c:pt idx="2281">
                  <c:v>5820.25</c:v>
                </c:pt>
                <c:pt idx="2282">
                  <c:v>5819.75</c:v>
                </c:pt>
                <c:pt idx="2283">
                  <c:v>5819.5</c:v>
                </c:pt>
                <c:pt idx="2284">
                  <c:v>5819.25</c:v>
                </c:pt>
                <c:pt idx="2285">
                  <c:v>5819.0</c:v>
                </c:pt>
                <c:pt idx="2286">
                  <c:v>5818.75</c:v>
                </c:pt>
                <c:pt idx="2287">
                  <c:v>5818.5</c:v>
                </c:pt>
                <c:pt idx="2288">
                  <c:v>5818.25</c:v>
                </c:pt>
                <c:pt idx="2289">
                  <c:v>5818.0</c:v>
                </c:pt>
                <c:pt idx="2290">
                  <c:v>5817.25</c:v>
                </c:pt>
                <c:pt idx="2291">
                  <c:v>5816.75</c:v>
                </c:pt>
                <c:pt idx="2292">
                  <c:v>5816.5</c:v>
                </c:pt>
                <c:pt idx="2293">
                  <c:v>5816.0</c:v>
                </c:pt>
                <c:pt idx="2294">
                  <c:v>5815.75</c:v>
                </c:pt>
                <c:pt idx="2295">
                  <c:v>5815.5</c:v>
                </c:pt>
                <c:pt idx="2296">
                  <c:v>5815.0</c:v>
                </c:pt>
                <c:pt idx="2297">
                  <c:v>5814.5</c:v>
                </c:pt>
                <c:pt idx="2298">
                  <c:v>5813.75</c:v>
                </c:pt>
                <c:pt idx="2299">
                  <c:v>5813.5</c:v>
                </c:pt>
                <c:pt idx="2300">
                  <c:v>5813.25</c:v>
                </c:pt>
                <c:pt idx="2301">
                  <c:v>5813.0</c:v>
                </c:pt>
                <c:pt idx="2302">
                  <c:v>5812.75</c:v>
                </c:pt>
                <c:pt idx="2303">
                  <c:v>5812.5</c:v>
                </c:pt>
                <c:pt idx="2304">
                  <c:v>5812.0</c:v>
                </c:pt>
                <c:pt idx="2305">
                  <c:v>5811.5</c:v>
                </c:pt>
                <c:pt idx="2306">
                  <c:v>5810.75</c:v>
                </c:pt>
                <c:pt idx="2307">
                  <c:v>5810.5</c:v>
                </c:pt>
                <c:pt idx="2308">
                  <c:v>5810.25</c:v>
                </c:pt>
                <c:pt idx="2309">
                  <c:v>5809.75</c:v>
                </c:pt>
                <c:pt idx="2310">
                  <c:v>5809.5</c:v>
                </c:pt>
                <c:pt idx="2311">
                  <c:v>5809.0</c:v>
                </c:pt>
                <c:pt idx="2312">
                  <c:v>5808.75</c:v>
                </c:pt>
                <c:pt idx="2313">
                  <c:v>5808.5</c:v>
                </c:pt>
                <c:pt idx="2314">
                  <c:v>5808.25</c:v>
                </c:pt>
                <c:pt idx="2315">
                  <c:v>5807.75</c:v>
                </c:pt>
                <c:pt idx="2316">
                  <c:v>5807.5</c:v>
                </c:pt>
                <c:pt idx="2317">
                  <c:v>5807.0</c:v>
                </c:pt>
                <c:pt idx="2318">
                  <c:v>5806.0</c:v>
                </c:pt>
                <c:pt idx="2319">
                  <c:v>5805.5</c:v>
                </c:pt>
                <c:pt idx="2320">
                  <c:v>5805.25</c:v>
                </c:pt>
                <c:pt idx="2321">
                  <c:v>5805.0</c:v>
                </c:pt>
                <c:pt idx="2322">
                  <c:v>5804.5</c:v>
                </c:pt>
                <c:pt idx="2323">
                  <c:v>5804.25</c:v>
                </c:pt>
                <c:pt idx="2324">
                  <c:v>5804.0</c:v>
                </c:pt>
                <c:pt idx="2325">
                  <c:v>5803.75</c:v>
                </c:pt>
                <c:pt idx="2326">
                  <c:v>5803.25</c:v>
                </c:pt>
                <c:pt idx="2327">
                  <c:v>5803.0</c:v>
                </c:pt>
                <c:pt idx="2328">
                  <c:v>5802.75</c:v>
                </c:pt>
                <c:pt idx="2329">
                  <c:v>5802.25</c:v>
                </c:pt>
                <c:pt idx="2330">
                  <c:v>5802.0</c:v>
                </c:pt>
                <c:pt idx="2331">
                  <c:v>5801.75</c:v>
                </c:pt>
                <c:pt idx="2332">
                  <c:v>5801.5</c:v>
                </c:pt>
                <c:pt idx="2333">
                  <c:v>5801.0</c:v>
                </c:pt>
                <c:pt idx="2334">
                  <c:v>5800.75</c:v>
                </c:pt>
                <c:pt idx="2335">
                  <c:v>5799.75</c:v>
                </c:pt>
                <c:pt idx="2336">
                  <c:v>5799.5</c:v>
                </c:pt>
                <c:pt idx="2337">
                  <c:v>5799.0</c:v>
                </c:pt>
                <c:pt idx="2338">
                  <c:v>5798.75</c:v>
                </c:pt>
                <c:pt idx="2339">
                  <c:v>5798.25</c:v>
                </c:pt>
                <c:pt idx="2340">
                  <c:v>5798.0</c:v>
                </c:pt>
                <c:pt idx="2341">
                  <c:v>5797.75</c:v>
                </c:pt>
                <c:pt idx="2342">
                  <c:v>5797.5</c:v>
                </c:pt>
                <c:pt idx="2343">
                  <c:v>5797.25</c:v>
                </c:pt>
                <c:pt idx="2344">
                  <c:v>5796.75</c:v>
                </c:pt>
                <c:pt idx="2345">
                  <c:v>5796.5</c:v>
                </c:pt>
                <c:pt idx="2346">
                  <c:v>5796.25</c:v>
                </c:pt>
                <c:pt idx="2347">
                  <c:v>5795.5</c:v>
                </c:pt>
                <c:pt idx="2348">
                  <c:v>5794.75</c:v>
                </c:pt>
                <c:pt idx="2349">
                  <c:v>5793.75</c:v>
                </c:pt>
                <c:pt idx="2350">
                  <c:v>5793.25</c:v>
                </c:pt>
                <c:pt idx="2351">
                  <c:v>5793.0</c:v>
                </c:pt>
                <c:pt idx="2352">
                  <c:v>5792.5</c:v>
                </c:pt>
                <c:pt idx="2353">
                  <c:v>5792.25</c:v>
                </c:pt>
                <c:pt idx="2354">
                  <c:v>5792.0</c:v>
                </c:pt>
                <c:pt idx="2355">
                  <c:v>5791.75</c:v>
                </c:pt>
                <c:pt idx="2356">
                  <c:v>5791.5</c:v>
                </c:pt>
                <c:pt idx="2357">
                  <c:v>5791.0</c:v>
                </c:pt>
                <c:pt idx="2358">
                  <c:v>5790.75</c:v>
                </c:pt>
                <c:pt idx="2359">
                  <c:v>5790.25</c:v>
                </c:pt>
                <c:pt idx="2360">
                  <c:v>5789.75</c:v>
                </c:pt>
                <c:pt idx="2361">
                  <c:v>5789.5</c:v>
                </c:pt>
                <c:pt idx="2362">
                  <c:v>5788.75</c:v>
                </c:pt>
                <c:pt idx="2363">
                  <c:v>5788.5</c:v>
                </c:pt>
                <c:pt idx="2364">
                  <c:v>5788.25</c:v>
                </c:pt>
                <c:pt idx="2365">
                  <c:v>5787.5</c:v>
                </c:pt>
                <c:pt idx="2366">
                  <c:v>5787.25</c:v>
                </c:pt>
                <c:pt idx="2367">
                  <c:v>5786.25</c:v>
                </c:pt>
                <c:pt idx="2368">
                  <c:v>5786.0</c:v>
                </c:pt>
                <c:pt idx="2369">
                  <c:v>5785.5</c:v>
                </c:pt>
                <c:pt idx="2370">
                  <c:v>5785.0</c:v>
                </c:pt>
                <c:pt idx="2371">
                  <c:v>5784.75</c:v>
                </c:pt>
                <c:pt idx="2372">
                  <c:v>5784.25</c:v>
                </c:pt>
                <c:pt idx="2373">
                  <c:v>5783.75</c:v>
                </c:pt>
                <c:pt idx="2374">
                  <c:v>5783.0</c:v>
                </c:pt>
                <c:pt idx="2375">
                  <c:v>5782.0</c:v>
                </c:pt>
                <c:pt idx="2376">
                  <c:v>5781.75</c:v>
                </c:pt>
                <c:pt idx="2377">
                  <c:v>5781.5</c:v>
                </c:pt>
                <c:pt idx="2378">
                  <c:v>5780.5</c:v>
                </c:pt>
                <c:pt idx="2379">
                  <c:v>5780.0</c:v>
                </c:pt>
                <c:pt idx="2380">
                  <c:v>5779.5</c:v>
                </c:pt>
                <c:pt idx="2381">
                  <c:v>5779.25</c:v>
                </c:pt>
                <c:pt idx="2382">
                  <c:v>5779.0</c:v>
                </c:pt>
                <c:pt idx="2383">
                  <c:v>5778.5</c:v>
                </c:pt>
                <c:pt idx="2384">
                  <c:v>5777.75</c:v>
                </c:pt>
                <c:pt idx="2385">
                  <c:v>5777.5</c:v>
                </c:pt>
                <c:pt idx="2386">
                  <c:v>5777.25</c:v>
                </c:pt>
                <c:pt idx="2387">
                  <c:v>5777.0</c:v>
                </c:pt>
                <c:pt idx="2388">
                  <c:v>5776.5</c:v>
                </c:pt>
                <c:pt idx="2389">
                  <c:v>5775.25</c:v>
                </c:pt>
                <c:pt idx="2390">
                  <c:v>5774.75</c:v>
                </c:pt>
                <c:pt idx="2391">
                  <c:v>5774.5</c:v>
                </c:pt>
                <c:pt idx="2392">
                  <c:v>5774.25</c:v>
                </c:pt>
                <c:pt idx="2393">
                  <c:v>5773.0</c:v>
                </c:pt>
                <c:pt idx="2394">
                  <c:v>5772.75</c:v>
                </c:pt>
                <c:pt idx="2395">
                  <c:v>5772.5</c:v>
                </c:pt>
                <c:pt idx="2396">
                  <c:v>5772.25</c:v>
                </c:pt>
                <c:pt idx="2397">
                  <c:v>5772.0</c:v>
                </c:pt>
                <c:pt idx="2398">
                  <c:v>5771.75</c:v>
                </c:pt>
                <c:pt idx="2399">
                  <c:v>5771.5</c:v>
                </c:pt>
                <c:pt idx="2400">
                  <c:v>5771.0</c:v>
                </c:pt>
                <c:pt idx="2401">
                  <c:v>5770.75</c:v>
                </c:pt>
                <c:pt idx="2402">
                  <c:v>5770.5</c:v>
                </c:pt>
                <c:pt idx="2403">
                  <c:v>5770.25</c:v>
                </c:pt>
                <c:pt idx="2404">
                  <c:v>5769.5</c:v>
                </c:pt>
                <c:pt idx="2405">
                  <c:v>5769.0</c:v>
                </c:pt>
                <c:pt idx="2406">
                  <c:v>5767.75</c:v>
                </c:pt>
                <c:pt idx="2407">
                  <c:v>5767.5</c:v>
                </c:pt>
                <c:pt idx="2408">
                  <c:v>5767.25</c:v>
                </c:pt>
                <c:pt idx="2409">
                  <c:v>5766.75</c:v>
                </c:pt>
                <c:pt idx="2410">
                  <c:v>5766.5</c:v>
                </c:pt>
                <c:pt idx="2411">
                  <c:v>5766.25</c:v>
                </c:pt>
                <c:pt idx="2412">
                  <c:v>5765.75</c:v>
                </c:pt>
                <c:pt idx="2413">
                  <c:v>5765.5</c:v>
                </c:pt>
                <c:pt idx="2414">
                  <c:v>5765.25</c:v>
                </c:pt>
                <c:pt idx="2415">
                  <c:v>5765.0</c:v>
                </c:pt>
                <c:pt idx="2416">
                  <c:v>5764.5</c:v>
                </c:pt>
                <c:pt idx="2417">
                  <c:v>5764.25</c:v>
                </c:pt>
                <c:pt idx="2418">
                  <c:v>5763.75</c:v>
                </c:pt>
                <c:pt idx="2419">
                  <c:v>5763.25</c:v>
                </c:pt>
                <c:pt idx="2420">
                  <c:v>5763.0</c:v>
                </c:pt>
                <c:pt idx="2421">
                  <c:v>5762.5</c:v>
                </c:pt>
                <c:pt idx="2422">
                  <c:v>5762.25</c:v>
                </c:pt>
                <c:pt idx="2423">
                  <c:v>5762.0</c:v>
                </c:pt>
                <c:pt idx="2424">
                  <c:v>5761.75</c:v>
                </c:pt>
                <c:pt idx="2425">
                  <c:v>5761.25</c:v>
                </c:pt>
                <c:pt idx="2426">
                  <c:v>5760.75</c:v>
                </c:pt>
                <c:pt idx="2427">
                  <c:v>5760.25</c:v>
                </c:pt>
                <c:pt idx="2428">
                  <c:v>5760.0</c:v>
                </c:pt>
                <c:pt idx="2429">
                  <c:v>5759.75</c:v>
                </c:pt>
                <c:pt idx="2430">
                  <c:v>5759.5</c:v>
                </c:pt>
                <c:pt idx="2431">
                  <c:v>5759.25</c:v>
                </c:pt>
                <c:pt idx="2432">
                  <c:v>5758.25</c:v>
                </c:pt>
                <c:pt idx="2433">
                  <c:v>5757.75</c:v>
                </c:pt>
                <c:pt idx="2434">
                  <c:v>5757.5</c:v>
                </c:pt>
                <c:pt idx="2435">
                  <c:v>5757.25</c:v>
                </c:pt>
                <c:pt idx="2436">
                  <c:v>5757.0</c:v>
                </c:pt>
                <c:pt idx="2437">
                  <c:v>5756.75</c:v>
                </c:pt>
                <c:pt idx="2438">
                  <c:v>5756.5</c:v>
                </c:pt>
                <c:pt idx="2439">
                  <c:v>5756.0</c:v>
                </c:pt>
                <c:pt idx="2440">
                  <c:v>5755.75</c:v>
                </c:pt>
                <c:pt idx="2441">
                  <c:v>5755.5</c:v>
                </c:pt>
                <c:pt idx="2442">
                  <c:v>5755.25</c:v>
                </c:pt>
                <c:pt idx="2443">
                  <c:v>5755.0</c:v>
                </c:pt>
                <c:pt idx="2444">
                  <c:v>5754.5</c:v>
                </c:pt>
                <c:pt idx="2445">
                  <c:v>5754.25</c:v>
                </c:pt>
                <c:pt idx="2446">
                  <c:v>5754.0</c:v>
                </c:pt>
                <c:pt idx="2447">
                  <c:v>5753.5</c:v>
                </c:pt>
                <c:pt idx="2448">
                  <c:v>5753.0</c:v>
                </c:pt>
                <c:pt idx="2449">
                  <c:v>5752.5</c:v>
                </c:pt>
                <c:pt idx="2450">
                  <c:v>5752.25</c:v>
                </c:pt>
                <c:pt idx="2451">
                  <c:v>5751.25</c:v>
                </c:pt>
                <c:pt idx="2452">
                  <c:v>5751.0</c:v>
                </c:pt>
                <c:pt idx="2453">
                  <c:v>5750.75</c:v>
                </c:pt>
                <c:pt idx="2454">
                  <c:v>5750.0</c:v>
                </c:pt>
                <c:pt idx="2455">
                  <c:v>5749.5</c:v>
                </c:pt>
                <c:pt idx="2456">
                  <c:v>5749.25</c:v>
                </c:pt>
                <c:pt idx="2457">
                  <c:v>5749.0</c:v>
                </c:pt>
                <c:pt idx="2458">
                  <c:v>5748.5</c:v>
                </c:pt>
                <c:pt idx="2459">
                  <c:v>5748.25</c:v>
                </c:pt>
                <c:pt idx="2460">
                  <c:v>5748.0</c:v>
                </c:pt>
                <c:pt idx="2461">
                  <c:v>5747.75</c:v>
                </c:pt>
                <c:pt idx="2462">
                  <c:v>5747.5</c:v>
                </c:pt>
                <c:pt idx="2463">
                  <c:v>5747.25</c:v>
                </c:pt>
                <c:pt idx="2464">
                  <c:v>5747.0</c:v>
                </c:pt>
                <c:pt idx="2465">
                  <c:v>5746.25</c:v>
                </c:pt>
                <c:pt idx="2466">
                  <c:v>5746.0</c:v>
                </c:pt>
                <c:pt idx="2467">
                  <c:v>5745.75</c:v>
                </c:pt>
                <c:pt idx="2468">
                  <c:v>5745.5</c:v>
                </c:pt>
                <c:pt idx="2469">
                  <c:v>5745.25</c:v>
                </c:pt>
                <c:pt idx="2470">
                  <c:v>5745.0</c:v>
                </c:pt>
                <c:pt idx="2471">
                  <c:v>5744.0</c:v>
                </c:pt>
                <c:pt idx="2472">
                  <c:v>5743.75</c:v>
                </c:pt>
                <c:pt idx="2473">
                  <c:v>5743.25</c:v>
                </c:pt>
                <c:pt idx="2474">
                  <c:v>5742.75</c:v>
                </c:pt>
                <c:pt idx="2475">
                  <c:v>5742.5</c:v>
                </c:pt>
                <c:pt idx="2476">
                  <c:v>5742.25</c:v>
                </c:pt>
                <c:pt idx="2477">
                  <c:v>5741.75</c:v>
                </c:pt>
                <c:pt idx="2478">
                  <c:v>5741.0</c:v>
                </c:pt>
                <c:pt idx="2479">
                  <c:v>5740.5</c:v>
                </c:pt>
                <c:pt idx="2480">
                  <c:v>5740.25</c:v>
                </c:pt>
                <c:pt idx="2481">
                  <c:v>5740.0</c:v>
                </c:pt>
                <c:pt idx="2482">
                  <c:v>5739.75</c:v>
                </c:pt>
                <c:pt idx="2483">
                  <c:v>5739.5</c:v>
                </c:pt>
                <c:pt idx="2484">
                  <c:v>5739.25</c:v>
                </c:pt>
                <c:pt idx="2485">
                  <c:v>5739.0</c:v>
                </c:pt>
                <c:pt idx="2486">
                  <c:v>5738.75</c:v>
                </c:pt>
                <c:pt idx="2487">
                  <c:v>5738.5</c:v>
                </c:pt>
                <c:pt idx="2488">
                  <c:v>5738.0</c:v>
                </c:pt>
                <c:pt idx="2489">
                  <c:v>5737.75</c:v>
                </c:pt>
                <c:pt idx="2490">
                  <c:v>5737.25</c:v>
                </c:pt>
                <c:pt idx="2491">
                  <c:v>5737.0</c:v>
                </c:pt>
                <c:pt idx="2492">
                  <c:v>5736.75</c:v>
                </c:pt>
                <c:pt idx="2493">
                  <c:v>5736.25</c:v>
                </c:pt>
                <c:pt idx="2494">
                  <c:v>5735.75</c:v>
                </c:pt>
                <c:pt idx="2495">
                  <c:v>5735.25</c:v>
                </c:pt>
                <c:pt idx="2496">
                  <c:v>5735.0</c:v>
                </c:pt>
                <c:pt idx="2497">
                  <c:v>5734.5</c:v>
                </c:pt>
                <c:pt idx="2498">
                  <c:v>5734.0</c:v>
                </c:pt>
                <c:pt idx="2499">
                  <c:v>5733.75</c:v>
                </c:pt>
                <c:pt idx="2500">
                  <c:v>5733.5</c:v>
                </c:pt>
                <c:pt idx="2501">
                  <c:v>5733.25</c:v>
                </c:pt>
                <c:pt idx="2502">
                  <c:v>5732.5</c:v>
                </c:pt>
                <c:pt idx="2503">
                  <c:v>5732.25</c:v>
                </c:pt>
                <c:pt idx="2504">
                  <c:v>5732.0</c:v>
                </c:pt>
                <c:pt idx="2505">
                  <c:v>5731.5</c:v>
                </c:pt>
                <c:pt idx="2506">
                  <c:v>5731.25</c:v>
                </c:pt>
                <c:pt idx="2507">
                  <c:v>5730.5</c:v>
                </c:pt>
                <c:pt idx="2508">
                  <c:v>5730.25</c:v>
                </c:pt>
                <c:pt idx="2509">
                  <c:v>5730.0</c:v>
                </c:pt>
                <c:pt idx="2510">
                  <c:v>5729.75</c:v>
                </c:pt>
                <c:pt idx="2511">
                  <c:v>5729.25</c:v>
                </c:pt>
                <c:pt idx="2512">
                  <c:v>5728.5</c:v>
                </c:pt>
                <c:pt idx="2513">
                  <c:v>5727.75</c:v>
                </c:pt>
                <c:pt idx="2514">
                  <c:v>5727.5</c:v>
                </c:pt>
                <c:pt idx="2515">
                  <c:v>5727.25</c:v>
                </c:pt>
                <c:pt idx="2516">
                  <c:v>5727.0</c:v>
                </c:pt>
                <c:pt idx="2517">
                  <c:v>5726.75</c:v>
                </c:pt>
                <c:pt idx="2518">
                  <c:v>5726.5</c:v>
                </c:pt>
                <c:pt idx="2519">
                  <c:v>5726.25</c:v>
                </c:pt>
                <c:pt idx="2520">
                  <c:v>5726.0</c:v>
                </c:pt>
                <c:pt idx="2521">
                  <c:v>5725.75</c:v>
                </c:pt>
                <c:pt idx="2522">
                  <c:v>5725.5</c:v>
                </c:pt>
                <c:pt idx="2523">
                  <c:v>5725.25</c:v>
                </c:pt>
                <c:pt idx="2524">
                  <c:v>5725.0</c:v>
                </c:pt>
                <c:pt idx="2525">
                  <c:v>5724.5</c:v>
                </c:pt>
                <c:pt idx="2526">
                  <c:v>5724.25</c:v>
                </c:pt>
                <c:pt idx="2527">
                  <c:v>5724.0</c:v>
                </c:pt>
                <c:pt idx="2528">
                  <c:v>5723.75</c:v>
                </c:pt>
                <c:pt idx="2529">
                  <c:v>5723.5</c:v>
                </c:pt>
                <c:pt idx="2530">
                  <c:v>5723.25</c:v>
                </c:pt>
                <c:pt idx="2531">
                  <c:v>5723.0</c:v>
                </c:pt>
                <c:pt idx="2532">
                  <c:v>5722.75</c:v>
                </c:pt>
                <c:pt idx="2533">
                  <c:v>5722.5</c:v>
                </c:pt>
                <c:pt idx="2534">
                  <c:v>5722.0</c:v>
                </c:pt>
                <c:pt idx="2535">
                  <c:v>5721.75</c:v>
                </c:pt>
                <c:pt idx="2536">
                  <c:v>5721.25</c:v>
                </c:pt>
                <c:pt idx="2537">
                  <c:v>5721.0</c:v>
                </c:pt>
                <c:pt idx="2538">
                  <c:v>5720.75</c:v>
                </c:pt>
                <c:pt idx="2539">
                  <c:v>5720.25</c:v>
                </c:pt>
                <c:pt idx="2540">
                  <c:v>5720.0</c:v>
                </c:pt>
                <c:pt idx="2541">
                  <c:v>5719.75</c:v>
                </c:pt>
                <c:pt idx="2542">
                  <c:v>5719.5</c:v>
                </c:pt>
                <c:pt idx="2543">
                  <c:v>5719.25</c:v>
                </c:pt>
                <c:pt idx="2544">
                  <c:v>5718.75</c:v>
                </c:pt>
                <c:pt idx="2545">
                  <c:v>5718.5</c:v>
                </c:pt>
                <c:pt idx="2546">
                  <c:v>5718.0</c:v>
                </c:pt>
                <c:pt idx="2547">
                  <c:v>5717.5</c:v>
                </c:pt>
                <c:pt idx="2548">
                  <c:v>5717.25</c:v>
                </c:pt>
                <c:pt idx="2549">
                  <c:v>5717.0</c:v>
                </c:pt>
                <c:pt idx="2550">
                  <c:v>5716.5</c:v>
                </c:pt>
                <c:pt idx="2551">
                  <c:v>5716.25</c:v>
                </c:pt>
                <c:pt idx="2552">
                  <c:v>5715.75</c:v>
                </c:pt>
                <c:pt idx="2553">
                  <c:v>5715.5</c:v>
                </c:pt>
                <c:pt idx="2554">
                  <c:v>5715.25</c:v>
                </c:pt>
                <c:pt idx="2555">
                  <c:v>5715.0</c:v>
                </c:pt>
                <c:pt idx="2556">
                  <c:v>5714.75</c:v>
                </c:pt>
                <c:pt idx="2557">
                  <c:v>5714.5</c:v>
                </c:pt>
                <c:pt idx="2558">
                  <c:v>5714.25</c:v>
                </c:pt>
                <c:pt idx="2559">
                  <c:v>5714.0</c:v>
                </c:pt>
                <c:pt idx="2560">
                  <c:v>5713.5</c:v>
                </c:pt>
                <c:pt idx="2561">
                  <c:v>5713.25</c:v>
                </c:pt>
                <c:pt idx="2562">
                  <c:v>5712.75</c:v>
                </c:pt>
                <c:pt idx="2563">
                  <c:v>5712.5</c:v>
                </c:pt>
                <c:pt idx="2564">
                  <c:v>5712.25</c:v>
                </c:pt>
                <c:pt idx="2565">
                  <c:v>5711.75</c:v>
                </c:pt>
                <c:pt idx="2566">
                  <c:v>5711.5</c:v>
                </c:pt>
                <c:pt idx="2567">
                  <c:v>5711.25</c:v>
                </c:pt>
                <c:pt idx="2568">
                  <c:v>5710.75</c:v>
                </c:pt>
                <c:pt idx="2569">
                  <c:v>5710.5</c:v>
                </c:pt>
                <c:pt idx="2570">
                  <c:v>5710.0</c:v>
                </c:pt>
                <c:pt idx="2571">
                  <c:v>5709.5</c:v>
                </c:pt>
                <c:pt idx="2572">
                  <c:v>5709.0</c:v>
                </c:pt>
                <c:pt idx="2573">
                  <c:v>5708.75</c:v>
                </c:pt>
                <c:pt idx="2574">
                  <c:v>5708.5</c:v>
                </c:pt>
                <c:pt idx="2575">
                  <c:v>5708.25</c:v>
                </c:pt>
                <c:pt idx="2576">
                  <c:v>5707.75</c:v>
                </c:pt>
                <c:pt idx="2577">
                  <c:v>5707.5</c:v>
                </c:pt>
                <c:pt idx="2578">
                  <c:v>5707.0</c:v>
                </c:pt>
                <c:pt idx="2579">
                  <c:v>5706.75</c:v>
                </c:pt>
                <c:pt idx="2580">
                  <c:v>5706.5</c:v>
                </c:pt>
                <c:pt idx="2581">
                  <c:v>5706.25</c:v>
                </c:pt>
                <c:pt idx="2582">
                  <c:v>5706.0</c:v>
                </c:pt>
                <c:pt idx="2583">
                  <c:v>5705.75</c:v>
                </c:pt>
                <c:pt idx="2584">
                  <c:v>5705.25</c:v>
                </c:pt>
                <c:pt idx="2585">
                  <c:v>5705.0</c:v>
                </c:pt>
                <c:pt idx="2586">
                  <c:v>5704.5</c:v>
                </c:pt>
                <c:pt idx="2587">
                  <c:v>5704.25</c:v>
                </c:pt>
                <c:pt idx="2588">
                  <c:v>5703.75</c:v>
                </c:pt>
                <c:pt idx="2589">
                  <c:v>5703.25</c:v>
                </c:pt>
                <c:pt idx="2590">
                  <c:v>5703.0</c:v>
                </c:pt>
                <c:pt idx="2591">
                  <c:v>5702.5</c:v>
                </c:pt>
                <c:pt idx="2592">
                  <c:v>5702.25</c:v>
                </c:pt>
                <c:pt idx="2593">
                  <c:v>5702.0</c:v>
                </c:pt>
                <c:pt idx="2594">
                  <c:v>5701.75</c:v>
                </c:pt>
                <c:pt idx="2595">
                  <c:v>5701.5</c:v>
                </c:pt>
                <c:pt idx="2596">
                  <c:v>5701.0</c:v>
                </c:pt>
                <c:pt idx="2597">
                  <c:v>5700.75</c:v>
                </c:pt>
                <c:pt idx="2598">
                  <c:v>5700.25</c:v>
                </c:pt>
                <c:pt idx="2599">
                  <c:v>5699.75</c:v>
                </c:pt>
                <c:pt idx="2600">
                  <c:v>5699.5</c:v>
                </c:pt>
                <c:pt idx="2601">
                  <c:v>5699.25</c:v>
                </c:pt>
                <c:pt idx="2602">
                  <c:v>5698.75</c:v>
                </c:pt>
                <c:pt idx="2603">
                  <c:v>5698.5</c:v>
                </c:pt>
                <c:pt idx="2604">
                  <c:v>5698.25</c:v>
                </c:pt>
                <c:pt idx="2605">
                  <c:v>5698.0</c:v>
                </c:pt>
                <c:pt idx="2606">
                  <c:v>5697.75</c:v>
                </c:pt>
                <c:pt idx="2607">
                  <c:v>5697.25</c:v>
                </c:pt>
                <c:pt idx="2608">
                  <c:v>5697.0</c:v>
                </c:pt>
                <c:pt idx="2609">
                  <c:v>5696.75</c:v>
                </c:pt>
                <c:pt idx="2610">
                  <c:v>5696.5</c:v>
                </c:pt>
                <c:pt idx="2611">
                  <c:v>5696.0</c:v>
                </c:pt>
                <c:pt idx="2612">
                  <c:v>5695.75</c:v>
                </c:pt>
                <c:pt idx="2613">
                  <c:v>5695.0</c:v>
                </c:pt>
                <c:pt idx="2614">
                  <c:v>5694.75</c:v>
                </c:pt>
                <c:pt idx="2615">
                  <c:v>5694.5</c:v>
                </c:pt>
                <c:pt idx="2616">
                  <c:v>5693.5</c:v>
                </c:pt>
                <c:pt idx="2617">
                  <c:v>5693.25</c:v>
                </c:pt>
                <c:pt idx="2618">
                  <c:v>5692.5</c:v>
                </c:pt>
                <c:pt idx="2619">
                  <c:v>5692.25</c:v>
                </c:pt>
                <c:pt idx="2620">
                  <c:v>5691.75</c:v>
                </c:pt>
                <c:pt idx="2621">
                  <c:v>5691.5</c:v>
                </c:pt>
                <c:pt idx="2622">
                  <c:v>5691.25</c:v>
                </c:pt>
                <c:pt idx="2623">
                  <c:v>5691.0</c:v>
                </c:pt>
                <c:pt idx="2624">
                  <c:v>5690.75</c:v>
                </c:pt>
                <c:pt idx="2625">
                  <c:v>5690.25</c:v>
                </c:pt>
                <c:pt idx="2626">
                  <c:v>5690.0</c:v>
                </c:pt>
                <c:pt idx="2627">
                  <c:v>5689.75</c:v>
                </c:pt>
                <c:pt idx="2628">
                  <c:v>5689.0</c:v>
                </c:pt>
                <c:pt idx="2629">
                  <c:v>5688.5</c:v>
                </c:pt>
                <c:pt idx="2630">
                  <c:v>5687.75</c:v>
                </c:pt>
                <c:pt idx="2631">
                  <c:v>5687.5</c:v>
                </c:pt>
                <c:pt idx="2632">
                  <c:v>5687.0</c:v>
                </c:pt>
                <c:pt idx="2633">
                  <c:v>5686.75</c:v>
                </c:pt>
                <c:pt idx="2634">
                  <c:v>5686.5</c:v>
                </c:pt>
                <c:pt idx="2635">
                  <c:v>5686.25</c:v>
                </c:pt>
                <c:pt idx="2636">
                  <c:v>5686.0</c:v>
                </c:pt>
                <c:pt idx="2637">
                  <c:v>5685.75</c:v>
                </c:pt>
                <c:pt idx="2638">
                  <c:v>5685.25</c:v>
                </c:pt>
                <c:pt idx="2639">
                  <c:v>5685.0</c:v>
                </c:pt>
                <c:pt idx="2640">
                  <c:v>5684.25</c:v>
                </c:pt>
                <c:pt idx="2641">
                  <c:v>5683.5</c:v>
                </c:pt>
                <c:pt idx="2642">
                  <c:v>5683.25</c:v>
                </c:pt>
                <c:pt idx="2643">
                  <c:v>5682.75</c:v>
                </c:pt>
                <c:pt idx="2644">
                  <c:v>5682.0</c:v>
                </c:pt>
                <c:pt idx="2645">
                  <c:v>5681.75</c:v>
                </c:pt>
                <c:pt idx="2646">
                  <c:v>5681.5</c:v>
                </c:pt>
                <c:pt idx="2647">
                  <c:v>5681.25</c:v>
                </c:pt>
                <c:pt idx="2648">
                  <c:v>5680.75</c:v>
                </c:pt>
                <c:pt idx="2649">
                  <c:v>5680.5</c:v>
                </c:pt>
                <c:pt idx="2650">
                  <c:v>5680.0</c:v>
                </c:pt>
                <c:pt idx="2651">
                  <c:v>5679.75</c:v>
                </c:pt>
                <c:pt idx="2652">
                  <c:v>5679.0</c:v>
                </c:pt>
                <c:pt idx="2653">
                  <c:v>5678.0</c:v>
                </c:pt>
                <c:pt idx="2654">
                  <c:v>5677.75</c:v>
                </c:pt>
                <c:pt idx="2655">
                  <c:v>5677.5</c:v>
                </c:pt>
                <c:pt idx="2656">
                  <c:v>5677.0</c:v>
                </c:pt>
                <c:pt idx="2657">
                  <c:v>5676.5</c:v>
                </c:pt>
                <c:pt idx="2658">
                  <c:v>5675.25</c:v>
                </c:pt>
                <c:pt idx="2659">
                  <c:v>5675.0</c:v>
                </c:pt>
                <c:pt idx="2660">
                  <c:v>5674.5</c:v>
                </c:pt>
                <c:pt idx="2661">
                  <c:v>5673.5</c:v>
                </c:pt>
                <c:pt idx="2662">
                  <c:v>5673.0</c:v>
                </c:pt>
                <c:pt idx="2663">
                  <c:v>5672.5</c:v>
                </c:pt>
                <c:pt idx="2664">
                  <c:v>5671.5</c:v>
                </c:pt>
                <c:pt idx="2665">
                  <c:v>5671.25</c:v>
                </c:pt>
                <c:pt idx="2666">
                  <c:v>5671.0</c:v>
                </c:pt>
                <c:pt idx="2667">
                  <c:v>5670.5</c:v>
                </c:pt>
                <c:pt idx="2668">
                  <c:v>5670.25</c:v>
                </c:pt>
                <c:pt idx="2669">
                  <c:v>5669.5</c:v>
                </c:pt>
                <c:pt idx="2670">
                  <c:v>5668.5</c:v>
                </c:pt>
                <c:pt idx="2671">
                  <c:v>5667.75</c:v>
                </c:pt>
                <c:pt idx="2672">
                  <c:v>5667.0</c:v>
                </c:pt>
                <c:pt idx="2673">
                  <c:v>5665.75</c:v>
                </c:pt>
                <c:pt idx="2674">
                  <c:v>5665.0</c:v>
                </c:pt>
                <c:pt idx="2675">
                  <c:v>5664.25</c:v>
                </c:pt>
                <c:pt idx="2676">
                  <c:v>5663.75</c:v>
                </c:pt>
                <c:pt idx="2677">
                  <c:v>5663.5</c:v>
                </c:pt>
                <c:pt idx="2678">
                  <c:v>5662.75</c:v>
                </c:pt>
                <c:pt idx="2679">
                  <c:v>5662.25</c:v>
                </c:pt>
                <c:pt idx="2680">
                  <c:v>5661.75</c:v>
                </c:pt>
                <c:pt idx="2681">
                  <c:v>5661.5</c:v>
                </c:pt>
                <c:pt idx="2682">
                  <c:v>5661.0</c:v>
                </c:pt>
                <c:pt idx="2683">
                  <c:v>5660.75</c:v>
                </c:pt>
                <c:pt idx="2684">
                  <c:v>5660.25</c:v>
                </c:pt>
                <c:pt idx="2685">
                  <c:v>5660.0</c:v>
                </c:pt>
                <c:pt idx="2686">
                  <c:v>5659.25</c:v>
                </c:pt>
                <c:pt idx="2687">
                  <c:v>5659.0</c:v>
                </c:pt>
                <c:pt idx="2688">
                  <c:v>5657.25</c:v>
                </c:pt>
                <c:pt idx="2689">
                  <c:v>5656.75</c:v>
                </c:pt>
                <c:pt idx="2690">
                  <c:v>5656.5</c:v>
                </c:pt>
                <c:pt idx="2691">
                  <c:v>5656.25</c:v>
                </c:pt>
                <c:pt idx="2692">
                  <c:v>5655.75</c:v>
                </c:pt>
                <c:pt idx="2693">
                  <c:v>5654.75</c:v>
                </c:pt>
                <c:pt idx="2694">
                  <c:v>5654.25</c:v>
                </c:pt>
                <c:pt idx="2695">
                  <c:v>5654.0</c:v>
                </c:pt>
                <c:pt idx="2696">
                  <c:v>5653.75</c:v>
                </c:pt>
                <c:pt idx="2697">
                  <c:v>5653.25</c:v>
                </c:pt>
                <c:pt idx="2698">
                  <c:v>5652.0</c:v>
                </c:pt>
                <c:pt idx="2699">
                  <c:v>5651.25</c:v>
                </c:pt>
                <c:pt idx="2700">
                  <c:v>5651.0</c:v>
                </c:pt>
                <c:pt idx="2701">
                  <c:v>5650.0</c:v>
                </c:pt>
                <c:pt idx="2702">
                  <c:v>5649.0</c:v>
                </c:pt>
                <c:pt idx="2703">
                  <c:v>5648.25</c:v>
                </c:pt>
                <c:pt idx="2704">
                  <c:v>5648.0</c:v>
                </c:pt>
                <c:pt idx="2705">
                  <c:v>5647.25</c:v>
                </c:pt>
                <c:pt idx="2706">
                  <c:v>5646.5</c:v>
                </c:pt>
                <c:pt idx="2707">
                  <c:v>5646.0</c:v>
                </c:pt>
                <c:pt idx="2708">
                  <c:v>5645.5</c:v>
                </c:pt>
                <c:pt idx="2709">
                  <c:v>5645.25</c:v>
                </c:pt>
                <c:pt idx="2710">
                  <c:v>5645.0</c:v>
                </c:pt>
                <c:pt idx="2711">
                  <c:v>5644.75</c:v>
                </c:pt>
                <c:pt idx="2712">
                  <c:v>5644.5</c:v>
                </c:pt>
                <c:pt idx="2713">
                  <c:v>5644.25</c:v>
                </c:pt>
                <c:pt idx="2714">
                  <c:v>5643.75</c:v>
                </c:pt>
                <c:pt idx="2715">
                  <c:v>5643.5</c:v>
                </c:pt>
                <c:pt idx="2716">
                  <c:v>5643.25</c:v>
                </c:pt>
                <c:pt idx="2717">
                  <c:v>5643.0</c:v>
                </c:pt>
                <c:pt idx="2718">
                  <c:v>5642.5</c:v>
                </c:pt>
                <c:pt idx="2719">
                  <c:v>5642.0</c:v>
                </c:pt>
                <c:pt idx="2720">
                  <c:v>5641.25</c:v>
                </c:pt>
                <c:pt idx="2721">
                  <c:v>5641.0</c:v>
                </c:pt>
                <c:pt idx="2722">
                  <c:v>5640.75</c:v>
                </c:pt>
                <c:pt idx="2723">
                  <c:v>5640.0</c:v>
                </c:pt>
                <c:pt idx="2724">
                  <c:v>5639.5</c:v>
                </c:pt>
                <c:pt idx="2725">
                  <c:v>5639.0</c:v>
                </c:pt>
                <c:pt idx="2726">
                  <c:v>5638.75</c:v>
                </c:pt>
                <c:pt idx="2727">
                  <c:v>5638.5</c:v>
                </c:pt>
                <c:pt idx="2728">
                  <c:v>5637.5</c:v>
                </c:pt>
                <c:pt idx="2729">
                  <c:v>5637.25</c:v>
                </c:pt>
                <c:pt idx="2730">
                  <c:v>5636.25</c:v>
                </c:pt>
                <c:pt idx="2731">
                  <c:v>5636.0</c:v>
                </c:pt>
                <c:pt idx="2732">
                  <c:v>5635.75</c:v>
                </c:pt>
                <c:pt idx="2733">
                  <c:v>5635.5</c:v>
                </c:pt>
                <c:pt idx="2734">
                  <c:v>5635.0</c:v>
                </c:pt>
                <c:pt idx="2735">
                  <c:v>5634.75</c:v>
                </c:pt>
                <c:pt idx="2736">
                  <c:v>5634.5</c:v>
                </c:pt>
                <c:pt idx="2737">
                  <c:v>5634.0</c:v>
                </c:pt>
                <c:pt idx="2738">
                  <c:v>5633.75</c:v>
                </c:pt>
                <c:pt idx="2739">
                  <c:v>5633.5</c:v>
                </c:pt>
                <c:pt idx="2740">
                  <c:v>5633.25</c:v>
                </c:pt>
                <c:pt idx="2741">
                  <c:v>5632.5</c:v>
                </c:pt>
                <c:pt idx="2742">
                  <c:v>5631.5</c:v>
                </c:pt>
                <c:pt idx="2743">
                  <c:v>5631.25</c:v>
                </c:pt>
                <c:pt idx="2744">
                  <c:v>5630.75</c:v>
                </c:pt>
                <c:pt idx="2745">
                  <c:v>5630.5</c:v>
                </c:pt>
                <c:pt idx="2746">
                  <c:v>5630.0</c:v>
                </c:pt>
                <c:pt idx="2747">
                  <c:v>5629.5</c:v>
                </c:pt>
                <c:pt idx="2748">
                  <c:v>5628.75</c:v>
                </c:pt>
                <c:pt idx="2749">
                  <c:v>5628.5</c:v>
                </c:pt>
                <c:pt idx="2750">
                  <c:v>5628.0</c:v>
                </c:pt>
                <c:pt idx="2751">
                  <c:v>5627.75</c:v>
                </c:pt>
                <c:pt idx="2752">
                  <c:v>5627.25</c:v>
                </c:pt>
                <c:pt idx="2753">
                  <c:v>5627.0</c:v>
                </c:pt>
                <c:pt idx="2754">
                  <c:v>5626.5</c:v>
                </c:pt>
                <c:pt idx="2755">
                  <c:v>5626.0</c:v>
                </c:pt>
                <c:pt idx="2756">
                  <c:v>5625.75</c:v>
                </c:pt>
                <c:pt idx="2757">
                  <c:v>5625.25</c:v>
                </c:pt>
                <c:pt idx="2758">
                  <c:v>5625.0</c:v>
                </c:pt>
                <c:pt idx="2759">
                  <c:v>5624.0</c:v>
                </c:pt>
                <c:pt idx="2760">
                  <c:v>5623.75</c:v>
                </c:pt>
                <c:pt idx="2761">
                  <c:v>5623.25</c:v>
                </c:pt>
                <c:pt idx="2762">
                  <c:v>5622.75</c:v>
                </c:pt>
                <c:pt idx="2763">
                  <c:v>5622.0</c:v>
                </c:pt>
                <c:pt idx="2764">
                  <c:v>5621.5</c:v>
                </c:pt>
                <c:pt idx="2765">
                  <c:v>5621.25</c:v>
                </c:pt>
                <c:pt idx="2766">
                  <c:v>5620.75</c:v>
                </c:pt>
                <c:pt idx="2767">
                  <c:v>5620.5</c:v>
                </c:pt>
                <c:pt idx="2768">
                  <c:v>5619.75</c:v>
                </c:pt>
                <c:pt idx="2769">
                  <c:v>5619.0</c:v>
                </c:pt>
                <c:pt idx="2770">
                  <c:v>5618.75</c:v>
                </c:pt>
                <c:pt idx="2771">
                  <c:v>5618.5</c:v>
                </c:pt>
                <c:pt idx="2772">
                  <c:v>5618.25</c:v>
                </c:pt>
                <c:pt idx="2773">
                  <c:v>5617.75</c:v>
                </c:pt>
                <c:pt idx="2774">
                  <c:v>5617.5</c:v>
                </c:pt>
                <c:pt idx="2775">
                  <c:v>5616.75</c:v>
                </c:pt>
                <c:pt idx="2776">
                  <c:v>5616.5</c:v>
                </c:pt>
                <c:pt idx="2777">
                  <c:v>5616.25</c:v>
                </c:pt>
                <c:pt idx="2778">
                  <c:v>5616.0</c:v>
                </c:pt>
                <c:pt idx="2779">
                  <c:v>5615.5</c:v>
                </c:pt>
                <c:pt idx="2780">
                  <c:v>5615.25</c:v>
                </c:pt>
                <c:pt idx="2781">
                  <c:v>5614.5</c:v>
                </c:pt>
                <c:pt idx="2782">
                  <c:v>5614.25</c:v>
                </c:pt>
                <c:pt idx="2783">
                  <c:v>5613.75</c:v>
                </c:pt>
                <c:pt idx="2784">
                  <c:v>5613.0</c:v>
                </c:pt>
                <c:pt idx="2785">
                  <c:v>5612.25</c:v>
                </c:pt>
                <c:pt idx="2786">
                  <c:v>5612.0</c:v>
                </c:pt>
                <c:pt idx="2787">
                  <c:v>5611.75</c:v>
                </c:pt>
                <c:pt idx="2788">
                  <c:v>5611.5</c:v>
                </c:pt>
                <c:pt idx="2789">
                  <c:v>5611.0</c:v>
                </c:pt>
                <c:pt idx="2790">
                  <c:v>5610.75</c:v>
                </c:pt>
                <c:pt idx="2791">
                  <c:v>5610.5</c:v>
                </c:pt>
                <c:pt idx="2792">
                  <c:v>5610.0</c:v>
                </c:pt>
                <c:pt idx="2793">
                  <c:v>5609.75</c:v>
                </c:pt>
                <c:pt idx="2794">
                  <c:v>5609.25</c:v>
                </c:pt>
                <c:pt idx="2795">
                  <c:v>5608.75</c:v>
                </c:pt>
                <c:pt idx="2796">
                  <c:v>5608.25</c:v>
                </c:pt>
                <c:pt idx="2797">
                  <c:v>5607.5</c:v>
                </c:pt>
                <c:pt idx="2798">
                  <c:v>5607.25</c:v>
                </c:pt>
                <c:pt idx="2799">
                  <c:v>5606.0</c:v>
                </c:pt>
                <c:pt idx="2800">
                  <c:v>5605.75</c:v>
                </c:pt>
                <c:pt idx="2801">
                  <c:v>5605.5</c:v>
                </c:pt>
                <c:pt idx="2802">
                  <c:v>5604.75</c:v>
                </c:pt>
                <c:pt idx="2803">
                  <c:v>5604.5</c:v>
                </c:pt>
                <c:pt idx="2804">
                  <c:v>5604.0</c:v>
                </c:pt>
                <c:pt idx="2805">
                  <c:v>5603.5</c:v>
                </c:pt>
                <c:pt idx="2806">
                  <c:v>5602.25</c:v>
                </c:pt>
                <c:pt idx="2807">
                  <c:v>5602.0</c:v>
                </c:pt>
                <c:pt idx="2808">
                  <c:v>5601.5</c:v>
                </c:pt>
                <c:pt idx="2809">
                  <c:v>5601.0</c:v>
                </c:pt>
                <c:pt idx="2810">
                  <c:v>5600.75</c:v>
                </c:pt>
                <c:pt idx="2811">
                  <c:v>5600.25</c:v>
                </c:pt>
                <c:pt idx="2812">
                  <c:v>5600.0</c:v>
                </c:pt>
                <c:pt idx="2813">
                  <c:v>5599.25</c:v>
                </c:pt>
                <c:pt idx="2814">
                  <c:v>5599.0</c:v>
                </c:pt>
                <c:pt idx="2815">
                  <c:v>5598.75</c:v>
                </c:pt>
                <c:pt idx="2816">
                  <c:v>5598.25</c:v>
                </c:pt>
                <c:pt idx="2817">
                  <c:v>5597.5</c:v>
                </c:pt>
                <c:pt idx="2818">
                  <c:v>5596.75</c:v>
                </c:pt>
                <c:pt idx="2819">
                  <c:v>5596.5</c:v>
                </c:pt>
                <c:pt idx="2820">
                  <c:v>5596.25</c:v>
                </c:pt>
                <c:pt idx="2821">
                  <c:v>5595.75</c:v>
                </c:pt>
                <c:pt idx="2822">
                  <c:v>5595.0</c:v>
                </c:pt>
                <c:pt idx="2823">
                  <c:v>5594.75</c:v>
                </c:pt>
                <c:pt idx="2824">
                  <c:v>5594.5</c:v>
                </c:pt>
                <c:pt idx="2825">
                  <c:v>5594.0</c:v>
                </c:pt>
                <c:pt idx="2826">
                  <c:v>5593.75</c:v>
                </c:pt>
                <c:pt idx="2827">
                  <c:v>5593.25</c:v>
                </c:pt>
                <c:pt idx="2828">
                  <c:v>5592.75</c:v>
                </c:pt>
                <c:pt idx="2829">
                  <c:v>5592.0</c:v>
                </c:pt>
                <c:pt idx="2830">
                  <c:v>5591.75</c:v>
                </c:pt>
                <c:pt idx="2831">
                  <c:v>5591.5</c:v>
                </c:pt>
                <c:pt idx="2832">
                  <c:v>5591.0</c:v>
                </c:pt>
                <c:pt idx="2833">
                  <c:v>5590.75</c:v>
                </c:pt>
                <c:pt idx="2834">
                  <c:v>5590.5</c:v>
                </c:pt>
                <c:pt idx="2835">
                  <c:v>5589.75</c:v>
                </c:pt>
                <c:pt idx="2836">
                  <c:v>5589.5</c:v>
                </c:pt>
                <c:pt idx="2837">
                  <c:v>5589.25</c:v>
                </c:pt>
                <c:pt idx="2838">
                  <c:v>5588.75</c:v>
                </c:pt>
                <c:pt idx="2839">
                  <c:v>5588.5</c:v>
                </c:pt>
                <c:pt idx="2840">
                  <c:v>5588.25</c:v>
                </c:pt>
                <c:pt idx="2841">
                  <c:v>5588.0</c:v>
                </c:pt>
                <c:pt idx="2842">
                  <c:v>5587.75</c:v>
                </c:pt>
                <c:pt idx="2843">
                  <c:v>5587.5</c:v>
                </c:pt>
                <c:pt idx="2844">
                  <c:v>5586.75</c:v>
                </c:pt>
                <c:pt idx="2845">
                  <c:v>5585.5</c:v>
                </c:pt>
                <c:pt idx="2846">
                  <c:v>5585.25</c:v>
                </c:pt>
                <c:pt idx="2847">
                  <c:v>5585.0</c:v>
                </c:pt>
                <c:pt idx="2848">
                  <c:v>5584.5</c:v>
                </c:pt>
                <c:pt idx="2849">
                  <c:v>5583.5</c:v>
                </c:pt>
                <c:pt idx="2850">
                  <c:v>5583.0</c:v>
                </c:pt>
                <c:pt idx="2851">
                  <c:v>5582.25</c:v>
                </c:pt>
                <c:pt idx="2852">
                  <c:v>5582.0</c:v>
                </c:pt>
                <c:pt idx="2853">
                  <c:v>5581.75</c:v>
                </c:pt>
                <c:pt idx="2854">
                  <c:v>5581.5</c:v>
                </c:pt>
                <c:pt idx="2855">
                  <c:v>5581.25</c:v>
                </c:pt>
                <c:pt idx="2856">
                  <c:v>5580.75</c:v>
                </c:pt>
                <c:pt idx="2857">
                  <c:v>5580.25</c:v>
                </c:pt>
                <c:pt idx="2858">
                  <c:v>5579.75</c:v>
                </c:pt>
                <c:pt idx="2859">
                  <c:v>5579.5</c:v>
                </c:pt>
                <c:pt idx="2860">
                  <c:v>5578.5</c:v>
                </c:pt>
                <c:pt idx="2861">
                  <c:v>5578.0</c:v>
                </c:pt>
                <c:pt idx="2862">
                  <c:v>5577.75</c:v>
                </c:pt>
                <c:pt idx="2863">
                  <c:v>5576.75</c:v>
                </c:pt>
                <c:pt idx="2864">
                  <c:v>5576.25</c:v>
                </c:pt>
                <c:pt idx="2865">
                  <c:v>5574.75</c:v>
                </c:pt>
                <c:pt idx="2866">
                  <c:v>5573.75</c:v>
                </c:pt>
                <c:pt idx="2867">
                  <c:v>5573.5</c:v>
                </c:pt>
                <c:pt idx="2868">
                  <c:v>5573.0</c:v>
                </c:pt>
                <c:pt idx="2869">
                  <c:v>5572.75</c:v>
                </c:pt>
                <c:pt idx="2870">
                  <c:v>5572.5</c:v>
                </c:pt>
                <c:pt idx="2871">
                  <c:v>5572.25</c:v>
                </c:pt>
                <c:pt idx="2872">
                  <c:v>5572.0</c:v>
                </c:pt>
                <c:pt idx="2873">
                  <c:v>5571.75</c:v>
                </c:pt>
                <c:pt idx="2874">
                  <c:v>5571.0</c:v>
                </c:pt>
                <c:pt idx="2875">
                  <c:v>5570.5</c:v>
                </c:pt>
                <c:pt idx="2876">
                  <c:v>5570.0</c:v>
                </c:pt>
                <c:pt idx="2877">
                  <c:v>5569.75</c:v>
                </c:pt>
                <c:pt idx="2878">
                  <c:v>5569.0</c:v>
                </c:pt>
                <c:pt idx="2879">
                  <c:v>5568.5</c:v>
                </c:pt>
                <c:pt idx="2880">
                  <c:v>5568.25</c:v>
                </c:pt>
                <c:pt idx="2881">
                  <c:v>5568.0</c:v>
                </c:pt>
                <c:pt idx="2882">
                  <c:v>5567.5</c:v>
                </c:pt>
                <c:pt idx="2883">
                  <c:v>5566.75</c:v>
                </c:pt>
                <c:pt idx="2884">
                  <c:v>5566.0</c:v>
                </c:pt>
                <c:pt idx="2885">
                  <c:v>5565.5</c:v>
                </c:pt>
                <c:pt idx="2886">
                  <c:v>5565.25</c:v>
                </c:pt>
                <c:pt idx="2887">
                  <c:v>5564.75</c:v>
                </c:pt>
                <c:pt idx="2888">
                  <c:v>5564.5</c:v>
                </c:pt>
                <c:pt idx="2889">
                  <c:v>5564.25</c:v>
                </c:pt>
                <c:pt idx="2890">
                  <c:v>5564.0</c:v>
                </c:pt>
                <c:pt idx="2891">
                  <c:v>5563.75</c:v>
                </c:pt>
                <c:pt idx="2892">
                  <c:v>5563.5</c:v>
                </c:pt>
                <c:pt idx="2893">
                  <c:v>5563.25</c:v>
                </c:pt>
                <c:pt idx="2894">
                  <c:v>5562.75</c:v>
                </c:pt>
                <c:pt idx="2895">
                  <c:v>5562.5</c:v>
                </c:pt>
                <c:pt idx="2896">
                  <c:v>5562.25</c:v>
                </c:pt>
                <c:pt idx="2897">
                  <c:v>5562.0</c:v>
                </c:pt>
                <c:pt idx="2898">
                  <c:v>5561.75</c:v>
                </c:pt>
                <c:pt idx="2899">
                  <c:v>5561.5</c:v>
                </c:pt>
                <c:pt idx="2900">
                  <c:v>5561.25</c:v>
                </c:pt>
                <c:pt idx="2901">
                  <c:v>5561.0</c:v>
                </c:pt>
                <c:pt idx="2902">
                  <c:v>5560.75</c:v>
                </c:pt>
                <c:pt idx="2903">
                  <c:v>5560.5</c:v>
                </c:pt>
                <c:pt idx="2904">
                  <c:v>5560.25</c:v>
                </c:pt>
                <c:pt idx="2905">
                  <c:v>5560.0</c:v>
                </c:pt>
                <c:pt idx="2906">
                  <c:v>5559.5</c:v>
                </c:pt>
                <c:pt idx="2907">
                  <c:v>5559.25</c:v>
                </c:pt>
                <c:pt idx="2908">
                  <c:v>5558.75</c:v>
                </c:pt>
                <c:pt idx="2909">
                  <c:v>5558.5</c:v>
                </c:pt>
                <c:pt idx="2910">
                  <c:v>5558.25</c:v>
                </c:pt>
                <c:pt idx="2911">
                  <c:v>5558.0</c:v>
                </c:pt>
                <c:pt idx="2912">
                  <c:v>5557.75</c:v>
                </c:pt>
                <c:pt idx="2913">
                  <c:v>5557.5</c:v>
                </c:pt>
                <c:pt idx="2914">
                  <c:v>5557.25</c:v>
                </c:pt>
                <c:pt idx="2915">
                  <c:v>5557.0</c:v>
                </c:pt>
                <c:pt idx="2916">
                  <c:v>5556.5</c:v>
                </c:pt>
                <c:pt idx="2917">
                  <c:v>5556.25</c:v>
                </c:pt>
                <c:pt idx="2918">
                  <c:v>5556.0</c:v>
                </c:pt>
                <c:pt idx="2919">
                  <c:v>5555.75</c:v>
                </c:pt>
                <c:pt idx="2920">
                  <c:v>5555.5</c:v>
                </c:pt>
                <c:pt idx="2921">
                  <c:v>5555.25</c:v>
                </c:pt>
                <c:pt idx="2922">
                  <c:v>5554.75</c:v>
                </c:pt>
                <c:pt idx="2923">
                  <c:v>5554.5</c:v>
                </c:pt>
                <c:pt idx="2924">
                  <c:v>5554.25</c:v>
                </c:pt>
                <c:pt idx="2925">
                  <c:v>5554.0</c:v>
                </c:pt>
                <c:pt idx="2926">
                  <c:v>5553.75</c:v>
                </c:pt>
                <c:pt idx="2927">
                  <c:v>5553.5</c:v>
                </c:pt>
                <c:pt idx="2928">
                  <c:v>5553.25</c:v>
                </c:pt>
                <c:pt idx="2929">
                  <c:v>5553.0</c:v>
                </c:pt>
                <c:pt idx="2930">
                  <c:v>5552.75</c:v>
                </c:pt>
                <c:pt idx="2931">
                  <c:v>5552.5</c:v>
                </c:pt>
                <c:pt idx="2932">
                  <c:v>5552.25</c:v>
                </c:pt>
                <c:pt idx="2933">
                  <c:v>5551.75</c:v>
                </c:pt>
                <c:pt idx="2934">
                  <c:v>5551.25</c:v>
                </c:pt>
                <c:pt idx="2935">
                  <c:v>5551.0</c:v>
                </c:pt>
                <c:pt idx="2936">
                  <c:v>5550.75</c:v>
                </c:pt>
                <c:pt idx="2937">
                  <c:v>5550.25</c:v>
                </c:pt>
                <c:pt idx="2938">
                  <c:v>5550.0</c:v>
                </c:pt>
                <c:pt idx="2939">
                  <c:v>5549.75</c:v>
                </c:pt>
                <c:pt idx="2940">
                  <c:v>5549.0</c:v>
                </c:pt>
                <c:pt idx="2941">
                  <c:v>5548.75</c:v>
                </c:pt>
                <c:pt idx="2942">
                  <c:v>5548.5</c:v>
                </c:pt>
                <c:pt idx="2943">
                  <c:v>5548.25</c:v>
                </c:pt>
                <c:pt idx="2944">
                  <c:v>5548.0</c:v>
                </c:pt>
                <c:pt idx="2945">
                  <c:v>5547.75</c:v>
                </c:pt>
                <c:pt idx="2946">
                  <c:v>5547.5</c:v>
                </c:pt>
                <c:pt idx="2947">
                  <c:v>5547.0</c:v>
                </c:pt>
                <c:pt idx="2948">
                  <c:v>5546.75</c:v>
                </c:pt>
                <c:pt idx="2949">
                  <c:v>5546.25</c:v>
                </c:pt>
                <c:pt idx="2950">
                  <c:v>5545.75</c:v>
                </c:pt>
                <c:pt idx="2951">
                  <c:v>5545.5</c:v>
                </c:pt>
                <c:pt idx="2952">
                  <c:v>5545.25</c:v>
                </c:pt>
                <c:pt idx="2953">
                  <c:v>5545.0</c:v>
                </c:pt>
                <c:pt idx="2954">
                  <c:v>5544.75</c:v>
                </c:pt>
                <c:pt idx="2955">
                  <c:v>5544.5</c:v>
                </c:pt>
                <c:pt idx="2956">
                  <c:v>5544.0</c:v>
                </c:pt>
                <c:pt idx="2957">
                  <c:v>5543.75</c:v>
                </c:pt>
                <c:pt idx="2958">
                  <c:v>5543.5</c:v>
                </c:pt>
                <c:pt idx="2959">
                  <c:v>5543.25</c:v>
                </c:pt>
                <c:pt idx="2960">
                  <c:v>5543.0</c:v>
                </c:pt>
                <c:pt idx="2961">
                  <c:v>5542.75</c:v>
                </c:pt>
                <c:pt idx="2962">
                  <c:v>5542.5</c:v>
                </c:pt>
                <c:pt idx="2963">
                  <c:v>5542.25</c:v>
                </c:pt>
                <c:pt idx="2964">
                  <c:v>5541.75</c:v>
                </c:pt>
                <c:pt idx="2965">
                  <c:v>5541.5</c:v>
                </c:pt>
                <c:pt idx="2966">
                  <c:v>5541.25</c:v>
                </c:pt>
                <c:pt idx="2967">
                  <c:v>5541.0</c:v>
                </c:pt>
                <c:pt idx="2968">
                  <c:v>5540.75</c:v>
                </c:pt>
                <c:pt idx="2969">
                  <c:v>5540.5</c:v>
                </c:pt>
                <c:pt idx="2970">
                  <c:v>5540.25</c:v>
                </c:pt>
                <c:pt idx="2971">
                  <c:v>5540.0</c:v>
                </c:pt>
                <c:pt idx="2972">
                  <c:v>5539.75</c:v>
                </c:pt>
                <c:pt idx="2973">
                  <c:v>5539.5</c:v>
                </c:pt>
                <c:pt idx="2974">
                  <c:v>5538.5</c:v>
                </c:pt>
                <c:pt idx="2975">
                  <c:v>5538.25</c:v>
                </c:pt>
                <c:pt idx="2976">
                  <c:v>5537.75</c:v>
                </c:pt>
                <c:pt idx="2977">
                  <c:v>5537.5</c:v>
                </c:pt>
                <c:pt idx="2978">
                  <c:v>5537.25</c:v>
                </c:pt>
                <c:pt idx="2979">
                  <c:v>5537.0</c:v>
                </c:pt>
                <c:pt idx="2980">
                  <c:v>5536.25</c:v>
                </c:pt>
                <c:pt idx="2981">
                  <c:v>5536.0</c:v>
                </c:pt>
                <c:pt idx="2982">
                  <c:v>5535.75</c:v>
                </c:pt>
                <c:pt idx="2983">
                  <c:v>5535.0</c:v>
                </c:pt>
                <c:pt idx="2984">
                  <c:v>5534.75</c:v>
                </c:pt>
                <c:pt idx="2985">
                  <c:v>5534.25</c:v>
                </c:pt>
                <c:pt idx="2986">
                  <c:v>5534.0</c:v>
                </c:pt>
                <c:pt idx="2987">
                  <c:v>5533.25</c:v>
                </c:pt>
                <c:pt idx="2988">
                  <c:v>5532.75</c:v>
                </c:pt>
                <c:pt idx="2989">
                  <c:v>5532.5</c:v>
                </c:pt>
                <c:pt idx="2990">
                  <c:v>5532.0</c:v>
                </c:pt>
                <c:pt idx="2991">
                  <c:v>5531.75</c:v>
                </c:pt>
                <c:pt idx="2992">
                  <c:v>5531.25</c:v>
                </c:pt>
                <c:pt idx="2993">
                  <c:v>5531.0</c:v>
                </c:pt>
                <c:pt idx="2994">
                  <c:v>5530.5</c:v>
                </c:pt>
                <c:pt idx="2995">
                  <c:v>5530.0</c:v>
                </c:pt>
                <c:pt idx="2996">
                  <c:v>5529.5</c:v>
                </c:pt>
                <c:pt idx="2997">
                  <c:v>5529.25</c:v>
                </c:pt>
                <c:pt idx="2998">
                  <c:v>5528.75</c:v>
                </c:pt>
                <c:pt idx="2999">
                  <c:v>5528.5</c:v>
                </c:pt>
                <c:pt idx="3000">
                  <c:v>5528.25</c:v>
                </c:pt>
                <c:pt idx="3001">
                  <c:v>5527.0</c:v>
                </c:pt>
                <c:pt idx="3002">
                  <c:v>5526.5</c:v>
                </c:pt>
                <c:pt idx="3003">
                  <c:v>5525.75</c:v>
                </c:pt>
                <c:pt idx="3004">
                  <c:v>5525.25</c:v>
                </c:pt>
                <c:pt idx="3005">
                  <c:v>5524.5</c:v>
                </c:pt>
                <c:pt idx="3006">
                  <c:v>5523.75</c:v>
                </c:pt>
                <c:pt idx="3007">
                  <c:v>5522.75</c:v>
                </c:pt>
                <c:pt idx="3008">
                  <c:v>5522.5</c:v>
                </c:pt>
                <c:pt idx="3009">
                  <c:v>5522.25</c:v>
                </c:pt>
                <c:pt idx="3010">
                  <c:v>5522.0</c:v>
                </c:pt>
                <c:pt idx="3011">
                  <c:v>5521.5</c:v>
                </c:pt>
                <c:pt idx="3012">
                  <c:v>5521.25</c:v>
                </c:pt>
                <c:pt idx="3013">
                  <c:v>5520.75</c:v>
                </c:pt>
                <c:pt idx="3014">
                  <c:v>5520.25</c:v>
                </c:pt>
                <c:pt idx="3015">
                  <c:v>5519.25</c:v>
                </c:pt>
                <c:pt idx="3016">
                  <c:v>5519.0</c:v>
                </c:pt>
                <c:pt idx="3017">
                  <c:v>5518.0</c:v>
                </c:pt>
                <c:pt idx="3018">
                  <c:v>5517.75</c:v>
                </c:pt>
                <c:pt idx="3019">
                  <c:v>5517.5</c:v>
                </c:pt>
                <c:pt idx="3020">
                  <c:v>5517.25</c:v>
                </c:pt>
                <c:pt idx="3021">
                  <c:v>5517.0</c:v>
                </c:pt>
                <c:pt idx="3022">
                  <c:v>5516.5</c:v>
                </c:pt>
                <c:pt idx="3023">
                  <c:v>5516.0</c:v>
                </c:pt>
                <c:pt idx="3024">
                  <c:v>5515.25</c:v>
                </c:pt>
                <c:pt idx="3025">
                  <c:v>5514.5</c:v>
                </c:pt>
                <c:pt idx="3026">
                  <c:v>5514.25</c:v>
                </c:pt>
                <c:pt idx="3027">
                  <c:v>5513.75</c:v>
                </c:pt>
                <c:pt idx="3028">
                  <c:v>5513.25</c:v>
                </c:pt>
                <c:pt idx="3029">
                  <c:v>5513.0</c:v>
                </c:pt>
                <c:pt idx="3030">
                  <c:v>5512.0</c:v>
                </c:pt>
                <c:pt idx="3031">
                  <c:v>5511.0</c:v>
                </c:pt>
                <c:pt idx="3032">
                  <c:v>5510.75</c:v>
                </c:pt>
                <c:pt idx="3033">
                  <c:v>5509.75</c:v>
                </c:pt>
                <c:pt idx="3034">
                  <c:v>5509.25</c:v>
                </c:pt>
                <c:pt idx="3035">
                  <c:v>5508.5</c:v>
                </c:pt>
                <c:pt idx="3036">
                  <c:v>5508.25</c:v>
                </c:pt>
                <c:pt idx="3037">
                  <c:v>5507.75</c:v>
                </c:pt>
                <c:pt idx="3038">
                  <c:v>5507.25</c:v>
                </c:pt>
                <c:pt idx="3039">
                  <c:v>5506.75</c:v>
                </c:pt>
                <c:pt idx="3040">
                  <c:v>5506.5</c:v>
                </c:pt>
                <c:pt idx="3041">
                  <c:v>5506.25</c:v>
                </c:pt>
                <c:pt idx="3042">
                  <c:v>5506.0</c:v>
                </c:pt>
                <c:pt idx="3043">
                  <c:v>5505.5</c:v>
                </c:pt>
                <c:pt idx="3044">
                  <c:v>5504.5</c:v>
                </c:pt>
                <c:pt idx="3045">
                  <c:v>5504.25</c:v>
                </c:pt>
                <c:pt idx="3046">
                  <c:v>5503.75</c:v>
                </c:pt>
                <c:pt idx="3047">
                  <c:v>5503.0</c:v>
                </c:pt>
                <c:pt idx="3048">
                  <c:v>5502.25</c:v>
                </c:pt>
                <c:pt idx="3049">
                  <c:v>5501.25</c:v>
                </c:pt>
                <c:pt idx="3050">
                  <c:v>5501.0</c:v>
                </c:pt>
                <c:pt idx="3051">
                  <c:v>5500.5</c:v>
                </c:pt>
                <c:pt idx="3052">
                  <c:v>5500.0</c:v>
                </c:pt>
                <c:pt idx="3053">
                  <c:v>5499.5</c:v>
                </c:pt>
                <c:pt idx="3054">
                  <c:v>5499.25</c:v>
                </c:pt>
                <c:pt idx="3055">
                  <c:v>5498.75</c:v>
                </c:pt>
                <c:pt idx="3056">
                  <c:v>5498.25</c:v>
                </c:pt>
                <c:pt idx="3057">
                  <c:v>5497.75</c:v>
                </c:pt>
                <c:pt idx="3058">
                  <c:v>5497.25</c:v>
                </c:pt>
                <c:pt idx="3059">
                  <c:v>5496.25</c:v>
                </c:pt>
                <c:pt idx="3060">
                  <c:v>5495.75</c:v>
                </c:pt>
                <c:pt idx="3061">
                  <c:v>5495.25</c:v>
                </c:pt>
                <c:pt idx="3062">
                  <c:v>5495.0</c:v>
                </c:pt>
                <c:pt idx="3063">
                  <c:v>5494.5</c:v>
                </c:pt>
                <c:pt idx="3064">
                  <c:v>5493.75</c:v>
                </c:pt>
                <c:pt idx="3065">
                  <c:v>5493.25</c:v>
                </c:pt>
                <c:pt idx="3066">
                  <c:v>5493.0</c:v>
                </c:pt>
                <c:pt idx="3067">
                  <c:v>5492.75</c:v>
                </c:pt>
                <c:pt idx="3068">
                  <c:v>5492.5</c:v>
                </c:pt>
                <c:pt idx="3069">
                  <c:v>5492.25</c:v>
                </c:pt>
                <c:pt idx="3070">
                  <c:v>5492.0</c:v>
                </c:pt>
                <c:pt idx="3071">
                  <c:v>5491.0</c:v>
                </c:pt>
                <c:pt idx="3072">
                  <c:v>5490.5</c:v>
                </c:pt>
                <c:pt idx="3073">
                  <c:v>5489.5</c:v>
                </c:pt>
                <c:pt idx="3074">
                  <c:v>5489.0</c:v>
                </c:pt>
                <c:pt idx="3075">
                  <c:v>5487.75</c:v>
                </c:pt>
                <c:pt idx="3076">
                  <c:v>5487.5</c:v>
                </c:pt>
                <c:pt idx="3077">
                  <c:v>5487.0</c:v>
                </c:pt>
                <c:pt idx="3078">
                  <c:v>5486.75</c:v>
                </c:pt>
                <c:pt idx="3079">
                  <c:v>5486.5</c:v>
                </c:pt>
                <c:pt idx="3080">
                  <c:v>5486.0</c:v>
                </c:pt>
                <c:pt idx="3081">
                  <c:v>5485.5</c:v>
                </c:pt>
                <c:pt idx="3082">
                  <c:v>5485.25</c:v>
                </c:pt>
                <c:pt idx="3083">
                  <c:v>5485.0</c:v>
                </c:pt>
                <c:pt idx="3084">
                  <c:v>5484.25</c:v>
                </c:pt>
                <c:pt idx="3085">
                  <c:v>5483.75</c:v>
                </c:pt>
                <c:pt idx="3086">
                  <c:v>5483.5</c:v>
                </c:pt>
                <c:pt idx="3087">
                  <c:v>5482.75</c:v>
                </c:pt>
                <c:pt idx="3088">
                  <c:v>5482.5</c:v>
                </c:pt>
                <c:pt idx="3089">
                  <c:v>5481.75</c:v>
                </c:pt>
                <c:pt idx="3090">
                  <c:v>5481.0</c:v>
                </c:pt>
                <c:pt idx="3091">
                  <c:v>5480.5</c:v>
                </c:pt>
                <c:pt idx="3092">
                  <c:v>5480.0</c:v>
                </c:pt>
                <c:pt idx="3093">
                  <c:v>5479.25</c:v>
                </c:pt>
                <c:pt idx="3094">
                  <c:v>5478.75</c:v>
                </c:pt>
                <c:pt idx="3095">
                  <c:v>5478.25</c:v>
                </c:pt>
                <c:pt idx="3096">
                  <c:v>5478.0</c:v>
                </c:pt>
                <c:pt idx="3097">
                  <c:v>5477.25</c:v>
                </c:pt>
                <c:pt idx="3098">
                  <c:v>5476.25</c:v>
                </c:pt>
                <c:pt idx="3099">
                  <c:v>5475.75</c:v>
                </c:pt>
                <c:pt idx="3100">
                  <c:v>5475.5</c:v>
                </c:pt>
                <c:pt idx="3101">
                  <c:v>5475.25</c:v>
                </c:pt>
                <c:pt idx="3102">
                  <c:v>5474.75</c:v>
                </c:pt>
                <c:pt idx="3103">
                  <c:v>5474.25</c:v>
                </c:pt>
                <c:pt idx="3104">
                  <c:v>5474.0</c:v>
                </c:pt>
                <c:pt idx="3105">
                  <c:v>5473.75</c:v>
                </c:pt>
                <c:pt idx="3106">
                  <c:v>5472.75</c:v>
                </c:pt>
                <c:pt idx="3107">
                  <c:v>5472.25</c:v>
                </c:pt>
                <c:pt idx="3108">
                  <c:v>5472.0</c:v>
                </c:pt>
                <c:pt idx="3109">
                  <c:v>5471.75</c:v>
                </c:pt>
                <c:pt idx="3110">
                  <c:v>5471.0</c:v>
                </c:pt>
                <c:pt idx="3111">
                  <c:v>5470.75</c:v>
                </c:pt>
                <c:pt idx="3112">
                  <c:v>5470.5</c:v>
                </c:pt>
                <c:pt idx="3113">
                  <c:v>5470.0</c:v>
                </c:pt>
                <c:pt idx="3114">
                  <c:v>5469.75</c:v>
                </c:pt>
                <c:pt idx="3115">
                  <c:v>5469.5</c:v>
                </c:pt>
                <c:pt idx="3116">
                  <c:v>5469.25</c:v>
                </c:pt>
                <c:pt idx="3117">
                  <c:v>5469.0</c:v>
                </c:pt>
                <c:pt idx="3118">
                  <c:v>5468.25</c:v>
                </c:pt>
                <c:pt idx="3119">
                  <c:v>5468.0</c:v>
                </c:pt>
                <c:pt idx="3120">
                  <c:v>5467.5</c:v>
                </c:pt>
                <c:pt idx="3121">
                  <c:v>5467.25</c:v>
                </c:pt>
                <c:pt idx="3122">
                  <c:v>5467.0</c:v>
                </c:pt>
                <c:pt idx="3123">
                  <c:v>5466.75</c:v>
                </c:pt>
                <c:pt idx="3124">
                  <c:v>5466.25</c:v>
                </c:pt>
                <c:pt idx="3125">
                  <c:v>5465.5</c:v>
                </c:pt>
                <c:pt idx="3126">
                  <c:v>5465.25</c:v>
                </c:pt>
                <c:pt idx="3127">
                  <c:v>5464.75</c:v>
                </c:pt>
                <c:pt idx="3128">
                  <c:v>5464.25</c:v>
                </c:pt>
                <c:pt idx="3129">
                  <c:v>5463.75</c:v>
                </c:pt>
                <c:pt idx="3130">
                  <c:v>5463.5</c:v>
                </c:pt>
                <c:pt idx="3131">
                  <c:v>5463.25</c:v>
                </c:pt>
                <c:pt idx="3132">
                  <c:v>5463.0</c:v>
                </c:pt>
                <c:pt idx="3133">
                  <c:v>5462.5</c:v>
                </c:pt>
                <c:pt idx="3134">
                  <c:v>5462.25</c:v>
                </c:pt>
                <c:pt idx="3135">
                  <c:v>5462.0</c:v>
                </c:pt>
                <c:pt idx="3136">
                  <c:v>5461.75</c:v>
                </c:pt>
                <c:pt idx="3137">
                  <c:v>5461.25</c:v>
                </c:pt>
                <c:pt idx="3138">
                  <c:v>5461.0</c:v>
                </c:pt>
                <c:pt idx="3139">
                  <c:v>5460.75</c:v>
                </c:pt>
                <c:pt idx="3140">
                  <c:v>5460.5</c:v>
                </c:pt>
                <c:pt idx="3141">
                  <c:v>5460.25</c:v>
                </c:pt>
                <c:pt idx="3142">
                  <c:v>5460.0</c:v>
                </c:pt>
                <c:pt idx="3143">
                  <c:v>5459.75</c:v>
                </c:pt>
                <c:pt idx="3144">
                  <c:v>5459.5</c:v>
                </c:pt>
                <c:pt idx="3145">
                  <c:v>5459.25</c:v>
                </c:pt>
                <c:pt idx="3146">
                  <c:v>5459.0</c:v>
                </c:pt>
                <c:pt idx="3147">
                  <c:v>5458.5</c:v>
                </c:pt>
                <c:pt idx="3148">
                  <c:v>5458.25</c:v>
                </c:pt>
                <c:pt idx="3149">
                  <c:v>5458.0</c:v>
                </c:pt>
                <c:pt idx="3150">
                  <c:v>5457.5</c:v>
                </c:pt>
                <c:pt idx="3151">
                  <c:v>5457.25</c:v>
                </c:pt>
                <c:pt idx="3152">
                  <c:v>5456.75</c:v>
                </c:pt>
                <c:pt idx="3153">
                  <c:v>5456.25</c:v>
                </c:pt>
                <c:pt idx="3154">
                  <c:v>5455.75</c:v>
                </c:pt>
                <c:pt idx="3155">
                  <c:v>5455.5</c:v>
                </c:pt>
                <c:pt idx="3156">
                  <c:v>5455.25</c:v>
                </c:pt>
                <c:pt idx="3157">
                  <c:v>5454.75</c:v>
                </c:pt>
                <c:pt idx="3158">
                  <c:v>5454.5</c:v>
                </c:pt>
                <c:pt idx="3159">
                  <c:v>5454.0</c:v>
                </c:pt>
                <c:pt idx="3160">
                  <c:v>5453.5</c:v>
                </c:pt>
                <c:pt idx="3161">
                  <c:v>5453.0</c:v>
                </c:pt>
                <c:pt idx="3162">
                  <c:v>5452.75</c:v>
                </c:pt>
                <c:pt idx="3163">
                  <c:v>5452.25</c:v>
                </c:pt>
                <c:pt idx="3164">
                  <c:v>5451.75</c:v>
                </c:pt>
                <c:pt idx="3165">
                  <c:v>5451.5</c:v>
                </c:pt>
                <c:pt idx="3166">
                  <c:v>5450.75</c:v>
                </c:pt>
                <c:pt idx="3167">
                  <c:v>5450.25</c:v>
                </c:pt>
                <c:pt idx="3168">
                  <c:v>5449.75</c:v>
                </c:pt>
                <c:pt idx="3169">
                  <c:v>5449.5</c:v>
                </c:pt>
                <c:pt idx="3170">
                  <c:v>5449.0</c:v>
                </c:pt>
                <c:pt idx="3171">
                  <c:v>5448.5</c:v>
                </c:pt>
                <c:pt idx="3172">
                  <c:v>5448.25</c:v>
                </c:pt>
                <c:pt idx="3173">
                  <c:v>5447.75</c:v>
                </c:pt>
                <c:pt idx="3174">
                  <c:v>5447.25</c:v>
                </c:pt>
                <c:pt idx="3175">
                  <c:v>5447.0</c:v>
                </c:pt>
                <c:pt idx="3176">
                  <c:v>5446.5</c:v>
                </c:pt>
                <c:pt idx="3177">
                  <c:v>5446.25</c:v>
                </c:pt>
                <c:pt idx="3178">
                  <c:v>5445.75</c:v>
                </c:pt>
                <c:pt idx="3179">
                  <c:v>5445.25</c:v>
                </c:pt>
                <c:pt idx="3180">
                  <c:v>5444.75</c:v>
                </c:pt>
                <c:pt idx="3181">
                  <c:v>5444.25</c:v>
                </c:pt>
                <c:pt idx="3182">
                  <c:v>5443.25</c:v>
                </c:pt>
                <c:pt idx="3183">
                  <c:v>5442.25</c:v>
                </c:pt>
                <c:pt idx="3184">
                  <c:v>5441.5</c:v>
                </c:pt>
                <c:pt idx="3185">
                  <c:v>5441.25</c:v>
                </c:pt>
                <c:pt idx="3186">
                  <c:v>5440.5</c:v>
                </c:pt>
                <c:pt idx="3187">
                  <c:v>5439.5</c:v>
                </c:pt>
                <c:pt idx="3188">
                  <c:v>5438.5</c:v>
                </c:pt>
                <c:pt idx="3189">
                  <c:v>5437.75</c:v>
                </c:pt>
                <c:pt idx="3190">
                  <c:v>5437.5</c:v>
                </c:pt>
                <c:pt idx="3191">
                  <c:v>5437.0</c:v>
                </c:pt>
                <c:pt idx="3192">
                  <c:v>5436.5</c:v>
                </c:pt>
                <c:pt idx="3193">
                  <c:v>5435.75</c:v>
                </c:pt>
                <c:pt idx="3194">
                  <c:v>5435.25</c:v>
                </c:pt>
                <c:pt idx="3195">
                  <c:v>5434.75</c:v>
                </c:pt>
                <c:pt idx="3196">
                  <c:v>5433.75</c:v>
                </c:pt>
                <c:pt idx="3197">
                  <c:v>5433.25</c:v>
                </c:pt>
                <c:pt idx="3198">
                  <c:v>5433.0</c:v>
                </c:pt>
                <c:pt idx="3199">
                  <c:v>5432.75</c:v>
                </c:pt>
                <c:pt idx="3200">
                  <c:v>5432.25</c:v>
                </c:pt>
                <c:pt idx="3201">
                  <c:v>5432.0</c:v>
                </c:pt>
                <c:pt idx="3202">
                  <c:v>5431.75</c:v>
                </c:pt>
                <c:pt idx="3203">
                  <c:v>5431.5</c:v>
                </c:pt>
                <c:pt idx="3204">
                  <c:v>5431.0</c:v>
                </c:pt>
                <c:pt idx="3205">
                  <c:v>5429.75</c:v>
                </c:pt>
                <c:pt idx="3206">
                  <c:v>5428.5</c:v>
                </c:pt>
                <c:pt idx="3207">
                  <c:v>5428.25</c:v>
                </c:pt>
                <c:pt idx="3208">
                  <c:v>5427.25</c:v>
                </c:pt>
                <c:pt idx="3209">
                  <c:v>5426.25</c:v>
                </c:pt>
                <c:pt idx="3210">
                  <c:v>5425.25</c:v>
                </c:pt>
                <c:pt idx="3211">
                  <c:v>5424.5</c:v>
                </c:pt>
                <c:pt idx="3212">
                  <c:v>5423.75</c:v>
                </c:pt>
                <c:pt idx="3213">
                  <c:v>5423.0</c:v>
                </c:pt>
                <c:pt idx="3214">
                  <c:v>5421.5</c:v>
                </c:pt>
                <c:pt idx="3215">
                  <c:v>5420.25</c:v>
                </c:pt>
                <c:pt idx="3216">
                  <c:v>5419.75</c:v>
                </c:pt>
                <c:pt idx="3217">
                  <c:v>5419.25</c:v>
                </c:pt>
                <c:pt idx="3218">
                  <c:v>5419.0</c:v>
                </c:pt>
                <c:pt idx="3219">
                  <c:v>5418.25</c:v>
                </c:pt>
                <c:pt idx="3220">
                  <c:v>5418.0</c:v>
                </c:pt>
                <c:pt idx="3221">
                  <c:v>5417.5</c:v>
                </c:pt>
                <c:pt idx="3222">
                  <c:v>5417.0</c:v>
                </c:pt>
                <c:pt idx="3223">
                  <c:v>5416.5</c:v>
                </c:pt>
                <c:pt idx="3224">
                  <c:v>5415.75</c:v>
                </c:pt>
                <c:pt idx="3225">
                  <c:v>5415.5</c:v>
                </c:pt>
                <c:pt idx="3226">
                  <c:v>5415.0</c:v>
                </c:pt>
                <c:pt idx="3227">
                  <c:v>5414.75</c:v>
                </c:pt>
                <c:pt idx="3228">
                  <c:v>5414.0</c:v>
                </c:pt>
                <c:pt idx="3229">
                  <c:v>5413.75</c:v>
                </c:pt>
                <c:pt idx="3230">
                  <c:v>5413.25</c:v>
                </c:pt>
                <c:pt idx="3231">
                  <c:v>5412.5</c:v>
                </c:pt>
                <c:pt idx="3232">
                  <c:v>5411.75</c:v>
                </c:pt>
                <c:pt idx="3233">
                  <c:v>5411.25</c:v>
                </c:pt>
                <c:pt idx="3234">
                  <c:v>5411.0</c:v>
                </c:pt>
                <c:pt idx="3235">
                  <c:v>5410.25</c:v>
                </c:pt>
                <c:pt idx="3236">
                  <c:v>5410.0</c:v>
                </c:pt>
                <c:pt idx="3237">
                  <c:v>5409.0</c:v>
                </c:pt>
                <c:pt idx="3238">
                  <c:v>5408.5</c:v>
                </c:pt>
                <c:pt idx="3239">
                  <c:v>5408.0</c:v>
                </c:pt>
                <c:pt idx="3240">
                  <c:v>5407.75</c:v>
                </c:pt>
                <c:pt idx="3241">
                  <c:v>5407.5</c:v>
                </c:pt>
                <c:pt idx="3242">
                  <c:v>5407.0</c:v>
                </c:pt>
                <c:pt idx="3243">
                  <c:v>5406.25</c:v>
                </c:pt>
                <c:pt idx="3244">
                  <c:v>5405.5</c:v>
                </c:pt>
                <c:pt idx="3245">
                  <c:v>5405.25</c:v>
                </c:pt>
                <c:pt idx="3246">
                  <c:v>5405.0</c:v>
                </c:pt>
                <c:pt idx="3247">
                  <c:v>5404.5</c:v>
                </c:pt>
                <c:pt idx="3248">
                  <c:v>5404.0</c:v>
                </c:pt>
                <c:pt idx="3249">
                  <c:v>5403.25</c:v>
                </c:pt>
                <c:pt idx="3250">
                  <c:v>5402.5</c:v>
                </c:pt>
                <c:pt idx="3251">
                  <c:v>5402.0</c:v>
                </c:pt>
                <c:pt idx="3252">
                  <c:v>5401.75</c:v>
                </c:pt>
                <c:pt idx="3253">
                  <c:v>5401.5</c:v>
                </c:pt>
                <c:pt idx="3254">
                  <c:v>5401.25</c:v>
                </c:pt>
                <c:pt idx="3255">
                  <c:v>5401.0</c:v>
                </c:pt>
                <c:pt idx="3256">
                  <c:v>5400.25</c:v>
                </c:pt>
                <c:pt idx="3257">
                  <c:v>5400.0</c:v>
                </c:pt>
                <c:pt idx="3258">
                  <c:v>5399.75</c:v>
                </c:pt>
                <c:pt idx="3259">
                  <c:v>5399.0</c:v>
                </c:pt>
                <c:pt idx="3260">
                  <c:v>5398.75</c:v>
                </c:pt>
                <c:pt idx="3261">
                  <c:v>5398.5</c:v>
                </c:pt>
                <c:pt idx="3262">
                  <c:v>5398.25</c:v>
                </c:pt>
                <c:pt idx="3263">
                  <c:v>5398.0</c:v>
                </c:pt>
                <c:pt idx="3264">
                  <c:v>5397.75</c:v>
                </c:pt>
                <c:pt idx="3265">
                  <c:v>5397.25</c:v>
                </c:pt>
                <c:pt idx="3266">
                  <c:v>5397.0</c:v>
                </c:pt>
                <c:pt idx="3267">
                  <c:v>5396.5</c:v>
                </c:pt>
                <c:pt idx="3268">
                  <c:v>5396.25</c:v>
                </c:pt>
                <c:pt idx="3269">
                  <c:v>5395.5</c:v>
                </c:pt>
                <c:pt idx="3270">
                  <c:v>5394.75</c:v>
                </c:pt>
                <c:pt idx="3271">
                  <c:v>5394.0</c:v>
                </c:pt>
                <c:pt idx="3272">
                  <c:v>5393.75</c:v>
                </c:pt>
                <c:pt idx="3273">
                  <c:v>5393.0</c:v>
                </c:pt>
                <c:pt idx="3274">
                  <c:v>5392.75</c:v>
                </c:pt>
                <c:pt idx="3275">
                  <c:v>5392.0</c:v>
                </c:pt>
                <c:pt idx="3276">
                  <c:v>5391.25</c:v>
                </c:pt>
                <c:pt idx="3277">
                  <c:v>5391.0</c:v>
                </c:pt>
                <c:pt idx="3278">
                  <c:v>5390.5</c:v>
                </c:pt>
                <c:pt idx="3279">
                  <c:v>5389.25</c:v>
                </c:pt>
                <c:pt idx="3280">
                  <c:v>5389.0</c:v>
                </c:pt>
                <c:pt idx="3281">
                  <c:v>5388.75</c:v>
                </c:pt>
                <c:pt idx="3282">
                  <c:v>5388.25</c:v>
                </c:pt>
                <c:pt idx="3283">
                  <c:v>5388.0</c:v>
                </c:pt>
                <c:pt idx="3284">
                  <c:v>5387.0</c:v>
                </c:pt>
                <c:pt idx="3285">
                  <c:v>5385.25</c:v>
                </c:pt>
                <c:pt idx="3286">
                  <c:v>5385.0</c:v>
                </c:pt>
                <c:pt idx="3287">
                  <c:v>5383.75</c:v>
                </c:pt>
                <c:pt idx="3288">
                  <c:v>5383.5</c:v>
                </c:pt>
                <c:pt idx="3289">
                  <c:v>5382.75</c:v>
                </c:pt>
                <c:pt idx="3290">
                  <c:v>5382.0</c:v>
                </c:pt>
                <c:pt idx="3291">
                  <c:v>5380.75</c:v>
                </c:pt>
                <c:pt idx="3292">
                  <c:v>5380.0</c:v>
                </c:pt>
                <c:pt idx="3293">
                  <c:v>5379.25</c:v>
                </c:pt>
                <c:pt idx="3294">
                  <c:v>5378.25</c:v>
                </c:pt>
                <c:pt idx="3295">
                  <c:v>5377.25</c:v>
                </c:pt>
                <c:pt idx="3296">
                  <c:v>5376.75</c:v>
                </c:pt>
                <c:pt idx="3297">
                  <c:v>5376.25</c:v>
                </c:pt>
                <c:pt idx="3298">
                  <c:v>5376.0</c:v>
                </c:pt>
                <c:pt idx="3299">
                  <c:v>5375.25</c:v>
                </c:pt>
                <c:pt idx="3300">
                  <c:v>5374.5</c:v>
                </c:pt>
                <c:pt idx="3301">
                  <c:v>5374.25</c:v>
                </c:pt>
                <c:pt idx="3302">
                  <c:v>5373.75</c:v>
                </c:pt>
                <c:pt idx="3303">
                  <c:v>5373.25</c:v>
                </c:pt>
                <c:pt idx="3304">
                  <c:v>5372.75</c:v>
                </c:pt>
                <c:pt idx="3305">
                  <c:v>5371.75</c:v>
                </c:pt>
                <c:pt idx="3306">
                  <c:v>5371.0</c:v>
                </c:pt>
                <c:pt idx="3307">
                  <c:v>5370.25</c:v>
                </c:pt>
                <c:pt idx="3308">
                  <c:v>5369.75</c:v>
                </c:pt>
                <c:pt idx="3309">
                  <c:v>5369.25</c:v>
                </c:pt>
                <c:pt idx="3310">
                  <c:v>5368.5</c:v>
                </c:pt>
                <c:pt idx="3311">
                  <c:v>5368.0</c:v>
                </c:pt>
                <c:pt idx="3312">
                  <c:v>5367.5</c:v>
                </c:pt>
                <c:pt idx="3313">
                  <c:v>5367.0</c:v>
                </c:pt>
                <c:pt idx="3314">
                  <c:v>5366.75</c:v>
                </c:pt>
                <c:pt idx="3315">
                  <c:v>5365.5</c:v>
                </c:pt>
                <c:pt idx="3316">
                  <c:v>5364.25</c:v>
                </c:pt>
                <c:pt idx="3317">
                  <c:v>5363.75</c:v>
                </c:pt>
                <c:pt idx="3318">
                  <c:v>5363.5</c:v>
                </c:pt>
                <c:pt idx="3319">
                  <c:v>5362.75</c:v>
                </c:pt>
                <c:pt idx="3320">
                  <c:v>5362.5</c:v>
                </c:pt>
                <c:pt idx="3321">
                  <c:v>5361.75</c:v>
                </c:pt>
                <c:pt idx="3322">
                  <c:v>5361.25</c:v>
                </c:pt>
                <c:pt idx="3323">
                  <c:v>5361.0</c:v>
                </c:pt>
                <c:pt idx="3324">
                  <c:v>5360.75</c:v>
                </c:pt>
                <c:pt idx="3325">
                  <c:v>5360.5</c:v>
                </c:pt>
                <c:pt idx="3326">
                  <c:v>5360.25</c:v>
                </c:pt>
                <c:pt idx="3327">
                  <c:v>5360.0</c:v>
                </c:pt>
                <c:pt idx="3328">
                  <c:v>5359.5</c:v>
                </c:pt>
                <c:pt idx="3329">
                  <c:v>5359.0</c:v>
                </c:pt>
                <c:pt idx="3330">
                  <c:v>5358.5</c:v>
                </c:pt>
                <c:pt idx="3331">
                  <c:v>5358.0</c:v>
                </c:pt>
                <c:pt idx="3332">
                  <c:v>5357.5</c:v>
                </c:pt>
                <c:pt idx="3333">
                  <c:v>5357.0</c:v>
                </c:pt>
                <c:pt idx="3334">
                  <c:v>5356.75</c:v>
                </c:pt>
                <c:pt idx="3335">
                  <c:v>5356.25</c:v>
                </c:pt>
                <c:pt idx="3336">
                  <c:v>5356.0</c:v>
                </c:pt>
                <c:pt idx="3337">
                  <c:v>5355.25</c:v>
                </c:pt>
                <c:pt idx="3338">
                  <c:v>5354.75</c:v>
                </c:pt>
                <c:pt idx="3339">
                  <c:v>5354.5</c:v>
                </c:pt>
                <c:pt idx="3340">
                  <c:v>5354.25</c:v>
                </c:pt>
                <c:pt idx="3341">
                  <c:v>5353.75</c:v>
                </c:pt>
                <c:pt idx="3342">
                  <c:v>5353.5</c:v>
                </c:pt>
                <c:pt idx="3343">
                  <c:v>5353.0</c:v>
                </c:pt>
                <c:pt idx="3344">
                  <c:v>5352.75</c:v>
                </c:pt>
                <c:pt idx="3345">
                  <c:v>5352.5</c:v>
                </c:pt>
                <c:pt idx="3346">
                  <c:v>5352.25</c:v>
                </c:pt>
                <c:pt idx="3347">
                  <c:v>5352.0</c:v>
                </c:pt>
                <c:pt idx="3348">
                  <c:v>5351.75</c:v>
                </c:pt>
                <c:pt idx="3349">
                  <c:v>5351.0</c:v>
                </c:pt>
                <c:pt idx="3350">
                  <c:v>5350.75</c:v>
                </c:pt>
                <c:pt idx="3351">
                  <c:v>5350.5</c:v>
                </c:pt>
                <c:pt idx="3352">
                  <c:v>5350.25</c:v>
                </c:pt>
                <c:pt idx="3353">
                  <c:v>5349.75</c:v>
                </c:pt>
                <c:pt idx="3354">
                  <c:v>5349.5</c:v>
                </c:pt>
                <c:pt idx="3355">
                  <c:v>5349.0</c:v>
                </c:pt>
                <c:pt idx="3356">
                  <c:v>5348.25</c:v>
                </c:pt>
                <c:pt idx="3357">
                  <c:v>5348.0</c:v>
                </c:pt>
                <c:pt idx="3358">
                  <c:v>5347.5</c:v>
                </c:pt>
                <c:pt idx="3359">
                  <c:v>5347.25</c:v>
                </c:pt>
                <c:pt idx="3360">
                  <c:v>5346.75</c:v>
                </c:pt>
                <c:pt idx="3361">
                  <c:v>5346.25</c:v>
                </c:pt>
                <c:pt idx="3362">
                  <c:v>5346.0</c:v>
                </c:pt>
                <c:pt idx="3363">
                  <c:v>5345.75</c:v>
                </c:pt>
                <c:pt idx="3364">
                  <c:v>5345.5</c:v>
                </c:pt>
                <c:pt idx="3365">
                  <c:v>5345.0</c:v>
                </c:pt>
                <c:pt idx="3366">
                  <c:v>5344.5</c:v>
                </c:pt>
                <c:pt idx="3367">
                  <c:v>5344.0</c:v>
                </c:pt>
                <c:pt idx="3368">
                  <c:v>5343.25</c:v>
                </c:pt>
                <c:pt idx="3369">
                  <c:v>5342.5</c:v>
                </c:pt>
                <c:pt idx="3370">
                  <c:v>5342.25</c:v>
                </c:pt>
                <c:pt idx="3371">
                  <c:v>5341.5</c:v>
                </c:pt>
                <c:pt idx="3372">
                  <c:v>5341.0</c:v>
                </c:pt>
                <c:pt idx="3373">
                  <c:v>5340.5</c:v>
                </c:pt>
                <c:pt idx="3374">
                  <c:v>5340.0</c:v>
                </c:pt>
                <c:pt idx="3375">
                  <c:v>5339.75</c:v>
                </c:pt>
                <c:pt idx="3376">
                  <c:v>5339.5</c:v>
                </c:pt>
                <c:pt idx="3377">
                  <c:v>5339.25</c:v>
                </c:pt>
                <c:pt idx="3378">
                  <c:v>5339.0</c:v>
                </c:pt>
                <c:pt idx="3379">
                  <c:v>5337.75</c:v>
                </c:pt>
                <c:pt idx="3380">
                  <c:v>5337.5</c:v>
                </c:pt>
                <c:pt idx="3381">
                  <c:v>5337.0</c:v>
                </c:pt>
                <c:pt idx="3382">
                  <c:v>5336.75</c:v>
                </c:pt>
                <c:pt idx="3383">
                  <c:v>5336.25</c:v>
                </c:pt>
                <c:pt idx="3384">
                  <c:v>5336.0</c:v>
                </c:pt>
                <c:pt idx="3385">
                  <c:v>5335.75</c:v>
                </c:pt>
                <c:pt idx="3386">
                  <c:v>5335.5</c:v>
                </c:pt>
                <c:pt idx="3387">
                  <c:v>5335.25</c:v>
                </c:pt>
                <c:pt idx="3388">
                  <c:v>5334.75</c:v>
                </c:pt>
                <c:pt idx="3389">
                  <c:v>5334.0</c:v>
                </c:pt>
                <c:pt idx="3390">
                  <c:v>5333.0</c:v>
                </c:pt>
                <c:pt idx="3391">
                  <c:v>5332.25</c:v>
                </c:pt>
                <c:pt idx="3392">
                  <c:v>5331.75</c:v>
                </c:pt>
                <c:pt idx="3393">
                  <c:v>5331.25</c:v>
                </c:pt>
                <c:pt idx="3394">
                  <c:v>5330.75</c:v>
                </c:pt>
                <c:pt idx="3395">
                  <c:v>5329.25</c:v>
                </c:pt>
                <c:pt idx="3396">
                  <c:v>5329.0</c:v>
                </c:pt>
                <c:pt idx="3397">
                  <c:v>5328.75</c:v>
                </c:pt>
                <c:pt idx="3398">
                  <c:v>5328.5</c:v>
                </c:pt>
                <c:pt idx="3399">
                  <c:v>5328.0</c:v>
                </c:pt>
                <c:pt idx="3400">
                  <c:v>5327.75</c:v>
                </c:pt>
                <c:pt idx="3401">
                  <c:v>5327.25</c:v>
                </c:pt>
                <c:pt idx="3402">
                  <c:v>5327.0</c:v>
                </c:pt>
                <c:pt idx="3403">
                  <c:v>5326.25</c:v>
                </c:pt>
                <c:pt idx="3404">
                  <c:v>5325.5</c:v>
                </c:pt>
                <c:pt idx="3405">
                  <c:v>5325.0</c:v>
                </c:pt>
                <c:pt idx="3406">
                  <c:v>5324.25</c:v>
                </c:pt>
                <c:pt idx="3407">
                  <c:v>5324.0</c:v>
                </c:pt>
                <c:pt idx="3408">
                  <c:v>5323.5</c:v>
                </c:pt>
                <c:pt idx="3409">
                  <c:v>5323.25</c:v>
                </c:pt>
                <c:pt idx="3410">
                  <c:v>5323.0</c:v>
                </c:pt>
                <c:pt idx="3411">
                  <c:v>5322.25</c:v>
                </c:pt>
                <c:pt idx="3412">
                  <c:v>5322.0</c:v>
                </c:pt>
                <c:pt idx="3413">
                  <c:v>5321.5</c:v>
                </c:pt>
                <c:pt idx="3414">
                  <c:v>5321.0</c:v>
                </c:pt>
                <c:pt idx="3415">
                  <c:v>5320.5</c:v>
                </c:pt>
                <c:pt idx="3416">
                  <c:v>5320.0</c:v>
                </c:pt>
                <c:pt idx="3417">
                  <c:v>5319.5</c:v>
                </c:pt>
                <c:pt idx="3418">
                  <c:v>5319.25</c:v>
                </c:pt>
                <c:pt idx="3419">
                  <c:v>5319.0</c:v>
                </c:pt>
                <c:pt idx="3420">
                  <c:v>5318.75</c:v>
                </c:pt>
                <c:pt idx="3421">
                  <c:v>5318.5</c:v>
                </c:pt>
                <c:pt idx="3422">
                  <c:v>5318.25</c:v>
                </c:pt>
                <c:pt idx="3423">
                  <c:v>5317.0</c:v>
                </c:pt>
                <c:pt idx="3424">
                  <c:v>5316.5</c:v>
                </c:pt>
                <c:pt idx="3425">
                  <c:v>5315.75</c:v>
                </c:pt>
                <c:pt idx="3426">
                  <c:v>5315.5</c:v>
                </c:pt>
                <c:pt idx="3427">
                  <c:v>5315.25</c:v>
                </c:pt>
                <c:pt idx="3428">
                  <c:v>5314.75</c:v>
                </c:pt>
                <c:pt idx="3429">
                  <c:v>5314.25</c:v>
                </c:pt>
                <c:pt idx="3430">
                  <c:v>5314.0</c:v>
                </c:pt>
                <c:pt idx="3431">
                  <c:v>5313.5</c:v>
                </c:pt>
                <c:pt idx="3432">
                  <c:v>5313.25</c:v>
                </c:pt>
                <c:pt idx="3433">
                  <c:v>5312.25</c:v>
                </c:pt>
                <c:pt idx="3434">
                  <c:v>5312.0</c:v>
                </c:pt>
                <c:pt idx="3435">
                  <c:v>5311.25</c:v>
                </c:pt>
                <c:pt idx="3436">
                  <c:v>5311.0</c:v>
                </c:pt>
                <c:pt idx="3437">
                  <c:v>5310.25</c:v>
                </c:pt>
                <c:pt idx="3438">
                  <c:v>5309.5</c:v>
                </c:pt>
                <c:pt idx="3439">
                  <c:v>5309.25</c:v>
                </c:pt>
                <c:pt idx="3440">
                  <c:v>5308.5</c:v>
                </c:pt>
                <c:pt idx="3441">
                  <c:v>5307.75</c:v>
                </c:pt>
                <c:pt idx="3442">
                  <c:v>5307.5</c:v>
                </c:pt>
                <c:pt idx="3443">
                  <c:v>5307.0</c:v>
                </c:pt>
                <c:pt idx="3444">
                  <c:v>5306.0</c:v>
                </c:pt>
                <c:pt idx="3445">
                  <c:v>5305.75</c:v>
                </c:pt>
                <c:pt idx="3446">
                  <c:v>5305.25</c:v>
                </c:pt>
                <c:pt idx="3447">
                  <c:v>5304.75</c:v>
                </c:pt>
                <c:pt idx="3448">
                  <c:v>5304.5</c:v>
                </c:pt>
                <c:pt idx="3449">
                  <c:v>5304.25</c:v>
                </c:pt>
                <c:pt idx="3450">
                  <c:v>5303.75</c:v>
                </c:pt>
                <c:pt idx="3451">
                  <c:v>5303.5</c:v>
                </c:pt>
                <c:pt idx="3452">
                  <c:v>5303.0</c:v>
                </c:pt>
                <c:pt idx="3453">
                  <c:v>5302.0</c:v>
                </c:pt>
                <c:pt idx="3454">
                  <c:v>5301.0</c:v>
                </c:pt>
                <c:pt idx="3455">
                  <c:v>5300.75</c:v>
                </c:pt>
                <c:pt idx="3456">
                  <c:v>5300.25</c:v>
                </c:pt>
                <c:pt idx="3457">
                  <c:v>5300.0</c:v>
                </c:pt>
                <c:pt idx="3458">
                  <c:v>5299.5</c:v>
                </c:pt>
                <c:pt idx="3459">
                  <c:v>5299.0</c:v>
                </c:pt>
                <c:pt idx="3460">
                  <c:v>5298.75</c:v>
                </c:pt>
                <c:pt idx="3461">
                  <c:v>5297.75</c:v>
                </c:pt>
                <c:pt idx="3462">
                  <c:v>5297.5</c:v>
                </c:pt>
                <c:pt idx="3463">
                  <c:v>5295.75</c:v>
                </c:pt>
                <c:pt idx="3464">
                  <c:v>5295.0</c:v>
                </c:pt>
                <c:pt idx="3465">
                  <c:v>5293.25</c:v>
                </c:pt>
                <c:pt idx="3466">
                  <c:v>5292.25</c:v>
                </c:pt>
                <c:pt idx="3467">
                  <c:v>5292.0</c:v>
                </c:pt>
                <c:pt idx="3468">
                  <c:v>5291.75</c:v>
                </c:pt>
                <c:pt idx="3469">
                  <c:v>5290.5</c:v>
                </c:pt>
                <c:pt idx="3470">
                  <c:v>5289.25</c:v>
                </c:pt>
                <c:pt idx="3471">
                  <c:v>5288.0</c:v>
                </c:pt>
                <c:pt idx="3472">
                  <c:v>5287.25</c:v>
                </c:pt>
                <c:pt idx="3473">
                  <c:v>5286.75</c:v>
                </c:pt>
                <c:pt idx="3474">
                  <c:v>5286.5</c:v>
                </c:pt>
                <c:pt idx="3475">
                  <c:v>5286.25</c:v>
                </c:pt>
                <c:pt idx="3476">
                  <c:v>5285.5</c:v>
                </c:pt>
                <c:pt idx="3477">
                  <c:v>5284.0</c:v>
                </c:pt>
                <c:pt idx="3478">
                  <c:v>5282.75</c:v>
                </c:pt>
                <c:pt idx="3479">
                  <c:v>5282.25</c:v>
                </c:pt>
                <c:pt idx="3480">
                  <c:v>5281.5</c:v>
                </c:pt>
                <c:pt idx="3481">
                  <c:v>5280.5</c:v>
                </c:pt>
                <c:pt idx="3482">
                  <c:v>5280.0</c:v>
                </c:pt>
                <c:pt idx="3483">
                  <c:v>5278.5</c:v>
                </c:pt>
                <c:pt idx="3484">
                  <c:v>5278.0</c:v>
                </c:pt>
                <c:pt idx="3485">
                  <c:v>5275.75</c:v>
                </c:pt>
                <c:pt idx="3486">
                  <c:v>5274.0</c:v>
                </c:pt>
                <c:pt idx="3487">
                  <c:v>5272.5</c:v>
                </c:pt>
                <c:pt idx="3488">
                  <c:v>5271.5</c:v>
                </c:pt>
                <c:pt idx="3489">
                  <c:v>5270.5</c:v>
                </c:pt>
                <c:pt idx="3490">
                  <c:v>5269.0</c:v>
                </c:pt>
                <c:pt idx="3491">
                  <c:v>5267.5</c:v>
                </c:pt>
                <c:pt idx="3492">
                  <c:v>5265.75</c:v>
                </c:pt>
                <c:pt idx="3493">
                  <c:v>5265.0</c:v>
                </c:pt>
                <c:pt idx="3494">
                  <c:v>5263.5</c:v>
                </c:pt>
                <c:pt idx="3495">
                  <c:v>5262.0</c:v>
                </c:pt>
                <c:pt idx="3496">
                  <c:v>5261.0</c:v>
                </c:pt>
                <c:pt idx="3497">
                  <c:v>5260.0</c:v>
                </c:pt>
                <c:pt idx="3498">
                  <c:v>5259.0</c:v>
                </c:pt>
                <c:pt idx="3499">
                  <c:v>5258.75</c:v>
                </c:pt>
                <c:pt idx="3500">
                  <c:v>5258.0</c:v>
                </c:pt>
                <c:pt idx="3501">
                  <c:v>5256.75</c:v>
                </c:pt>
                <c:pt idx="3502">
                  <c:v>5256.5</c:v>
                </c:pt>
                <c:pt idx="3503">
                  <c:v>5256.25</c:v>
                </c:pt>
                <c:pt idx="3504">
                  <c:v>5255.75</c:v>
                </c:pt>
                <c:pt idx="3505">
                  <c:v>5255.0</c:v>
                </c:pt>
                <c:pt idx="3506">
                  <c:v>5253.75</c:v>
                </c:pt>
                <c:pt idx="3507">
                  <c:v>5252.0</c:v>
                </c:pt>
                <c:pt idx="3508">
                  <c:v>5250.75</c:v>
                </c:pt>
                <c:pt idx="3509">
                  <c:v>5250.0</c:v>
                </c:pt>
                <c:pt idx="3510">
                  <c:v>5249.5</c:v>
                </c:pt>
                <c:pt idx="3511">
                  <c:v>5248.5</c:v>
                </c:pt>
                <c:pt idx="3512">
                  <c:v>5248.25</c:v>
                </c:pt>
                <c:pt idx="3513">
                  <c:v>5247.5</c:v>
                </c:pt>
                <c:pt idx="3514">
                  <c:v>5247.25</c:v>
                </c:pt>
                <c:pt idx="3515">
                  <c:v>5247.0</c:v>
                </c:pt>
                <c:pt idx="3516">
                  <c:v>5245.5</c:v>
                </c:pt>
                <c:pt idx="3517">
                  <c:v>5244.75</c:v>
                </c:pt>
                <c:pt idx="3518">
                  <c:v>5244.25</c:v>
                </c:pt>
                <c:pt idx="3519">
                  <c:v>5243.75</c:v>
                </c:pt>
                <c:pt idx="3520">
                  <c:v>5243.5</c:v>
                </c:pt>
                <c:pt idx="3521">
                  <c:v>5242.75</c:v>
                </c:pt>
                <c:pt idx="3522">
                  <c:v>5242.0</c:v>
                </c:pt>
                <c:pt idx="3523">
                  <c:v>5241.75</c:v>
                </c:pt>
                <c:pt idx="3524">
                  <c:v>5240.75</c:v>
                </c:pt>
                <c:pt idx="3525">
                  <c:v>5240.0</c:v>
                </c:pt>
                <c:pt idx="3526">
                  <c:v>5239.0</c:v>
                </c:pt>
                <c:pt idx="3527">
                  <c:v>5238.5</c:v>
                </c:pt>
                <c:pt idx="3528">
                  <c:v>5237.0</c:v>
                </c:pt>
                <c:pt idx="3529">
                  <c:v>5236.0</c:v>
                </c:pt>
                <c:pt idx="3530">
                  <c:v>5235.25</c:v>
                </c:pt>
                <c:pt idx="3531">
                  <c:v>5234.0</c:v>
                </c:pt>
                <c:pt idx="3532">
                  <c:v>5233.75</c:v>
                </c:pt>
                <c:pt idx="3533">
                  <c:v>5233.25</c:v>
                </c:pt>
                <c:pt idx="3534">
                  <c:v>5232.75</c:v>
                </c:pt>
                <c:pt idx="3535">
                  <c:v>5232.5</c:v>
                </c:pt>
                <c:pt idx="3536">
                  <c:v>5231.25</c:v>
                </c:pt>
                <c:pt idx="3537">
                  <c:v>5230.75</c:v>
                </c:pt>
                <c:pt idx="3538">
                  <c:v>5230.5</c:v>
                </c:pt>
                <c:pt idx="3539">
                  <c:v>5230.0</c:v>
                </c:pt>
                <c:pt idx="3540">
                  <c:v>5228.5</c:v>
                </c:pt>
                <c:pt idx="3541">
                  <c:v>5227.75</c:v>
                </c:pt>
                <c:pt idx="3542">
                  <c:v>5226.5</c:v>
                </c:pt>
                <c:pt idx="3543">
                  <c:v>5226.0</c:v>
                </c:pt>
                <c:pt idx="3544">
                  <c:v>5225.5</c:v>
                </c:pt>
                <c:pt idx="3545">
                  <c:v>5225.0</c:v>
                </c:pt>
                <c:pt idx="3546">
                  <c:v>5224.5</c:v>
                </c:pt>
                <c:pt idx="3547">
                  <c:v>5223.75</c:v>
                </c:pt>
                <c:pt idx="3548">
                  <c:v>5223.25</c:v>
                </c:pt>
                <c:pt idx="3549">
                  <c:v>5223.0</c:v>
                </c:pt>
                <c:pt idx="3550">
                  <c:v>5222.0</c:v>
                </c:pt>
                <c:pt idx="3551">
                  <c:v>5221.75</c:v>
                </c:pt>
                <c:pt idx="3552">
                  <c:v>5221.25</c:v>
                </c:pt>
                <c:pt idx="3553">
                  <c:v>5220.75</c:v>
                </c:pt>
                <c:pt idx="3554">
                  <c:v>5220.5</c:v>
                </c:pt>
                <c:pt idx="3555">
                  <c:v>5219.75</c:v>
                </c:pt>
                <c:pt idx="3556">
                  <c:v>5219.5</c:v>
                </c:pt>
                <c:pt idx="3557">
                  <c:v>5219.25</c:v>
                </c:pt>
                <c:pt idx="3558">
                  <c:v>5219.0</c:v>
                </c:pt>
                <c:pt idx="3559">
                  <c:v>5218.0</c:v>
                </c:pt>
                <c:pt idx="3560">
                  <c:v>5217.25</c:v>
                </c:pt>
                <c:pt idx="3561">
                  <c:v>5216.75</c:v>
                </c:pt>
                <c:pt idx="3562">
                  <c:v>5216.5</c:v>
                </c:pt>
                <c:pt idx="3563">
                  <c:v>5215.75</c:v>
                </c:pt>
                <c:pt idx="3564">
                  <c:v>5214.75</c:v>
                </c:pt>
                <c:pt idx="3565">
                  <c:v>5213.5</c:v>
                </c:pt>
                <c:pt idx="3566">
                  <c:v>5213.0</c:v>
                </c:pt>
                <c:pt idx="3567">
                  <c:v>5212.25</c:v>
                </c:pt>
                <c:pt idx="3568">
                  <c:v>5211.75</c:v>
                </c:pt>
                <c:pt idx="3569">
                  <c:v>5211.0</c:v>
                </c:pt>
                <c:pt idx="3570">
                  <c:v>5210.5</c:v>
                </c:pt>
                <c:pt idx="3571">
                  <c:v>5210.25</c:v>
                </c:pt>
                <c:pt idx="3572">
                  <c:v>5209.75</c:v>
                </c:pt>
                <c:pt idx="3573">
                  <c:v>5209.0</c:v>
                </c:pt>
                <c:pt idx="3574">
                  <c:v>5208.75</c:v>
                </c:pt>
                <c:pt idx="3575">
                  <c:v>5208.25</c:v>
                </c:pt>
                <c:pt idx="3576">
                  <c:v>5207.75</c:v>
                </c:pt>
                <c:pt idx="3577">
                  <c:v>5206.75</c:v>
                </c:pt>
                <c:pt idx="3578">
                  <c:v>5206.0</c:v>
                </c:pt>
                <c:pt idx="3579">
                  <c:v>5204.75</c:v>
                </c:pt>
                <c:pt idx="3580">
                  <c:v>5204.0</c:v>
                </c:pt>
                <c:pt idx="3581">
                  <c:v>5203.0</c:v>
                </c:pt>
                <c:pt idx="3582">
                  <c:v>5202.75</c:v>
                </c:pt>
                <c:pt idx="3583">
                  <c:v>5202.5</c:v>
                </c:pt>
                <c:pt idx="3584">
                  <c:v>5202.0</c:v>
                </c:pt>
                <c:pt idx="3585">
                  <c:v>5201.5</c:v>
                </c:pt>
                <c:pt idx="3586">
                  <c:v>5200.75</c:v>
                </c:pt>
                <c:pt idx="3587">
                  <c:v>5200.0</c:v>
                </c:pt>
                <c:pt idx="3588">
                  <c:v>5199.5</c:v>
                </c:pt>
                <c:pt idx="3589">
                  <c:v>5199.0</c:v>
                </c:pt>
                <c:pt idx="3590">
                  <c:v>5198.75</c:v>
                </c:pt>
                <c:pt idx="3591">
                  <c:v>5197.75</c:v>
                </c:pt>
                <c:pt idx="3592">
                  <c:v>5197.0</c:v>
                </c:pt>
                <c:pt idx="3593">
                  <c:v>5196.5</c:v>
                </c:pt>
                <c:pt idx="3594">
                  <c:v>5195.5</c:v>
                </c:pt>
                <c:pt idx="3595">
                  <c:v>5194.25</c:v>
                </c:pt>
                <c:pt idx="3596">
                  <c:v>5192.5</c:v>
                </c:pt>
                <c:pt idx="3597">
                  <c:v>5191.5</c:v>
                </c:pt>
                <c:pt idx="3598">
                  <c:v>5190.75</c:v>
                </c:pt>
                <c:pt idx="3599">
                  <c:v>5189.75</c:v>
                </c:pt>
                <c:pt idx="3600">
                  <c:v>5189.0</c:v>
                </c:pt>
                <c:pt idx="3601">
                  <c:v>5187.75</c:v>
                </c:pt>
                <c:pt idx="3602">
                  <c:v>5187.5</c:v>
                </c:pt>
                <c:pt idx="3603">
                  <c:v>5186.25</c:v>
                </c:pt>
                <c:pt idx="3604">
                  <c:v>5185.75</c:v>
                </c:pt>
                <c:pt idx="3605">
                  <c:v>5185.0</c:v>
                </c:pt>
                <c:pt idx="3606">
                  <c:v>5183.75</c:v>
                </c:pt>
                <c:pt idx="3607">
                  <c:v>5183.0</c:v>
                </c:pt>
                <c:pt idx="3608">
                  <c:v>5182.25</c:v>
                </c:pt>
                <c:pt idx="3609">
                  <c:v>5182.0</c:v>
                </c:pt>
                <c:pt idx="3610">
                  <c:v>5181.25</c:v>
                </c:pt>
                <c:pt idx="3611">
                  <c:v>5180.75</c:v>
                </c:pt>
                <c:pt idx="3612">
                  <c:v>5180.5</c:v>
                </c:pt>
                <c:pt idx="3613">
                  <c:v>5179.5</c:v>
                </c:pt>
                <c:pt idx="3614">
                  <c:v>5178.0</c:v>
                </c:pt>
                <c:pt idx="3615">
                  <c:v>5176.75</c:v>
                </c:pt>
                <c:pt idx="3616">
                  <c:v>5175.25</c:v>
                </c:pt>
                <c:pt idx="3617">
                  <c:v>5175.0</c:v>
                </c:pt>
                <c:pt idx="3618">
                  <c:v>5174.5</c:v>
                </c:pt>
                <c:pt idx="3619">
                  <c:v>5173.75</c:v>
                </c:pt>
                <c:pt idx="3620">
                  <c:v>5173.25</c:v>
                </c:pt>
                <c:pt idx="3621">
                  <c:v>5172.75</c:v>
                </c:pt>
                <c:pt idx="3622">
                  <c:v>5172.5</c:v>
                </c:pt>
                <c:pt idx="3623">
                  <c:v>5171.5</c:v>
                </c:pt>
                <c:pt idx="3624">
                  <c:v>5170.75</c:v>
                </c:pt>
                <c:pt idx="3625">
                  <c:v>5170.5</c:v>
                </c:pt>
                <c:pt idx="3626">
                  <c:v>5170.0</c:v>
                </c:pt>
                <c:pt idx="3627">
                  <c:v>5169.75</c:v>
                </c:pt>
                <c:pt idx="3628">
                  <c:v>5169.0</c:v>
                </c:pt>
                <c:pt idx="3629">
                  <c:v>5168.5</c:v>
                </c:pt>
                <c:pt idx="3630">
                  <c:v>5167.25</c:v>
                </c:pt>
                <c:pt idx="3631">
                  <c:v>5166.25</c:v>
                </c:pt>
                <c:pt idx="3632">
                  <c:v>5166.0</c:v>
                </c:pt>
                <c:pt idx="3633">
                  <c:v>5165.25</c:v>
                </c:pt>
                <c:pt idx="3634">
                  <c:v>5164.25</c:v>
                </c:pt>
                <c:pt idx="3635">
                  <c:v>5163.0</c:v>
                </c:pt>
                <c:pt idx="3636">
                  <c:v>5162.25</c:v>
                </c:pt>
                <c:pt idx="3637">
                  <c:v>5161.75</c:v>
                </c:pt>
                <c:pt idx="3638">
                  <c:v>5160.5</c:v>
                </c:pt>
                <c:pt idx="3639">
                  <c:v>5159.5</c:v>
                </c:pt>
                <c:pt idx="3640">
                  <c:v>5158.75</c:v>
                </c:pt>
                <c:pt idx="3641">
                  <c:v>5157.0</c:v>
                </c:pt>
                <c:pt idx="3642">
                  <c:v>5156.0</c:v>
                </c:pt>
                <c:pt idx="3643">
                  <c:v>5155.25</c:v>
                </c:pt>
                <c:pt idx="3644">
                  <c:v>5154.25</c:v>
                </c:pt>
                <c:pt idx="3645">
                  <c:v>5153.25</c:v>
                </c:pt>
                <c:pt idx="3646">
                  <c:v>5152.5</c:v>
                </c:pt>
                <c:pt idx="3647">
                  <c:v>5151.75</c:v>
                </c:pt>
                <c:pt idx="3648">
                  <c:v>5150.25</c:v>
                </c:pt>
                <c:pt idx="3649">
                  <c:v>5149.0</c:v>
                </c:pt>
                <c:pt idx="3650">
                  <c:v>5148.0</c:v>
                </c:pt>
                <c:pt idx="3651">
                  <c:v>5147.5</c:v>
                </c:pt>
                <c:pt idx="3652">
                  <c:v>5147.0</c:v>
                </c:pt>
                <c:pt idx="3653">
                  <c:v>5145.25</c:v>
                </c:pt>
                <c:pt idx="3654">
                  <c:v>5143.75</c:v>
                </c:pt>
                <c:pt idx="3655">
                  <c:v>5142.75</c:v>
                </c:pt>
                <c:pt idx="3656">
                  <c:v>5141.25</c:v>
                </c:pt>
                <c:pt idx="3657">
                  <c:v>5140.0</c:v>
                </c:pt>
                <c:pt idx="3658">
                  <c:v>5138.5</c:v>
                </c:pt>
                <c:pt idx="3659">
                  <c:v>5138.0</c:v>
                </c:pt>
                <c:pt idx="3660">
                  <c:v>5137.0</c:v>
                </c:pt>
                <c:pt idx="3661">
                  <c:v>5135.5</c:v>
                </c:pt>
                <c:pt idx="3662">
                  <c:v>5135.25</c:v>
                </c:pt>
                <c:pt idx="3663">
                  <c:v>5134.5</c:v>
                </c:pt>
                <c:pt idx="3664">
                  <c:v>5133.75</c:v>
                </c:pt>
                <c:pt idx="3665">
                  <c:v>5132.75</c:v>
                </c:pt>
                <c:pt idx="3666">
                  <c:v>5131.5</c:v>
                </c:pt>
                <c:pt idx="3667">
                  <c:v>5130.25</c:v>
                </c:pt>
                <c:pt idx="3668">
                  <c:v>5130.0</c:v>
                </c:pt>
                <c:pt idx="3669">
                  <c:v>5129.0</c:v>
                </c:pt>
                <c:pt idx="3670">
                  <c:v>5128.5</c:v>
                </c:pt>
                <c:pt idx="3671">
                  <c:v>5127.5</c:v>
                </c:pt>
                <c:pt idx="3672">
                  <c:v>5127.25</c:v>
                </c:pt>
                <c:pt idx="3673">
                  <c:v>5126.25</c:v>
                </c:pt>
                <c:pt idx="3674">
                  <c:v>5125.5</c:v>
                </c:pt>
                <c:pt idx="3675">
                  <c:v>5125.0</c:v>
                </c:pt>
                <c:pt idx="3676">
                  <c:v>5124.5</c:v>
                </c:pt>
                <c:pt idx="3677">
                  <c:v>5123.25</c:v>
                </c:pt>
                <c:pt idx="3678">
                  <c:v>5122.5</c:v>
                </c:pt>
                <c:pt idx="3679">
                  <c:v>5121.5</c:v>
                </c:pt>
                <c:pt idx="3680">
                  <c:v>5120.5</c:v>
                </c:pt>
                <c:pt idx="3681">
                  <c:v>5118.75</c:v>
                </c:pt>
                <c:pt idx="3682">
                  <c:v>5118.0</c:v>
                </c:pt>
                <c:pt idx="3683">
                  <c:v>5117.75</c:v>
                </c:pt>
                <c:pt idx="3684">
                  <c:v>5117.5</c:v>
                </c:pt>
                <c:pt idx="3685">
                  <c:v>5116.75</c:v>
                </c:pt>
                <c:pt idx="3686">
                  <c:v>5116.0</c:v>
                </c:pt>
                <c:pt idx="3687">
                  <c:v>5115.5</c:v>
                </c:pt>
                <c:pt idx="3688">
                  <c:v>5114.5</c:v>
                </c:pt>
                <c:pt idx="3689">
                  <c:v>5113.25</c:v>
                </c:pt>
                <c:pt idx="3690">
                  <c:v>5112.75</c:v>
                </c:pt>
                <c:pt idx="3691">
                  <c:v>5112.25</c:v>
                </c:pt>
                <c:pt idx="3692">
                  <c:v>5110.75</c:v>
                </c:pt>
                <c:pt idx="3693">
                  <c:v>5109.5</c:v>
                </c:pt>
                <c:pt idx="3694">
                  <c:v>5108.25</c:v>
                </c:pt>
                <c:pt idx="3695">
                  <c:v>5107.25</c:v>
                </c:pt>
                <c:pt idx="3696">
                  <c:v>5106.0</c:v>
                </c:pt>
                <c:pt idx="3697">
                  <c:v>5104.75</c:v>
                </c:pt>
                <c:pt idx="3698">
                  <c:v>5102.25</c:v>
                </c:pt>
                <c:pt idx="3699">
                  <c:v>5100.5</c:v>
                </c:pt>
                <c:pt idx="3700">
                  <c:v>5099.25</c:v>
                </c:pt>
                <c:pt idx="3701">
                  <c:v>5098.25</c:v>
                </c:pt>
                <c:pt idx="3702">
                  <c:v>5097.0</c:v>
                </c:pt>
                <c:pt idx="3703">
                  <c:v>5095.5</c:v>
                </c:pt>
                <c:pt idx="3704">
                  <c:v>5094.0</c:v>
                </c:pt>
                <c:pt idx="3705">
                  <c:v>5093.75</c:v>
                </c:pt>
                <c:pt idx="3706">
                  <c:v>5093.25</c:v>
                </c:pt>
                <c:pt idx="3707">
                  <c:v>5092.75</c:v>
                </c:pt>
                <c:pt idx="3708">
                  <c:v>5092.0</c:v>
                </c:pt>
                <c:pt idx="3709">
                  <c:v>5091.0</c:v>
                </c:pt>
                <c:pt idx="3710">
                  <c:v>5090.5</c:v>
                </c:pt>
                <c:pt idx="3711">
                  <c:v>5090.0</c:v>
                </c:pt>
                <c:pt idx="3712">
                  <c:v>5089.25</c:v>
                </c:pt>
                <c:pt idx="3713">
                  <c:v>5088.0</c:v>
                </c:pt>
                <c:pt idx="3714">
                  <c:v>5087.0</c:v>
                </c:pt>
                <c:pt idx="3715">
                  <c:v>5086.0</c:v>
                </c:pt>
                <c:pt idx="3716">
                  <c:v>5085.0</c:v>
                </c:pt>
                <c:pt idx="3717">
                  <c:v>5084.5</c:v>
                </c:pt>
                <c:pt idx="3718">
                  <c:v>5083.0</c:v>
                </c:pt>
                <c:pt idx="3719">
                  <c:v>5081.75</c:v>
                </c:pt>
                <c:pt idx="3720">
                  <c:v>5081.5</c:v>
                </c:pt>
                <c:pt idx="3721">
                  <c:v>5080.75</c:v>
                </c:pt>
                <c:pt idx="3722">
                  <c:v>5079.75</c:v>
                </c:pt>
                <c:pt idx="3723">
                  <c:v>5078.75</c:v>
                </c:pt>
                <c:pt idx="3724">
                  <c:v>5077.5</c:v>
                </c:pt>
                <c:pt idx="3725">
                  <c:v>5076.5</c:v>
                </c:pt>
                <c:pt idx="3726">
                  <c:v>5075.75</c:v>
                </c:pt>
                <c:pt idx="3727">
                  <c:v>5074.5</c:v>
                </c:pt>
                <c:pt idx="3728">
                  <c:v>5073.25</c:v>
                </c:pt>
                <c:pt idx="3729">
                  <c:v>5072.25</c:v>
                </c:pt>
                <c:pt idx="3730">
                  <c:v>5070.5</c:v>
                </c:pt>
                <c:pt idx="3731">
                  <c:v>5069.75</c:v>
                </c:pt>
                <c:pt idx="3732">
                  <c:v>5069.0</c:v>
                </c:pt>
                <c:pt idx="3733">
                  <c:v>5067.25</c:v>
                </c:pt>
                <c:pt idx="3734">
                  <c:v>5066.25</c:v>
                </c:pt>
                <c:pt idx="3735">
                  <c:v>5065.0</c:v>
                </c:pt>
                <c:pt idx="3736">
                  <c:v>5064.5</c:v>
                </c:pt>
                <c:pt idx="3737">
                  <c:v>5064.25</c:v>
                </c:pt>
                <c:pt idx="3738">
                  <c:v>5064.0</c:v>
                </c:pt>
                <c:pt idx="3739">
                  <c:v>5063.5</c:v>
                </c:pt>
                <c:pt idx="3740">
                  <c:v>5062.0</c:v>
                </c:pt>
                <c:pt idx="3741">
                  <c:v>5060.75</c:v>
                </c:pt>
                <c:pt idx="3742">
                  <c:v>5060.25</c:v>
                </c:pt>
                <c:pt idx="3743">
                  <c:v>5059.5</c:v>
                </c:pt>
                <c:pt idx="3744">
                  <c:v>5058.75</c:v>
                </c:pt>
                <c:pt idx="3745">
                  <c:v>5058.0</c:v>
                </c:pt>
                <c:pt idx="3746">
                  <c:v>5057.5</c:v>
                </c:pt>
                <c:pt idx="3747">
                  <c:v>5056.5</c:v>
                </c:pt>
                <c:pt idx="3748">
                  <c:v>5054.5</c:v>
                </c:pt>
                <c:pt idx="3749">
                  <c:v>5053.75</c:v>
                </c:pt>
                <c:pt idx="3750">
                  <c:v>5053.0</c:v>
                </c:pt>
                <c:pt idx="3751">
                  <c:v>5052.25</c:v>
                </c:pt>
                <c:pt idx="3752">
                  <c:v>5051.25</c:v>
                </c:pt>
                <c:pt idx="3753">
                  <c:v>5050.0</c:v>
                </c:pt>
                <c:pt idx="3754">
                  <c:v>5049.0</c:v>
                </c:pt>
                <c:pt idx="3755">
                  <c:v>5048.0</c:v>
                </c:pt>
                <c:pt idx="3756">
                  <c:v>5046.0</c:v>
                </c:pt>
                <c:pt idx="3757">
                  <c:v>5044.75</c:v>
                </c:pt>
                <c:pt idx="3758">
                  <c:v>5043.5</c:v>
                </c:pt>
                <c:pt idx="3759">
                  <c:v>5042.5</c:v>
                </c:pt>
                <c:pt idx="3760">
                  <c:v>5041.5</c:v>
                </c:pt>
                <c:pt idx="3761">
                  <c:v>5041.0</c:v>
                </c:pt>
                <c:pt idx="3762">
                  <c:v>5040.5</c:v>
                </c:pt>
                <c:pt idx="3763">
                  <c:v>5039.0</c:v>
                </c:pt>
                <c:pt idx="3764">
                  <c:v>5038.25</c:v>
                </c:pt>
                <c:pt idx="3765">
                  <c:v>5037.5</c:v>
                </c:pt>
                <c:pt idx="3766">
                  <c:v>5037.0</c:v>
                </c:pt>
                <c:pt idx="3767">
                  <c:v>5035.5</c:v>
                </c:pt>
                <c:pt idx="3768">
                  <c:v>5035.25</c:v>
                </c:pt>
                <c:pt idx="3769">
                  <c:v>5035.0</c:v>
                </c:pt>
                <c:pt idx="3770">
                  <c:v>5034.5</c:v>
                </c:pt>
                <c:pt idx="3771">
                  <c:v>5033.75</c:v>
                </c:pt>
                <c:pt idx="3772">
                  <c:v>5032.25</c:v>
                </c:pt>
                <c:pt idx="3773">
                  <c:v>5031.0</c:v>
                </c:pt>
                <c:pt idx="3774">
                  <c:v>5029.5</c:v>
                </c:pt>
                <c:pt idx="3775">
                  <c:v>5029.0</c:v>
                </c:pt>
                <c:pt idx="3776">
                  <c:v>5028.0</c:v>
                </c:pt>
                <c:pt idx="3777">
                  <c:v>5026.75</c:v>
                </c:pt>
                <c:pt idx="3778">
                  <c:v>5025.25</c:v>
                </c:pt>
                <c:pt idx="3779">
                  <c:v>5024.5</c:v>
                </c:pt>
                <c:pt idx="3780">
                  <c:v>5023.5</c:v>
                </c:pt>
                <c:pt idx="3781">
                  <c:v>5022.75</c:v>
                </c:pt>
                <c:pt idx="3782">
                  <c:v>5022.25</c:v>
                </c:pt>
                <c:pt idx="3783">
                  <c:v>5021.5</c:v>
                </c:pt>
                <c:pt idx="3784">
                  <c:v>5020.25</c:v>
                </c:pt>
                <c:pt idx="3785">
                  <c:v>5019.75</c:v>
                </c:pt>
                <c:pt idx="3786">
                  <c:v>5019.25</c:v>
                </c:pt>
                <c:pt idx="3787">
                  <c:v>5018.25</c:v>
                </c:pt>
                <c:pt idx="3788">
                  <c:v>5017.75</c:v>
                </c:pt>
                <c:pt idx="3789">
                  <c:v>5017.25</c:v>
                </c:pt>
                <c:pt idx="3790">
                  <c:v>5016.75</c:v>
                </c:pt>
                <c:pt idx="3791">
                  <c:v>5015.0</c:v>
                </c:pt>
                <c:pt idx="3792">
                  <c:v>5014.5</c:v>
                </c:pt>
                <c:pt idx="3793">
                  <c:v>5013.75</c:v>
                </c:pt>
                <c:pt idx="3794">
                  <c:v>5012.75</c:v>
                </c:pt>
                <c:pt idx="3795">
                  <c:v>5011.75</c:v>
                </c:pt>
                <c:pt idx="3796">
                  <c:v>5011.0</c:v>
                </c:pt>
                <c:pt idx="3797">
                  <c:v>5010.0</c:v>
                </c:pt>
                <c:pt idx="3798">
                  <c:v>5009.25</c:v>
                </c:pt>
                <c:pt idx="3799">
                  <c:v>5008.25</c:v>
                </c:pt>
                <c:pt idx="3800">
                  <c:v>5007.75</c:v>
                </c:pt>
                <c:pt idx="3801">
                  <c:v>5007.25</c:v>
                </c:pt>
                <c:pt idx="3802">
                  <c:v>5006.0</c:v>
                </c:pt>
                <c:pt idx="3803">
                  <c:v>5004.75</c:v>
                </c:pt>
                <c:pt idx="3804">
                  <c:v>5003.5</c:v>
                </c:pt>
                <c:pt idx="3805">
                  <c:v>5003.0</c:v>
                </c:pt>
                <c:pt idx="3806">
                  <c:v>5001.5</c:v>
                </c:pt>
                <c:pt idx="3807">
                  <c:v>5000.25</c:v>
                </c:pt>
                <c:pt idx="3808">
                  <c:v>4999.5</c:v>
                </c:pt>
                <c:pt idx="3809">
                  <c:v>4998.75</c:v>
                </c:pt>
                <c:pt idx="3810">
                  <c:v>4998.5</c:v>
                </c:pt>
                <c:pt idx="3811">
                  <c:v>4996.0</c:v>
                </c:pt>
                <c:pt idx="3812">
                  <c:v>4995.25</c:v>
                </c:pt>
                <c:pt idx="3813">
                  <c:v>4994.75</c:v>
                </c:pt>
                <c:pt idx="3814">
                  <c:v>4994.5</c:v>
                </c:pt>
                <c:pt idx="3815">
                  <c:v>4994.0</c:v>
                </c:pt>
                <c:pt idx="3816">
                  <c:v>4993.25</c:v>
                </c:pt>
                <c:pt idx="3817">
                  <c:v>4992.75</c:v>
                </c:pt>
                <c:pt idx="3818">
                  <c:v>4991.25</c:v>
                </c:pt>
                <c:pt idx="3819">
                  <c:v>4990.5</c:v>
                </c:pt>
                <c:pt idx="3820">
                  <c:v>4989.75</c:v>
                </c:pt>
                <c:pt idx="3821">
                  <c:v>4987.5</c:v>
                </c:pt>
                <c:pt idx="3822">
                  <c:v>4986.75</c:v>
                </c:pt>
                <c:pt idx="3823">
                  <c:v>4986.5</c:v>
                </c:pt>
                <c:pt idx="3824">
                  <c:v>4985.75</c:v>
                </c:pt>
                <c:pt idx="3825">
                  <c:v>4984.5</c:v>
                </c:pt>
                <c:pt idx="3826">
                  <c:v>4983.5</c:v>
                </c:pt>
                <c:pt idx="3827">
                  <c:v>4982.25</c:v>
                </c:pt>
                <c:pt idx="3828">
                  <c:v>4981.75</c:v>
                </c:pt>
                <c:pt idx="3829">
                  <c:v>4980.75</c:v>
                </c:pt>
                <c:pt idx="3830">
                  <c:v>4980.25</c:v>
                </c:pt>
                <c:pt idx="3831">
                  <c:v>4979.25</c:v>
                </c:pt>
                <c:pt idx="3832">
                  <c:v>4978.5</c:v>
                </c:pt>
                <c:pt idx="3833">
                  <c:v>4977.25</c:v>
                </c:pt>
                <c:pt idx="3834">
                  <c:v>4976.25</c:v>
                </c:pt>
                <c:pt idx="3835">
                  <c:v>4975.5</c:v>
                </c:pt>
                <c:pt idx="3836">
                  <c:v>4974.25</c:v>
                </c:pt>
                <c:pt idx="3837">
                  <c:v>4973.5</c:v>
                </c:pt>
                <c:pt idx="3838">
                  <c:v>4971.75</c:v>
                </c:pt>
                <c:pt idx="3839">
                  <c:v>4971.0</c:v>
                </c:pt>
                <c:pt idx="3840">
                  <c:v>4970.5</c:v>
                </c:pt>
                <c:pt idx="3841">
                  <c:v>4968.25</c:v>
                </c:pt>
                <c:pt idx="3842">
                  <c:v>4967.5</c:v>
                </c:pt>
                <c:pt idx="3843">
                  <c:v>4966.5</c:v>
                </c:pt>
                <c:pt idx="3844">
                  <c:v>4964.75</c:v>
                </c:pt>
                <c:pt idx="3845">
                  <c:v>4963.75</c:v>
                </c:pt>
                <c:pt idx="3846">
                  <c:v>4962.75</c:v>
                </c:pt>
                <c:pt idx="3847">
                  <c:v>4962.25</c:v>
                </c:pt>
                <c:pt idx="3848">
                  <c:v>4960.5</c:v>
                </c:pt>
                <c:pt idx="3849">
                  <c:v>4958.25</c:v>
                </c:pt>
                <c:pt idx="3850">
                  <c:v>4957.5</c:v>
                </c:pt>
                <c:pt idx="3851">
                  <c:v>4956.5</c:v>
                </c:pt>
                <c:pt idx="3852">
                  <c:v>4955.75</c:v>
                </c:pt>
                <c:pt idx="3853">
                  <c:v>4954.25</c:v>
                </c:pt>
                <c:pt idx="3854">
                  <c:v>4953.5</c:v>
                </c:pt>
                <c:pt idx="3855">
                  <c:v>4952.5</c:v>
                </c:pt>
                <c:pt idx="3856">
                  <c:v>4951.25</c:v>
                </c:pt>
                <c:pt idx="3857">
                  <c:v>4950.75</c:v>
                </c:pt>
                <c:pt idx="3858">
                  <c:v>4950.0</c:v>
                </c:pt>
                <c:pt idx="3859">
                  <c:v>4949.25</c:v>
                </c:pt>
                <c:pt idx="3860">
                  <c:v>4948.0</c:v>
                </c:pt>
                <c:pt idx="3861">
                  <c:v>4946.75</c:v>
                </c:pt>
                <c:pt idx="3862">
                  <c:v>4945.75</c:v>
                </c:pt>
                <c:pt idx="3863">
                  <c:v>4944.75</c:v>
                </c:pt>
                <c:pt idx="3864">
                  <c:v>4943.5</c:v>
                </c:pt>
                <c:pt idx="3865">
                  <c:v>4942.5</c:v>
                </c:pt>
                <c:pt idx="3866">
                  <c:v>4941.75</c:v>
                </c:pt>
                <c:pt idx="3867">
                  <c:v>4940.25</c:v>
                </c:pt>
                <c:pt idx="3868">
                  <c:v>4939.25</c:v>
                </c:pt>
                <c:pt idx="3869">
                  <c:v>4938.75</c:v>
                </c:pt>
                <c:pt idx="3870">
                  <c:v>4937.75</c:v>
                </c:pt>
                <c:pt idx="3871">
                  <c:v>4936.25</c:v>
                </c:pt>
                <c:pt idx="3872">
                  <c:v>4935.0</c:v>
                </c:pt>
                <c:pt idx="3873">
                  <c:v>4933.25</c:v>
                </c:pt>
                <c:pt idx="3874">
                  <c:v>4931.75</c:v>
                </c:pt>
                <c:pt idx="3875">
                  <c:v>4930.25</c:v>
                </c:pt>
                <c:pt idx="3876">
                  <c:v>4929.25</c:v>
                </c:pt>
                <c:pt idx="3877">
                  <c:v>4928.0</c:v>
                </c:pt>
                <c:pt idx="3878">
                  <c:v>4927.5</c:v>
                </c:pt>
                <c:pt idx="3879">
                  <c:v>4926.75</c:v>
                </c:pt>
                <c:pt idx="3880">
                  <c:v>4925.5</c:v>
                </c:pt>
                <c:pt idx="3881">
                  <c:v>4924.5</c:v>
                </c:pt>
                <c:pt idx="3882">
                  <c:v>4924.0</c:v>
                </c:pt>
                <c:pt idx="3883">
                  <c:v>4923.0</c:v>
                </c:pt>
                <c:pt idx="3884">
                  <c:v>4922.5</c:v>
                </c:pt>
                <c:pt idx="3885">
                  <c:v>4905.0</c:v>
                </c:pt>
                <c:pt idx="3886">
                  <c:v>4891.25</c:v>
                </c:pt>
                <c:pt idx="3887">
                  <c:v>4889.0</c:v>
                </c:pt>
                <c:pt idx="3888">
                  <c:v>4859.25</c:v>
                </c:pt>
                <c:pt idx="3889">
                  <c:v>4842.5</c:v>
                </c:pt>
                <c:pt idx="3890">
                  <c:v>4831.0</c:v>
                </c:pt>
                <c:pt idx="3891">
                  <c:v>4802.5</c:v>
                </c:pt>
                <c:pt idx="3892">
                  <c:v>4768.75</c:v>
                </c:pt>
                <c:pt idx="3893">
                  <c:v>4246.75</c:v>
                </c:pt>
                <c:pt idx="3894">
                  <c:v>4145.5</c:v>
                </c:pt>
                <c:pt idx="3895">
                  <c:v>4137.75</c:v>
                </c:pt>
                <c:pt idx="3896">
                  <c:v>4132.5</c:v>
                </c:pt>
                <c:pt idx="3897">
                  <c:v>4084.75</c:v>
                </c:pt>
                <c:pt idx="3898">
                  <c:v>4007.5</c:v>
                </c:pt>
                <c:pt idx="3899">
                  <c:v>3948.25</c:v>
                </c:pt>
                <c:pt idx="3900">
                  <c:v>3899.0</c:v>
                </c:pt>
                <c:pt idx="3901">
                  <c:v>3893.25</c:v>
                </c:pt>
                <c:pt idx="3902">
                  <c:v>3837.75</c:v>
                </c:pt>
                <c:pt idx="3903">
                  <c:v>3831.5</c:v>
                </c:pt>
                <c:pt idx="3904">
                  <c:v>3829.25</c:v>
                </c:pt>
                <c:pt idx="3905">
                  <c:v>3820.0</c:v>
                </c:pt>
                <c:pt idx="3906">
                  <c:v>3802.0</c:v>
                </c:pt>
                <c:pt idx="3907">
                  <c:v>3731.5</c:v>
                </c:pt>
                <c:pt idx="3908">
                  <c:v>3695.75</c:v>
                </c:pt>
                <c:pt idx="3909">
                  <c:v>3688.75</c:v>
                </c:pt>
                <c:pt idx="3910">
                  <c:v>3640.75</c:v>
                </c:pt>
                <c:pt idx="3911">
                  <c:v>3624.75</c:v>
                </c:pt>
                <c:pt idx="3912">
                  <c:v>3608.5</c:v>
                </c:pt>
                <c:pt idx="3913">
                  <c:v>3565.75</c:v>
                </c:pt>
                <c:pt idx="3914">
                  <c:v>3545.75</c:v>
                </c:pt>
                <c:pt idx="3915">
                  <c:v>3512.5</c:v>
                </c:pt>
                <c:pt idx="3916">
                  <c:v>3440.25</c:v>
                </c:pt>
                <c:pt idx="3917">
                  <c:v>3438.5</c:v>
                </c:pt>
                <c:pt idx="3918">
                  <c:v>3395.0</c:v>
                </c:pt>
                <c:pt idx="3919">
                  <c:v>3217.5</c:v>
                </c:pt>
                <c:pt idx="3920">
                  <c:v>3165.5</c:v>
                </c:pt>
                <c:pt idx="3921">
                  <c:v>3152.0</c:v>
                </c:pt>
                <c:pt idx="3922">
                  <c:v>3113.0</c:v>
                </c:pt>
                <c:pt idx="3923">
                  <c:v>3109.25</c:v>
                </c:pt>
                <c:pt idx="3924">
                  <c:v>3101.5</c:v>
                </c:pt>
                <c:pt idx="3925">
                  <c:v>3067.75</c:v>
                </c:pt>
                <c:pt idx="3926">
                  <c:v>3030.0</c:v>
                </c:pt>
                <c:pt idx="3927">
                  <c:v>3027.0</c:v>
                </c:pt>
                <c:pt idx="3928">
                  <c:v>3012.5</c:v>
                </c:pt>
                <c:pt idx="3929">
                  <c:v>2998.0</c:v>
                </c:pt>
                <c:pt idx="3930">
                  <c:v>2960.75</c:v>
                </c:pt>
                <c:pt idx="3931">
                  <c:v>2954.0</c:v>
                </c:pt>
                <c:pt idx="3932">
                  <c:v>2935.25</c:v>
                </c:pt>
                <c:pt idx="3933">
                  <c:v>2908.75</c:v>
                </c:pt>
                <c:pt idx="3934">
                  <c:v>2899.0</c:v>
                </c:pt>
                <c:pt idx="3935">
                  <c:v>2897.0</c:v>
                </c:pt>
                <c:pt idx="3936">
                  <c:v>2882.75</c:v>
                </c:pt>
                <c:pt idx="3937">
                  <c:v>2871.0</c:v>
                </c:pt>
                <c:pt idx="3938">
                  <c:v>2829.25</c:v>
                </c:pt>
                <c:pt idx="3939">
                  <c:v>2782.5</c:v>
                </c:pt>
                <c:pt idx="3940">
                  <c:v>2778.0</c:v>
                </c:pt>
                <c:pt idx="3941">
                  <c:v>2733.75</c:v>
                </c:pt>
                <c:pt idx="3942">
                  <c:v>2723.75</c:v>
                </c:pt>
                <c:pt idx="3943">
                  <c:v>2661.5</c:v>
                </c:pt>
                <c:pt idx="3944">
                  <c:v>2578.0</c:v>
                </c:pt>
                <c:pt idx="3945">
                  <c:v>2575.5</c:v>
                </c:pt>
                <c:pt idx="3946">
                  <c:v>2572.0</c:v>
                </c:pt>
                <c:pt idx="3947">
                  <c:v>2492.0</c:v>
                </c:pt>
                <c:pt idx="3948">
                  <c:v>2453.0</c:v>
                </c:pt>
                <c:pt idx="3949">
                  <c:v>2408.25</c:v>
                </c:pt>
                <c:pt idx="3950">
                  <c:v>2324.75</c:v>
                </c:pt>
                <c:pt idx="3951">
                  <c:v>2292.75</c:v>
                </c:pt>
                <c:pt idx="3952">
                  <c:v>2289.0</c:v>
                </c:pt>
                <c:pt idx="3953">
                  <c:v>2286.25</c:v>
                </c:pt>
                <c:pt idx="3954">
                  <c:v>2215.0</c:v>
                </c:pt>
                <c:pt idx="3955">
                  <c:v>2176.0</c:v>
                </c:pt>
                <c:pt idx="3956">
                  <c:v>2164.75</c:v>
                </c:pt>
                <c:pt idx="3957">
                  <c:v>2129.25</c:v>
                </c:pt>
                <c:pt idx="3958">
                  <c:v>2127.0</c:v>
                </c:pt>
                <c:pt idx="3959">
                  <c:v>2119.5</c:v>
                </c:pt>
                <c:pt idx="3960">
                  <c:v>2100.25</c:v>
                </c:pt>
                <c:pt idx="3961">
                  <c:v>2086.75</c:v>
                </c:pt>
                <c:pt idx="3962">
                  <c:v>1986.75</c:v>
                </c:pt>
                <c:pt idx="3963">
                  <c:v>1851.0</c:v>
                </c:pt>
                <c:pt idx="3964">
                  <c:v>1839.5</c:v>
                </c:pt>
                <c:pt idx="3965">
                  <c:v>1830.0</c:v>
                </c:pt>
                <c:pt idx="3966">
                  <c:v>1827.5</c:v>
                </c:pt>
                <c:pt idx="3967">
                  <c:v>1812.75</c:v>
                </c:pt>
                <c:pt idx="3968">
                  <c:v>1778.5</c:v>
                </c:pt>
                <c:pt idx="3969">
                  <c:v>1772.25</c:v>
                </c:pt>
                <c:pt idx="3970">
                  <c:v>1749.75</c:v>
                </c:pt>
                <c:pt idx="3971">
                  <c:v>1730.75</c:v>
                </c:pt>
                <c:pt idx="3972">
                  <c:v>1726.75</c:v>
                </c:pt>
                <c:pt idx="3973">
                  <c:v>1720.75</c:v>
                </c:pt>
                <c:pt idx="3974">
                  <c:v>1715.0</c:v>
                </c:pt>
                <c:pt idx="3975">
                  <c:v>1591.5</c:v>
                </c:pt>
                <c:pt idx="3976">
                  <c:v>1588.75</c:v>
                </c:pt>
                <c:pt idx="3977">
                  <c:v>1531.0</c:v>
                </c:pt>
                <c:pt idx="3978">
                  <c:v>1498.25</c:v>
                </c:pt>
                <c:pt idx="3979">
                  <c:v>1482.0</c:v>
                </c:pt>
                <c:pt idx="3980">
                  <c:v>1384.75</c:v>
                </c:pt>
                <c:pt idx="3981">
                  <c:v>1353.75</c:v>
                </c:pt>
                <c:pt idx="3982">
                  <c:v>1349.25</c:v>
                </c:pt>
                <c:pt idx="3983">
                  <c:v>1328.25</c:v>
                </c:pt>
                <c:pt idx="3984">
                  <c:v>1327.0</c:v>
                </c:pt>
                <c:pt idx="3985">
                  <c:v>1309.25</c:v>
                </c:pt>
                <c:pt idx="3986">
                  <c:v>1303.75</c:v>
                </c:pt>
                <c:pt idx="3987">
                  <c:v>1281.75</c:v>
                </c:pt>
                <c:pt idx="3988">
                  <c:v>1219.75</c:v>
                </c:pt>
                <c:pt idx="3989">
                  <c:v>1218.5</c:v>
                </c:pt>
                <c:pt idx="3990">
                  <c:v>1211.5</c:v>
                </c:pt>
                <c:pt idx="3991">
                  <c:v>1204.75</c:v>
                </c:pt>
                <c:pt idx="3992">
                  <c:v>1194.75</c:v>
                </c:pt>
                <c:pt idx="3993">
                  <c:v>1188.75</c:v>
                </c:pt>
                <c:pt idx="3994">
                  <c:v>1156.25</c:v>
                </c:pt>
                <c:pt idx="3995">
                  <c:v>1145.75</c:v>
                </c:pt>
                <c:pt idx="3996">
                  <c:v>1139.25</c:v>
                </c:pt>
                <c:pt idx="3997">
                  <c:v>1137.5</c:v>
                </c:pt>
                <c:pt idx="3998">
                  <c:v>1135.25</c:v>
                </c:pt>
                <c:pt idx="3999">
                  <c:v>1133.0</c:v>
                </c:pt>
                <c:pt idx="4000">
                  <c:v>1120.5</c:v>
                </c:pt>
                <c:pt idx="4001">
                  <c:v>1116.0</c:v>
                </c:pt>
                <c:pt idx="4002">
                  <c:v>1113.5</c:v>
                </c:pt>
                <c:pt idx="4003">
                  <c:v>1106.25</c:v>
                </c:pt>
                <c:pt idx="4004">
                  <c:v>1105.25</c:v>
                </c:pt>
                <c:pt idx="4005">
                  <c:v>1102.75</c:v>
                </c:pt>
                <c:pt idx="4006">
                  <c:v>1102.25</c:v>
                </c:pt>
                <c:pt idx="4007">
                  <c:v>1098.25</c:v>
                </c:pt>
                <c:pt idx="4008">
                  <c:v>1095.0</c:v>
                </c:pt>
                <c:pt idx="4009">
                  <c:v>1069.25</c:v>
                </c:pt>
                <c:pt idx="4010">
                  <c:v>1066.0</c:v>
                </c:pt>
                <c:pt idx="4011">
                  <c:v>1058.5</c:v>
                </c:pt>
                <c:pt idx="4012">
                  <c:v>1053.5</c:v>
                </c:pt>
                <c:pt idx="4013">
                  <c:v>1051.5</c:v>
                </c:pt>
                <c:pt idx="4014">
                  <c:v>1050.0</c:v>
                </c:pt>
                <c:pt idx="4015">
                  <c:v>1045.25</c:v>
                </c:pt>
                <c:pt idx="4016">
                  <c:v>1033.25</c:v>
                </c:pt>
                <c:pt idx="4017">
                  <c:v>1023.0</c:v>
                </c:pt>
                <c:pt idx="4018">
                  <c:v>1020.0</c:v>
                </c:pt>
                <c:pt idx="4019">
                  <c:v>1015.0</c:v>
                </c:pt>
                <c:pt idx="4020">
                  <c:v>1012.0</c:v>
                </c:pt>
                <c:pt idx="4021">
                  <c:v>1009.75</c:v>
                </c:pt>
                <c:pt idx="4022">
                  <c:v>1008.5</c:v>
                </c:pt>
                <c:pt idx="4023">
                  <c:v>993.25</c:v>
                </c:pt>
                <c:pt idx="4024">
                  <c:v>987.75</c:v>
                </c:pt>
                <c:pt idx="4025">
                  <c:v>986.5</c:v>
                </c:pt>
                <c:pt idx="4026">
                  <c:v>984.25</c:v>
                </c:pt>
                <c:pt idx="4027">
                  <c:v>982.5</c:v>
                </c:pt>
                <c:pt idx="4028">
                  <c:v>980.0</c:v>
                </c:pt>
                <c:pt idx="4029">
                  <c:v>977.75</c:v>
                </c:pt>
                <c:pt idx="4030">
                  <c:v>975.25</c:v>
                </c:pt>
                <c:pt idx="4031">
                  <c:v>974.0</c:v>
                </c:pt>
                <c:pt idx="4032">
                  <c:v>973.0</c:v>
                </c:pt>
                <c:pt idx="4033">
                  <c:v>966.25</c:v>
                </c:pt>
                <c:pt idx="4034">
                  <c:v>961.25</c:v>
                </c:pt>
                <c:pt idx="4035">
                  <c:v>950.5</c:v>
                </c:pt>
                <c:pt idx="4036">
                  <c:v>949.5</c:v>
                </c:pt>
                <c:pt idx="4037">
                  <c:v>944.0</c:v>
                </c:pt>
                <c:pt idx="4038">
                  <c:v>938.5</c:v>
                </c:pt>
                <c:pt idx="4039">
                  <c:v>936.75</c:v>
                </c:pt>
                <c:pt idx="4040">
                  <c:v>927.25</c:v>
                </c:pt>
                <c:pt idx="4041">
                  <c:v>925.75</c:v>
                </c:pt>
                <c:pt idx="4042">
                  <c:v>911.5</c:v>
                </c:pt>
                <c:pt idx="4043">
                  <c:v>890.0</c:v>
                </c:pt>
                <c:pt idx="4044">
                  <c:v>872.25</c:v>
                </c:pt>
                <c:pt idx="4045">
                  <c:v>868.75</c:v>
                </c:pt>
                <c:pt idx="4046">
                  <c:v>867.0</c:v>
                </c:pt>
                <c:pt idx="4047">
                  <c:v>866.0</c:v>
                </c:pt>
                <c:pt idx="4048">
                  <c:v>865.0</c:v>
                </c:pt>
                <c:pt idx="4049">
                  <c:v>862.5</c:v>
                </c:pt>
                <c:pt idx="4050">
                  <c:v>861.75</c:v>
                </c:pt>
                <c:pt idx="4051">
                  <c:v>859.75</c:v>
                </c:pt>
                <c:pt idx="4052">
                  <c:v>857.25</c:v>
                </c:pt>
                <c:pt idx="4053">
                  <c:v>856.5</c:v>
                </c:pt>
                <c:pt idx="4054">
                  <c:v>850.25</c:v>
                </c:pt>
                <c:pt idx="4055">
                  <c:v>842.5</c:v>
                </c:pt>
                <c:pt idx="4056">
                  <c:v>841.5</c:v>
                </c:pt>
                <c:pt idx="4057">
                  <c:v>839.5</c:v>
                </c:pt>
                <c:pt idx="4058">
                  <c:v>836.75</c:v>
                </c:pt>
                <c:pt idx="4059">
                  <c:v>831.75</c:v>
                </c:pt>
                <c:pt idx="4060">
                  <c:v>830.25</c:v>
                </c:pt>
                <c:pt idx="4061">
                  <c:v>827.25</c:v>
                </c:pt>
                <c:pt idx="4062">
                  <c:v>824.5</c:v>
                </c:pt>
                <c:pt idx="4063">
                  <c:v>821.25</c:v>
                </c:pt>
                <c:pt idx="4064">
                  <c:v>819.25</c:v>
                </c:pt>
                <c:pt idx="4065">
                  <c:v>817.5</c:v>
                </c:pt>
                <c:pt idx="4066">
                  <c:v>816.75</c:v>
                </c:pt>
                <c:pt idx="4067">
                  <c:v>815.5</c:v>
                </c:pt>
                <c:pt idx="4068">
                  <c:v>812.25</c:v>
                </c:pt>
                <c:pt idx="4069">
                  <c:v>809.0</c:v>
                </c:pt>
                <c:pt idx="4070">
                  <c:v>798.5</c:v>
                </c:pt>
                <c:pt idx="4071">
                  <c:v>784.0</c:v>
                </c:pt>
                <c:pt idx="4072">
                  <c:v>778.0</c:v>
                </c:pt>
                <c:pt idx="4073">
                  <c:v>776.25</c:v>
                </c:pt>
                <c:pt idx="4074">
                  <c:v>771.5</c:v>
                </c:pt>
                <c:pt idx="4075">
                  <c:v>770.5</c:v>
                </c:pt>
                <c:pt idx="4076">
                  <c:v>770.0</c:v>
                </c:pt>
                <c:pt idx="4077">
                  <c:v>766.75</c:v>
                </c:pt>
                <c:pt idx="4078">
                  <c:v>766.25</c:v>
                </c:pt>
                <c:pt idx="4079">
                  <c:v>764.0</c:v>
                </c:pt>
                <c:pt idx="4080">
                  <c:v>760.75</c:v>
                </c:pt>
                <c:pt idx="4081">
                  <c:v>758.5</c:v>
                </c:pt>
                <c:pt idx="4082">
                  <c:v>755.5</c:v>
                </c:pt>
                <c:pt idx="4083">
                  <c:v>752.75</c:v>
                </c:pt>
                <c:pt idx="4084">
                  <c:v>745.0</c:v>
                </c:pt>
                <c:pt idx="4085">
                  <c:v>744.0</c:v>
                </c:pt>
                <c:pt idx="4086">
                  <c:v>739.0</c:v>
                </c:pt>
                <c:pt idx="4087">
                  <c:v>735.5</c:v>
                </c:pt>
                <c:pt idx="4088">
                  <c:v>732.5</c:v>
                </c:pt>
                <c:pt idx="4089">
                  <c:v>729.25</c:v>
                </c:pt>
                <c:pt idx="4090">
                  <c:v>727.5</c:v>
                </c:pt>
                <c:pt idx="4091">
                  <c:v>718.25</c:v>
                </c:pt>
                <c:pt idx="4092">
                  <c:v>717.5</c:v>
                </c:pt>
                <c:pt idx="4093">
                  <c:v>714.75</c:v>
                </c:pt>
                <c:pt idx="4094">
                  <c:v>714.25</c:v>
                </c:pt>
                <c:pt idx="4095">
                  <c:v>712.75</c:v>
                </c:pt>
                <c:pt idx="4096">
                  <c:v>711.75</c:v>
                </c:pt>
                <c:pt idx="4097">
                  <c:v>708.75</c:v>
                </c:pt>
                <c:pt idx="4098">
                  <c:v>705.0</c:v>
                </c:pt>
                <c:pt idx="4099">
                  <c:v>703.75</c:v>
                </c:pt>
                <c:pt idx="4100">
                  <c:v>702.5</c:v>
                </c:pt>
                <c:pt idx="4101">
                  <c:v>701.25</c:v>
                </c:pt>
                <c:pt idx="4102">
                  <c:v>697.75</c:v>
                </c:pt>
                <c:pt idx="4103">
                  <c:v>695.25</c:v>
                </c:pt>
                <c:pt idx="4104">
                  <c:v>693.0</c:v>
                </c:pt>
                <c:pt idx="4105">
                  <c:v>692.0</c:v>
                </c:pt>
                <c:pt idx="4106">
                  <c:v>684.0</c:v>
                </c:pt>
                <c:pt idx="4107">
                  <c:v>677.75</c:v>
                </c:pt>
                <c:pt idx="4108">
                  <c:v>674.75</c:v>
                </c:pt>
                <c:pt idx="4109">
                  <c:v>673.0</c:v>
                </c:pt>
                <c:pt idx="4110">
                  <c:v>664.25</c:v>
                </c:pt>
                <c:pt idx="4111">
                  <c:v>649.25</c:v>
                </c:pt>
                <c:pt idx="4112">
                  <c:v>635.5</c:v>
                </c:pt>
                <c:pt idx="4113">
                  <c:v>634.5</c:v>
                </c:pt>
                <c:pt idx="4114">
                  <c:v>633.75</c:v>
                </c:pt>
                <c:pt idx="4115">
                  <c:v>623.5</c:v>
                </c:pt>
                <c:pt idx="4116">
                  <c:v>614.25</c:v>
                </c:pt>
                <c:pt idx="4117">
                  <c:v>595.25</c:v>
                </c:pt>
                <c:pt idx="4118">
                  <c:v>563.5</c:v>
                </c:pt>
                <c:pt idx="4119">
                  <c:v>560.25</c:v>
                </c:pt>
                <c:pt idx="4120">
                  <c:v>556.5</c:v>
                </c:pt>
                <c:pt idx="4121">
                  <c:v>555.0</c:v>
                </c:pt>
                <c:pt idx="4122">
                  <c:v>553.5</c:v>
                </c:pt>
                <c:pt idx="4123">
                  <c:v>552.5</c:v>
                </c:pt>
                <c:pt idx="4124">
                  <c:v>551.0</c:v>
                </c:pt>
                <c:pt idx="4125">
                  <c:v>550.75</c:v>
                </c:pt>
                <c:pt idx="4126">
                  <c:v>548.0</c:v>
                </c:pt>
                <c:pt idx="4127">
                  <c:v>547.5</c:v>
                </c:pt>
                <c:pt idx="4128">
                  <c:v>544.25</c:v>
                </c:pt>
                <c:pt idx="4129">
                  <c:v>543.75</c:v>
                </c:pt>
                <c:pt idx="4130">
                  <c:v>543.5</c:v>
                </c:pt>
                <c:pt idx="4131">
                  <c:v>542.5</c:v>
                </c:pt>
                <c:pt idx="4132">
                  <c:v>540.5</c:v>
                </c:pt>
                <c:pt idx="4133">
                  <c:v>536.0</c:v>
                </c:pt>
                <c:pt idx="4134">
                  <c:v>532.0</c:v>
                </c:pt>
                <c:pt idx="4135">
                  <c:v>517.5</c:v>
                </c:pt>
                <c:pt idx="4136">
                  <c:v>516.5</c:v>
                </c:pt>
                <c:pt idx="4137">
                  <c:v>514.75</c:v>
                </c:pt>
                <c:pt idx="4138">
                  <c:v>514.0</c:v>
                </c:pt>
                <c:pt idx="4139">
                  <c:v>511.0</c:v>
                </c:pt>
                <c:pt idx="4140">
                  <c:v>510.0</c:v>
                </c:pt>
                <c:pt idx="4141">
                  <c:v>508.75</c:v>
                </c:pt>
                <c:pt idx="4142">
                  <c:v>508.25</c:v>
                </c:pt>
                <c:pt idx="4143">
                  <c:v>504.5</c:v>
                </c:pt>
                <c:pt idx="4144">
                  <c:v>500.75</c:v>
                </c:pt>
                <c:pt idx="4145">
                  <c:v>500.25</c:v>
                </c:pt>
                <c:pt idx="4146">
                  <c:v>499.0</c:v>
                </c:pt>
                <c:pt idx="4147">
                  <c:v>497.75</c:v>
                </c:pt>
                <c:pt idx="4148">
                  <c:v>496.75</c:v>
                </c:pt>
                <c:pt idx="4149">
                  <c:v>495.25</c:v>
                </c:pt>
                <c:pt idx="4150">
                  <c:v>494.0</c:v>
                </c:pt>
                <c:pt idx="4151">
                  <c:v>492.0</c:v>
                </c:pt>
                <c:pt idx="4152">
                  <c:v>489.25</c:v>
                </c:pt>
                <c:pt idx="4153">
                  <c:v>486.25</c:v>
                </c:pt>
                <c:pt idx="4154">
                  <c:v>485.5</c:v>
                </c:pt>
                <c:pt idx="4155">
                  <c:v>483.5</c:v>
                </c:pt>
                <c:pt idx="4156">
                  <c:v>483.0</c:v>
                </c:pt>
                <c:pt idx="4157">
                  <c:v>479.25</c:v>
                </c:pt>
                <c:pt idx="4158">
                  <c:v>479.0</c:v>
                </c:pt>
                <c:pt idx="4159">
                  <c:v>478.5</c:v>
                </c:pt>
                <c:pt idx="4160">
                  <c:v>477.5</c:v>
                </c:pt>
                <c:pt idx="4161">
                  <c:v>476.75</c:v>
                </c:pt>
                <c:pt idx="4162">
                  <c:v>474.25</c:v>
                </c:pt>
                <c:pt idx="4163">
                  <c:v>473.0</c:v>
                </c:pt>
                <c:pt idx="4164">
                  <c:v>472.25</c:v>
                </c:pt>
                <c:pt idx="4165">
                  <c:v>470.5</c:v>
                </c:pt>
                <c:pt idx="4166">
                  <c:v>470.25</c:v>
                </c:pt>
                <c:pt idx="4167">
                  <c:v>467.5</c:v>
                </c:pt>
                <c:pt idx="4168">
                  <c:v>465.5</c:v>
                </c:pt>
                <c:pt idx="4169">
                  <c:v>462.0</c:v>
                </c:pt>
                <c:pt idx="4170">
                  <c:v>459.0</c:v>
                </c:pt>
                <c:pt idx="4171">
                  <c:v>455.75</c:v>
                </c:pt>
                <c:pt idx="4172">
                  <c:v>454.0</c:v>
                </c:pt>
                <c:pt idx="4173">
                  <c:v>453.0</c:v>
                </c:pt>
                <c:pt idx="4174">
                  <c:v>452.0</c:v>
                </c:pt>
                <c:pt idx="4175">
                  <c:v>451.0</c:v>
                </c:pt>
                <c:pt idx="4176">
                  <c:v>449.75</c:v>
                </c:pt>
                <c:pt idx="4177">
                  <c:v>448.0</c:v>
                </c:pt>
                <c:pt idx="4178">
                  <c:v>446.25</c:v>
                </c:pt>
                <c:pt idx="4179">
                  <c:v>444.75</c:v>
                </c:pt>
                <c:pt idx="4180">
                  <c:v>443.25</c:v>
                </c:pt>
                <c:pt idx="4181">
                  <c:v>440.75</c:v>
                </c:pt>
                <c:pt idx="4182">
                  <c:v>437.5</c:v>
                </c:pt>
                <c:pt idx="4183">
                  <c:v>429.75</c:v>
                </c:pt>
                <c:pt idx="4184">
                  <c:v>429.0</c:v>
                </c:pt>
                <c:pt idx="4185">
                  <c:v>428.25</c:v>
                </c:pt>
                <c:pt idx="4186">
                  <c:v>427.25</c:v>
                </c:pt>
                <c:pt idx="4187">
                  <c:v>425.5</c:v>
                </c:pt>
                <c:pt idx="4188">
                  <c:v>424.25</c:v>
                </c:pt>
                <c:pt idx="4189">
                  <c:v>421.0</c:v>
                </c:pt>
                <c:pt idx="4190">
                  <c:v>390.75</c:v>
                </c:pt>
                <c:pt idx="4191">
                  <c:v>387.5</c:v>
                </c:pt>
                <c:pt idx="4192">
                  <c:v>374.25</c:v>
                </c:pt>
                <c:pt idx="4193">
                  <c:v>369.5</c:v>
                </c:pt>
                <c:pt idx="4194">
                  <c:v>360.25</c:v>
                </c:pt>
                <c:pt idx="4195">
                  <c:v>356.5</c:v>
                </c:pt>
                <c:pt idx="4196">
                  <c:v>349.25</c:v>
                </c:pt>
                <c:pt idx="4197">
                  <c:v>341.75</c:v>
                </c:pt>
                <c:pt idx="4198">
                  <c:v>341.5</c:v>
                </c:pt>
                <c:pt idx="4199">
                  <c:v>322.25</c:v>
                </c:pt>
                <c:pt idx="4200">
                  <c:v>321.5</c:v>
                </c:pt>
                <c:pt idx="4201">
                  <c:v>309.25</c:v>
                </c:pt>
                <c:pt idx="4202">
                  <c:v>301.5</c:v>
                </c:pt>
                <c:pt idx="4203">
                  <c:v>296.75</c:v>
                </c:pt>
                <c:pt idx="4204">
                  <c:v>284.75</c:v>
                </c:pt>
                <c:pt idx="4205">
                  <c:v>256.75</c:v>
                </c:pt>
                <c:pt idx="4206">
                  <c:v>251.0</c:v>
                </c:pt>
                <c:pt idx="4207">
                  <c:v>246.0</c:v>
                </c:pt>
                <c:pt idx="4208">
                  <c:v>233.75</c:v>
                </c:pt>
                <c:pt idx="4209">
                  <c:v>230.0</c:v>
                </c:pt>
                <c:pt idx="4210">
                  <c:v>223.5</c:v>
                </c:pt>
                <c:pt idx="4211">
                  <c:v>219.75</c:v>
                </c:pt>
                <c:pt idx="4212">
                  <c:v>219.5</c:v>
                </c:pt>
                <c:pt idx="4213">
                  <c:v>215.75</c:v>
                </c:pt>
                <c:pt idx="4214">
                  <c:v>209.25</c:v>
                </c:pt>
                <c:pt idx="4215">
                  <c:v>206.75</c:v>
                </c:pt>
                <c:pt idx="4216">
                  <c:v>203.0</c:v>
                </c:pt>
                <c:pt idx="4217">
                  <c:v>197.75</c:v>
                </c:pt>
                <c:pt idx="4218">
                  <c:v>196.25</c:v>
                </c:pt>
                <c:pt idx="4219">
                  <c:v>193.75</c:v>
                </c:pt>
                <c:pt idx="4220">
                  <c:v>192.5</c:v>
                </c:pt>
                <c:pt idx="4221">
                  <c:v>191.75</c:v>
                </c:pt>
                <c:pt idx="4222">
                  <c:v>189.5</c:v>
                </c:pt>
                <c:pt idx="4223">
                  <c:v>189.25</c:v>
                </c:pt>
                <c:pt idx="4224">
                  <c:v>188.25</c:v>
                </c:pt>
                <c:pt idx="4225">
                  <c:v>187.0</c:v>
                </c:pt>
                <c:pt idx="4226">
                  <c:v>186.75</c:v>
                </c:pt>
                <c:pt idx="4227">
                  <c:v>186.0</c:v>
                </c:pt>
                <c:pt idx="4228">
                  <c:v>185.75</c:v>
                </c:pt>
                <c:pt idx="4229">
                  <c:v>182.5</c:v>
                </c:pt>
                <c:pt idx="4230">
                  <c:v>181.75</c:v>
                </c:pt>
                <c:pt idx="4231">
                  <c:v>180.75</c:v>
                </c:pt>
                <c:pt idx="4232">
                  <c:v>178.0</c:v>
                </c:pt>
                <c:pt idx="4233">
                  <c:v>176.5</c:v>
                </c:pt>
                <c:pt idx="4234">
                  <c:v>173.5</c:v>
                </c:pt>
                <c:pt idx="4235">
                  <c:v>170.75</c:v>
                </c:pt>
                <c:pt idx="4236">
                  <c:v>168.75</c:v>
                </c:pt>
                <c:pt idx="4237">
                  <c:v>168.5</c:v>
                </c:pt>
                <c:pt idx="4238">
                  <c:v>166.75</c:v>
                </c:pt>
                <c:pt idx="4239">
                  <c:v>164.75</c:v>
                </c:pt>
                <c:pt idx="4240">
                  <c:v>162.75</c:v>
                </c:pt>
                <c:pt idx="4241">
                  <c:v>162.25</c:v>
                </c:pt>
                <c:pt idx="4242">
                  <c:v>161.0</c:v>
                </c:pt>
                <c:pt idx="4243">
                  <c:v>160.0</c:v>
                </c:pt>
                <c:pt idx="4244">
                  <c:v>159.25</c:v>
                </c:pt>
                <c:pt idx="4245">
                  <c:v>158.0</c:v>
                </c:pt>
                <c:pt idx="4246">
                  <c:v>157.0</c:v>
                </c:pt>
                <c:pt idx="4247">
                  <c:v>155.5</c:v>
                </c:pt>
                <c:pt idx="4248">
                  <c:v>154.5</c:v>
                </c:pt>
                <c:pt idx="4249">
                  <c:v>153.5</c:v>
                </c:pt>
                <c:pt idx="4250">
                  <c:v>151.25</c:v>
                </c:pt>
                <c:pt idx="4251">
                  <c:v>149.75</c:v>
                </c:pt>
                <c:pt idx="4252">
                  <c:v>146.0</c:v>
                </c:pt>
                <c:pt idx="4253">
                  <c:v>144.0</c:v>
                </c:pt>
                <c:pt idx="4254">
                  <c:v>143.0</c:v>
                </c:pt>
                <c:pt idx="4255">
                  <c:v>141.0</c:v>
                </c:pt>
                <c:pt idx="4256">
                  <c:v>140.25</c:v>
                </c:pt>
                <c:pt idx="4257">
                  <c:v>139.25</c:v>
                </c:pt>
                <c:pt idx="4258">
                  <c:v>138.75</c:v>
                </c:pt>
                <c:pt idx="4259">
                  <c:v>137.75</c:v>
                </c:pt>
                <c:pt idx="4260">
                  <c:v>137.0</c:v>
                </c:pt>
                <c:pt idx="4261">
                  <c:v>136.25</c:v>
                </c:pt>
                <c:pt idx="4262">
                  <c:v>135.5</c:v>
                </c:pt>
                <c:pt idx="4263">
                  <c:v>135.25</c:v>
                </c:pt>
                <c:pt idx="4264">
                  <c:v>134.75</c:v>
                </c:pt>
                <c:pt idx="4265">
                  <c:v>134.0</c:v>
                </c:pt>
                <c:pt idx="4266">
                  <c:v>133.5</c:v>
                </c:pt>
                <c:pt idx="4267">
                  <c:v>132.5</c:v>
                </c:pt>
                <c:pt idx="4268">
                  <c:v>132.0</c:v>
                </c:pt>
                <c:pt idx="4269">
                  <c:v>131.75</c:v>
                </c:pt>
                <c:pt idx="4270">
                  <c:v>129.75</c:v>
                </c:pt>
                <c:pt idx="4271">
                  <c:v>129.25</c:v>
                </c:pt>
                <c:pt idx="4272">
                  <c:v>128.75</c:v>
                </c:pt>
                <c:pt idx="4273">
                  <c:v>128.25</c:v>
                </c:pt>
                <c:pt idx="4274">
                  <c:v>126.25</c:v>
                </c:pt>
                <c:pt idx="4275">
                  <c:v>126.0</c:v>
                </c:pt>
                <c:pt idx="4276">
                  <c:v>125.75</c:v>
                </c:pt>
                <c:pt idx="4277">
                  <c:v>123.5</c:v>
                </c:pt>
                <c:pt idx="4278">
                  <c:v>122.5</c:v>
                </c:pt>
                <c:pt idx="4279">
                  <c:v>121.75</c:v>
                </c:pt>
                <c:pt idx="4280">
                  <c:v>121.0</c:v>
                </c:pt>
                <c:pt idx="4281">
                  <c:v>120.5</c:v>
                </c:pt>
                <c:pt idx="4282">
                  <c:v>118.25</c:v>
                </c:pt>
                <c:pt idx="4283">
                  <c:v>117.0</c:v>
                </c:pt>
                <c:pt idx="4284">
                  <c:v>116.5</c:v>
                </c:pt>
                <c:pt idx="4285">
                  <c:v>116.0</c:v>
                </c:pt>
                <c:pt idx="4286">
                  <c:v>115.75</c:v>
                </c:pt>
                <c:pt idx="4287">
                  <c:v>115.25</c:v>
                </c:pt>
                <c:pt idx="4288">
                  <c:v>114.75</c:v>
                </c:pt>
                <c:pt idx="4289">
                  <c:v>113.75</c:v>
                </c:pt>
                <c:pt idx="4290">
                  <c:v>113.0</c:v>
                </c:pt>
                <c:pt idx="4291">
                  <c:v>112.5</c:v>
                </c:pt>
                <c:pt idx="4292">
                  <c:v>112.25</c:v>
                </c:pt>
                <c:pt idx="4293">
                  <c:v>112.0</c:v>
                </c:pt>
                <c:pt idx="4294">
                  <c:v>111.5</c:v>
                </c:pt>
                <c:pt idx="4295">
                  <c:v>110.75</c:v>
                </c:pt>
                <c:pt idx="4296">
                  <c:v>110.5</c:v>
                </c:pt>
                <c:pt idx="4297">
                  <c:v>110.25</c:v>
                </c:pt>
                <c:pt idx="4298">
                  <c:v>110.0</c:v>
                </c:pt>
                <c:pt idx="4299">
                  <c:v>108.75</c:v>
                </c:pt>
                <c:pt idx="4300">
                  <c:v>108.25</c:v>
                </c:pt>
                <c:pt idx="4301">
                  <c:v>108.0</c:v>
                </c:pt>
                <c:pt idx="4302">
                  <c:v>107.5</c:v>
                </c:pt>
                <c:pt idx="4303">
                  <c:v>106.75</c:v>
                </c:pt>
                <c:pt idx="4304">
                  <c:v>106.0</c:v>
                </c:pt>
                <c:pt idx="4305">
                  <c:v>104.5</c:v>
                </c:pt>
                <c:pt idx="4306">
                  <c:v>103.75</c:v>
                </c:pt>
                <c:pt idx="4307">
                  <c:v>103.5</c:v>
                </c:pt>
                <c:pt idx="4308">
                  <c:v>103.0</c:v>
                </c:pt>
                <c:pt idx="4309">
                  <c:v>102.75</c:v>
                </c:pt>
                <c:pt idx="4310">
                  <c:v>102.25</c:v>
                </c:pt>
                <c:pt idx="4311">
                  <c:v>102.0</c:v>
                </c:pt>
                <c:pt idx="4312">
                  <c:v>101.75</c:v>
                </c:pt>
                <c:pt idx="4313">
                  <c:v>101.5</c:v>
                </c:pt>
                <c:pt idx="4314">
                  <c:v>100.75</c:v>
                </c:pt>
                <c:pt idx="4315">
                  <c:v>100.0</c:v>
                </c:pt>
                <c:pt idx="4316">
                  <c:v>99.5</c:v>
                </c:pt>
                <c:pt idx="4317">
                  <c:v>99.25</c:v>
                </c:pt>
                <c:pt idx="4318">
                  <c:v>98.25</c:v>
                </c:pt>
                <c:pt idx="4319">
                  <c:v>96.5</c:v>
                </c:pt>
                <c:pt idx="4320">
                  <c:v>96.0</c:v>
                </c:pt>
                <c:pt idx="4321">
                  <c:v>95.25</c:v>
                </c:pt>
                <c:pt idx="4322">
                  <c:v>94.5</c:v>
                </c:pt>
                <c:pt idx="4323">
                  <c:v>94.0</c:v>
                </c:pt>
                <c:pt idx="4324">
                  <c:v>93.5</c:v>
                </c:pt>
                <c:pt idx="4325">
                  <c:v>91.75</c:v>
                </c:pt>
                <c:pt idx="4326">
                  <c:v>91.5</c:v>
                </c:pt>
                <c:pt idx="4327">
                  <c:v>91.25</c:v>
                </c:pt>
                <c:pt idx="4328">
                  <c:v>90.0</c:v>
                </c:pt>
                <c:pt idx="4329">
                  <c:v>89.25</c:v>
                </c:pt>
                <c:pt idx="4330">
                  <c:v>88.5</c:v>
                </c:pt>
                <c:pt idx="4331">
                  <c:v>88.0</c:v>
                </c:pt>
                <c:pt idx="4332">
                  <c:v>87.5</c:v>
                </c:pt>
                <c:pt idx="4333">
                  <c:v>86.75</c:v>
                </c:pt>
                <c:pt idx="4334">
                  <c:v>86.0</c:v>
                </c:pt>
                <c:pt idx="4335">
                  <c:v>85.75</c:v>
                </c:pt>
                <c:pt idx="4336">
                  <c:v>85.5</c:v>
                </c:pt>
                <c:pt idx="4337">
                  <c:v>85.0</c:v>
                </c:pt>
                <c:pt idx="4338">
                  <c:v>84.75</c:v>
                </c:pt>
                <c:pt idx="4339">
                  <c:v>83.75</c:v>
                </c:pt>
                <c:pt idx="4340">
                  <c:v>82.25</c:v>
                </c:pt>
                <c:pt idx="4341">
                  <c:v>80.25</c:v>
                </c:pt>
                <c:pt idx="4342">
                  <c:v>78.75</c:v>
                </c:pt>
                <c:pt idx="4343">
                  <c:v>78.5</c:v>
                </c:pt>
                <c:pt idx="4344">
                  <c:v>78.0</c:v>
                </c:pt>
                <c:pt idx="4345">
                  <c:v>77.75</c:v>
                </c:pt>
                <c:pt idx="4346">
                  <c:v>77.0</c:v>
                </c:pt>
                <c:pt idx="4347">
                  <c:v>76.25</c:v>
                </c:pt>
                <c:pt idx="4348">
                  <c:v>74.25</c:v>
                </c:pt>
                <c:pt idx="4349">
                  <c:v>73.25</c:v>
                </c:pt>
                <c:pt idx="4350">
                  <c:v>73.0</c:v>
                </c:pt>
                <c:pt idx="4351">
                  <c:v>72.25</c:v>
                </c:pt>
                <c:pt idx="4352">
                  <c:v>71.5</c:v>
                </c:pt>
                <c:pt idx="4353">
                  <c:v>71.0</c:v>
                </c:pt>
                <c:pt idx="4354">
                  <c:v>70.5</c:v>
                </c:pt>
                <c:pt idx="4355">
                  <c:v>70.25</c:v>
                </c:pt>
                <c:pt idx="4356">
                  <c:v>69.25</c:v>
                </c:pt>
                <c:pt idx="4357">
                  <c:v>68.75</c:v>
                </c:pt>
                <c:pt idx="4358">
                  <c:v>68.0</c:v>
                </c:pt>
                <c:pt idx="4359">
                  <c:v>67.5</c:v>
                </c:pt>
                <c:pt idx="4360">
                  <c:v>67.0</c:v>
                </c:pt>
                <c:pt idx="4361">
                  <c:v>66.75</c:v>
                </c:pt>
                <c:pt idx="4362">
                  <c:v>66.25</c:v>
                </c:pt>
                <c:pt idx="4363">
                  <c:v>64.75</c:v>
                </c:pt>
                <c:pt idx="4364">
                  <c:v>63.75</c:v>
                </c:pt>
                <c:pt idx="4365">
                  <c:v>63.25</c:v>
                </c:pt>
                <c:pt idx="4366">
                  <c:v>63.0</c:v>
                </c:pt>
                <c:pt idx="4367">
                  <c:v>62.25</c:v>
                </c:pt>
                <c:pt idx="4368">
                  <c:v>62.0</c:v>
                </c:pt>
                <c:pt idx="4369">
                  <c:v>59.5</c:v>
                </c:pt>
                <c:pt idx="4370">
                  <c:v>56.5</c:v>
                </c:pt>
                <c:pt idx="4371">
                  <c:v>55.75</c:v>
                </c:pt>
                <c:pt idx="4372">
                  <c:v>53.75</c:v>
                </c:pt>
                <c:pt idx="4373">
                  <c:v>53.5</c:v>
                </c:pt>
                <c:pt idx="4374">
                  <c:v>52.75</c:v>
                </c:pt>
                <c:pt idx="4375">
                  <c:v>51.75</c:v>
                </c:pt>
                <c:pt idx="4376">
                  <c:v>50.75</c:v>
                </c:pt>
                <c:pt idx="4377">
                  <c:v>50.25</c:v>
                </c:pt>
                <c:pt idx="4378">
                  <c:v>49.25</c:v>
                </c:pt>
                <c:pt idx="4379">
                  <c:v>49.0</c:v>
                </c:pt>
                <c:pt idx="4380">
                  <c:v>48.75</c:v>
                </c:pt>
                <c:pt idx="4381">
                  <c:v>48.25</c:v>
                </c:pt>
                <c:pt idx="4382">
                  <c:v>47.0</c:v>
                </c:pt>
                <c:pt idx="4383">
                  <c:v>46.0</c:v>
                </c:pt>
                <c:pt idx="4384">
                  <c:v>44.75</c:v>
                </c:pt>
                <c:pt idx="4385">
                  <c:v>44.5</c:v>
                </c:pt>
                <c:pt idx="4386">
                  <c:v>43.75</c:v>
                </c:pt>
                <c:pt idx="4387">
                  <c:v>42.75</c:v>
                </c:pt>
                <c:pt idx="4388">
                  <c:v>41.0</c:v>
                </c:pt>
                <c:pt idx="4389">
                  <c:v>40.75</c:v>
                </c:pt>
                <c:pt idx="4390">
                  <c:v>40.5</c:v>
                </c:pt>
                <c:pt idx="4391">
                  <c:v>39.75</c:v>
                </c:pt>
                <c:pt idx="4392">
                  <c:v>39.25</c:v>
                </c:pt>
                <c:pt idx="4393">
                  <c:v>38.5</c:v>
                </c:pt>
                <c:pt idx="4394">
                  <c:v>37.25</c:v>
                </c:pt>
                <c:pt idx="4395">
                  <c:v>36.75</c:v>
                </c:pt>
                <c:pt idx="4396">
                  <c:v>35.0</c:v>
                </c:pt>
                <c:pt idx="4397">
                  <c:v>33.5</c:v>
                </c:pt>
                <c:pt idx="4398">
                  <c:v>30.5</c:v>
                </c:pt>
                <c:pt idx="4399">
                  <c:v>30.25</c:v>
                </c:pt>
                <c:pt idx="4400">
                  <c:v>28.25</c:v>
                </c:pt>
                <c:pt idx="4401">
                  <c:v>25.0</c:v>
                </c:pt>
                <c:pt idx="4402">
                  <c:v>19.75</c:v>
                </c:pt>
                <c:pt idx="4403">
                  <c:v>13.75</c:v>
                </c:pt>
                <c:pt idx="4404">
                  <c:v>7.0</c:v>
                </c:pt>
              </c:numCache>
            </c:numRef>
          </c:xVal>
          <c:yVal>
            <c:numRef>
              <c:f>'Daten GSI'!$M$2:$M$4407</c:f>
              <c:numCache>
                <c:formatCode>General</c:formatCode>
                <c:ptCount val="4406"/>
                <c:pt idx="0">
                  <c:v>1815.0</c:v>
                </c:pt>
                <c:pt idx="1">
                  <c:v>1816.0</c:v>
                </c:pt>
                <c:pt idx="2">
                  <c:v>1820.0</c:v>
                </c:pt>
                <c:pt idx="3">
                  <c:v>1821.0</c:v>
                </c:pt>
                <c:pt idx="4">
                  <c:v>1822.0</c:v>
                </c:pt>
                <c:pt idx="5">
                  <c:v>1824.0</c:v>
                </c:pt>
                <c:pt idx="6">
                  <c:v>1825.0</c:v>
                </c:pt>
                <c:pt idx="7">
                  <c:v>1826.0</c:v>
                </c:pt>
                <c:pt idx="8">
                  <c:v>1827.0</c:v>
                </c:pt>
                <c:pt idx="9">
                  <c:v>1829.0</c:v>
                </c:pt>
                <c:pt idx="10">
                  <c:v>1831.0</c:v>
                </c:pt>
                <c:pt idx="11">
                  <c:v>1834.0</c:v>
                </c:pt>
                <c:pt idx="12">
                  <c:v>1835.0</c:v>
                </c:pt>
                <c:pt idx="13">
                  <c:v>1840.0</c:v>
                </c:pt>
                <c:pt idx="14">
                  <c:v>1860.0</c:v>
                </c:pt>
                <c:pt idx="15">
                  <c:v>1862.0</c:v>
                </c:pt>
                <c:pt idx="16">
                  <c:v>1866.0</c:v>
                </c:pt>
                <c:pt idx="17">
                  <c:v>1868.0</c:v>
                </c:pt>
                <c:pt idx="18">
                  <c:v>1870.0</c:v>
                </c:pt>
                <c:pt idx="19">
                  <c:v>1875.0</c:v>
                </c:pt>
                <c:pt idx="20">
                  <c:v>1877.0</c:v>
                </c:pt>
                <c:pt idx="21">
                  <c:v>1880.0</c:v>
                </c:pt>
                <c:pt idx="22">
                  <c:v>1882.0</c:v>
                </c:pt>
                <c:pt idx="23">
                  <c:v>1885.0</c:v>
                </c:pt>
                <c:pt idx="24">
                  <c:v>1887.0</c:v>
                </c:pt>
                <c:pt idx="25">
                  <c:v>1893.0</c:v>
                </c:pt>
                <c:pt idx="26">
                  <c:v>1899.0</c:v>
                </c:pt>
                <c:pt idx="27">
                  <c:v>1918.0</c:v>
                </c:pt>
                <c:pt idx="28">
                  <c:v>1920.0</c:v>
                </c:pt>
                <c:pt idx="29">
                  <c:v>1941.0</c:v>
                </c:pt>
                <c:pt idx="30">
                  <c:v>1948.0</c:v>
                </c:pt>
                <c:pt idx="31">
                  <c:v>1956.0</c:v>
                </c:pt>
                <c:pt idx="32">
                  <c:v>1964.0</c:v>
                </c:pt>
                <c:pt idx="33">
                  <c:v>1972.0</c:v>
                </c:pt>
                <c:pt idx="34">
                  <c:v>1986.0</c:v>
                </c:pt>
                <c:pt idx="35">
                  <c:v>1988.0</c:v>
                </c:pt>
                <c:pt idx="36">
                  <c:v>1991.0</c:v>
                </c:pt>
                <c:pt idx="37">
                  <c:v>1994.0</c:v>
                </c:pt>
                <c:pt idx="38">
                  <c:v>1997.0</c:v>
                </c:pt>
                <c:pt idx="39">
                  <c:v>1998.0</c:v>
                </c:pt>
                <c:pt idx="40">
                  <c:v>1999.0</c:v>
                </c:pt>
                <c:pt idx="41">
                  <c:v>2000.0</c:v>
                </c:pt>
                <c:pt idx="42">
                  <c:v>2001.0</c:v>
                </c:pt>
                <c:pt idx="43">
                  <c:v>2003.0</c:v>
                </c:pt>
                <c:pt idx="44">
                  <c:v>2005.0</c:v>
                </c:pt>
                <c:pt idx="45">
                  <c:v>2006.0</c:v>
                </c:pt>
                <c:pt idx="46">
                  <c:v>2008.0</c:v>
                </c:pt>
                <c:pt idx="47">
                  <c:v>2010.0</c:v>
                </c:pt>
                <c:pt idx="48">
                  <c:v>2011.0</c:v>
                </c:pt>
                <c:pt idx="49">
                  <c:v>2013.0</c:v>
                </c:pt>
                <c:pt idx="50">
                  <c:v>2014.0</c:v>
                </c:pt>
                <c:pt idx="51">
                  <c:v>2017.0</c:v>
                </c:pt>
                <c:pt idx="52">
                  <c:v>2018.0</c:v>
                </c:pt>
                <c:pt idx="53">
                  <c:v>2019.0</c:v>
                </c:pt>
                <c:pt idx="54">
                  <c:v>2020.0</c:v>
                </c:pt>
                <c:pt idx="55">
                  <c:v>2023.0</c:v>
                </c:pt>
                <c:pt idx="56">
                  <c:v>2026.0</c:v>
                </c:pt>
                <c:pt idx="57">
                  <c:v>2027.0</c:v>
                </c:pt>
                <c:pt idx="58">
                  <c:v>2029.0</c:v>
                </c:pt>
                <c:pt idx="59">
                  <c:v>2032.0</c:v>
                </c:pt>
                <c:pt idx="60">
                  <c:v>2036.0</c:v>
                </c:pt>
                <c:pt idx="61">
                  <c:v>2039.0</c:v>
                </c:pt>
                <c:pt idx="62">
                  <c:v>2047.0</c:v>
                </c:pt>
                <c:pt idx="63">
                  <c:v>2050.0</c:v>
                </c:pt>
                <c:pt idx="64">
                  <c:v>2053.0</c:v>
                </c:pt>
                <c:pt idx="65">
                  <c:v>2058.0</c:v>
                </c:pt>
                <c:pt idx="66">
                  <c:v>2068.0</c:v>
                </c:pt>
                <c:pt idx="67">
                  <c:v>2069.0</c:v>
                </c:pt>
                <c:pt idx="68">
                  <c:v>2083.0</c:v>
                </c:pt>
                <c:pt idx="69">
                  <c:v>2088.0</c:v>
                </c:pt>
                <c:pt idx="70">
                  <c:v>2090.0</c:v>
                </c:pt>
                <c:pt idx="71">
                  <c:v>2096.0</c:v>
                </c:pt>
                <c:pt idx="72">
                  <c:v>2098.0</c:v>
                </c:pt>
                <c:pt idx="73">
                  <c:v>2102.0</c:v>
                </c:pt>
                <c:pt idx="74">
                  <c:v>2107.0</c:v>
                </c:pt>
                <c:pt idx="75">
                  <c:v>2109.0</c:v>
                </c:pt>
                <c:pt idx="76">
                  <c:v>2111.0</c:v>
                </c:pt>
                <c:pt idx="77">
                  <c:v>2112.0</c:v>
                </c:pt>
                <c:pt idx="78">
                  <c:v>2115.0</c:v>
                </c:pt>
                <c:pt idx="79">
                  <c:v>2116.0</c:v>
                </c:pt>
                <c:pt idx="80">
                  <c:v>2117.0</c:v>
                </c:pt>
                <c:pt idx="81">
                  <c:v>2119.0</c:v>
                </c:pt>
                <c:pt idx="82">
                  <c:v>2133.0</c:v>
                </c:pt>
                <c:pt idx="83">
                  <c:v>2138.0</c:v>
                </c:pt>
                <c:pt idx="84">
                  <c:v>2143.0</c:v>
                </c:pt>
                <c:pt idx="85">
                  <c:v>2144.0</c:v>
                </c:pt>
                <c:pt idx="86">
                  <c:v>2146.0</c:v>
                </c:pt>
                <c:pt idx="87">
                  <c:v>2147.0</c:v>
                </c:pt>
                <c:pt idx="88">
                  <c:v>2148.0</c:v>
                </c:pt>
                <c:pt idx="89">
                  <c:v>2150.0</c:v>
                </c:pt>
                <c:pt idx="90">
                  <c:v>2152.0</c:v>
                </c:pt>
                <c:pt idx="91">
                  <c:v>2153.0</c:v>
                </c:pt>
                <c:pt idx="92">
                  <c:v>2155.0</c:v>
                </c:pt>
                <c:pt idx="93">
                  <c:v>2156.0</c:v>
                </c:pt>
                <c:pt idx="94">
                  <c:v>2158.0</c:v>
                </c:pt>
                <c:pt idx="95">
                  <c:v>2160.0</c:v>
                </c:pt>
                <c:pt idx="96">
                  <c:v>2161.0</c:v>
                </c:pt>
                <c:pt idx="97">
                  <c:v>2162.0</c:v>
                </c:pt>
                <c:pt idx="98">
                  <c:v>2163.0</c:v>
                </c:pt>
                <c:pt idx="99">
                  <c:v>2164.0</c:v>
                </c:pt>
                <c:pt idx="100">
                  <c:v>2166.0</c:v>
                </c:pt>
                <c:pt idx="101">
                  <c:v>2167.0</c:v>
                </c:pt>
                <c:pt idx="102">
                  <c:v>2168.0</c:v>
                </c:pt>
                <c:pt idx="103">
                  <c:v>2169.0</c:v>
                </c:pt>
                <c:pt idx="104">
                  <c:v>2170.0</c:v>
                </c:pt>
                <c:pt idx="105">
                  <c:v>2171.0</c:v>
                </c:pt>
                <c:pt idx="106">
                  <c:v>2172.0</c:v>
                </c:pt>
                <c:pt idx="107">
                  <c:v>2173.0</c:v>
                </c:pt>
                <c:pt idx="108">
                  <c:v>2174.0</c:v>
                </c:pt>
                <c:pt idx="109">
                  <c:v>2175.0</c:v>
                </c:pt>
                <c:pt idx="110">
                  <c:v>2176.0</c:v>
                </c:pt>
                <c:pt idx="111">
                  <c:v>2177.0</c:v>
                </c:pt>
                <c:pt idx="112">
                  <c:v>2178.0</c:v>
                </c:pt>
                <c:pt idx="113">
                  <c:v>2179.0</c:v>
                </c:pt>
                <c:pt idx="114">
                  <c:v>2180.0</c:v>
                </c:pt>
                <c:pt idx="115">
                  <c:v>2182.0</c:v>
                </c:pt>
                <c:pt idx="116">
                  <c:v>2183.0</c:v>
                </c:pt>
                <c:pt idx="117">
                  <c:v>2184.0</c:v>
                </c:pt>
                <c:pt idx="118">
                  <c:v>2185.0</c:v>
                </c:pt>
                <c:pt idx="119">
                  <c:v>2186.0</c:v>
                </c:pt>
                <c:pt idx="120">
                  <c:v>2187.0</c:v>
                </c:pt>
                <c:pt idx="121">
                  <c:v>2188.0</c:v>
                </c:pt>
                <c:pt idx="122">
                  <c:v>2189.0</c:v>
                </c:pt>
                <c:pt idx="123">
                  <c:v>2190.0</c:v>
                </c:pt>
                <c:pt idx="124">
                  <c:v>2191.0</c:v>
                </c:pt>
                <c:pt idx="125">
                  <c:v>2192.0</c:v>
                </c:pt>
                <c:pt idx="126">
                  <c:v>2194.0</c:v>
                </c:pt>
                <c:pt idx="127">
                  <c:v>2195.0</c:v>
                </c:pt>
                <c:pt idx="128">
                  <c:v>2196.0</c:v>
                </c:pt>
                <c:pt idx="129">
                  <c:v>2197.0</c:v>
                </c:pt>
                <c:pt idx="130">
                  <c:v>2198.0</c:v>
                </c:pt>
                <c:pt idx="131">
                  <c:v>2199.0</c:v>
                </c:pt>
                <c:pt idx="132">
                  <c:v>2200.0</c:v>
                </c:pt>
                <c:pt idx="133">
                  <c:v>2201.0</c:v>
                </c:pt>
                <c:pt idx="134">
                  <c:v>2202.0</c:v>
                </c:pt>
                <c:pt idx="135">
                  <c:v>2203.0</c:v>
                </c:pt>
                <c:pt idx="136">
                  <c:v>2204.0</c:v>
                </c:pt>
                <c:pt idx="137">
                  <c:v>2205.0</c:v>
                </c:pt>
                <c:pt idx="138">
                  <c:v>2206.0</c:v>
                </c:pt>
                <c:pt idx="139">
                  <c:v>2207.0</c:v>
                </c:pt>
                <c:pt idx="140">
                  <c:v>2208.0</c:v>
                </c:pt>
                <c:pt idx="141">
                  <c:v>2209.0</c:v>
                </c:pt>
                <c:pt idx="142">
                  <c:v>2210.0</c:v>
                </c:pt>
                <c:pt idx="143">
                  <c:v>2211.0</c:v>
                </c:pt>
                <c:pt idx="144">
                  <c:v>2212.0</c:v>
                </c:pt>
                <c:pt idx="145">
                  <c:v>2213.0</c:v>
                </c:pt>
                <c:pt idx="146">
                  <c:v>2214.0</c:v>
                </c:pt>
                <c:pt idx="147">
                  <c:v>2215.0</c:v>
                </c:pt>
                <c:pt idx="148">
                  <c:v>2216.0</c:v>
                </c:pt>
                <c:pt idx="149">
                  <c:v>2218.0</c:v>
                </c:pt>
                <c:pt idx="150">
                  <c:v>2219.0</c:v>
                </c:pt>
                <c:pt idx="151">
                  <c:v>2220.0</c:v>
                </c:pt>
                <c:pt idx="152">
                  <c:v>2221.0</c:v>
                </c:pt>
                <c:pt idx="153">
                  <c:v>2222.0</c:v>
                </c:pt>
                <c:pt idx="154">
                  <c:v>2223.0</c:v>
                </c:pt>
                <c:pt idx="155">
                  <c:v>2226.0</c:v>
                </c:pt>
                <c:pt idx="156">
                  <c:v>2227.0</c:v>
                </c:pt>
                <c:pt idx="157">
                  <c:v>2228.0</c:v>
                </c:pt>
                <c:pt idx="158">
                  <c:v>2231.0</c:v>
                </c:pt>
                <c:pt idx="159">
                  <c:v>2232.0</c:v>
                </c:pt>
                <c:pt idx="160">
                  <c:v>2233.0</c:v>
                </c:pt>
                <c:pt idx="161">
                  <c:v>2234.0</c:v>
                </c:pt>
                <c:pt idx="162">
                  <c:v>2235.0</c:v>
                </c:pt>
                <c:pt idx="163">
                  <c:v>2236.0</c:v>
                </c:pt>
                <c:pt idx="164">
                  <c:v>2237.0</c:v>
                </c:pt>
                <c:pt idx="165">
                  <c:v>2238.0</c:v>
                </c:pt>
                <c:pt idx="166">
                  <c:v>2239.0</c:v>
                </c:pt>
                <c:pt idx="167">
                  <c:v>2240.0</c:v>
                </c:pt>
                <c:pt idx="168">
                  <c:v>2241.0</c:v>
                </c:pt>
                <c:pt idx="169">
                  <c:v>2242.0</c:v>
                </c:pt>
                <c:pt idx="170">
                  <c:v>2243.0</c:v>
                </c:pt>
                <c:pt idx="171">
                  <c:v>2244.0</c:v>
                </c:pt>
                <c:pt idx="172">
                  <c:v>2245.0</c:v>
                </c:pt>
                <c:pt idx="173">
                  <c:v>2246.0</c:v>
                </c:pt>
                <c:pt idx="174">
                  <c:v>2247.0</c:v>
                </c:pt>
                <c:pt idx="175">
                  <c:v>2248.0</c:v>
                </c:pt>
                <c:pt idx="176">
                  <c:v>2249.0</c:v>
                </c:pt>
                <c:pt idx="177">
                  <c:v>2251.0</c:v>
                </c:pt>
                <c:pt idx="178">
                  <c:v>2252.0</c:v>
                </c:pt>
                <c:pt idx="179">
                  <c:v>2253.0</c:v>
                </c:pt>
                <c:pt idx="180">
                  <c:v>2254.0</c:v>
                </c:pt>
                <c:pt idx="181">
                  <c:v>2259.0</c:v>
                </c:pt>
                <c:pt idx="182">
                  <c:v>2261.0</c:v>
                </c:pt>
                <c:pt idx="183">
                  <c:v>2262.0</c:v>
                </c:pt>
                <c:pt idx="184">
                  <c:v>2264.0</c:v>
                </c:pt>
                <c:pt idx="185">
                  <c:v>2265.0</c:v>
                </c:pt>
                <c:pt idx="186">
                  <c:v>2266.0</c:v>
                </c:pt>
                <c:pt idx="187">
                  <c:v>2267.0</c:v>
                </c:pt>
                <c:pt idx="188">
                  <c:v>2268.0</c:v>
                </c:pt>
                <c:pt idx="189">
                  <c:v>2270.0</c:v>
                </c:pt>
                <c:pt idx="190">
                  <c:v>2272.0</c:v>
                </c:pt>
                <c:pt idx="191">
                  <c:v>2274.0</c:v>
                </c:pt>
                <c:pt idx="192">
                  <c:v>2275.0</c:v>
                </c:pt>
                <c:pt idx="193">
                  <c:v>2277.0</c:v>
                </c:pt>
                <c:pt idx="194">
                  <c:v>2278.0</c:v>
                </c:pt>
                <c:pt idx="195">
                  <c:v>2279.0</c:v>
                </c:pt>
                <c:pt idx="196">
                  <c:v>2281.0</c:v>
                </c:pt>
                <c:pt idx="197">
                  <c:v>2282.0</c:v>
                </c:pt>
                <c:pt idx="198">
                  <c:v>2284.0</c:v>
                </c:pt>
                <c:pt idx="199">
                  <c:v>2285.0</c:v>
                </c:pt>
                <c:pt idx="200">
                  <c:v>2287.0</c:v>
                </c:pt>
                <c:pt idx="201">
                  <c:v>2288.0</c:v>
                </c:pt>
                <c:pt idx="202">
                  <c:v>2289.0</c:v>
                </c:pt>
                <c:pt idx="203">
                  <c:v>2290.0</c:v>
                </c:pt>
                <c:pt idx="204">
                  <c:v>2291.0</c:v>
                </c:pt>
                <c:pt idx="205">
                  <c:v>2292.0</c:v>
                </c:pt>
                <c:pt idx="206">
                  <c:v>2293.0</c:v>
                </c:pt>
                <c:pt idx="207">
                  <c:v>2294.0</c:v>
                </c:pt>
                <c:pt idx="208">
                  <c:v>2295.0</c:v>
                </c:pt>
                <c:pt idx="209">
                  <c:v>2296.0</c:v>
                </c:pt>
                <c:pt idx="210">
                  <c:v>2297.0</c:v>
                </c:pt>
                <c:pt idx="211">
                  <c:v>2298.0</c:v>
                </c:pt>
                <c:pt idx="212">
                  <c:v>2299.0</c:v>
                </c:pt>
                <c:pt idx="213">
                  <c:v>2300.0</c:v>
                </c:pt>
                <c:pt idx="214">
                  <c:v>2301.0</c:v>
                </c:pt>
                <c:pt idx="215">
                  <c:v>2302.0</c:v>
                </c:pt>
                <c:pt idx="216">
                  <c:v>2303.0</c:v>
                </c:pt>
                <c:pt idx="217">
                  <c:v>2304.0</c:v>
                </c:pt>
                <c:pt idx="218">
                  <c:v>2305.0</c:v>
                </c:pt>
                <c:pt idx="219">
                  <c:v>2306.0</c:v>
                </c:pt>
                <c:pt idx="220">
                  <c:v>2307.0</c:v>
                </c:pt>
                <c:pt idx="221">
                  <c:v>2308.0</c:v>
                </c:pt>
                <c:pt idx="222">
                  <c:v>2309.0</c:v>
                </c:pt>
                <c:pt idx="223">
                  <c:v>2311.0</c:v>
                </c:pt>
                <c:pt idx="224">
                  <c:v>2312.0</c:v>
                </c:pt>
                <c:pt idx="225">
                  <c:v>2313.0</c:v>
                </c:pt>
                <c:pt idx="226">
                  <c:v>2314.0</c:v>
                </c:pt>
                <c:pt idx="227">
                  <c:v>2316.0</c:v>
                </c:pt>
                <c:pt idx="228">
                  <c:v>2317.0</c:v>
                </c:pt>
                <c:pt idx="229">
                  <c:v>2319.0</c:v>
                </c:pt>
                <c:pt idx="230">
                  <c:v>2320.0</c:v>
                </c:pt>
                <c:pt idx="231">
                  <c:v>2321.0</c:v>
                </c:pt>
                <c:pt idx="232">
                  <c:v>2322.0</c:v>
                </c:pt>
                <c:pt idx="233">
                  <c:v>2323.0</c:v>
                </c:pt>
                <c:pt idx="234">
                  <c:v>2324.0</c:v>
                </c:pt>
                <c:pt idx="235">
                  <c:v>2325.0</c:v>
                </c:pt>
                <c:pt idx="236">
                  <c:v>2326.0</c:v>
                </c:pt>
                <c:pt idx="237">
                  <c:v>2327.0</c:v>
                </c:pt>
                <c:pt idx="238">
                  <c:v>2328.0</c:v>
                </c:pt>
                <c:pt idx="239">
                  <c:v>2329.0</c:v>
                </c:pt>
                <c:pt idx="240">
                  <c:v>2330.0</c:v>
                </c:pt>
                <c:pt idx="241">
                  <c:v>2331.0</c:v>
                </c:pt>
                <c:pt idx="242">
                  <c:v>2332.0</c:v>
                </c:pt>
                <c:pt idx="243">
                  <c:v>2333.0</c:v>
                </c:pt>
                <c:pt idx="244">
                  <c:v>2334.0</c:v>
                </c:pt>
                <c:pt idx="245">
                  <c:v>2335.0</c:v>
                </c:pt>
                <c:pt idx="246">
                  <c:v>2336.0</c:v>
                </c:pt>
                <c:pt idx="247">
                  <c:v>2337.0</c:v>
                </c:pt>
                <c:pt idx="248">
                  <c:v>2338.0</c:v>
                </c:pt>
                <c:pt idx="249">
                  <c:v>2339.0</c:v>
                </c:pt>
                <c:pt idx="250">
                  <c:v>2342.0</c:v>
                </c:pt>
                <c:pt idx="251">
                  <c:v>2343.0</c:v>
                </c:pt>
                <c:pt idx="252">
                  <c:v>2344.0</c:v>
                </c:pt>
                <c:pt idx="253">
                  <c:v>2346.0</c:v>
                </c:pt>
                <c:pt idx="254">
                  <c:v>2347.0</c:v>
                </c:pt>
                <c:pt idx="255">
                  <c:v>2348.0</c:v>
                </c:pt>
                <c:pt idx="256">
                  <c:v>2349.0</c:v>
                </c:pt>
                <c:pt idx="257">
                  <c:v>2350.0</c:v>
                </c:pt>
                <c:pt idx="258">
                  <c:v>2351.0</c:v>
                </c:pt>
                <c:pt idx="259">
                  <c:v>2352.0</c:v>
                </c:pt>
                <c:pt idx="260">
                  <c:v>2353.0</c:v>
                </c:pt>
                <c:pt idx="261">
                  <c:v>2354.0</c:v>
                </c:pt>
                <c:pt idx="262">
                  <c:v>2355.0</c:v>
                </c:pt>
                <c:pt idx="263">
                  <c:v>2356.0</c:v>
                </c:pt>
                <c:pt idx="264">
                  <c:v>2357.0</c:v>
                </c:pt>
                <c:pt idx="265">
                  <c:v>2358.0</c:v>
                </c:pt>
                <c:pt idx="266">
                  <c:v>2360.0</c:v>
                </c:pt>
                <c:pt idx="267">
                  <c:v>2361.0</c:v>
                </c:pt>
                <c:pt idx="268">
                  <c:v>2362.0</c:v>
                </c:pt>
                <c:pt idx="269">
                  <c:v>2364.0</c:v>
                </c:pt>
                <c:pt idx="270">
                  <c:v>2365.0</c:v>
                </c:pt>
                <c:pt idx="271">
                  <c:v>2366.0</c:v>
                </c:pt>
                <c:pt idx="272">
                  <c:v>2367.0</c:v>
                </c:pt>
                <c:pt idx="273">
                  <c:v>2368.0</c:v>
                </c:pt>
                <c:pt idx="274">
                  <c:v>2371.0</c:v>
                </c:pt>
                <c:pt idx="275">
                  <c:v>2372.0</c:v>
                </c:pt>
                <c:pt idx="276">
                  <c:v>2373.0</c:v>
                </c:pt>
                <c:pt idx="277">
                  <c:v>2374.0</c:v>
                </c:pt>
                <c:pt idx="278">
                  <c:v>2376.0</c:v>
                </c:pt>
                <c:pt idx="279">
                  <c:v>2379.0</c:v>
                </c:pt>
                <c:pt idx="280">
                  <c:v>2380.0</c:v>
                </c:pt>
                <c:pt idx="281">
                  <c:v>2383.0</c:v>
                </c:pt>
                <c:pt idx="282">
                  <c:v>2384.0</c:v>
                </c:pt>
                <c:pt idx="283">
                  <c:v>2389.0</c:v>
                </c:pt>
                <c:pt idx="284">
                  <c:v>2390.0</c:v>
                </c:pt>
                <c:pt idx="285">
                  <c:v>2391.0</c:v>
                </c:pt>
                <c:pt idx="286">
                  <c:v>2392.0</c:v>
                </c:pt>
                <c:pt idx="287">
                  <c:v>2393.0</c:v>
                </c:pt>
                <c:pt idx="288">
                  <c:v>2394.0</c:v>
                </c:pt>
                <c:pt idx="289">
                  <c:v>2395.0</c:v>
                </c:pt>
                <c:pt idx="290">
                  <c:v>2396.0</c:v>
                </c:pt>
                <c:pt idx="291">
                  <c:v>2397.0</c:v>
                </c:pt>
                <c:pt idx="292">
                  <c:v>2398.0</c:v>
                </c:pt>
                <c:pt idx="293">
                  <c:v>2399.0</c:v>
                </c:pt>
                <c:pt idx="294">
                  <c:v>2400.0</c:v>
                </c:pt>
                <c:pt idx="295">
                  <c:v>2401.0</c:v>
                </c:pt>
                <c:pt idx="296">
                  <c:v>2402.0</c:v>
                </c:pt>
                <c:pt idx="297">
                  <c:v>2403.0</c:v>
                </c:pt>
                <c:pt idx="298">
                  <c:v>2404.0</c:v>
                </c:pt>
                <c:pt idx="299">
                  <c:v>2405.0</c:v>
                </c:pt>
                <c:pt idx="300">
                  <c:v>2406.0</c:v>
                </c:pt>
                <c:pt idx="301">
                  <c:v>2408.0</c:v>
                </c:pt>
                <c:pt idx="302">
                  <c:v>2409.0</c:v>
                </c:pt>
                <c:pt idx="303">
                  <c:v>2410.0</c:v>
                </c:pt>
                <c:pt idx="304">
                  <c:v>2411.0</c:v>
                </c:pt>
                <c:pt idx="305">
                  <c:v>2412.0</c:v>
                </c:pt>
                <c:pt idx="306">
                  <c:v>2413.0</c:v>
                </c:pt>
                <c:pt idx="307">
                  <c:v>2416.0</c:v>
                </c:pt>
                <c:pt idx="308">
                  <c:v>2417.0</c:v>
                </c:pt>
                <c:pt idx="309">
                  <c:v>2418.0</c:v>
                </c:pt>
                <c:pt idx="310">
                  <c:v>2419.0</c:v>
                </c:pt>
                <c:pt idx="311">
                  <c:v>2420.0</c:v>
                </c:pt>
                <c:pt idx="312">
                  <c:v>2421.0</c:v>
                </c:pt>
                <c:pt idx="313">
                  <c:v>2422.0</c:v>
                </c:pt>
                <c:pt idx="314">
                  <c:v>2423.0</c:v>
                </c:pt>
                <c:pt idx="315">
                  <c:v>2424.0</c:v>
                </c:pt>
                <c:pt idx="316">
                  <c:v>2425.0</c:v>
                </c:pt>
                <c:pt idx="317">
                  <c:v>2426.0</c:v>
                </c:pt>
                <c:pt idx="318">
                  <c:v>2427.0</c:v>
                </c:pt>
                <c:pt idx="319">
                  <c:v>2428.0</c:v>
                </c:pt>
                <c:pt idx="320">
                  <c:v>2429.0</c:v>
                </c:pt>
                <c:pt idx="321">
                  <c:v>2430.0</c:v>
                </c:pt>
                <c:pt idx="322">
                  <c:v>2431.0</c:v>
                </c:pt>
                <c:pt idx="323">
                  <c:v>2432.0</c:v>
                </c:pt>
                <c:pt idx="324">
                  <c:v>2433.0</c:v>
                </c:pt>
                <c:pt idx="325">
                  <c:v>2434.0</c:v>
                </c:pt>
                <c:pt idx="326">
                  <c:v>2435.0</c:v>
                </c:pt>
                <c:pt idx="327">
                  <c:v>2436.0</c:v>
                </c:pt>
                <c:pt idx="328">
                  <c:v>2437.0</c:v>
                </c:pt>
                <c:pt idx="329">
                  <c:v>2438.0</c:v>
                </c:pt>
                <c:pt idx="330">
                  <c:v>2439.0</c:v>
                </c:pt>
                <c:pt idx="331">
                  <c:v>2440.0</c:v>
                </c:pt>
                <c:pt idx="332">
                  <c:v>2441.0</c:v>
                </c:pt>
                <c:pt idx="333">
                  <c:v>2442.0</c:v>
                </c:pt>
                <c:pt idx="334">
                  <c:v>2443.0</c:v>
                </c:pt>
                <c:pt idx="335">
                  <c:v>2444.0</c:v>
                </c:pt>
                <c:pt idx="336">
                  <c:v>2445.0</c:v>
                </c:pt>
                <c:pt idx="337">
                  <c:v>2446.0</c:v>
                </c:pt>
                <c:pt idx="338">
                  <c:v>2447.0</c:v>
                </c:pt>
                <c:pt idx="339">
                  <c:v>2448.0</c:v>
                </c:pt>
                <c:pt idx="340">
                  <c:v>2449.0</c:v>
                </c:pt>
                <c:pt idx="341">
                  <c:v>2450.0</c:v>
                </c:pt>
                <c:pt idx="342">
                  <c:v>2451.0</c:v>
                </c:pt>
                <c:pt idx="343">
                  <c:v>2452.0</c:v>
                </c:pt>
                <c:pt idx="344">
                  <c:v>2453.0</c:v>
                </c:pt>
                <c:pt idx="345">
                  <c:v>2454.0</c:v>
                </c:pt>
                <c:pt idx="346">
                  <c:v>2455.0</c:v>
                </c:pt>
                <c:pt idx="347">
                  <c:v>2456.0</c:v>
                </c:pt>
                <c:pt idx="348">
                  <c:v>2457.0</c:v>
                </c:pt>
                <c:pt idx="349">
                  <c:v>2458.0</c:v>
                </c:pt>
                <c:pt idx="350">
                  <c:v>2459.0</c:v>
                </c:pt>
                <c:pt idx="351">
                  <c:v>2460.0</c:v>
                </c:pt>
                <c:pt idx="352">
                  <c:v>2461.0</c:v>
                </c:pt>
                <c:pt idx="353">
                  <c:v>2462.0</c:v>
                </c:pt>
                <c:pt idx="354">
                  <c:v>2463.0</c:v>
                </c:pt>
                <c:pt idx="355">
                  <c:v>2464.0</c:v>
                </c:pt>
                <c:pt idx="356">
                  <c:v>2465.0</c:v>
                </c:pt>
                <c:pt idx="357">
                  <c:v>2466.0</c:v>
                </c:pt>
                <c:pt idx="358">
                  <c:v>2467.0</c:v>
                </c:pt>
                <c:pt idx="359">
                  <c:v>2468.0</c:v>
                </c:pt>
                <c:pt idx="360">
                  <c:v>2469.0</c:v>
                </c:pt>
                <c:pt idx="361">
                  <c:v>2470.0</c:v>
                </c:pt>
                <c:pt idx="362">
                  <c:v>2471.0</c:v>
                </c:pt>
                <c:pt idx="363">
                  <c:v>2472.0</c:v>
                </c:pt>
                <c:pt idx="364">
                  <c:v>2473.0</c:v>
                </c:pt>
                <c:pt idx="365">
                  <c:v>2474.0</c:v>
                </c:pt>
                <c:pt idx="366">
                  <c:v>2475.0</c:v>
                </c:pt>
                <c:pt idx="367">
                  <c:v>2476.0</c:v>
                </c:pt>
                <c:pt idx="368">
                  <c:v>2477.0</c:v>
                </c:pt>
                <c:pt idx="369">
                  <c:v>2478.0</c:v>
                </c:pt>
                <c:pt idx="370">
                  <c:v>2479.0</c:v>
                </c:pt>
                <c:pt idx="371">
                  <c:v>2480.0</c:v>
                </c:pt>
                <c:pt idx="372">
                  <c:v>2481.0</c:v>
                </c:pt>
                <c:pt idx="373">
                  <c:v>2482.0</c:v>
                </c:pt>
                <c:pt idx="374">
                  <c:v>2483.0</c:v>
                </c:pt>
                <c:pt idx="375">
                  <c:v>2484.0</c:v>
                </c:pt>
                <c:pt idx="376">
                  <c:v>2485.0</c:v>
                </c:pt>
                <c:pt idx="377">
                  <c:v>2486.0</c:v>
                </c:pt>
                <c:pt idx="378">
                  <c:v>2487.0</c:v>
                </c:pt>
                <c:pt idx="379">
                  <c:v>2488.0</c:v>
                </c:pt>
                <c:pt idx="380">
                  <c:v>2489.0</c:v>
                </c:pt>
                <c:pt idx="381">
                  <c:v>2490.0</c:v>
                </c:pt>
                <c:pt idx="382">
                  <c:v>2491.0</c:v>
                </c:pt>
                <c:pt idx="383">
                  <c:v>2492.0</c:v>
                </c:pt>
                <c:pt idx="384">
                  <c:v>2493.0</c:v>
                </c:pt>
                <c:pt idx="385">
                  <c:v>2494.0</c:v>
                </c:pt>
                <c:pt idx="386">
                  <c:v>2495.0</c:v>
                </c:pt>
                <c:pt idx="387">
                  <c:v>2496.0</c:v>
                </c:pt>
                <c:pt idx="388">
                  <c:v>2497.0</c:v>
                </c:pt>
                <c:pt idx="389">
                  <c:v>2498.0</c:v>
                </c:pt>
                <c:pt idx="390">
                  <c:v>2499.0</c:v>
                </c:pt>
                <c:pt idx="391">
                  <c:v>2500.0</c:v>
                </c:pt>
                <c:pt idx="392">
                  <c:v>2501.0</c:v>
                </c:pt>
                <c:pt idx="393">
                  <c:v>2502.0</c:v>
                </c:pt>
                <c:pt idx="394">
                  <c:v>2503.0</c:v>
                </c:pt>
                <c:pt idx="395">
                  <c:v>2504.0</c:v>
                </c:pt>
                <c:pt idx="396">
                  <c:v>2505.0</c:v>
                </c:pt>
                <c:pt idx="397">
                  <c:v>2506.0</c:v>
                </c:pt>
                <c:pt idx="398">
                  <c:v>2507.0</c:v>
                </c:pt>
                <c:pt idx="399">
                  <c:v>2508.0</c:v>
                </c:pt>
                <c:pt idx="400">
                  <c:v>2509.0</c:v>
                </c:pt>
                <c:pt idx="401">
                  <c:v>2510.0</c:v>
                </c:pt>
                <c:pt idx="402">
                  <c:v>2511.0</c:v>
                </c:pt>
                <c:pt idx="403">
                  <c:v>2512.0</c:v>
                </c:pt>
                <c:pt idx="404">
                  <c:v>2513.0</c:v>
                </c:pt>
                <c:pt idx="405">
                  <c:v>2514.0</c:v>
                </c:pt>
                <c:pt idx="406">
                  <c:v>2515.0</c:v>
                </c:pt>
                <c:pt idx="407">
                  <c:v>2516.0</c:v>
                </c:pt>
                <c:pt idx="408">
                  <c:v>2517.0</c:v>
                </c:pt>
                <c:pt idx="409">
                  <c:v>2518.0</c:v>
                </c:pt>
                <c:pt idx="410">
                  <c:v>2519.0</c:v>
                </c:pt>
                <c:pt idx="411">
                  <c:v>2520.0</c:v>
                </c:pt>
                <c:pt idx="412">
                  <c:v>2521.0</c:v>
                </c:pt>
                <c:pt idx="413">
                  <c:v>2522.0</c:v>
                </c:pt>
                <c:pt idx="414">
                  <c:v>2523.0</c:v>
                </c:pt>
                <c:pt idx="415">
                  <c:v>2524.0</c:v>
                </c:pt>
                <c:pt idx="416">
                  <c:v>2525.0</c:v>
                </c:pt>
                <c:pt idx="417">
                  <c:v>2526.0</c:v>
                </c:pt>
                <c:pt idx="418">
                  <c:v>2527.0</c:v>
                </c:pt>
                <c:pt idx="419">
                  <c:v>2528.0</c:v>
                </c:pt>
                <c:pt idx="420">
                  <c:v>2529.0</c:v>
                </c:pt>
                <c:pt idx="421">
                  <c:v>2530.0</c:v>
                </c:pt>
                <c:pt idx="422">
                  <c:v>2531.0</c:v>
                </c:pt>
                <c:pt idx="423">
                  <c:v>2532.0</c:v>
                </c:pt>
                <c:pt idx="424">
                  <c:v>2533.0</c:v>
                </c:pt>
                <c:pt idx="425">
                  <c:v>2534.0</c:v>
                </c:pt>
                <c:pt idx="426">
                  <c:v>2535.0</c:v>
                </c:pt>
                <c:pt idx="427">
                  <c:v>2536.0</c:v>
                </c:pt>
                <c:pt idx="428">
                  <c:v>2537.0</c:v>
                </c:pt>
                <c:pt idx="429">
                  <c:v>2538.0</c:v>
                </c:pt>
                <c:pt idx="430">
                  <c:v>2539.0</c:v>
                </c:pt>
                <c:pt idx="431">
                  <c:v>2540.0</c:v>
                </c:pt>
                <c:pt idx="432">
                  <c:v>2541.0</c:v>
                </c:pt>
                <c:pt idx="433">
                  <c:v>2542.0</c:v>
                </c:pt>
                <c:pt idx="434">
                  <c:v>2543.0</c:v>
                </c:pt>
                <c:pt idx="435">
                  <c:v>2544.0</c:v>
                </c:pt>
                <c:pt idx="436">
                  <c:v>2545.0</c:v>
                </c:pt>
                <c:pt idx="437">
                  <c:v>2546.0</c:v>
                </c:pt>
                <c:pt idx="438">
                  <c:v>2547.0</c:v>
                </c:pt>
                <c:pt idx="439">
                  <c:v>2548.0</c:v>
                </c:pt>
                <c:pt idx="440">
                  <c:v>2549.0</c:v>
                </c:pt>
                <c:pt idx="441">
                  <c:v>2550.0</c:v>
                </c:pt>
                <c:pt idx="442">
                  <c:v>2551.0</c:v>
                </c:pt>
                <c:pt idx="443">
                  <c:v>2552.0</c:v>
                </c:pt>
                <c:pt idx="444">
                  <c:v>2553.0</c:v>
                </c:pt>
                <c:pt idx="445">
                  <c:v>2554.0</c:v>
                </c:pt>
                <c:pt idx="446">
                  <c:v>2555.0</c:v>
                </c:pt>
                <c:pt idx="447">
                  <c:v>2556.0</c:v>
                </c:pt>
                <c:pt idx="448">
                  <c:v>2557.0</c:v>
                </c:pt>
                <c:pt idx="449">
                  <c:v>2558.0</c:v>
                </c:pt>
                <c:pt idx="450">
                  <c:v>2559.0</c:v>
                </c:pt>
                <c:pt idx="451">
                  <c:v>2560.0</c:v>
                </c:pt>
                <c:pt idx="452">
                  <c:v>2561.0</c:v>
                </c:pt>
                <c:pt idx="453">
                  <c:v>2562.0</c:v>
                </c:pt>
                <c:pt idx="454">
                  <c:v>2563.0</c:v>
                </c:pt>
                <c:pt idx="455">
                  <c:v>2564.0</c:v>
                </c:pt>
                <c:pt idx="456">
                  <c:v>2565.0</c:v>
                </c:pt>
                <c:pt idx="457">
                  <c:v>2566.0</c:v>
                </c:pt>
                <c:pt idx="458">
                  <c:v>2567.0</c:v>
                </c:pt>
                <c:pt idx="459">
                  <c:v>2568.0</c:v>
                </c:pt>
                <c:pt idx="460">
                  <c:v>2569.0</c:v>
                </c:pt>
                <c:pt idx="461">
                  <c:v>2570.0</c:v>
                </c:pt>
                <c:pt idx="462">
                  <c:v>2571.0</c:v>
                </c:pt>
                <c:pt idx="463">
                  <c:v>2572.0</c:v>
                </c:pt>
                <c:pt idx="464">
                  <c:v>2573.0</c:v>
                </c:pt>
                <c:pt idx="465">
                  <c:v>2574.0</c:v>
                </c:pt>
                <c:pt idx="466">
                  <c:v>2575.0</c:v>
                </c:pt>
                <c:pt idx="467">
                  <c:v>2576.0</c:v>
                </c:pt>
                <c:pt idx="468">
                  <c:v>2577.0</c:v>
                </c:pt>
                <c:pt idx="469">
                  <c:v>2578.0</c:v>
                </c:pt>
                <c:pt idx="470">
                  <c:v>2579.0</c:v>
                </c:pt>
                <c:pt idx="471">
                  <c:v>2580.0</c:v>
                </c:pt>
                <c:pt idx="472">
                  <c:v>2581.0</c:v>
                </c:pt>
                <c:pt idx="473">
                  <c:v>2582.0</c:v>
                </c:pt>
                <c:pt idx="474">
                  <c:v>2583.0</c:v>
                </c:pt>
                <c:pt idx="475">
                  <c:v>2584.0</c:v>
                </c:pt>
                <c:pt idx="476">
                  <c:v>2585.0</c:v>
                </c:pt>
                <c:pt idx="477">
                  <c:v>2586.0</c:v>
                </c:pt>
                <c:pt idx="478">
                  <c:v>2587.0</c:v>
                </c:pt>
                <c:pt idx="479">
                  <c:v>2588.0</c:v>
                </c:pt>
                <c:pt idx="480">
                  <c:v>2589.0</c:v>
                </c:pt>
                <c:pt idx="481">
                  <c:v>2590.0</c:v>
                </c:pt>
                <c:pt idx="482">
                  <c:v>2591.0</c:v>
                </c:pt>
                <c:pt idx="483">
                  <c:v>2592.0</c:v>
                </c:pt>
                <c:pt idx="484">
                  <c:v>2593.0</c:v>
                </c:pt>
                <c:pt idx="485">
                  <c:v>2594.0</c:v>
                </c:pt>
                <c:pt idx="486">
                  <c:v>2595.0</c:v>
                </c:pt>
                <c:pt idx="487">
                  <c:v>2596.0</c:v>
                </c:pt>
                <c:pt idx="488">
                  <c:v>2597.0</c:v>
                </c:pt>
                <c:pt idx="489">
                  <c:v>2598.0</c:v>
                </c:pt>
                <c:pt idx="490">
                  <c:v>2599.0</c:v>
                </c:pt>
                <c:pt idx="491">
                  <c:v>2600.0</c:v>
                </c:pt>
                <c:pt idx="492">
                  <c:v>2601.0</c:v>
                </c:pt>
                <c:pt idx="493">
                  <c:v>2602.0</c:v>
                </c:pt>
                <c:pt idx="494">
                  <c:v>2603.0</c:v>
                </c:pt>
                <c:pt idx="495">
                  <c:v>2604.0</c:v>
                </c:pt>
                <c:pt idx="496">
                  <c:v>2605.0</c:v>
                </c:pt>
                <c:pt idx="497">
                  <c:v>2606.0</c:v>
                </c:pt>
                <c:pt idx="498">
                  <c:v>2607.0</c:v>
                </c:pt>
                <c:pt idx="499">
                  <c:v>2608.0</c:v>
                </c:pt>
                <c:pt idx="500">
                  <c:v>2609.0</c:v>
                </c:pt>
                <c:pt idx="501">
                  <c:v>2610.0</c:v>
                </c:pt>
                <c:pt idx="502">
                  <c:v>2611.0</c:v>
                </c:pt>
                <c:pt idx="503">
                  <c:v>2612.0</c:v>
                </c:pt>
                <c:pt idx="504">
                  <c:v>2613.0</c:v>
                </c:pt>
                <c:pt idx="505">
                  <c:v>2614.0</c:v>
                </c:pt>
                <c:pt idx="506">
                  <c:v>2615.0</c:v>
                </c:pt>
                <c:pt idx="507">
                  <c:v>2616.0</c:v>
                </c:pt>
                <c:pt idx="508">
                  <c:v>2617.0</c:v>
                </c:pt>
                <c:pt idx="509">
                  <c:v>2618.0</c:v>
                </c:pt>
                <c:pt idx="510">
                  <c:v>2619.0</c:v>
                </c:pt>
                <c:pt idx="511">
                  <c:v>2620.0</c:v>
                </c:pt>
                <c:pt idx="512">
                  <c:v>2621.0</c:v>
                </c:pt>
                <c:pt idx="513">
                  <c:v>2623.0</c:v>
                </c:pt>
                <c:pt idx="514">
                  <c:v>2624.0</c:v>
                </c:pt>
                <c:pt idx="515">
                  <c:v>2625.0</c:v>
                </c:pt>
                <c:pt idx="516">
                  <c:v>2627.0</c:v>
                </c:pt>
                <c:pt idx="517">
                  <c:v>2628.0</c:v>
                </c:pt>
                <c:pt idx="518">
                  <c:v>2629.0</c:v>
                </c:pt>
                <c:pt idx="519">
                  <c:v>2630.0</c:v>
                </c:pt>
                <c:pt idx="520">
                  <c:v>2631.0</c:v>
                </c:pt>
                <c:pt idx="521">
                  <c:v>2632.0</c:v>
                </c:pt>
                <c:pt idx="522">
                  <c:v>2633.0</c:v>
                </c:pt>
                <c:pt idx="523">
                  <c:v>2634.0</c:v>
                </c:pt>
                <c:pt idx="524">
                  <c:v>2635.0</c:v>
                </c:pt>
                <c:pt idx="525">
                  <c:v>2636.0</c:v>
                </c:pt>
                <c:pt idx="526">
                  <c:v>2637.0</c:v>
                </c:pt>
                <c:pt idx="527">
                  <c:v>2638.0</c:v>
                </c:pt>
                <c:pt idx="528">
                  <c:v>2639.0</c:v>
                </c:pt>
                <c:pt idx="529">
                  <c:v>2640.0</c:v>
                </c:pt>
                <c:pt idx="530">
                  <c:v>2641.0</c:v>
                </c:pt>
                <c:pt idx="531">
                  <c:v>2642.0</c:v>
                </c:pt>
                <c:pt idx="532">
                  <c:v>2644.0</c:v>
                </c:pt>
                <c:pt idx="533">
                  <c:v>2645.0</c:v>
                </c:pt>
                <c:pt idx="534">
                  <c:v>2646.0</c:v>
                </c:pt>
                <c:pt idx="535">
                  <c:v>2648.0</c:v>
                </c:pt>
                <c:pt idx="536">
                  <c:v>2649.0</c:v>
                </c:pt>
                <c:pt idx="537">
                  <c:v>2650.0</c:v>
                </c:pt>
                <c:pt idx="538">
                  <c:v>2651.0</c:v>
                </c:pt>
                <c:pt idx="539">
                  <c:v>2652.0</c:v>
                </c:pt>
                <c:pt idx="540">
                  <c:v>2653.0</c:v>
                </c:pt>
                <c:pt idx="541">
                  <c:v>2654.0</c:v>
                </c:pt>
                <c:pt idx="542">
                  <c:v>2655.0</c:v>
                </c:pt>
                <c:pt idx="543">
                  <c:v>2656.0</c:v>
                </c:pt>
                <c:pt idx="544">
                  <c:v>2657.0</c:v>
                </c:pt>
                <c:pt idx="545">
                  <c:v>2658.0</c:v>
                </c:pt>
                <c:pt idx="546">
                  <c:v>2659.0</c:v>
                </c:pt>
                <c:pt idx="547">
                  <c:v>2660.0</c:v>
                </c:pt>
                <c:pt idx="548">
                  <c:v>2661.0</c:v>
                </c:pt>
                <c:pt idx="549">
                  <c:v>2662.0</c:v>
                </c:pt>
                <c:pt idx="550">
                  <c:v>2663.0</c:v>
                </c:pt>
                <c:pt idx="551">
                  <c:v>2664.0</c:v>
                </c:pt>
                <c:pt idx="552">
                  <c:v>2665.0</c:v>
                </c:pt>
                <c:pt idx="553">
                  <c:v>2666.0</c:v>
                </c:pt>
                <c:pt idx="554">
                  <c:v>2667.0</c:v>
                </c:pt>
                <c:pt idx="555">
                  <c:v>2668.0</c:v>
                </c:pt>
                <c:pt idx="556">
                  <c:v>2669.0</c:v>
                </c:pt>
                <c:pt idx="557">
                  <c:v>2670.0</c:v>
                </c:pt>
                <c:pt idx="558">
                  <c:v>2671.0</c:v>
                </c:pt>
                <c:pt idx="559">
                  <c:v>2672.0</c:v>
                </c:pt>
                <c:pt idx="560">
                  <c:v>2673.0</c:v>
                </c:pt>
                <c:pt idx="561">
                  <c:v>2674.0</c:v>
                </c:pt>
                <c:pt idx="562">
                  <c:v>2675.0</c:v>
                </c:pt>
                <c:pt idx="563">
                  <c:v>2676.0</c:v>
                </c:pt>
                <c:pt idx="564">
                  <c:v>2677.0</c:v>
                </c:pt>
                <c:pt idx="565">
                  <c:v>2678.0</c:v>
                </c:pt>
                <c:pt idx="566">
                  <c:v>2679.0</c:v>
                </c:pt>
                <c:pt idx="567">
                  <c:v>2680.0</c:v>
                </c:pt>
                <c:pt idx="568">
                  <c:v>2681.0</c:v>
                </c:pt>
                <c:pt idx="569">
                  <c:v>2682.0</c:v>
                </c:pt>
                <c:pt idx="570">
                  <c:v>2683.0</c:v>
                </c:pt>
                <c:pt idx="571">
                  <c:v>2684.0</c:v>
                </c:pt>
                <c:pt idx="572">
                  <c:v>2685.0</c:v>
                </c:pt>
                <c:pt idx="573">
                  <c:v>2686.0</c:v>
                </c:pt>
                <c:pt idx="574">
                  <c:v>2687.0</c:v>
                </c:pt>
                <c:pt idx="575">
                  <c:v>2688.0</c:v>
                </c:pt>
                <c:pt idx="576">
                  <c:v>2689.0</c:v>
                </c:pt>
                <c:pt idx="577">
                  <c:v>2690.0</c:v>
                </c:pt>
                <c:pt idx="578">
                  <c:v>2691.0</c:v>
                </c:pt>
                <c:pt idx="579">
                  <c:v>2692.0</c:v>
                </c:pt>
                <c:pt idx="580">
                  <c:v>2693.0</c:v>
                </c:pt>
                <c:pt idx="581">
                  <c:v>2694.0</c:v>
                </c:pt>
                <c:pt idx="582">
                  <c:v>2695.0</c:v>
                </c:pt>
                <c:pt idx="583">
                  <c:v>2696.0</c:v>
                </c:pt>
                <c:pt idx="584">
                  <c:v>2697.0</c:v>
                </c:pt>
                <c:pt idx="585">
                  <c:v>2698.0</c:v>
                </c:pt>
                <c:pt idx="586">
                  <c:v>2699.0</c:v>
                </c:pt>
                <c:pt idx="587">
                  <c:v>2700.0</c:v>
                </c:pt>
                <c:pt idx="588">
                  <c:v>2701.0</c:v>
                </c:pt>
                <c:pt idx="589">
                  <c:v>2702.0</c:v>
                </c:pt>
                <c:pt idx="590">
                  <c:v>2703.0</c:v>
                </c:pt>
                <c:pt idx="591">
                  <c:v>2704.0</c:v>
                </c:pt>
                <c:pt idx="592">
                  <c:v>2705.0</c:v>
                </c:pt>
                <c:pt idx="593">
                  <c:v>2706.0</c:v>
                </c:pt>
                <c:pt idx="594">
                  <c:v>2707.0</c:v>
                </c:pt>
                <c:pt idx="595">
                  <c:v>2708.0</c:v>
                </c:pt>
                <c:pt idx="596">
                  <c:v>2709.0</c:v>
                </c:pt>
                <c:pt idx="597">
                  <c:v>2710.0</c:v>
                </c:pt>
                <c:pt idx="598">
                  <c:v>2711.0</c:v>
                </c:pt>
                <c:pt idx="599">
                  <c:v>2712.0</c:v>
                </c:pt>
                <c:pt idx="600">
                  <c:v>2713.0</c:v>
                </c:pt>
                <c:pt idx="601">
                  <c:v>2714.0</c:v>
                </c:pt>
                <c:pt idx="602">
                  <c:v>2715.0</c:v>
                </c:pt>
                <c:pt idx="603">
                  <c:v>2716.0</c:v>
                </c:pt>
                <c:pt idx="604">
                  <c:v>2717.0</c:v>
                </c:pt>
                <c:pt idx="605">
                  <c:v>2718.0</c:v>
                </c:pt>
                <c:pt idx="606">
                  <c:v>2719.0</c:v>
                </c:pt>
                <c:pt idx="607">
                  <c:v>2720.0</c:v>
                </c:pt>
                <c:pt idx="608">
                  <c:v>2721.0</c:v>
                </c:pt>
                <c:pt idx="609">
                  <c:v>2722.0</c:v>
                </c:pt>
                <c:pt idx="610">
                  <c:v>2723.0</c:v>
                </c:pt>
                <c:pt idx="611">
                  <c:v>2725.0</c:v>
                </c:pt>
                <c:pt idx="612">
                  <c:v>2726.0</c:v>
                </c:pt>
                <c:pt idx="613">
                  <c:v>2727.0</c:v>
                </c:pt>
                <c:pt idx="614">
                  <c:v>2728.0</c:v>
                </c:pt>
                <c:pt idx="615">
                  <c:v>2729.0</c:v>
                </c:pt>
                <c:pt idx="616">
                  <c:v>2731.0</c:v>
                </c:pt>
                <c:pt idx="617">
                  <c:v>2732.0</c:v>
                </c:pt>
                <c:pt idx="618">
                  <c:v>2734.0</c:v>
                </c:pt>
                <c:pt idx="619">
                  <c:v>2735.0</c:v>
                </c:pt>
                <c:pt idx="620">
                  <c:v>2737.0</c:v>
                </c:pt>
                <c:pt idx="621">
                  <c:v>2738.0</c:v>
                </c:pt>
                <c:pt idx="622">
                  <c:v>2739.0</c:v>
                </c:pt>
                <c:pt idx="623">
                  <c:v>2740.0</c:v>
                </c:pt>
                <c:pt idx="624">
                  <c:v>2741.0</c:v>
                </c:pt>
                <c:pt idx="625">
                  <c:v>2742.0</c:v>
                </c:pt>
                <c:pt idx="626">
                  <c:v>2743.0</c:v>
                </c:pt>
                <c:pt idx="627">
                  <c:v>2744.0</c:v>
                </c:pt>
                <c:pt idx="628">
                  <c:v>2745.0</c:v>
                </c:pt>
                <c:pt idx="629">
                  <c:v>2746.0</c:v>
                </c:pt>
                <c:pt idx="630">
                  <c:v>2747.0</c:v>
                </c:pt>
                <c:pt idx="631">
                  <c:v>2748.0</c:v>
                </c:pt>
                <c:pt idx="632">
                  <c:v>2749.0</c:v>
                </c:pt>
                <c:pt idx="633">
                  <c:v>2750.0</c:v>
                </c:pt>
                <c:pt idx="634">
                  <c:v>2751.0</c:v>
                </c:pt>
                <c:pt idx="635">
                  <c:v>2752.0</c:v>
                </c:pt>
                <c:pt idx="636">
                  <c:v>2753.0</c:v>
                </c:pt>
                <c:pt idx="637">
                  <c:v>2754.0</c:v>
                </c:pt>
                <c:pt idx="638">
                  <c:v>2755.0</c:v>
                </c:pt>
                <c:pt idx="639">
                  <c:v>2756.0</c:v>
                </c:pt>
                <c:pt idx="640">
                  <c:v>2757.0</c:v>
                </c:pt>
                <c:pt idx="641">
                  <c:v>2758.0</c:v>
                </c:pt>
                <c:pt idx="642">
                  <c:v>2759.0</c:v>
                </c:pt>
                <c:pt idx="643">
                  <c:v>2761.0</c:v>
                </c:pt>
                <c:pt idx="644">
                  <c:v>2762.0</c:v>
                </c:pt>
                <c:pt idx="645">
                  <c:v>2763.0</c:v>
                </c:pt>
                <c:pt idx="646">
                  <c:v>2764.0</c:v>
                </c:pt>
                <c:pt idx="647">
                  <c:v>2765.0</c:v>
                </c:pt>
                <c:pt idx="648">
                  <c:v>2766.0</c:v>
                </c:pt>
                <c:pt idx="649">
                  <c:v>2767.0</c:v>
                </c:pt>
                <c:pt idx="650">
                  <c:v>2768.0</c:v>
                </c:pt>
                <c:pt idx="651">
                  <c:v>2769.0</c:v>
                </c:pt>
                <c:pt idx="652">
                  <c:v>2770.0</c:v>
                </c:pt>
                <c:pt idx="653">
                  <c:v>2771.0</c:v>
                </c:pt>
                <c:pt idx="654">
                  <c:v>2772.0</c:v>
                </c:pt>
                <c:pt idx="655">
                  <c:v>2773.0</c:v>
                </c:pt>
                <c:pt idx="656">
                  <c:v>2774.0</c:v>
                </c:pt>
                <c:pt idx="657">
                  <c:v>2775.0</c:v>
                </c:pt>
                <c:pt idx="658">
                  <c:v>2776.0</c:v>
                </c:pt>
                <c:pt idx="659">
                  <c:v>2777.0</c:v>
                </c:pt>
                <c:pt idx="660">
                  <c:v>2778.0</c:v>
                </c:pt>
                <c:pt idx="661">
                  <c:v>2779.0</c:v>
                </c:pt>
                <c:pt idx="662">
                  <c:v>2780.0</c:v>
                </c:pt>
                <c:pt idx="663">
                  <c:v>2781.0</c:v>
                </c:pt>
                <c:pt idx="664">
                  <c:v>2782.0</c:v>
                </c:pt>
                <c:pt idx="665">
                  <c:v>2783.0</c:v>
                </c:pt>
                <c:pt idx="666">
                  <c:v>2784.0</c:v>
                </c:pt>
                <c:pt idx="667">
                  <c:v>2785.0</c:v>
                </c:pt>
                <c:pt idx="668">
                  <c:v>2786.0</c:v>
                </c:pt>
                <c:pt idx="669">
                  <c:v>2787.0</c:v>
                </c:pt>
                <c:pt idx="670">
                  <c:v>2788.0</c:v>
                </c:pt>
                <c:pt idx="671">
                  <c:v>2789.0</c:v>
                </c:pt>
                <c:pt idx="672">
                  <c:v>2790.0</c:v>
                </c:pt>
                <c:pt idx="673">
                  <c:v>2791.0</c:v>
                </c:pt>
                <c:pt idx="674">
                  <c:v>2792.0</c:v>
                </c:pt>
                <c:pt idx="675">
                  <c:v>2793.0</c:v>
                </c:pt>
                <c:pt idx="676">
                  <c:v>2794.0</c:v>
                </c:pt>
                <c:pt idx="677">
                  <c:v>2795.0</c:v>
                </c:pt>
                <c:pt idx="678">
                  <c:v>2796.0</c:v>
                </c:pt>
                <c:pt idx="679">
                  <c:v>2797.0</c:v>
                </c:pt>
                <c:pt idx="680">
                  <c:v>2798.0</c:v>
                </c:pt>
                <c:pt idx="681">
                  <c:v>2799.0</c:v>
                </c:pt>
                <c:pt idx="682">
                  <c:v>2800.0</c:v>
                </c:pt>
                <c:pt idx="683">
                  <c:v>2801.0</c:v>
                </c:pt>
                <c:pt idx="684">
                  <c:v>2802.0</c:v>
                </c:pt>
                <c:pt idx="685">
                  <c:v>2803.0</c:v>
                </c:pt>
                <c:pt idx="686">
                  <c:v>2804.0</c:v>
                </c:pt>
                <c:pt idx="687">
                  <c:v>2805.0</c:v>
                </c:pt>
                <c:pt idx="688">
                  <c:v>2806.0</c:v>
                </c:pt>
                <c:pt idx="689">
                  <c:v>2807.0</c:v>
                </c:pt>
                <c:pt idx="690">
                  <c:v>2808.0</c:v>
                </c:pt>
                <c:pt idx="691">
                  <c:v>2809.0</c:v>
                </c:pt>
                <c:pt idx="692">
                  <c:v>2810.0</c:v>
                </c:pt>
                <c:pt idx="693">
                  <c:v>2811.0</c:v>
                </c:pt>
                <c:pt idx="694">
                  <c:v>2812.0</c:v>
                </c:pt>
                <c:pt idx="695">
                  <c:v>2813.0</c:v>
                </c:pt>
                <c:pt idx="696">
                  <c:v>2814.0</c:v>
                </c:pt>
                <c:pt idx="697">
                  <c:v>2815.0</c:v>
                </c:pt>
                <c:pt idx="698">
                  <c:v>2816.0</c:v>
                </c:pt>
                <c:pt idx="699">
                  <c:v>2817.0</c:v>
                </c:pt>
                <c:pt idx="700">
                  <c:v>2818.0</c:v>
                </c:pt>
                <c:pt idx="701">
                  <c:v>2819.0</c:v>
                </c:pt>
                <c:pt idx="702">
                  <c:v>2820.0</c:v>
                </c:pt>
                <c:pt idx="703">
                  <c:v>2821.0</c:v>
                </c:pt>
                <c:pt idx="704">
                  <c:v>2822.0</c:v>
                </c:pt>
                <c:pt idx="705">
                  <c:v>2823.0</c:v>
                </c:pt>
                <c:pt idx="706">
                  <c:v>2824.0</c:v>
                </c:pt>
                <c:pt idx="707">
                  <c:v>2825.0</c:v>
                </c:pt>
                <c:pt idx="708">
                  <c:v>2826.0</c:v>
                </c:pt>
                <c:pt idx="709">
                  <c:v>2827.0</c:v>
                </c:pt>
                <c:pt idx="710">
                  <c:v>2828.0</c:v>
                </c:pt>
                <c:pt idx="711">
                  <c:v>2829.0</c:v>
                </c:pt>
                <c:pt idx="712">
                  <c:v>2830.0</c:v>
                </c:pt>
                <c:pt idx="713">
                  <c:v>2831.0</c:v>
                </c:pt>
                <c:pt idx="714">
                  <c:v>2832.0</c:v>
                </c:pt>
                <c:pt idx="715">
                  <c:v>2833.0</c:v>
                </c:pt>
                <c:pt idx="716">
                  <c:v>2834.0</c:v>
                </c:pt>
                <c:pt idx="717">
                  <c:v>2835.0</c:v>
                </c:pt>
                <c:pt idx="718">
                  <c:v>2836.0</c:v>
                </c:pt>
                <c:pt idx="719">
                  <c:v>2838.0</c:v>
                </c:pt>
                <c:pt idx="720">
                  <c:v>2839.0</c:v>
                </c:pt>
                <c:pt idx="721">
                  <c:v>2840.0</c:v>
                </c:pt>
                <c:pt idx="722">
                  <c:v>2841.0</c:v>
                </c:pt>
                <c:pt idx="723">
                  <c:v>2842.0</c:v>
                </c:pt>
                <c:pt idx="724">
                  <c:v>2843.0</c:v>
                </c:pt>
                <c:pt idx="725">
                  <c:v>2845.0</c:v>
                </c:pt>
                <c:pt idx="726">
                  <c:v>2846.0</c:v>
                </c:pt>
                <c:pt idx="727">
                  <c:v>2848.0</c:v>
                </c:pt>
                <c:pt idx="728">
                  <c:v>2849.0</c:v>
                </c:pt>
                <c:pt idx="729">
                  <c:v>2850.0</c:v>
                </c:pt>
                <c:pt idx="730">
                  <c:v>2851.0</c:v>
                </c:pt>
                <c:pt idx="731">
                  <c:v>2852.0</c:v>
                </c:pt>
                <c:pt idx="732">
                  <c:v>2853.0</c:v>
                </c:pt>
                <c:pt idx="733">
                  <c:v>2854.0</c:v>
                </c:pt>
                <c:pt idx="734">
                  <c:v>2855.0</c:v>
                </c:pt>
                <c:pt idx="735">
                  <c:v>2856.0</c:v>
                </c:pt>
                <c:pt idx="736">
                  <c:v>2857.0</c:v>
                </c:pt>
                <c:pt idx="737">
                  <c:v>2858.0</c:v>
                </c:pt>
                <c:pt idx="738">
                  <c:v>2859.0</c:v>
                </c:pt>
                <c:pt idx="739">
                  <c:v>2860.0</c:v>
                </c:pt>
                <c:pt idx="740">
                  <c:v>2861.0</c:v>
                </c:pt>
                <c:pt idx="741">
                  <c:v>2862.0</c:v>
                </c:pt>
                <c:pt idx="742">
                  <c:v>2863.0</c:v>
                </c:pt>
                <c:pt idx="743">
                  <c:v>2864.0</c:v>
                </c:pt>
                <c:pt idx="744">
                  <c:v>2865.0</c:v>
                </c:pt>
                <c:pt idx="745">
                  <c:v>2866.0</c:v>
                </c:pt>
                <c:pt idx="746">
                  <c:v>2867.0</c:v>
                </c:pt>
                <c:pt idx="747">
                  <c:v>2868.0</c:v>
                </c:pt>
                <c:pt idx="748">
                  <c:v>2869.0</c:v>
                </c:pt>
                <c:pt idx="749">
                  <c:v>2870.0</c:v>
                </c:pt>
                <c:pt idx="750">
                  <c:v>2871.0</c:v>
                </c:pt>
                <c:pt idx="751">
                  <c:v>2872.0</c:v>
                </c:pt>
                <c:pt idx="752">
                  <c:v>2873.0</c:v>
                </c:pt>
                <c:pt idx="753">
                  <c:v>2874.0</c:v>
                </c:pt>
                <c:pt idx="754">
                  <c:v>2875.0</c:v>
                </c:pt>
                <c:pt idx="755">
                  <c:v>2876.0</c:v>
                </c:pt>
                <c:pt idx="756">
                  <c:v>2877.0</c:v>
                </c:pt>
                <c:pt idx="757">
                  <c:v>2878.0</c:v>
                </c:pt>
                <c:pt idx="758">
                  <c:v>2879.0</c:v>
                </c:pt>
                <c:pt idx="759">
                  <c:v>2880.0</c:v>
                </c:pt>
                <c:pt idx="760">
                  <c:v>2881.0</c:v>
                </c:pt>
                <c:pt idx="761">
                  <c:v>2882.0</c:v>
                </c:pt>
                <c:pt idx="762">
                  <c:v>2883.0</c:v>
                </c:pt>
                <c:pt idx="763">
                  <c:v>2884.0</c:v>
                </c:pt>
                <c:pt idx="764">
                  <c:v>2885.0</c:v>
                </c:pt>
                <c:pt idx="765">
                  <c:v>2886.0</c:v>
                </c:pt>
                <c:pt idx="766">
                  <c:v>2887.0</c:v>
                </c:pt>
                <c:pt idx="767">
                  <c:v>2888.0</c:v>
                </c:pt>
                <c:pt idx="768">
                  <c:v>2889.0</c:v>
                </c:pt>
                <c:pt idx="769">
                  <c:v>2890.0</c:v>
                </c:pt>
                <c:pt idx="770">
                  <c:v>2891.0</c:v>
                </c:pt>
                <c:pt idx="771">
                  <c:v>2892.0</c:v>
                </c:pt>
                <c:pt idx="772">
                  <c:v>2893.0</c:v>
                </c:pt>
                <c:pt idx="773">
                  <c:v>2894.0</c:v>
                </c:pt>
                <c:pt idx="774">
                  <c:v>2895.0</c:v>
                </c:pt>
                <c:pt idx="775">
                  <c:v>2896.0</c:v>
                </c:pt>
                <c:pt idx="776">
                  <c:v>2897.0</c:v>
                </c:pt>
                <c:pt idx="777">
                  <c:v>2898.0</c:v>
                </c:pt>
                <c:pt idx="778">
                  <c:v>2899.0</c:v>
                </c:pt>
                <c:pt idx="779">
                  <c:v>2900.0</c:v>
                </c:pt>
                <c:pt idx="780">
                  <c:v>2901.0</c:v>
                </c:pt>
                <c:pt idx="781">
                  <c:v>2902.0</c:v>
                </c:pt>
                <c:pt idx="782">
                  <c:v>2903.0</c:v>
                </c:pt>
                <c:pt idx="783">
                  <c:v>2904.0</c:v>
                </c:pt>
                <c:pt idx="784">
                  <c:v>2905.0</c:v>
                </c:pt>
                <c:pt idx="785">
                  <c:v>2907.0</c:v>
                </c:pt>
                <c:pt idx="786">
                  <c:v>2908.0</c:v>
                </c:pt>
                <c:pt idx="787">
                  <c:v>2910.0</c:v>
                </c:pt>
                <c:pt idx="788">
                  <c:v>2911.0</c:v>
                </c:pt>
                <c:pt idx="789">
                  <c:v>2912.0</c:v>
                </c:pt>
                <c:pt idx="790">
                  <c:v>2913.0</c:v>
                </c:pt>
                <c:pt idx="791">
                  <c:v>2914.0</c:v>
                </c:pt>
                <c:pt idx="792">
                  <c:v>2915.0</c:v>
                </c:pt>
                <c:pt idx="793">
                  <c:v>2916.0</c:v>
                </c:pt>
                <c:pt idx="794">
                  <c:v>2917.0</c:v>
                </c:pt>
                <c:pt idx="795">
                  <c:v>2918.0</c:v>
                </c:pt>
                <c:pt idx="796">
                  <c:v>2919.0</c:v>
                </c:pt>
                <c:pt idx="797">
                  <c:v>2920.0</c:v>
                </c:pt>
                <c:pt idx="798">
                  <c:v>2921.0</c:v>
                </c:pt>
                <c:pt idx="799">
                  <c:v>2922.0</c:v>
                </c:pt>
                <c:pt idx="800">
                  <c:v>2923.0</c:v>
                </c:pt>
                <c:pt idx="801">
                  <c:v>2924.0</c:v>
                </c:pt>
                <c:pt idx="802">
                  <c:v>2925.0</c:v>
                </c:pt>
                <c:pt idx="803">
                  <c:v>2926.0</c:v>
                </c:pt>
                <c:pt idx="804">
                  <c:v>2927.0</c:v>
                </c:pt>
                <c:pt idx="805">
                  <c:v>2928.0</c:v>
                </c:pt>
                <c:pt idx="806">
                  <c:v>2929.0</c:v>
                </c:pt>
                <c:pt idx="807">
                  <c:v>2930.0</c:v>
                </c:pt>
                <c:pt idx="808">
                  <c:v>2931.0</c:v>
                </c:pt>
                <c:pt idx="809">
                  <c:v>2932.0</c:v>
                </c:pt>
                <c:pt idx="810">
                  <c:v>2933.0</c:v>
                </c:pt>
                <c:pt idx="811">
                  <c:v>2934.0</c:v>
                </c:pt>
                <c:pt idx="812">
                  <c:v>2935.0</c:v>
                </c:pt>
                <c:pt idx="813">
                  <c:v>2936.0</c:v>
                </c:pt>
                <c:pt idx="814">
                  <c:v>2937.0</c:v>
                </c:pt>
                <c:pt idx="815">
                  <c:v>2938.0</c:v>
                </c:pt>
                <c:pt idx="816">
                  <c:v>2939.0</c:v>
                </c:pt>
                <c:pt idx="817">
                  <c:v>2940.0</c:v>
                </c:pt>
                <c:pt idx="818">
                  <c:v>2941.0</c:v>
                </c:pt>
                <c:pt idx="819">
                  <c:v>2942.0</c:v>
                </c:pt>
                <c:pt idx="820">
                  <c:v>2943.0</c:v>
                </c:pt>
                <c:pt idx="821">
                  <c:v>2944.0</c:v>
                </c:pt>
                <c:pt idx="822">
                  <c:v>2945.0</c:v>
                </c:pt>
                <c:pt idx="823">
                  <c:v>2946.0</c:v>
                </c:pt>
                <c:pt idx="824">
                  <c:v>2947.0</c:v>
                </c:pt>
                <c:pt idx="825">
                  <c:v>2948.0</c:v>
                </c:pt>
                <c:pt idx="826">
                  <c:v>2949.0</c:v>
                </c:pt>
                <c:pt idx="827">
                  <c:v>2950.0</c:v>
                </c:pt>
                <c:pt idx="828">
                  <c:v>2951.0</c:v>
                </c:pt>
                <c:pt idx="829">
                  <c:v>2952.0</c:v>
                </c:pt>
                <c:pt idx="830">
                  <c:v>2953.0</c:v>
                </c:pt>
                <c:pt idx="831">
                  <c:v>2954.0</c:v>
                </c:pt>
                <c:pt idx="832">
                  <c:v>2955.0</c:v>
                </c:pt>
                <c:pt idx="833">
                  <c:v>2957.0</c:v>
                </c:pt>
                <c:pt idx="834">
                  <c:v>2959.0</c:v>
                </c:pt>
                <c:pt idx="835">
                  <c:v>2960.0</c:v>
                </c:pt>
                <c:pt idx="836">
                  <c:v>2961.0</c:v>
                </c:pt>
                <c:pt idx="837">
                  <c:v>2962.0</c:v>
                </c:pt>
                <c:pt idx="838">
                  <c:v>2963.0</c:v>
                </c:pt>
                <c:pt idx="839">
                  <c:v>2964.0</c:v>
                </c:pt>
                <c:pt idx="840">
                  <c:v>2965.0</c:v>
                </c:pt>
                <c:pt idx="841">
                  <c:v>2966.0</c:v>
                </c:pt>
                <c:pt idx="842">
                  <c:v>2967.0</c:v>
                </c:pt>
                <c:pt idx="843">
                  <c:v>2968.0</c:v>
                </c:pt>
                <c:pt idx="844">
                  <c:v>2969.0</c:v>
                </c:pt>
                <c:pt idx="845">
                  <c:v>2971.0</c:v>
                </c:pt>
                <c:pt idx="846">
                  <c:v>2972.0</c:v>
                </c:pt>
                <c:pt idx="847">
                  <c:v>2973.0</c:v>
                </c:pt>
                <c:pt idx="848">
                  <c:v>2974.0</c:v>
                </c:pt>
                <c:pt idx="849">
                  <c:v>2976.0</c:v>
                </c:pt>
                <c:pt idx="850">
                  <c:v>2977.0</c:v>
                </c:pt>
                <c:pt idx="851">
                  <c:v>2979.0</c:v>
                </c:pt>
                <c:pt idx="852">
                  <c:v>2980.0</c:v>
                </c:pt>
                <c:pt idx="853">
                  <c:v>2981.0</c:v>
                </c:pt>
                <c:pt idx="854">
                  <c:v>2982.0</c:v>
                </c:pt>
                <c:pt idx="855">
                  <c:v>2983.0</c:v>
                </c:pt>
                <c:pt idx="856">
                  <c:v>2984.0</c:v>
                </c:pt>
                <c:pt idx="857">
                  <c:v>2985.0</c:v>
                </c:pt>
                <c:pt idx="858">
                  <c:v>2986.0</c:v>
                </c:pt>
                <c:pt idx="859">
                  <c:v>2987.0</c:v>
                </c:pt>
                <c:pt idx="860">
                  <c:v>2988.0</c:v>
                </c:pt>
                <c:pt idx="861">
                  <c:v>2989.0</c:v>
                </c:pt>
                <c:pt idx="862">
                  <c:v>2990.0</c:v>
                </c:pt>
                <c:pt idx="863">
                  <c:v>2991.0</c:v>
                </c:pt>
                <c:pt idx="864">
                  <c:v>2992.0</c:v>
                </c:pt>
                <c:pt idx="865">
                  <c:v>2993.0</c:v>
                </c:pt>
                <c:pt idx="866">
                  <c:v>2994.0</c:v>
                </c:pt>
                <c:pt idx="867">
                  <c:v>2995.0</c:v>
                </c:pt>
                <c:pt idx="868">
                  <c:v>2996.0</c:v>
                </c:pt>
                <c:pt idx="869">
                  <c:v>2997.0</c:v>
                </c:pt>
                <c:pt idx="870">
                  <c:v>2998.0</c:v>
                </c:pt>
                <c:pt idx="871">
                  <c:v>2999.0</c:v>
                </c:pt>
                <c:pt idx="872">
                  <c:v>3000.0</c:v>
                </c:pt>
                <c:pt idx="873">
                  <c:v>3001.0</c:v>
                </c:pt>
                <c:pt idx="874">
                  <c:v>3002.0</c:v>
                </c:pt>
                <c:pt idx="875">
                  <c:v>3003.0</c:v>
                </c:pt>
                <c:pt idx="876">
                  <c:v>3004.0</c:v>
                </c:pt>
                <c:pt idx="877">
                  <c:v>3005.0</c:v>
                </c:pt>
                <c:pt idx="878">
                  <c:v>3006.0</c:v>
                </c:pt>
                <c:pt idx="879">
                  <c:v>3007.0</c:v>
                </c:pt>
                <c:pt idx="880">
                  <c:v>3008.0</c:v>
                </c:pt>
                <c:pt idx="881">
                  <c:v>3010.0</c:v>
                </c:pt>
                <c:pt idx="882">
                  <c:v>3011.0</c:v>
                </c:pt>
                <c:pt idx="883">
                  <c:v>3013.0</c:v>
                </c:pt>
                <c:pt idx="884">
                  <c:v>3014.0</c:v>
                </c:pt>
                <c:pt idx="885">
                  <c:v>3015.0</c:v>
                </c:pt>
                <c:pt idx="886">
                  <c:v>3016.0</c:v>
                </c:pt>
                <c:pt idx="887">
                  <c:v>3017.0</c:v>
                </c:pt>
                <c:pt idx="888">
                  <c:v>3019.0</c:v>
                </c:pt>
                <c:pt idx="889">
                  <c:v>3020.0</c:v>
                </c:pt>
                <c:pt idx="890">
                  <c:v>3021.0</c:v>
                </c:pt>
                <c:pt idx="891">
                  <c:v>3022.0</c:v>
                </c:pt>
                <c:pt idx="892">
                  <c:v>3023.0</c:v>
                </c:pt>
                <c:pt idx="893">
                  <c:v>3024.0</c:v>
                </c:pt>
                <c:pt idx="894">
                  <c:v>3025.0</c:v>
                </c:pt>
                <c:pt idx="895">
                  <c:v>3027.0</c:v>
                </c:pt>
                <c:pt idx="896">
                  <c:v>3028.0</c:v>
                </c:pt>
                <c:pt idx="897">
                  <c:v>3029.0</c:v>
                </c:pt>
                <c:pt idx="898">
                  <c:v>3030.0</c:v>
                </c:pt>
                <c:pt idx="899">
                  <c:v>3031.0</c:v>
                </c:pt>
                <c:pt idx="900">
                  <c:v>3033.0</c:v>
                </c:pt>
                <c:pt idx="901">
                  <c:v>3034.0</c:v>
                </c:pt>
                <c:pt idx="902">
                  <c:v>3035.0</c:v>
                </c:pt>
                <c:pt idx="903">
                  <c:v>3036.0</c:v>
                </c:pt>
                <c:pt idx="904">
                  <c:v>3037.0</c:v>
                </c:pt>
                <c:pt idx="905">
                  <c:v>3038.0</c:v>
                </c:pt>
                <c:pt idx="906">
                  <c:v>3039.0</c:v>
                </c:pt>
                <c:pt idx="907">
                  <c:v>3040.0</c:v>
                </c:pt>
                <c:pt idx="908">
                  <c:v>3041.0</c:v>
                </c:pt>
                <c:pt idx="909">
                  <c:v>3042.0</c:v>
                </c:pt>
                <c:pt idx="910">
                  <c:v>3043.0</c:v>
                </c:pt>
                <c:pt idx="911">
                  <c:v>3044.0</c:v>
                </c:pt>
                <c:pt idx="912">
                  <c:v>3045.0</c:v>
                </c:pt>
                <c:pt idx="913">
                  <c:v>3046.0</c:v>
                </c:pt>
                <c:pt idx="914">
                  <c:v>3047.0</c:v>
                </c:pt>
                <c:pt idx="915">
                  <c:v>3048.0</c:v>
                </c:pt>
                <c:pt idx="916">
                  <c:v>3049.0</c:v>
                </c:pt>
                <c:pt idx="917">
                  <c:v>3050.0</c:v>
                </c:pt>
                <c:pt idx="918">
                  <c:v>3051.0</c:v>
                </c:pt>
                <c:pt idx="919">
                  <c:v>3052.0</c:v>
                </c:pt>
                <c:pt idx="920">
                  <c:v>3053.0</c:v>
                </c:pt>
                <c:pt idx="921">
                  <c:v>3054.0</c:v>
                </c:pt>
                <c:pt idx="922">
                  <c:v>3055.0</c:v>
                </c:pt>
                <c:pt idx="923">
                  <c:v>3056.0</c:v>
                </c:pt>
                <c:pt idx="924">
                  <c:v>3057.0</c:v>
                </c:pt>
                <c:pt idx="925">
                  <c:v>3058.0</c:v>
                </c:pt>
                <c:pt idx="926">
                  <c:v>3059.0</c:v>
                </c:pt>
                <c:pt idx="927">
                  <c:v>3060.0</c:v>
                </c:pt>
                <c:pt idx="928">
                  <c:v>3061.0</c:v>
                </c:pt>
                <c:pt idx="929">
                  <c:v>3062.0</c:v>
                </c:pt>
                <c:pt idx="930">
                  <c:v>3063.0</c:v>
                </c:pt>
                <c:pt idx="931">
                  <c:v>3064.0</c:v>
                </c:pt>
                <c:pt idx="932">
                  <c:v>3065.0</c:v>
                </c:pt>
                <c:pt idx="933">
                  <c:v>3066.0</c:v>
                </c:pt>
                <c:pt idx="934">
                  <c:v>3067.0</c:v>
                </c:pt>
                <c:pt idx="935">
                  <c:v>3068.0</c:v>
                </c:pt>
                <c:pt idx="936">
                  <c:v>3069.0</c:v>
                </c:pt>
                <c:pt idx="937">
                  <c:v>3070.0</c:v>
                </c:pt>
                <c:pt idx="938">
                  <c:v>3071.0</c:v>
                </c:pt>
                <c:pt idx="939">
                  <c:v>3072.0</c:v>
                </c:pt>
                <c:pt idx="940">
                  <c:v>3073.0</c:v>
                </c:pt>
                <c:pt idx="941">
                  <c:v>3074.0</c:v>
                </c:pt>
                <c:pt idx="942">
                  <c:v>3075.0</c:v>
                </c:pt>
                <c:pt idx="943">
                  <c:v>3076.0</c:v>
                </c:pt>
                <c:pt idx="944">
                  <c:v>3077.0</c:v>
                </c:pt>
                <c:pt idx="945">
                  <c:v>3078.0</c:v>
                </c:pt>
                <c:pt idx="946">
                  <c:v>3079.0</c:v>
                </c:pt>
                <c:pt idx="947">
                  <c:v>3080.0</c:v>
                </c:pt>
                <c:pt idx="948">
                  <c:v>3081.0</c:v>
                </c:pt>
                <c:pt idx="949">
                  <c:v>3082.0</c:v>
                </c:pt>
                <c:pt idx="950">
                  <c:v>3083.0</c:v>
                </c:pt>
                <c:pt idx="951">
                  <c:v>3084.0</c:v>
                </c:pt>
                <c:pt idx="952">
                  <c:v>3085.0</c:v>
                </c:pt>
                <c:pt idx="953">
                  <c:v>3086.0</c:v>
                </c:pt>
                <c:pt idx="954">
                  <c:v>3087.0</c:v>
                </c:pt>
                <c:pt idx="955">
                  <c:v>3088.0</c:v>
                </c:pt>
                <c:pt idx="956">
                  <c:v>3089.0</c:v>
                </c:pt>
                <c:pt idx="957">
                  <c:v>3090.0</c:v>
                </c:pt>
                <c:pt idx="958">
                  <c:v>3091.0</c:v>
                </c:pt>
                <c:pt idx="959">
                  <c:v>3092.0</c:v>
                </c:pt>
                <c:pt idx="960">
                  <c:v>3093.0</c:v>
                </c:pt>
                <c:pt idx="961">
                  <c:v>3094.0</c:v>
                </c:pt>
                <c:pt idx="962">
                  <c:v>3095.0</c:v>
                </c:pt>
                <c:pt idx="963">
                  <c:v>3096.0</c:v>
                </c:pt>
                <c:pt idx="964">
                  <c:v>3097.0</c:v>
                </c:pt>
                <c:pt idx="965">
                  <c:v>3098.0</c:v>
                </c:pt>
                <c:pt idx="966">
                  <c:v>3099.0</c:v>
                </c:pt>
                <c:pt idx="967">
                  <c:v>3100.0</c:v>
                </c:pt>
                <c:pt idx="968">
                  <c:v>3101.0</c:v>
                </c:pt>
                <c:pt idx="969">
                  <c:v>3102.0</c:v>
                </c:pt>
                <c:pt idx="970">
                  <c:v>3103.0</c:v>
                </c:pt>
                <c:pt idx="971">
                  <c:v>3104.0</c:v>
                </c:pt>
                <c:pt idx="972">
                  <c:v>3105.0</c:v>
                </c:pt>
                <c:pt idx="973">
                  <c:v>3106.0</c:v>
                </c:pt>
                <c:pt idx="974">
                  <c:v>3107.0</c:v>
                </c:pt>
                <c:pt idx="975">
                  <c:v>3108.0</c:v>
                </c:pt>
                <c:pt idx="976">
                  <c:v>3109.0</c:v>
                </c:pt>
                <c:pt idx="977">
                  <c:v>3110.0</c:v>
                </c:pt>
                <c:pt idx="978">
                  <c:v>3111.0</c:v>
                </c:pt>
                <c:pt idx="979">
                  <c:v>3112.0</c:v>
                </c:pt>
                <c:pt idx="980">
                  <c:v>3113.0</c:v>
                </c:pt>
                <c:pt idx="981">
                  <c:v>3114.0</c:v>
                </c:pt>
                <c:pt idx="982">
                  <c:v>3115.0</c:v>
                </c:pt>
                <c:pt idx="983">
                  <c:v>3116.0</c:v>
                </c:pt>
                <c:pt idx="984">
                  <c:v>3117.0</c:v>
                </c:pt>
                <c:pt idx="985">
                  <c:v>3118.0</c:v>
                </c:pt>
                <c:pt idx="986">
                  <c:v>3119.0</c:v>
                </c:pt>
                <c:pt idx="987">
                  <c:v>3120.0</c:v>
                </c:pt>
                <c:pt idx="988">
                  <c:v>3121.0</c:v>
                </c:pt>
                <c:pt idx="989">
                  <c:v>3122.0</c:v>
                </c:pt>
                <c:pt idx="990">
                  <c:v>3123.0</c:v>
                </c:pt>
                <c:pt idx="991">
                  <c:v>3124.0</c:v>
                </c:pt>
                <c:pt idx="992">
                  <c:v>3125.0</c:v>
                </c:pt>
                <c:pt idx="993">
                  <c:v>3126.0</c:v>
                </c:pt>
                <c:pt idx="994">
                  <c:v>3128.0</c:v>
                </c:pt>
                <c:pt idx="995">
                  <c:v>3129.0</c:v>
                </c:pt>
                <c:pt idx="996">
                  <c:v>3130.0</c:v>
                </c:pt>
                <c:pt idx="997">
                  <c:v>3131.0</c:v>
                </c:pt>
                <c:pt idx="998">
                  <c:v>3132.0</c:v>
                </c:pt>
                <c:pt idx="999">
                  <c:v>3133.0</c:v>
                </c:pt>
                <c:pt idx="1000">
                  <c:v>3134.0</c:v>
                </c:pt>
                <c:pt idx="1001">
                  <c:v>3135.0</c:v>
                </c:pt>
                <c:pt idx="1002">
                  <c:v>3136.0</c:v>
                </c:pt>
                <c:pt idx="1003">
                  <c:v>3137.0</c:v>
                </c:pt>
                <c:pt idx="1004">
                  <c:v>3138.0</c:v>
                </c:pt>
                <c:pt idx="1005">
                  <c:v>3139.0</c:v>
                </c:pt>
                <c:pt idx="1006">
                  <c:v>3140.0</c:v>
                </c:pt>
                <c:pt idx="1007">
                  <c:v>3141.0</c:v>
                </c:pt>
                <c:pt idx="1008">
                  <c:v>3142.0</c:v>
                </c:pt>
                <c:pt idx="1009">
                  <c:v>3143.0</c:v>
                </c:pt>
                <c:pt idx="1010">
                  <c:v>3144.0</c:v>
                </c:pt>
                <c:pt idx="1011">
                  <c:v>3145.0</c:v>
                </c:pt>
                <c:pt idx="1012">
                  <c:v>3146.0</c:v>
                </c:pt>
                <c:pt idx="1013">
                  <c:v>3147.0</c:v>
                </c:pt>
                <c:pt idx="1014">
                  <c:v>3148.0</c:v>
                </c:pt>
                <c:pt idx="1015">
                  <c:v>3149.0</c:v>
                </c:pt>
                <c:pt idx="1016">
                  <c:v>3150.0</c:v>
                </c:pt>
                <c:pt idx="1017">
                  <c:v>3151.0</c:v>
                </c:pt>
                <c:pt idx="1018">
                  <c:v>3152.0</c:v>
                </c:pt>
                <c:pt idx="1019">
                  <c:v>3153.0</c:v>
                </c:pt>
                <c:pt idx="1020">
                  <c:v>3154.0</c:v>
                </c:pt>
                <c:pt idx="1021">
                  <c:v>3155.0</c:v>
                </c:pt>
                <c:pt idx="1022">
                  <c:v>3156.0</c:v>
                </c:pt>
                <c:pt idx="1023">
                  <c:v>3157.0</c:v>
                </c:pt>
                <c:pt idx="1024">
                  <c:v>3158.0</c:v>
                </c:pt>
                <c:pt idx="1025">
                  <c:v>3159.0</c:v>
                </c:pt>
                <c:pt idx="1026">
                  <c:v>3160.0</c:v>
                </c:pt>
                <c:pt idx="1027">
                  <c:v>3161.0</c:v>
                </c:pt>
                <c:pt idx="1028">
                  <c:v>3162.0</c:v>
                </c:pt>
                <c:pt idx="1029">
                  <c:v>3163.0</c:v>
                </c:pt>
                <c:pt idx="1030">
                  <c:v>3164.0</c:v>
                </c:pt>
                <c:pt idx="1031">
                  <c:v>3165.0</c:v>
                </c:pt>
                <c:pt idx="1032">
                  <c:v>3166.0</c:v>
                </c:pt>
                <c:pt idx="1033">
                  <c:v>3167.0</c:v>
                </c:pt>
                <c:pt idx="1034">
                  <c:v>3168.0</c:v>
                </c:pt>
                <c:pt idx="1035">
                  <c:v>3169.0</c:v>
                </c:pt>
                <c:pt idx="1036">
                  <c:v>3170.0</c:v>
                </c:pt>
                <c:pt idx="1037">
                  <c:v>3171.0</c:v>
                </c:pt>
                <c:pt idx="1038">
                  <c:v>3172.0</c:v>
                </c:pt>
                <c:pt idx="1039">
                  <c:v>3173.0</c:v>
                </c:pt>
                <c:pt idx="1040">
                  <c:v>3174.0</c:v>
                </c:pt>
                <c:pt idx="1041">
                  <c:v>3175.0</c:v>
                </c:pt>
                <c:pt idx="1042">
                  <c:v>3176.0</c:v>
                </c:pt>
                <c:pt idx="1043">
                  <c:v>3177.0</c:v>
                </c:pt>
                <c:pt idx="1044">
                  <c:v>3178.0</c:v>
                </c:pt>
                <c:pt idx="1045">
                  <c:v>3179.0</c:v>
                </c:pt>
                <c:pt idx="1046">
                  <c:v>3180.0</c:v>
                </c:pt>
                <c:pt idx="1047">
                  <c:v>3181.0</c:v>
                </c:pt>
                <c:pt idx="1048">
                  <c:v>3182.0</c:v>
                </c:pt>
                <c:pt idx="1049">
                  <c:v>3183.0</c:v>
                </c:pt>
                <c:pt idx="1050">
                  <c:v>3184.0</c:v>
                </c:pt>
                <c:pt idx="1051">
                  <c:v>3185.0</c:v>
                </c:pt>
                <c:pt idx="1052">
                  <c:v>3186.0</c:v>
                </c:pt>
                <c:pt idx="1053">
                  <c:v>3187.0</c:v>
                </c:pt>
                <c:pt idx="1054">
                  <c:v>3188.0</c:v>
                </c:pt>
                <c:pt idx="1055">
                  <c:v>3189.0</c:v>
                </c:pt>
                <c:pt idx="1056">
                  <c:v>3190.0</c:v>
                </c:pt>
                <c:pt idx="1057">
                  <c:v>3191.0</c:v>
                </c:pt>
                <c:pt idx="1058">
                  <c:v>3192.0</c:v>
                </c:pt>
                <c:pt idx="1059">
                  <c:v>3193.0</c:v>
                </c:pt>
                <c:pt idx="1060">
                  <c:v>3194.0</c:v>
                </c:pt>
                <c:pt idx="1061">
                  <c:v>3195.0</c:v>
                </c:pt>
                <c:pt idx="1062">
                  <c:v>3196.0</c:v>
                </c:pt>
                <c:pt idx="1063">
                  <c:v>3197.0</c:v>
                </c:pt>
                <c:pt idx="1064">
                  <c:v>3198.0</c:v>
                </c:pt>
                <c:pt idx="1065">
                  <c:v>3199.0</c:v>
                </c:pt>
                <c:pt idx="1066">
                  <c:v>3200.0</c:v>
                </c:pt>
                <c:pt idx="1067">
                  <c:v>3201.0</c:v>
                </c:pt>
                <c:pt idx="1068">
                  <c:v>3202.0</c:v>
                </c:pt>
                <c:pt idx="1069">
                  <c:v>3203.0</c:v>
                </c:pt>
                <c:pt idx="1070">
                  <c:v>3204.0</c:v>
                </c:pt>
                <c:pt idx="1071">
                  <c:v>3205.0</c:v>
                </c:pt>
                <c:pt idx="1072">
                  <c:v>3206.0</c:v>
                </c:pt>
                <c:pt idx="1073">
                  <c:v>3207.0</c:v>
                </c:pt>
                <c:pt idx="1074">
                  <c:v>3208.0</c:v>
                </c:pt>
                <c:pt idx="1075">
                  <c:v>3209.0</c:v>
                </c:pt>
                <c:pt idx="1076">
                  <c:v>3210.0</c:v>
                </c:pt>
                <c:pt idx="1077">
                  <c:v>3211.0</c:v>
                </c:pt>
                <c:pt idx="1078">
                  <c:v>3212.0</c:v>
                </c:pt>
                <c:pt idx="1079">
                  <c:v>3213.0</c:v>
                </c:pt>
                <c:pt idx="1080">
                  <c:v>3214.0</c:v>
                </c:pt>
                <c:pt idx="1081">
                  <c:v>3215.0</c:v>
                </c:pt>
                <c:pt idx="1082">
                  <c:v>3216.0</c:v>
                </c:pt>
                <c:pt idx="1083">
                  <c:v>3217.0</c:v>
                </c:pt>
                <c:pt idx="1084">
                  <c:v>3218.0</c:v>
                </c:pt>
                <c:pt idx="1085">
                  <c:v>3219.0</c:v>
                </c:pt>
                <c:pt idx="1086">
                  <c:v>3220.0</c:v>
                </c:pt>
                <c:pt idx="1087">
                  <c:v>3221.0</c:v>
                </c:pt>
                <c:pt idx="1088">
                  <c:v>3222.0</c:v>
                </c:pt>
                <c:pt idx="1089">
                  <c:v>3223.0</c:v>
                </c:pt>
                <c:pt idx="1090">
                  <c:v>3224.0</c:v>
                </c:pt>
                <c:pt idx="1091">
                  <c:v>3225.0</c:v>
                </c:pt>
                <c:pt idx="1092">
                  <c:v>3226.0</c:v>
                </c:pt>
                <c:pt idx="1093">
                  <c:v>3227.0</c:v>
                </c:pt>
                <c:pt idx="1094">
                  <c:v>3228.0</c:v>
                </c:pt>
                <c:pt idx="1095">
                  <c:v>3229.0</c:v>
                </c:pt>
                <c:pt idx="1096">
                  <c:v>3230.0</c:v>
                </c:pt>
                <c:pt idx="1097">
                  <c:v>3231.0</c:v>
                </c:pt>
                <c:pt idx="1098">
                  <c:v>3232.0</c:v>
                </c:pt>
                <c:pt idx="1099">
                  <c:v>3233.0</c:v>
                </c:pt>
                <c:pt idx="1100">
                  <c:v>3234.0</c:v>
                </c:pt>
                <c:pt idx="1101">
                  <c:v>3235.0</c:v>
                </c:pt>
                <c:pt idx="1102">
                  <c:v>3236.0</c:v>
                </c:pt>
                <c:pt idx="1103">
                  <c:v>3237.0</c:v>
                </c:pt>
                <c:pt idx="1104">
                  <c:v>3238.0</c:v>
                </c:pt>
                <c:pt idx="1105">
                  <c:v>3239.0</c:v>
                </c:pt>
                <c:pt idx="1106">
                  <c:v>3240.0</c:v>
                </c:pt>
                <c:pt idx="1107">
                  <c:v>3241.0</c:v>
                </c:pt>
                <c:pt idx="1108">
                  <c:v>3242.0</c:v>
                </c:pt>
                <c:pt idx="1109">
                  <c:v>3243.0</c:v>
                </c:pt>
                <c:pt idx="1110">
                  <c:v>3244.0</c:v>
                </c:pt>
                <c:pt idx="1111">
                  <c:v>3245.0</c:v>
                </c:pt>
                <c:pt idx="1112">
                  <c:v>3246.0</c:v>
                </c:pt>
                <c:pt idx="1113">
                  <c:v>3247.0</c:v>
                </c:pt>
                <c:pt idx="1114">
                  <c:v>3248.0</c:v>
                </c:pt>
                <c:pt idx="1115">
                  <c:v>3249.0</c:v>
                </c:pt>
                <c:pt idx="1116">
                  <c:v>3250.0</c:v>
                </c:pt>
                <c:pt idx="1117">
                  <c:v>3251.0</c:v>
                </c:pt>
                <c:pt idx="1118">
                  <c:v>3252.0</c:v>
                </c:pt>
                <c:pt idx="1119">
                  <c:v>3253.0</c:v>
                </c:pt>
                <c:pt idx="1120">
                  <c:v>3254.0</c:v>
                </c:pt>
                <c:pt idx="1121">
                  <c:v>3255.0</c:v>
                </c:pt>
                <c:pt idx="1122">
                  <c:v>3256.0</c:v>
                </c:pt>
                <c:pt idx="1123">
                  <c:v>3257.0</c:v>
                </c:pt>
                <c:pt idx="1124">
                  <c:v>3258.0</c:v>
                </c:pt>
                <c:pt idx="1125">
                  <c:v>3259.0</c:v>
                </c:pt>
                <c:pt idx="1126">
                  <c:v>3260.0</c:v>
                </c:pt>
                <c:pt idx="1127">
                  <c:v>3261.0</c:v>
                </c:pt>
                <c:pt idx="1128">
                  <c:v>3262.0</c:v>
                </c:pt>
                <c:pt idx="1129">
                  <c:v>3263.0</c:v>
                </c:pt>
                <c:pt idx="1130">
                  <c:v>3264.0</c:v>
                </c:pt>
                <c:pt idx="1131">
                  <c:v>3265.0</c:v>
                </c:pt>
                <c:pt idx="1132">
                  <c:v>3266.0</c:v>
                </c:pt>
                <c:pt idx="1133">
                  <c:v>3267.0</c:v>
                </c:pt>
                <c:pt idx="1134">
                  <c:v>3268.0</c:v>
                </c:pt>
                <c:pt idx="1135">
                  <c:v>3269.0</c:v>
                </c:pt>
                <c:pt idx="1136">
                  <c:v>3270.0</c:v>
                </c:pt>
                <c:pt idx="1137">
                  <c:v>3271.0</c:v>
                </c:pt>
                <c:pt idx="1138">
                  <c:v>3272.0</c:v>
                </c:pt>
                <c:pt idx="1139">
                  <c:v>3273.0</c:v>
                </c:pt>
                <c:pt idx="1140">
                  <c:v>3274.0</c:v>
                </c:pt>
                <c:pt idx="1141">
                  <c:v>3275.0</c:v>
                </c:pt>
                <c:pt idx="1142">
                  <c:v>3276.0</c:v>
                </c:pt>
                <c:pt idx="1143">
                  <c:v>3277.0</c:v>
                </c:pt>
                <c:pt idx="1144">
                  <c:v>3278.0</c:v>
                </c:pt>
                <c:pt idx="1145">
                  <c:v>3279.0</c:v>
                </c:pt>
                <c:pt idx="1146">
                  <c:v>3280.0</c:v>
                </c:pt>
                <c:pt idx="1147">
                  <c:v>3281.0</c:v>
                </c:pt>
                <c:pt idx="1148">
                  <c:v>3282.0</c:v>
                </c:pt>
                <c:pt idx="1149">
                  <c:v>3283.0</c:v>
                </c:pt>
                <c:pt idx="1150">
                  <c:v>3284.0</c:v>
                </c:pt>
                <c:pt idx="1151">
                  <c:v>3285.0</c:v>
                </c:pt>
                <c:pt idx="1152">
                  <c:v>3286.0</c:v>
                </c:pt>
                <c:pt idx="1153">
                  <c:v>3287.0</c:v>
                </c:pt>
                <c:pt idx="1154">
                  <c:v>3288.0</c:v>
                </c:pt>
                <c:pt idx="1155">
                  <c:v>3289.0</c:v>
                </c:pt>
                <c:pt idx="1156">
                  <c:v>3290.0</c:v>
                </c:pt>
                <c:pt idx="1157">
                  <c:v>3291.0</c:v>
                </c:pt>
                <c:pt idx="1158">
                  <c:v>3292.0</c:v>
                </c:pt>
                <c:pt idx="1159">
                  <c:v>3293.0</c:v>
                </c:pt>
                <c:pt idx="1160">
                  <c:v>3294.0</c:v>
                </c:pt>
                <c:pt idx="1161">
                  <c:v>3295.0</c:v>
                </c:pt>
                <c:pt idx="1162">
                  <c:v>3296.0</c:v>
                </c:pt>
                <c:pt idx="1163">
                  <c:v>3297.0</c:v>
                </c:pt>
                <c:pt idx="1164">
                  <c:v>3298.0</c:v>
                </c:pt>
                <c:pt idx="1165">
                  <c:v>3299.0</c:v>
                </c:pt>
                <c:pt idx="1166">
                  <c:v>3300.0</c:v>
                </c:pt>
                <c:pt idx="1167">
                  <c:v>3301.0</c:v>
                </c:pt>
                <c:pt idx="1168">
                  <c:v>3302.0</c:v>
                </c:pt>
                <c:pt idx="1169">
                  <c:v>3303.0</c:v>
                </c:pt>
                <c:pt idx="1170">
                  <c:v>3304.0</c:v>
                </c:pt>
                <c:pt idx="1171">
                  <c:v>3305.0</c:v>
                </c:pt>
                <c:pt idx="1172">
                  <c:v>3306.0</c:v>
                </c:pt>
                <c:pt idx="1173">
                  <c:v>3307.0</c:v>
                </c:pt>
                <c:pt idx="1174">
                  <c:v>3308.0</c:v>
                </c:pt>
                <c:pt idx="1175">
                  <c:v>3309.0</c:v>
                </c:pt>
                <c:pt idx="1176">
                  <c:v>3310.0</c:v>
                </c:pt>
                <c:pt idx="1177">
                  <c:v>3311.0</c:v>
                </c:pt>
                <c:pt idx="1178">
                  <c:v>3312.0</c:v>
                </c:pt>
                <c:pt idx="1179">
                  <c:v>3313.0</c:v>
                </c:pt>
                <c:pt idx="1180">
                  <c:v>3314.0</c:v>
                </c:pt>
                <c:pt idx="1181">
                  <c:v>3315.0</c:v>
                </c:pt>
                <c:pt idx="1182">
                  <c:v>3316.0</c:v>
                </c:pt>
                <c:pt idx="1183">
                  <c:v>3317.0</c:v>
                </c:pt>
                <c:pt idx="1184">
                  <c:v>3318.0</c:v>
                </c:pt>
                <c:pt idx="1185">
                  <c:v>3319.0</c:v>
                </c:pt>
                <c:pt idx="1186">
                  <c:v>3320.0</c:v>
                </c:pt>
                <c:pt idx="1187">
                  <c:v>3321.0</c:v>
                </c:pt>
                <c:pt idx="1188">
                  <c:v>3322.0</c:v>
                </c:pt>
                <c:pt idx="1189">
                  <c:v>3323.0</c:v>
                </c:pt>
                <c:pt idx="1190">
                  <c:v>3324.0</c:v>
                </c:pt>
                <c:pt idx="1191">
                  <c:v>3325.0</c:v>
                </c:pt>
                <c:pt idx="1192">
                  <c:v>3326.0</c:v>
                </c:pt>
                <c:pt idx="1193">
                  <c:v>3327.0</c:v>
                </c:pt>
                <c:pt idx="1194">
                  <c:v>3328.0</c:v>
                </c:pt>
                <c:pt idx="1195">
                  <c:v>3329.0</c:v>
                </c:pt>
                <c:pt idx="1196">
                  <c:v>3330.0</c:v>
                </c:pt>
                <c:pt idx="1197">
                  <c:v>3331.0</c:v>
                </c:pt>
                <c:pt idx="1198">
                  <c:v>3332.0</c:v>
                </c:pt>
                <c:pt idx="1199">
                  <c:v>3333.0</c:v>
                </c:pt>
                <c:pt idx="1200">
                  <c:v>3334.0</c:v>
                </c:pt>
                <c:pt idx="1201">
                  <c:v>3335.0</c:v>
                </c:pt>
                <c:pt idx="1202">
                  <c:v>3336.0</c:v>
                </c:pt>
                <c:pt idx="1203">
                  <c:v>3337.0</c:v>
                </c:pt>
                <c:pt idx="1204">
                  <c:v>3338.0</c:v>
                </c:pt>
                <c:pt idx="1205">
                  <c:v>3339.0</c:v>
                </c:pt>
                <c:pt idx="1206">
                  <c:v>3340.0</c:v>
                </c:pt>
                <c:pt idx="1207">
                  <c:v>3341.0</c:v>
                </c:pt>
                <c:pt idx="1208">
                  <c:v>3342.0</c:v>
                </c:pt>
                <c:pt idx="1209">
                  <c:v>3343.0</c:v>
                </c:pt>
                <c:pt idx="1210">
                  <c:v>3344.0</c:v>
                </c:pt>
                <c:pt idx="1211">
                  <c:v>3345.0</c:v>
                </c:pt>
                <c:pt idx="1212">
                  <c:v>3346.0</c:v>
                </c:pt>
                <c:pt idx="1213">
                  <c:v>3347.0</c:v>
                </c:pt>
                <c:pt idx="1214">
                  <c:v>3348.0</c:v>
                </c:pt>
                <c:pt idx="1215">
                  <c:v>3349.0</c:v>
                </c:pt>
                <c:pt idx="1216">
                  <c:v>3350.0</c:v>
                </c:pt>
                <c:pt idx="1217">
                  <c:v>3351.0</c:v>
                </c:pt>
                <c:pt idx="1218">
                  <c:v>3352.0</c:v>
                </c:pt>
                <c:pt idx="1219">
                  <c:v>3353.0</c:v>
                </c:pt>
                <c:pt idx="1220">
                  <c:v>3354.0</c:v>
                </c:pt>
                <c:pt idx="1221">
                  <c:v>3355.0</c:v>
                </c:pt>
                <c:pt idx="1222">
                  <c:v>3356.0</c:v>
                </c:pt>
                <c:pt idx="1223">
                  <c:v>3357.0</c:v>
                </c:pt>
                <c:pt idx="1224">
                  <c:v>3358.0</c:v>
                </c:pt>
                <c:pt idx="1225">
                  <c:v>3359.0</c:v>
                </c:pt>
                <c:pt idx="1226">
                  <c:v>3360.0</c:v>
                </c:pt>
                <c:pt idx="1227">
                  <c:v>3361.0</c:v>
                </c:pt>
                <c:pt idx="1228">
                  <c:v>3362.0</c:v>
                </c:pt>
                <c:pt idx="1229">
                  <c:v>3363.0</c:v>
                </c:pt>
                <c:pt idx="1230">
                  <c:v>3364.0</c:v>
                </c:pt>
                <c:pt idx="1231">
                  <c:v>3365.0</c:v>
                </c:pt>
                <c:pt idx="1232">
                  <c:v>3366.0</c:v>
                </c:pt>
                <c:pt idx="1233">
                  <c:v>3367.0</c:v>
                </c:pt>
                <c:pt idx="1234">
                  <c:v>3368.0</c:v>
                </c:pt>
                <c:pt idx="1235">
                  <c:v>3369.0</c:v>
                </c:pt>
                <c:pt idx="1236">
                  <c:v>3370.0</c:v>
                </c:pt>
                <c:pt idx="1237">
                  <c:v>3371.0</c:v>
                </c:pt>
                <c:pt idx="1238">
                  <c:v>3372.0</c:v>
                </c:pt>
                <c:pt idx="1239">
                  <c:v>3373.0</c:v>
                </c:pt>
                <c:pt idx="1240">
                  <c:v>3374.0</c:v>
                </c:pt>
                <c:pt idx="1241">
                  <c:v>3375.0</c:v>
                </c:pt>
                <c:pt idx="1242">
                  <c:v>3376.0</c:v>
                </c:pt>
                <c:pt idx="1243">
                  <c:v>3377.0</c:v>
                </c:pt>
                <c:pt idx="1244">
                  <c:v>3378.0</c:v>
                </c:pt>
                <c:pt idx="1245">
                  <c:v>3379.0</c:v>
                </c:pt>
                <c:pt idx="1246">
                  <c:v>3380.0</c:v>
                </c:pt>
                <c:pt idx="1247">
                  <c:v>3381.0</c:v>
                </c:pt>
                <c:pt idx="1248">
                  <c:v>3382.0</c:v>
                </c:pt>
                <c:pt idx="1249">
                  <c:v>3383.0</c:v>
                </c:pt>
                <c:pt idx="1250">
                  <c:v>3384.0</c:v>
                </c:pt>
                <c:pt idx="1251">
                  <c:v>3385.0</c:v>
                </c:pt>
                <c:pt idx="1252">
                  <c:v>3386.0</c:v>
                </c:pt>
                <c:pt idx="1253">
                  <c:v>3387.0</c:v>
                </c:pt>
                <c:pt idx="1254">
                  <c:v>3388.0</c:v>
                </c:pt>
                <c:pt idx="1255">
                  <c:v>3389.0</c:v>
                </c:pt>
                <c:pt idx="1256">
                  <c:v>3390.0</c:v>
                </c:pt>
                <c:pt idx="1257">
                  <c:v>3391.0</c:v>
                </c:pt>
                <c:pt idx="1258">
                  <c:v>3392.0</c:v>
                </c:pt>
                <c:pt idx="1259">
                  <c:v>3393.0</c:v>
                </c:pt>
                <c:pt idx="1260">
                  <c:v>3394.0</c:v>
                </c:pt>
                <c:pt idx="1261">
                  <c:v>3395.0</c:v>
                </c:pt>
                <c:pt idx="1262">
                  <c:v>3396.0</c:v>
                </c:pt>
                <c:pt idx="1263">
                  <c:v>3397.0</c:v>
                </c:pt>
                <c:pt idx="1264">
                  <c:v>3398.0</c:v>
                </c:pt>
                <c:pt idx="1265">
                  <c:v>3399.0</c:v>
                </c:pt>
                <c:pt idx="1266">
                  <c:v>3400.0</c:v>
                </c:pt>
                <c:pt idx="1267">
                  <c:v>3401.0</c:v>
                </c:pt>
                <c:pt idx="1268">
                  <c:v>3402.0</c:v>
                </c:pt>
                <c:pt idx="1269">
                  <c:v>3403.0</c:v>
                </c:pt>
                <c:pt idx="1270">
                  <c:v>3404.0</c:v>
                </c:pt>
                <c:pt idx="1271">
                  <c:v>3405.0</c:v>
                </c:pt>
                <c:pt idx="1272">
                  <c:v>3406.0</c:v>
                </c:pt>
                <c:pt idx="1273">
                  <c:v>3407.0</c:v>
                </c:pt>
                <c:pt idx="1274">
                  <c:v>3408.0</c:v>
                </c:pt>
                <c:pt idx="1275">
                  <c:v>3409.0</c:v>
                </c:pt>
                <c:pt idx="1276">
                  <c:v>3410.0</c:v>
                </c:pt>
                <c:pt idx="1277">
                  <c:v>3411.0</c:v>
                </c:pt>
                <c:pt idx="1278">
                  <c:v>3412.0</c:v>
                </c:pt>
                <c:pt idx="1279">
                  <c:v>3413.0</c:v>
                </c:pt>
                <c:pt idx="1280">
                  <c:v>3414.0</c:v>
                </c:pt>
                <c:pt idx="1281">
                  <c:v>3415.0</c:v>
                </c:pt>
                <c:pt idx="1282">
                  <c:v>3416.0</c:v>
                </c:pt>
                <c:pt idx="1283">
                  <c:v>3417.0</c:v>
                </c:pt>
                <c:pt idx="1284">
                  <c:v>3418.0</c:v>
                </c:pt>
                <c:pt idx="1285">
                  <c:v>3419.0</c:v>
                </c:pt>
                <c:pt idx="1286">
                  <c:v>3420.0</c:v>
                </c:pt>
                <c:pt idx="1287">
                  <c:v>3421.0</c:v>
                </c:pt>
                <c:pt idx="1288">
                  <c:v>3422.0</c:v>
                </c:pt>
                <c:pt idx="1289">
                  <c:v>3423.0</c:v>
                </c:pt>
                <c:pt idx="1290">
                  <c:v>3424.0</c:v>
                </c:pt>
                <c:pt idx="1291">
                  <c:v>3425.0</c:v>
                </c:pt>
                <c:pt idx="1292">
                  <c:v>3426.0</c:v>
                </c:pt>
                <c:pt idx="1293">
                  <c:v>3427.0</c:v>
                </c:pt>
                <c:pt idx="1294">
                  <c:v>3428.0</c:v>
                </c:pt>
                <c:pt idx="1295">
                  <c:v>3429.0</c:v>
                </c:pt>
                <c:pt idx="1296">
                  <c:v>3430.0</c:v>
                </c:pt>
                <c:pt idx="1297">
                  <c:v>3431.0</c:v>
                </c:pt>
                <c:pt idx="1298">
                  <c:v>3432.0</c:v>
                </c:pt>
                <c:pt idx="1299">
                  <c:v>3433.0</c:v>
                </c:pt>
                <c:pt idx="1300">
                  <c:v>3434.0</c:v>
                </c:pt>
                <c:pt idx="1301">
                  <c:v>3435.0</c:v>
                </c:pt>
                <c:pt idx="1302">
                  <c:v>3436.0</c:v>
                </c:pt>
                <c:pt idx="1303">
                  <c:v>3437.0</c:v>
                </c:pt>
                <c:pt idx="1304">
                  <c:v>3438.0</c:v>
                </c:pt>
                <c:pt idx="1305">
                  <c:v>3439.0</c:v>
                </c:pt>
                <c:pt idx="1306">
                  <c:v>3440.0</c:v>
                </c:pt>
                <c:pt idx="1307">
                  <c:v>3441.0</c:v>
                </c:pt>
                <c:pt idx="1308">
                  <c:v>3442.0</c:v>
                </c:pt>
                <c:pt idx="1309">
                  <c:v>3443.0</c:v>
                </c:pt>
                <c:pt idx="1310">
                  <c:v>3444.0</c:v>
                </c:pt>
                <c:pt idx="1311">
                  <c:v>3445.0</c:v>
                </c:pt>
                <c:pt idx="1312">
                  <c:v>3446.0</c:v>
                </c:pt>
                <c:pt idx="1313">
                  <c:v>3447.0</c:v>
                </c:pt>
                <c:pt idx="1314">
                  <c:v>3448.0</c:v>
                </c:pt>
                <c:pt idx="1315">
                  <c:v>3449.0</c:v>
                </c:pt>
                <c:pt idx="1316">
                  <c:v>3450.0</c:v>
                </c:pt>
                <c:pt idx="1317">
                  <c:v>3451.0</c:v>
                </c:pt>
                <c:pt idx="1318">
                  <c:v>3452.0</c:v>
                </c:pt>
                <c:pt idx="1319">
                  <c:v>3453.0</c:v>
                </c:pt>
                <c:pt idx="1320">
                  <c:v>3454.0</c:v>
                </c:pt>
                <c:pt idx="1321">
                  <c:v>3455.0</c:v>
                </c:pt>
                <c:pt idx="1322">
                  <c:v>3456.0</c:v>
                </c:pt>
                <c:pt idx="1323">
                  <c:v>3457.0</c:v>
                </c:pt>
                <c:pt idx="1324">
                  <c:v>3458.0</c:v>
                </c:pt>
                <c:pt idx="1325">
                  <c:v>3459.0</c:v>
                </c:pt>
                <c:pt idx="1326">
                  <c:v>3460.0</c:v>
                </c:pt>
                <c:pt idx="1327">
                  <c:v>3461.0</c:v>
                </c:pt>
                <c:pt idx="1328">
                  <c:v>3462.0</c:v>
                </c:pt>
                <c:pt idx="1329">
                  <c:v>3463.0</c:v>
                </c:pt>
                <c:pt idx="1330">
                  <c:v>3464.0</c:v>
                </c:pt>
                <c:pt idx="1331">
                  <c:v>3465.0</c:v>
                </c:pt>
                <c:pt idx="1332">
                  <c:v>3466.0</c:v>
                </c:pt>
                <c:pt idx="1333">
                  <c:v>3467.0</c:v>
                </c:pt>
                <c:pt idx="1334">
                  <c:v>3468.0</c:v>
                </c:pt>
                <c:pt idx="1335">
                  <c:v>3469.0</c:v>
                </c:pt>
                <c:pt idx="1336">
                  <c:v>3470.0</c:v>
                </c:pt>
                <c:pt idx="1337">
                  <c:v>3471.0</c:v>
                </c:pt>
                <c:pt idx="1338">
                  <c:v>3472.0</c:v>
                </c:pt>
                <c:pt idx="1339">
                  <c:v>3473.0</c:v>
                </c:pt>
                <c:pt idx="1340">
                  <c:v>3474.0</c:v>
                </c:pt>
                <c:pt idx="1341">
                  <c:v>3475.0</c:v>
                </c:pt>
                <c:pt idx="1342">
                  <c:v>3476.0</c:v>
                </c:pt>
                <c:pt idx="1343">
                  <c:v>3477.0</c:v>
                </c:pt>
                <c:pt idx="1344">
                  <c:v>3478.0</c:v>
                </c:pt>
                <c:pt idx="1345">
                  <c:v>3479.0</c:v>
                </c:pt>
                <c:pt idx="1346">
                  <c:v>3480.0</c:v>
                </c:pt>
                <c:pt idx="1347">
                  <c:v>3481.0</c:v>
                </c:pt>
                <c:pt idx="1348">
                  <c:v>3482.0</c:v>
                </c:pt>
                <c:pt idx="1349">
                  <c:v>3483.0</c:v>
                </c:pt>
                <c:pt idx="1350">
                  <c:v>3484.0</c:v>
                </c:pt>
                <c:pt idx="1351">
                  <c:v>3485.0</c:v>
                </c:pt>
                <c:pt idx="1352">
                  <c:v>3486.0</c:v>
                </c:pt>
                <c:pt idx="1353">
                  <c:v>3487.0</c:v>
                </c:pt>
                <c:pt idx="1354">
                  <c:v>3488.0</c:v>
                </c:pt>
                <c:pt idx="1355">
                  <c:v>3489.0</c:v>
                </c:pt>
                <c:pt idx="1356">
                  <c:v>3490.0</c:v>
                </c:pt>
                <c:pt idx="1357">
                  <c:v>3491.0</c:v>
                </c:pt>
                <c:pt idx="1358">
                  <c:v>3492.0</c:v>
                </c:pt>
                <c:pt idx="1359">
                  <c:v>3493.0</c:v>
                </c:pt>
                <c:pt idx="1360">
                  <c:v>3494.0</c:v>
                </c:pt>
                <c:pt idx="1361">
                  <c:v>3495.0</c:v>
                </c:pt>
                <c:pt idx="1362">
                  <c:v>3496.0</c:v>
                </c:pt>
                <c:pt idx="1363">
                  <c:v>3497.0</c:v>
                </c:pt>
                <c:pt idx="1364">
                  <c:v>3498.0</c:v>
                </c:pt>
                <c:pt idx="1365">
                  <c:v>3499.0</c:v>
                </c:pt>
                <c:pt idx="1366">
                  <c:v>3500.0</c:v>
                </c:pt>
                <c:pt idx="1367">
                  <c:v>3501.0</c:v>
                </c:pt>
                <c:pt idx="1368">
                  <c:v>3502.0</c:v>
                </c:pt>
                <c:pt idx="1369">
                  <c:v>3503.0</c:v>
                </c:pt>
                <c:pt idx="1370">
                  <c:v>3504.0</c:v>
                </c:pt>
                <c:pt idx="1371">
                  <c:v>3505.0</c:v>
                </c:pt>
                <c:pt idx="1372">
                  <c:v>3506.0</c:v>
                </c:pt>
                <c:pt idx="1373">
                  <c:v>3507.0</c:v>
                </c:pt>
                <c:pt idx="1374">
                  <c:v>3508.0</c:v>
                </c:pt>
                <c:pt idx="1375">
                  <c:v>3509.0</c:v>
                </c:pt>
                <c:pt idx="1376">
                  <c:v>3510.0</c:v>
                </c:pt>
                <c:pt idx="1377">
                  <c:v>3511.0</c:v>
                </c:pt>
                <c:pt idx="1378">
                  <c:v>3512.0</c:v>
                </c:pt>
                <c:pt idx="1379">
                  <c:v>3513.0</c:v>
                </c:pt>
                <c:pt idx="1380">
                  <c:v>3514.0</c:v>
                </c:pt>
                <c:pt idx="1381">
                  <c:v>3515.0</c:v>
                </c:pt>
                <c:pt idx="1382">
                  <c:v>3516.0</c:v>
                </c:pt>
                <c:pt idx="1383">
                  <c:v>3517.0</c:v>
                </c:pt>
                <c:pt idx="1384">
                  <c:v>3518.0</c:v>
                </c:pt>
                <c:pt idx="1385">
                  <c:v>3519.0</c:v>
                </c:pt>
                <c:pt idx="1386">
                  <c:v>3520.0</c:v>
                </c:pt>
                <c:pt idx="1387">
                  <c:v>3521.0</c:v>
                </c:pt>
                <c:pt idx="1388">
                  <c:v>3522.0</c:v>
                </c:pt>
                <c:pt idx="1389">
                  <c:v>3523.0</c:v>
                </c:pt>
                <c:pt idx="1390">
                  <c:v>3524.0</c:v>
                </c:pt>
                <c:pt idx="1391">
                  <c:v>3525.0</c:v>
                </c:pt>
                <c:pt idx="1392">
                  <c:v>3526.0</c:v>
                </c:pt>
                <c:pt idx="1393">
                  <c:v>3527.0</c:v>
                </c:pt>
                <c:pt idx="1394">
                  <c:v>3528.0</c:v>
                </c:pt>
                <c:pt idx="1395">
                  <c:v>3529.0</c:v>
                </c:pt>
                <c:pt idx="1396">
                  <c:v>3530.0</c:v>
                </c:pt>
                <c:pt idx="1397">
                  <c:v>3531.0</c:v>
                </c:pt>
                <c:pt idx="1398">
                  <c:v>3532.0</c:v>
                </c:pt>
                <c:pt idx="1399">
                  <c:v>3533.0</c:v>
                </c:pt>
                <c:pt idx="1400">
                  <c:v>3534.0</c:v>
                </c:pt>
                <c:pt idx="1401">
                  <c:v>3535.0</c:v>
                </c:pt>
                <c:pt idx="1402">
                  <c:v>3536.0</c:v>
                </c:pt>
                <c:pt idx="1403">
                  <c:v>3537.0</c:v>
                </c:pt>
                <c:pt idx="1404">
                  <c:v>3538.0</c:v>
                </c:pt>
                <c:pt idx="1405">
                  <c:v>3539.0</c:v>
                </c:pt>
                <c:pt idx="1406">
                  <c:v>3540.0</c:v>
                </c:pt>
                <c:pt idx="1407">
                  <c:v>3541.0</c:v>
                </c:pt>
                <c:pt idx="1408">
                  <c:v>3542.0</c:v>
                </c:pt>
                <c:pt idx="1409">
                  <c:v>3543.0</c:v>
                </c:pt>
                <c:pt idx="1410">
                  <c:v>3544.0</c:v>
                </c:pt>
                <c:pt idx="1411">
                  <c:v>3545.0</c:v>
                </c:pt>
                <c:pt idx="1412">
                  <c:v>3546.0</c:v>
                </c:pt>
                <c:pt idx="1413">
                  <c:v>3547.0</c:v>
                </c:pt>
                <c:pt idx="1414">
                  <c:v>3548.0</c:v>
                </c:pt>
                <c:pt idx="1415">
                  <c:v>3549.0</c:v>
                </c:pt>
                <c:pt idx="1416">
                  <c:v>3550.0</c:v>
                </c:pt>
                <c:pt idx="1417">
                  <c:v>3551.0</c:v>
                </c:pt>
                <c:pt idx="1418">
                  <c:v>3552.0</c:v>
                </c:pt>
                <c:pt idx="1419">
                  <c:v>3553.0</c:v>
                </c:pt>
                <c:pt idx="1420">
                  <c:v>3554.0</c:v>
                </c:pt>
                <c:pt idx="1421">
                  <c:v>3555.0</c:v>
                </c:pt>
                <c:pt idx="1422">
                  <c:v>3556.0</c:v>
                </c:pt>
                <c:pt idx="1423">
                  <c:v>3557.0</c:v>
                </c:pt>
                <c:pt idx="1424">
                  <c:v>3558.0</c:v>
                </c:pt>
                <c:pt idx="1425">
                  <c:v>3559.0</c:v>
                </c:pt>
                <c:pt idx="1426">
                  <c:v>3560.0</c:v>
                </c:pt>
                <c:pt idx="1427">
                  <c:v>3561.0</c:v>
                </c:pt>
                <c:pt idx="1428">
                  <c:v>3562.0</c:v>
                </c:pt>
                <c:pt idx="1429">
                  <c:v>3563.0</c:v>
                </c:pt>
                <c:pt idx="1430">
                  <c:v>3564.0</c:v>
                </c:pt>
                <c:pt idx="1431">
                  <c:v>3565.0</c:v>
                </c:pt>
                <c:pt idx="1432">
                  <c:v>3566.0</c:v>
                </c:pt>
                <c:pt idx="1433">
                  <c:v>3567.0</c:v>
                </c:pt>
                <c:pt idx="1434">
                  <c:v>3568.0</c:v>
                </c:pt>
                <c:pt idx="1435">
                  <c:v>3569.0</c:v>
                </c:pt>
                <c:pt idx="1436">
                  <c:v>3570.0</c:v>
                </c:pt>
                <c:pt idx="1437">
                  <c:v>3571.0</c:v>
                </c:pt>
                <c:pt idx="1438">
                  <c:v>3572.0</c:v>
                </c:pt>
                <c:pt idx="1439">
                  <c:v>3573.0</c:v>
                </c:pt>
                <c:pt idx="1440">
                  <c:v>3574.0</c:v>
                </c:pt>
                <c:pt idx="1441">
                  <c:v>3575.0</c:v>
                </c:pt>
                <c:pt idx="1442">
                  <c:v>3576.0</c:v>
                </c:pt>
                <c:pt idx="1443">
                  <c:v>3577.0</c:v>
                </c:pt>
                <c:pt idx="1444">
                  <c:v>3578.0</c:v>
                </c:pt>
                <c:pt idx="1445">
                  <c:v>3579.0</c:v>
                </c:pt>
                <c:pt idx="1446">
                  <c:v>3580.0</c:v>
                </c:pt>
                <c:pt idx="1447">
                  <c:v>3581.0</c:v>
                </c:pt>
                <c:pt idx="1448">
                  <c:v>3582.0</c:v>
                </c:pt>
                <c:pt idx="1449">
                  <c:v>3583.0</c:v>
                </c:pt>
                <c:pt idx="1450">
                  <c:v>3584.0</c:v>
                </c:pt>
                <c:pt idx="1451">
                  <c:v>3585.0</c:v>
                </c:pt>
                <c:pt idx="1452">
                  <c:v>3586.0</c:v>
                </c:pt>
                <c:pt idx="1453">
                  <c:v>3587.0</c:v>
                </c:pt>
                <c:pt idx="1454">
                  <c:v>3588.0</c:v>
                </c:pt>
                <c:pt idx="1455">
                  <c:v>3589.0</c:v>
                </c:pt>
                <c:pt idx="1456">
                  <c:v>3590.0</c:v>
                </c:pt>
                <c:pt idx="1457">
                  <c:v>3591.0</c:v>
                </c:pt>
                <c:pt idx="1458">
                  <c:v>3592.0</c:v>
                </c:pt>
                <c:pt idx="1459">
                  <c:v>3593.0</c:v>
                </c:pt>
                <c:pt idx="1460">
                  <c:v>3594.0</c:v>
                </c:pt>
                <c:pt idx="1461">
                  <c:v>3595.0</c:v>
                </c:pt>
                <c:pt idx="1462">
                  <c:v>3596.0</c:v>
                </c:pt>
                <c:pt idx="1463">
                  <c:v>3597.0</c:v>
                </c:pt>
                <c:pt idx="1464">
                  <c:v>3598.0</c:v>
                </c:pt>
                <c:pt idx="1465">
                  <c:v>3599.0</c:v>
                </c:pt>
                <c:pt idx="1466">
                  <c:v>3600.0</c:v>
                </c:pt>
                <c:pt idx="1467">
                  <c:v>3601.0</c:v>
                </c:pt>
                <c:pt idx="1468">
                  <c:v>3602.0</c:v>
                </c:pt>
                <c:pt idx="1469">
                  <c:v>3603.0</c:v>
                </c:pt>
                <c:pt idx="1470">
                  <c:v>3604.0</c:v>
                </c:pt>
                <c:pt idx="1471">
                  <c:v>3605.0</c:v>
                </c:pt>
                <c:pt idx="1472">
                  <c:v>3606.0</c:v>
                </c:pt>
                <c:pt idx="1473">
                  <c:v>3607.0</c:v>
                </c:pt>
                <c:pt idx="1474">
                  <c:v>3608.0</c:v>
                </c:pt>
                <c:pt idx="1475">
                  <c:v>3609.0</c:v>
                </c:pt>
                <c:pt idx="1476">
                  <c:v>3610.0</c:v>
                </c:pt>
                <c:pt idx="1477">
                  <c:v>3611.0</c:v>
                </c:pt>
                <c:pt idx="1478">
                  <c:v>3612.0</c:v>
                </c:pt>
                <c:pt idx="1479">
                  <c:v>3613.0</c:v>
                </c:pt>
                <c:pt idx="1480">
                  <c:v>3614.0</c:v>
                </c:pt>
                <c:pt idx="1481">
                  <c:v>3615.0</c:v>
                </c:pt>
                <c:pt idx="1482">
                  <c:v>3616.0</c:v>
                </c:pt>
                <c:pt idx="1483">
                  <c:v>3617.0</c:v>
                </c:pt>
                <c:pt idx="1484">
                  <c:v>3618.0</c:v>
                </c:pt>
                <c:pt idx="1485">
                  <c:v>3619.0</c:v>
                </c:pt>
                <c:pt idx="1486">
                  <c:v>3620.0</c:v>
                </c:pt>
                <c:pt idx="1487">
                  <c:v>3621.0</c:v>
                </c:pt>
                <c:pt idx="1488">
                  <c:v>3622.0</c:v>
                </c:pt>
                <c:pt idx="1489">
                  <c:v>3623.0</c:v>
                </c:pt>
                <c:pt idx="1490">
                  <c:v>3624.0</c:v>
                </c:pt>
                <c:pt idx="1491">
                  <c:v>3625.0</c:v>
                </c:pt>
                <c:pt idx="1492">
                  <c:v>3626.0</c:v>
                </c:pt>
                <c:pt idx="1493">
                  <c:v>3627.0</c:v>
                </c:pt>
                <c:pt idx="1494">
                  <c:v>3628.0</c:v>
                </c:pt>
                <c:pt idx="1495">
                  <c:v>3629.0</c:v>
                </c:pt>
                <c:pt idx="1496">
                  <c:v>3630.0</c:v>
                </c:pt>
                <c:pt idx="1497">
                  <c:v>3631.0</c:v>
                </c:pt>
                <c:pt idx="1498">
                  <c:v>3632.0</c:v>
                </c:pt>
                <c:pt idx="1499">
                  <c:v>3633.0</c:v>
                </c:pt>
                <c:pt idx="1500">
                  <c:v>3634.0</c:v>
                </c:pt>
                <c:pt idx="1501">
                  <c:v>3635.0</c:v>
                </c:pt>
                <c:pt idx="1502">
                  <c:v>3636.0</c:v>
                </c:pt>
                <c:pt idx="1503">
                  <c:v>3637.0</c:v>
                </c:pt>
                <c:pt idx="1504">
                  <c:v>3638.0</c:v>
                </c:pt>
                <c:pt idx="1505">
                  <c:v>3639.0</c:v>
                </c:pt>
                <c:pt idx="1506">
                  <c:v>3640.0</c:v>
                </c:pt>
                <c:pt idx="1507">
                  <c:v>3641.0</c:v>
                </c:pt>
                <c:pt idx="1508">
                  <c:v>3642.0</c:v>
                </c:pt>
                <c:pt idx="1509">
                  <c:v>3643.0</c:v>
                </c:pt>
                <c:pt idx="1510">
                  <c:v>3644.0</c:v>
                </c:pt>
                <c:pt idx="1511">
                  <c:v>3645.0</c:v>
                </c:pt>
                <c:pt idx="1512">
                  <c:v>3646.0</c:v>
                </c:pt>
                <c:pt idx="1513">
                  <c:v>3647.0</c:v>
                </c:pt>
                <c:pt idx="1514">
                  <c:v>3648.0</c:v>
                </c:pt>
                <c:pt idx="1515">
                  <c:v>3649.0</c:v>
                </c:pt>
                <c:pt idx="1516">
                  <c:v>3650.0</c:v>
                </c:pt>
                <c:pt idx="1517">
                  <c:v>3651.0</c:v>
                </c:pt>
                <c:pt idx="1518">
                  <c:v>3652.0</c:v>
                </c:pt>
                <c:pt idx="1519">
                  <c:v>3653.0</c:v>
                </c:pt>
                <c:pt idx="1520">
                  <c:v>3654.0</c:v>
                </c:pt>
                <c:pt idx="1521">
                  <c:v>3655.0</c:v>
                </c:pt>
                <c:pt idx="1522">
                  <c:v>3656.0</c:v>
                </c:pt>
                <c:pt idx="1523">
                  <c:v>3657.0</c:v>
                </c:pt>
                <c:pt idx="1524">
                  <c:v>3658.0</c:v>
                </c:pt>
                <c:pt idx="1525">
                  <c:v>3659.0</c:v>
                </c:pt>
                <c:pt idx="1526">
                  <c:v>3660.0</c:v>
                </c:pt>
                <c:pt idx="1527">
                  <c:v>3661.0</c:v>
                </c:pt>
                <c:pt idx="1528">
                  <c:v>3662.0</c:v>
                </c:pt>
                <c:pt idx="1529">
                  <c:v>3663.0</c:v>
                </c:pt>
                <c:pt idx="1530">
                  <c:v>3664.0</c:v>
                </c:pt>
                <c:pt idx="1531">
                  <c:v>3665.0</c:v>
                </c:pt>
                <c:pt idx="1532">
                  <c:v>3666.0</c:v>
                </c:pt>
                <c:pt idx="1533">
                  <c:v>3667.0</c:v>
                </c:pt>
                <c:pt idx="1534">
                  <c:v>3668.0</c:v>
                </c:pt>
                <c:pt idx="1535">
                  <c:v>3669.0</c:v>
                </c:pt>
                <c:pt idx="1536">
                  <c:v>3670.0</c:v>
                </c:pt>
                <c:pt idx="1537">
                  <c:v>3671.0</c:v>
                </c:pt>
                <c:pt idx="1538">
                  <c:v>3672.0</c:v>
                </c:pt>
                <c:pt idx="1539">
                  <c:v>3673.0</c:v>
                </c:pt>
                <c:pt idx="1540">
                  <c:v>3674.0</c:v>
                </c:pt>
                <c:pt idx="1541">
                  <c:v>3675.0</c:v>
                </c:pt>
                <c:pt idx="1542">
                  <c:v>3676.0</c:v>
                </c:pt>
                <c:pt idx="1543">
                  <c:v>3677.0</c:v>
                </c:pt>
                <c:pt idx="1544">
                  <c:v>3678.0</c:v>
                </c:pt>
                <c:pt idx="1545">
                  <c:v>3679.0</c:v>
                </c:pt>
                <c:pt idx="1546">
                  <c:v>3680.0</c:v>
                </c:pt>
                <c:pt idx="1547">
                  <c:v>3681.0</c:v>
                </c:pt>
                <c:pt idx="1548">
                  <c:v>3682.0</c:v>
                </c:pt>
                <c:pt idx="1549">
                  <c:v>3683.0</c:v>
                </c:pt>
                <c:pt idx="1550">
                  <c:v>3684.0</c:v>
                </c:pt>
                <c:pt idx="1551">
                  <c:v>3685.0</c:v>
                </c:pt>
                <c:pt idx="1552">
                  <c:v>3686.0</c:v>
                </c:pt>
                <c:pt idx="1553">
                  <c:v>3687.0</c:v>
                </c:pt>
                <c:pt idx="1554">
                  <c:v>3688.0</c:v>
                </c:pt>
                <c:pt idx="1555">
                  <c:v>3689.0</c:v>
                </c:pt>
                <c:pt idx="1556">
                  <c:v>3690.0</c:v>
                </c:pt>
                <c:pt idx="1557">
                  <c:v>3691.0</c:v>
                </c:pt>
                <c:pt idx="1558">
                  <c:v>3692.0</c:v>
                </c:pt>
                <c:pt idx="1559">
                  <c:v>3693.0</c:v>
                </c:pt>
                <c:pt idx="1560">
                  <c:v>3694.0</c:v>
                </c:pt>
                <c:pt idx="1561">
                  <c:v>3695.0</c:v>
                </c:pt>
                <c:pt idx="1562">
                  <c:v>3696.0</c:v>
                </c:pt>
                <c:pt idx="1563">
                  <c:v>3697.0</c:v>
                </c:pt>
                <c:pt idx="1564">
                  <c:v>3698.0</c:v>
                </c:pt>
                <c:pt idx="1565">
                  <c:v>3699.0</c:v>
                </c:pt>
                <c:pt idx="1566">
                  <c:v>3700.0</c:v>
                </c:pt>
                <c:pt idx="1567">
                  <c:v>3701.0</c:v>
                </c:pt>
                <c:pt idx="1568">
                  <c:v>3702.0</c:v>
                </c:pt>
                <c:pt idx="1569">
                  <c:v>3703.0</c:v>
                </c:pt>
                <c:pt idx="1570">
                  <c:v>3704.0</c:v>
                </c:pt>
                <c:pt idx="1571">
                  <c:v>3705.0</c:v>
                </c:pt>
                <c:pt idx="1572">
                  <c:v>3706.0</c:v>
                </c:pt>
                <c:pt idx="1573">
                  <c:v>3707.0</c:v>
                </c:pt>
                <c:pt idx="1574">
                  <c:v>3708.0</c:v>
                </c:pt>
                <c:pt idx="1575">
                  <c:v>3709.0</c:v>
                </c:pt>
                <c:pt idx="1576">
                  <c:v>3710.0</c:v>
                </c:pt>
                <c:pt idx="1577">
                  <c:v>3711.0</c:v>
                </c:pt>
                <c:pt idx="1578">
                  <c:v>3712.0</c:v>
                </c:pt>
                <c:pt idx="1579">
                  <c:v>3713.0</c:v>
                </c:pt>
                <c:pt idx="1580">
                  <c:v>3714.0</c:v>
                </c:pt>
                <c:pt idx="1581">
                  <c:v>3715.0</c:v>
                </c:pt>
                <c:pt idx="1582">
                  <c:v>3716.0</c:v>
                </c:pt>
                <c:pt idx="1583">
                  <c:v>3717.0</c:v>
                </c:pt>
                <c:pt idx="1584">
                  <c:v>3718.0</c:v>
                </c:pt>
                <c:pt idx="1585">
                  <c:v>3719.0</c:v>
                </c:pt>
                <c:pt idx="1586">
                  <c:v>3720.0</c:v>
                </c:pt>
                <c:pt idx="1587">
                  <c:v>3721.0</c:v>
                </c:pt>
                <c:pt idx="1588">
                  <c:v>3722.0</c:v>
                </c:pt>
                <c:pt idx="1589">
                  <c:v>3723.0</c:v>
                </c:pt>
                <c:pt idx="1590">
                  <c:v>3724.0</c:v>
                </c:pt>
                <c:pt idx="1591">
                  <c:v>3725.0</c:v>
                </c:pt>
                <c:pt idx="1592">
                  <c:v>3726.0</c:v>
                </c:pt>
                <c:pt idx="1593">
                  <c:v>3727.0</c:v>
                </c:pt>
                <c:pt idx="1594">
                  <c:v>3728.0</c:v>
                </c:pt>
                <c:pt idx="1595">
                  <c:v>3729.0</c:v>
                </c:pt>
                <c:pt idx="1596">
                  <c:v>3730.0</c:v>
                </c:pt>
                <c:pt idx="1597">
                  <c:v>3731.0</c:v>
                </c:pt>
                <c:pt idx="1598">
                  <c:v>3732.0</c:v>
                </c:pt>
                <c:pt idx="1599">
                  <c:v>3733.0</c:v>
                </c:pt>
                <c:pt idx="1600">
                  <c:v>3734.0</c:v>
                </c:pt>
                <c:pt idx="1601">
                  <c:v>3735.0</c:v>
                </c:pt>
                <c:pt idx="1602">
                  <c:v>3736.0</c:v>
                </c:pt>
                <c:pt idx="1603">
                  <c:v>3737.0</c:v>
                </c:pt>
                <c:pt idx="1604">
                  <c:v>3738.0</c:v>
                </c:pt>
                <c:pt idx="1605">
                  <c:v>3739.0</c:v>
                </c:pt>
                <c:pt idx="1606">
                  <c:v>3740.0</c:v>
                </c:pt>
                <c:pt idx="1607">
                  <c:v>3741.0</c:v>
                </c:pt>
                <c:pt idx="1608">
                  <c:v>3742.0</c:v>
                </c:pt>
                <c:pt idx="1609">
                  <c:v>3743.0</c:v>
                </c:pt>
                <c:pt idx="1610">
                  <c:v>3744.0</c:v>
                </c:pt>
                <c:pt idx="1611">
                  <c:v>3745.0</c:v>
                </c:pt>
                <c:pt idx="1612">
                  <c:v>3746.0</c:v>
                </c:pt>
                <c:pt idx="1613">
                  <c:v>3747.0</c:v>
                </c:pt>
                <c:pt idx="1614">
                  <c:v>3748.0</c:v>
                </c:pt>
                <c:pt idx="1615">
                  <c:v>3749.0</c:v>
                </c:pt>
                <c:pt idx="1616">
                  <c:v>3750.0</c:v>
                </c:pt>
                <c:pt idx="1617">
                  <c:v>3751.0</c:v>
                </c:pt>
                <c:pt idx="1618">
                  <c:v>3752.0</c:v>
                </c:pt>
                <c:pt idx="1619">
                  <c:v>3753.0</c:v>
                </c:pt>
                <c:pt idx="1620">
                  <c:v>3754.0</c:v>
                </c:pt>
                <c:pt idx="1621">
                  <c:v>3755.0</c:v>
                </c:pt>
                <c:pt idx="1622">
                  <c:v>3756.0</c:v>
                </c:pt>
                <c:pt idx="1623">
                  <c:v>3757.0</c:v>
                </c:pt>
                <c:pt idx="1624">
                  <c:v>3758.0</c:v>
                </c:pt>
                <c:pt idx="1625">
                  <c:v>3759.0</c:v>
                </c:pt>
                <c:pt idx="1626">
                  <c:v>3760.0</c:v>
                </c:pt>
                <c:pt idx="1627">
                  <c:v>3761.0</c:v>
                </c:pt>
                <c:pt idx="1628">
                  <c:v>3762.0</c:v>
                </c:pt>
                <c:pt idx="1629">
                  <c:v>3763.0</c:v>
                </c:pt>
                <c:pt idx="1630">
                  <c:v>3764.0</c:v>
                </c:pt>
                <c:pt idx="1631">
                  <c:v>3765.0</c:v>
                </c:pt>
                <c:pt idx="1632">
                  <c:v>3766.0</c:v>
                </c:pt>
                <c:pt idx="1633">
                  <c:v>3767.0</c:v>
                </c:pt>
                <c:pt idx="1634">
                  <c:v>3768.0</c:v>
                </c:pt>
                <c:pt idx="1635">
                  <c:v>3769.0</c:v>
                </c:pt>
                <c:pt idx="1636">
                  <c:v>3770.0</c:v>
                </c:pt>
                <c:pt idx="1637">
                  <c:v>3771.0</c:v>
                </c:pt>
                <c:pt idx="1638">
                  <c:v>3772.0</c:v>
                </c:pt>
                <c:pt idx="1639">
                  <c:v>3773.0</c:v>
                </c:pt>
                <c:pt idx="1640">
                  <c:v>3774.0</c:v>
                </c:pt>
                <c:pt idx="1641">
                  <c:v>3775.0</c:v>
                </c:pt>
                <c:pt idx="1642">
                  <c:v>3776.0</c:v>
                </c:pt>
                <c:pt idx="1643">
                  <c:v>3777.0</c:v>
                </c:pt>
                <c:pt idx="1644">
                  <c:v>3778.0</c:v>
                </c:pt>
                <c:pt idx="1645">
                  <c:v>3779.0</c:v>
                </c:pt>
                <c:pt idx="1646">
                  <c:v>3780.0</c:v>
                </c:pt>
                <c:pt idx="1647">
                  <c:v>3781.0</c:v>
                </c:pt>
                <c:pt idx="1648">
                  <c:v>3782.0</c:v>
                </c:pt>
                <c:pt idx="1649">
                  <c:v>3783.0</c:v>
                </c:pt>
                <c:pt idx="1650">
                  <c:v>3784.0</c:v>
                </c:pt>
                <c:pt idx="1651">
                  <c:v>3785.0</c:v>
                </c:pt>
                <c:pt idx="1652">
                  <c:v>3786.0</c:v>
                </c:pt>
                <c:pt idx="1653">
                  <c:v>3787.0</c:v>
                </c:pt>
                <c:pt idx="1654">
                  <c:v>3788.0</c:v>
                </c:pt>
                <c:pt idx="1655">
                  <c:v>3789.0</c:v>
                </c:pt>
                <c:pt idx="1656">
                  <c:v>3790.0</c:v>
                </c:pt>
                <c:pt idx="1657">
                  <c:v>3791.0</c:v>
                </c:pt>
                <c:pt idx="1658">
                  <c:v>3792.0</c:v>
                </c:pt>
                <c:pt idx="1659">
                  <c:v>3793.0</c:v>
                </c:pt>
                <c:pt idx="1660">
                  <c:v>3794.0</c:v>
                </c:pt>
                <c:pt idx="1661">
                  <c:v>3795.0</c:v>
                </c:pt>
                <c:pt idx="1662">
                  <c:v>3796.0</c:v>
                </c:pt>
                <c:pt idx="1663">
                  <c:v>3797.0</c:v>
                </c:pt>
                <c:pt idx="1664">
                  <c:v>3798.0</c:v>
                </c:pt>
                <c:pt idx="1665">
                  <c:v>3799.0</c:v>
                </c:pt>
                <c:pt idx="1666">
                  <c:v>3800.0</c:v>
                </c:pt>
                <c:pt idx="1667">
                  <c:v>3801.0</c:v>
                </c:pt>
                <c:pt idx="1668">
                  <c:v>3802.0</c:v>
                </c:pt>
                <c:pt idx="1669">
                  <c:v>3803.0</c:v>
                </c:pt>
                <c:pt idx="1670">
                  <c:v>3804.0</c:v>
                </c:pt>
                <c:pt idx="1671">
                  <c:v>3805.0</c:v>
                </c:pt>
                <c:pt idx="1672">
                  <c:v>3806.0</c:v>
                </c:pt>
                <c:pt idx="1673">
                  <c:v>3807.0</c:v>
                </c:pt>
                <c:pt idx="1674">
                  <c:v>3808.0</c:v>
                </c:pt>
                <c:pt idx="1675">
                  <c:v>3809.0</c:v>
                </c:pt>
                <c:pt idx="1676">
                  <c:v>3810.0</c:v>
                </c:pt>
                <c:pt idx="1677">
                  <c:v>3811.0</c:v>
                </c:pt>
                <c:pt idx="1678">
                  <c:v>3812.0</c:v>
                </c:pt>
                <c:pt idx="1679">
                  <c:v>3813.0</c:v>
                </c:pt>
                <c:pt idx="1680">
                  <c:v>3814.0</c:v>
                </c:pt>
                <c:pt idx="1681">
                  <c:v>3815.0</c:v>
                </c:pt>
                <c:pt idx="1682">
                  <c:v>3816.0</c:v>
                </c:pt>
                <c:pt idx="1683">
                  <c:v>3817.0</c:v>
                </c:pt>
                <c:pt idx="1684">
                  <c:v>3818.0</c:v>
                </c:pt>
                <c:pt idx="1685">
                  <c:v>3819.0</c:v>
                </c:pt>
                <c:pt idx="1686">
                  <c:v>3820.0</c:v>
                </c:pt>
                <c:pt idx="1687">
                  <c:v>3821.0</c:v>
                </c:pt>
                <c:pt idx="1688">
                  <c:v>3822.0</c:v>
                </c:pt>
                <c:pt idx="1689">
                  <c:v>3823.0</c:v>
                </c:pt>
                <c:pt idx="1690">
                  <c:v>3824.0</c:v>
                </c:pt>
                <c:pt idx="1691">
                  <c:v>3825.0</c:v>
                </c:pt>
                <c:pt idx="1692">
                  <c:v>3826.0</c:v>
                </c:pt>
                <c:pt idx="1693">
                  <c:v>3827.0</c:v>
                </c:pt>
                <c:pt idx="1694">
                  <c:v>3828.0</c:v>
                </c:pt>
                <c:pt idx="1695">
                  <c:v>3829.0</c:v>
                </c:pt>
                <c:pt idx="1696">
                  <c:v>3830.0</c:v>
                </c:pt>
                <c:pt idx="1697">
                  <c:v>3831.0</c:v>
                </c:pt>
                <c:pt idx="1698">
                  <c:v>3832.0</c:v>
                </c:pt>
                <c:pt idx="1699">
                  <c:v>3833.0</c:v>
                </c:pt>
                <c:pt idx="1700">
                  <c:v>3834.0</c:v>
                </c:pt>
                <c:pt idx="1701">
                  <c:v>3835.0</c:v>
                </c:pt>
                <c:pt idx="1702">
                  <c:v>3836.0</c:v>
                </c:pt>
                <c:pt idx="1703">
                  <c:v>3837.0</c:v>
                </c:pt>
                <c:pt idx="1704">
                  <c:v>3838.0</c:v>
                </c:pt>
                <c:pt idx="1705">
                  <c:v>3839.0</c:v>
                </c:pt>
                <c:pt idx="1706">
                  <c:v>3840.0</c:v>
                </c:pt>
                <c:pt idx="1707">
                  <c:v>3841.0</c:v>
                </c:pt>
                <c:pt idx="1708">
                  <c:v>3842.0</c:v>
                </c:pt>
                <c:pt idx="1709">
                  <c:v>3843.0</c:v>
                </c:pt>
                <c:pt idx="1710">
                  <c:v>3844.0</c:v>
                </c:pt>
                <c:pt idx="1711">
                  <c:v>3845.0</c:v>
                </c:pt>
                <c:pt idx="1712">
                  <c:v>3846.0</c:v>
                </c:pt>
                <c:pt idx="1713">
                  <c:v>3847.0</c:v>
                </c:pt>
                <c:pt idx="1714">
                  <c:v>3848.0</c:v>
                </c:pt>
                <c:pt idx="1715">
                  <c:v>3849.0</c:v>
                </c:pt>
                <c:pt idx="1716">
                  <c:v>3850.0</c:v>
                </c:pt>
                <c:pt idx="1717">
                  <c:v>3852.0</c:v>
                </c:pt>
                <c:pt idx="1718">
                  <c:v>3853.0</c:v>
                </c:pt>
                <c:pt idx="1719">
                  <c:v>3854.0</c:v>
                </c:pt>
                <c:pt idx="1720">
                  <c:v>3855.0</c:v>
                </c:pt>
                <c:pt idx="1721">
                  <c:v>3856.0</c:v>
                </c:pt>
                <c:pt idx="1722">
                  <c:v>3857.0</c:v>
                </c:pt>
                <c:pt idx="1723">
                  <c:v>3858.0</c:v>
                </c:pt>
                <c:pt idx="1724">
                  <c:v>3859.0</c:v>
                </c:pt>
                <c:pt idx="1725">
                  <c:v>3860.0</c:v>
                </c:pt>
                <c:pt idx="1726">
                  <c:v>3861.0</c:v>
                </c:pt>
                <c:pt idx="1727">
                  <c:v>3862.0</c:v>
                </c:pt>
                <c:pt idx="1728">
                  <c:v>3863.0</c:v>
                </c:pt>
                <c:pt idx="1729">
                  <c:v>3864.0</c:v>
                </c:pt>
                <c:pt idx="1730">
                  <c:v>3865.0</c:v>
                </c:pt>
                <c:pt idx="1731">
                  <c:v>3866.0</c:v>
                </c:pt>
                <c:pt idx="1732">
                  <c:v>3867.0</c:v>
                </c:pt>
                <c:pt idx="1733">
                  <c:v>3868.0</c:v>
                </c:pt>
                <c:pt idx="1734">
                  <c:v>3869.0</c:v>
                </c:pt>
                <c:pt idx="1735">
                  <c:v>3870.0</c:v>
                </c:pt>
                <c:pt idx="1736">
                  <c:v>3871.0</c:v>
                </c:pt>
                <c:pt idx="1737">
                  <c:v>3872.0</c:v>
                </c:pt>
                <c:pt idx="1738">
                  <c:v>3873.0</c:v>
                </c:pt>
                <c:pt idx="1739">
                  <c:v>3874.0</c:v>
                </c:pt>
                <c:pt idx="1740">
                  <c:v>3875.0</c:v>
                </c:pt>
                <c:pt idx="1741">
                  <c:v>3876.0</c:v>
                </c:pt>
                <c:pt idx="1742">
                  <c:v>3877.0</c:v>
                </c:pt>
                <c:pt idx="1743">
                  <c:v>3878.0</c:v>
                </c:pt>
                <c:pt idx="1744">
                  <c:v>3879.0</c:v>
                </c:pt>
                <c:pt idx="1745">
                  <c:v>3880.0</c:v>
                </c:pt>
                <c:pt idx="1746">
                  <c:v>3881.0</c:v>
                </c:pt>
                <c:pt idx="1747">
                  <c:v>3882.0</c:v>
                </c:pt>
                <c:pt idx="1748">
                  <c:v>3883.0</c:v>
                </c:pt>
                <c:pt idx="1749">
                  <c:v>3884.0</c:v>
                </c:pt>
                <c:pt idx="1750">
                  <c:v>3885.0</c:v>
                </c:pt>
                <c:pt idx="1751">
                  <c:v>3886.0</c:v>
                </c:pt>
                <c:pt idx="1752">
                  <c:v>3887.0</c:v>
                </c:pt>
                <c:pt idx="1753">
                  <c:v>3888.0</c:v>
                </c:pt>
                <c:pt idx="1754">
                  <c:v>3889.0</c:v>
                </c:pt>
                <c:pt idx="1755">
                  <c:v>3890.0</c:v>
                </c:pt>
                <c:pt idx="1756">
                  <c:v>3891.0</c:v>
                </c:pt>
                <c:pt idx="1757">
                  <c:v>3892.0</c:v>
                </c:pt>
                <c:pt idx="1758">
                  <c:v>3893.0</c:v>
                </c:pt>
                <c:pt idx="1759">
                  <c:v>3894.0</c:v>
                </c:pt>
                <c:pt idx="1760">
                  <c:v>3895.0</c:v>
                </c:pt>
                <c:pt idx="1761">
                  <c:v>3896.0</c:v>
                </c:pt>
                <c:pt idx="1762">
                  <c:v>3897.0</c:v>
                </c:pt>
                <c:pt idx="1763">
                  <c:v>3898.0</c:v>
                </c:pt>
                <c:pt idx="1764">
                  <c:v>3899.0</c:v>
                </c:pt>
                <c:pt idx="1765">
                  <c:v>3900.0</c:v>
                </c:pt>
                <c:pt idx="1766">
                  <c:v>3901.0</c:v>
                </c:pt>
                <c:pt idx="1767">
                  <c:v>3902.0</c:v>
                </c:pt>
                <c:pt idx="1768">
                  <c:v>3903.0</c:v>
                </c:pt>
                <c:pt idx="1769">
                  <c:v>3904.0</c:v>
                </c:pt>
                <c:pt idx="1770">
                  <c:v>3905.0</c:v>
                </c:pt>
                <c:pt idx="1771">
                  <c:v>3906.0</c:v>
                </c:pt>
                <c:pt idx="1772">
                  <c:v>3907.0</c:v>
                </c:pt>
                <c:pt idx="1773">
                  <c:v>3908.0</c:v>
                </c:pt>
                <c:pt idx="1774">
                  <c:v>3909.0</c:v>
                </c:pt>
                <c:pt idx="1775">
                  <c:v>3910.0</c:v>
                </c:pt>
                <c:pt idx="1776">
                  <c:v>3911.0</c:v>
                </c:pt>
                <c:pt idx="1777">
                  <c:v>3912.0</c:v>
                </c:pt>
                <c:pt idx="1778">
                  <c:v>3913.0</c:v>
                </c:pt>
                <c:pt idx="1779">
                  <c:v>3914.0</c:v>
                </c:pt>
                <c:pt idx="1780">
                  <c:v>3915.0</c:v>
                </c:pt>
                <c:pt idx="1781">
                  <c:v>3916.0</c:v>
                </c:pt>
                <c:pt idx="1782">
                  <c:v>3917.0</c:v>
                </c:pt>
                <c:pt idx="1783">
                  <c:v>3918.0</c:v>
                </c:pt>
                <c:pt idx="1784">
                  <c:v>3919.0</c:v>
                </c:pt>
                <c:pt idx="1785">
                  <c:v>3920.0</c:v>
                </c:pt>
                <c:pt idx="1786">
                  <c:v>3921.0</c:v>
                </c:pt>
                <c:pt idx="1787">
                  <c:v>3922.0</c:v>
                </c:pt>
                <c:pt idx="1788">
                  <c:v>3923.0</c:v>
                </c:pt>
                <c:pt idx="1789">
                  <c:v>3924.0</c:v>
                </c:pt>
                <c:pt idx="1790">
                  <c:v>3925.0</c:v>
                </c:pt>
                <c:pt idx="1791">
                  <c:v>3926.0</c:v>
                </c:pt>
                <c:pt idx="1792">
                  <c:v>3927.0</c:v>
                </c:pt>
                <c:pt idx="1793">
                  <c:v>3928.0</c:v>
                </c:pt>
                <c:pt idx="1794">
                  <c:v>3929.0</c:v>
                </c:pt>
                <c:pt idx="1795">
                  <c:v>3930.0</c:v>
                </c:pt>
                <c:pt idx="1796">
                  <c:v>3931.0</c:v>
                </c:pt>
                <c:pt idx="1797">
                  <c:v>3932.0</c:v>
                </c:pt>
                <c:pt idx="1798">
                  <c:v>3933.0</c:v>
                </c:pt>
                <c:pt idx="1799">
                  <c:v>3934.0</c:v>
                </c:pt>
                <c:pt idx="1800">
                  <c:v>3935.0</c:v>
                </c:pt>
                <c:pt idx="1801">
                  <c:v>3936.0</c:v>
                </c:pt>
                <c:pt idx="1802">
                  <c:v>3937.0</c:v>
                </c:pt>
                <c:pt idx="1803">
                  <c:v>3938.0</c:v>
                </c:pt>
                <c:pt idx="1804">
                  <c:v>3939.0</c:v>
                </c:pt>
                <c:pt idx="1805">
                  <c:v>3940.0</c:v>
                </c:pt>
                <c:pt idx="1806">
                  <c:v>3941.0</c:v>
                </c:pt>
                <c:pt idx="1807">
                  <c:v>3942.0</c:v>
                </c:pt>
                <c:pt idx="1808">
                  <c:v>3943.0</c:v>
                </c:pt>
                <c:pt idx="1809">
                  <c:v>3944.0</c:v>
                </c:pt>
                <c:pt idx="1810">
                  <c:v>3945.0</c:v>
                </c:pt>
                <c:pt idx="1811">
                  <c:v>3946.0</c:v>
                </c:pt>
                <c:pt idx="1812">
                  <c:v>3947.0</c:v>
                </c:pt>
                <c:pt idx="1813">
                  <c:v>3948.0</c:v>
                </c:pt>
                <c:pt idx="1814">
                  <c:v>3949.0</c:v>
                </c:pt>
                <c:pt idx="1815">
                  <c:v>3950.0</c:v>
                </c:pt>
                <c:pt idx="1816">
                  <c:v>3951.0</c:v>
                </c:pt>
                <c:pt idx="1817">
                  <c:v>3952.0</c:v>
                </c:pt>
                <c:pt idx="1818">
                  <c:v>3953.0</c:v>
                </c:pt>
                <c:pt idx="1819">
                  <c:v>3954.0</c:v>
                </c:pt>
                <c:pt idx="1820">
                  <c:v>3955.0</c:v>
                </c:pt>
                <c:pt idx="1821">
                  <c:v>3956.0</c:v>
                </c:pt>
                <c:pt idx="1822">
                  <c:v>3957.0</c:v>
                </c:pt>
                <c:pt idx="1823">
                  <c:v>3958.0</c:v>
                </c:pt>
                <c:pt idx="1824">
                  <c:v>3959.0</c:v>
                </c:pt>
                <c:pt idx="1825">
                  <c:v>3960.0</c:v>
                </c:pt>
                <c:pt idx="1826">
                  <c:v>3961.0</c:v>
                </c:pt>
                <c:pt idx="1827">
                  <c:v>3962.0</c:v>
                </c:pt>
                <c:pt idx="1828">
                  <c:v>3963.0</c:v>
                </c:pt>
                <c:pt idx="1829">
                  <c:v>3964.0</c:v>
                </c:pt>
                <c:pt idx="1830">
                  <c:v>3965.0</c:v>
                </c:pt>
                <c:pt idx="1831">
                  <c:v>3966.0</c:v>
                </c:pt>
                <c:pt idx="1832">
                  <c:v>3967.0</c:v>
                </c:pt>
                <c:pt idx="1833">
                  <c:v>3968.0</c:v>
                </c:pt>
                <c:pt idx="1834">
                  <c:v>3969.0</c:v>
                </c:pt>
                <c:pt idx="1835">
                  <c:v>3970.0</c:v>
                </c:pt>
                <c:pt idx="1836">
                  <c:v>3971.0</c:v>
                </c:pt>
                <c:pt idx="1837">
                  <c:v>3972.0</c:v>
                </c:pt>
                <c:pt idx="1838">
                  <c:v>3973.0</c:v>
                </c:pt>
                <c:pt idx="1839">
                  <c:v>3974.0</c:v>
                </c:pt>
                <c:pt idx="1840">
                  <c:v>3975.0</c:v>
                </c:pt>
                <c:pt idx="1841">
                  <c:v>3976.0</c:v>
                </c:pt>
                <c:pt idx="1842">
                  <c:v>3977.0</c:v>
                </c:pt>
                <c:pt idx="1843">
                  <c:v>3978.0</c:v>
                </c:pt>
                <c:pt idx="1844">
                  <c:v>3979.0</c:v>
                </c:pt>
                <c:pt idx="1845">
                  <c:v>3980.0</c:v>
                </c:pt>
                <c:pt idx="1846">
                  <c:v>3981.0</c:v>
                </c:pt>
                <c:pt idx="1847">
                  <c:v>3982.0</c:v>
                </c:pt>
                <c:pt idx="1848">
                  <c:v>3983.0</c:v>
                </c:pt>
                <c:pt idx="1849">
                  <c:v>3984.0</c:v>
                </c:pt>
                <c:pt idx="1850">
                  <c:v>3985.0</c:v>
                </c:pt>
                <c:pt idx="1851">
                  <c:v>3986.0</c:v>
                </c:pt>
                <c:pt idx="1852">
                  <c:v>3987.0</c:v>
                </c:pt>
                <c:pt idx="1853">
                  <c:v>3988.0</c:v>
                </c:pt>
                <c:pt idx="1854">
                  <c:v>3989.0</c:v>
                </c:pt>
                <c:pt idx="1855">
                  <c:v>3990.0</c:v>
                </c:pt>
                <c:pt idx="1856">
                  <c:v>3991.0</c:v>
                </c:pt>
                <c:pt idx="1857">
                  <c:v>3992.0</c:v>
                </c:pt>
                <c:pt idx="1858">
                  <c:v>3993.0</c:v>
                </c:pt>
                <c:pt idx="1859">
                  <c:v>3994.0</c:v>
                </c:pt>
                <c:pt idx="1860">
                  <c:v>3995.0</c:v>
                </c:pt>
                <c:pt idx="1861">
                  <c:v>3996.0</c:v>
                </c:pt>
                <c:pt idx="1862">
                  <c:v>3997.0</c:v>
                </c:pt>
                <c:pt idx="1863">
                  <c:v>3998.0</c:v>
                </c:pt>
                <c:pt idx="1864">
                  <c:v>3999.0</c:v>
                </c:pt>
                <c:pt idx="1865">
                  <c:v>4000.0</c:v>
                </c:pt>
                <c:pt idx="1866">
                  <c:v>4001.0</c:v>
                </c:pt>
                <c:pt idx="1867">
                  <c:v>4002.0</c:v>
                </c:pt>
                <c:pt idx="1868">
                  <c:v>4003.0</c:v>
                </c:pt>
                <c:pt idx="1869">
                  <c:v>4004.0</c:v>
                </c:pt>
                <c:pt idx="1870">
                  <c:v>4005.0</c:v>
                </c:pt>
                <c:pt idx="1871">
                  <c:v>4006.0</c:v>
                </c:pt>
                <c:pt idx="1872">
                  <c:v>4007.0</c:v>
                </c:pt>
                <c:pt idx="1873">
                  <c:v>4008.0</c:v>
                </c:pt>
                <c:pt idx="1874">
                  <c:v>4009.0</c:v>
                </c:pt>
                <c:pt idx="1875">
                  <c:v>4010.0</c:v>
                </c:pt>
                <c:pt idx="1876">
                  <c:v>4011.0</c:v>
                </c:pt>
                <c:pt idx="1877">
                  <c:v>4012.0</c:v>
                </c:pt>
                <c:pt idx="1878">
                  <c:v>4013.0</c:v>
                </c:pt>
                <c:pt idx="1879">
                  <c:v>4014.0</c:v>
                </c:pt>
                <c:pt idx="1880">
                  <c:v>4015.0</c:v>
                </c:pt>
                <c:pt idx="1881">
                  <c:v>4016.0</c:v>
                </c:pt>
                <c:pt idx="1882">
                  <c:v>4017.0</c:v>
                </c:pt>
                <c:pt idx="1883">
                  <c:v>4018.0</c:v>
                </c:pt>
                <c:pt idx="1884">
                  <c:v>4019.0</c:v>
                </c:pt>
                <c:pt idx="1885">
                  <c:v>4020.0</c:v>
                </c:pt>
                <c:pt idx="1886">
                  <c:v>4021.0</c:v>
                </c:pt>
                <c:pt idx="1887">
                  <c:v>4022.0</c:v>
                </c:pt>
                <c:pt idx="1888">
                  <c:v>4023.0</c:v>
                </c:pt>
                <c:pt idx="1889">
                  <c:v>4024.0</c:v>
                </c:pt>
                <c:pt idx="1890">
                  <c:v>4025.0</c:v>
                </c:pt>
                <c:pt idx="1891">
                  <c:v>4026.0</c:v>
                </c:pt>
                <c:pt idx="1892">
                  <c:v>4027.0</c:v>
                </c:pt>
                <c:pt idx="1893">
                  <c:v>4029.0</c:v>
                </c:pt>
                <c:pt idx="1894">
                  <c:v>4030.0</c:v>
                </c:pt>
                <c:pt idx="1895">
                  <c:v>4031.0</c:v>
                </c:pt>
                <c:pt idx="1896">
                  <c:v>4032.0</c:v>
                </c:pt>
                <c:pt idx="1897">
                  <c:v>4033.0</c:v>
                </c:pt>
                <c:pt idx="1898">
                  <c:v>4034.0</c:v>
                </c:pt>
                <c:pt idx="1899">
                  <c:v>4035.0</c:v>
                </c:pt>
                <c:pt idx="1900">
                  <c:v>4036.0</c:v>
                </c:pt>
                <c:pt idx="1901">
                  <c:v>4037.0</c:v>
                </c:pt>
                <c:pt idx="1902">
                  <c:v>4038.0</c:v>
                </c:pt>
                <c:pt idx="1903">
                  <c:v>4039.0</c:v>
                </c:pt>
                <c:pt idx="1904">
                  <c:v>4040.0</c:v>
                </c:pt>
                <c:pt idx="1905">
                  <c:v>4041.0</c:v>
                </c:pt>
                <c:pt idx="1906">
                  <c:v>4042.0</c:v>
                </c:pt>
                <c:pt idx="1907">
                  <c:v>4044.0</c:v>
                </c:pt>
                <c:pt idx="1908">
                  <c:v>4045.0</c:v>
                </c:pt>
                <c:pt idx="1909">
                  <c:v>4046.0</c:v>
                </c:pt>
                <c:pt idx="1910">
                  <c:v>4047.0</c:v>
                </c:pt>
                <c:pt idx="1911">
                  <c:v>4048.0</c:v>
                </c:pt>
                <c:pt idx="1912">
                  <c:v>4049.0</c:v>
                </c:pt>
                <c:pt idx="1913">
                  <c:v>4050.0</c:v>
                </c:pt>
                <c:pt idx="1914">
                  <c:v>4051.0</c:v>
                </c:pt>
                <c:pt idx="1915">
                  <c:v>4053.0</c:v>
                </c:pt>
                <c:pt idx="1916">
                  <c:v>4054.0</c:v>
                </c:pt>
                <c:pt idx="1917">
                  <c:v>4055.0</c:v>
                </c:pt>
                <c:pt idx="1918">
                  <c:v>4056.0</c:v>
                </c:pt>
                <c:pt idx="1919">
                  <c:v>4057.0</c:v>
                </c:pt>
                <c:pt idx="1920">
                  <c:v>4058.0</c:v>
                </c:pt>
                <c:pt idx="1921">
                  <c:v>4059.0</c:v>
                </c:pt>
                <c:pt idx="1922">
                  <c:v>4060.0</c:v>
                </c:pt>
                <c:pt idx="1923">
                  <c:v>4061.0</c:v>
                </c:pt>
                <c:pt idx="1924">
                  <c:v>4062.0</c:v>
                </c:pt>
                <c:pt idx="1925">
                  <c:v>4063.0</c:v>
                </c:pt>
                <c:pt idx="1926">
                  <c:v>4064.0</c:v>
                </c:pt>
                <c:pt idx="1927">
                  <c:v>4065.0</c:v>
                </c:pt>
                <c:pt idx="1928">
                  <c:v>4066.0</c:v>
                </c:pt>
                <c:pt idx="1929">
                  <c:v>4067.0</c:v>
                </c:pt>
                <c:pt idx="1930">
                  <c:v>4068.0</c:v>
                </c:pt>
                <c:pt idx="1931">
                  <c:v>4069.0</c:v>
                </c:pt>
                <c:pt idx="1932">
                  <c:v>4070.0</c:v>
                </c:pt>
                <c:pt idx="1933">
                  <c:v>4071.0</c:v>
                </c:pt>
                <c:pt idx="1934">
                  <c:v>4072.0</c:v>
                </c:pt>
                <c:pt idx="1935">
                  <c:v>4073.0</c:v>
                </c:pt>
                <c:pt idx="1936">
                  <c:v>4074.0</c:v>
                </c:pt>
                <c:pt idx="1937">
                  <c:v>4075.0</c:v>
                </c:pt>
                <c:pt idx="1938">
                  <c:v>4076.0</c:v>
                </c:pt>
                <c:pt idx="1939">
                  <c:v>4077.0</c:v>
                </c:pt>
                <c:pt idx="1940">
                  <c:v>4078.0</c:v>
                </c:pt>
                <c:pt idx="1941">
                  <c:v>4079.0</c:v>
                </c:pt>
                <c:pt idx="1942">
                  <c:v>4080.0</c:v>
                </c:pt>
                <c:pt idx="1943">
                  <c:v>4081.0</c:v>
                </c:pt>
                <c:pt idx="1944">
                  <c:v>4082.0</c:v>
                </c:pt>
                <c:pt idx="1945">
                  <c:v>4083.0</c:v>
                </c:pt>
                <c:pt idx="1946">
                  <c:v>4084.0</c:v>
                </c:pt>
                <c:pt idx="1947">
                  <c:v>4085.0</c:v>
                </c:pt>
                <c:pt idx="1948">
                  <c:v>4086.0</c:v>
                </c:pt>
                <c:pt idx="1949">
                  <c:v>4087.0</c:v>
                </c:pt>
                <c:pt idx="1950">
                  <c:v>4088.0</c:v>
                </c:pt>
                <c:pt idx="1951">
                  <c:v>4089.0</c:v>
                </c:pt>
                <c:pt idx="1952">
                  <c:v>4090.0</c:v>
                </c:pt>
                <c:pt idx="1953">
                  <c:v>4091.0</c:v>
                </c:pt>
                <c:pt idx="1954">
                  <c:v>4092.0</c:v>
                </c:pt>
                <c:pt idx="1955">
                  <c:v>4093.0</c:v>
                </c:pt>
                <c:pt idx="1956">
                  <c:v>4094.0</c:v>
                </c:pt>
                <c:pt idx="1957">
                  <c:v>4095.0</c:v>
                </c:pt>
                <c:pt idx="1958">
                  <c:v>4096.0</c:v>
                </c:pt>
                <c:pt idx="1959">
                  <c:v>4097.0</c:v>
                </c:pt>
                <c:pt idx="1960">
                  <c:v>4098.0</c:v>
                </c:pt>
                <c:pt idx="1961">
                  <c:v>4099.0</c:v>
                </c:pt>
                <c:pt idx="1962">
                  <c:v>4100.0</c:v>
                </c:pt>
                <c:pt idx="1963">
                  <c:v>4101.0</c:v>
                </c:pt>
                <c:pt idx="1964">
                  <c:v>4102.0</c:v>
                </c:pt>
                <c:pt idx="1965">
                  <c:v>4103.0</c:v>
                </c:pt>
                <c:pt idx="1966">
                  <c:v>4104.0</c:v>
                </c:pt>
                <c:pt idx="1967">
                  <c:v>4105.0</c:v>
                </c:pt>
                <c:pt idx="1968">
                  <c:v>4106.0</c:v>
                </c:pt>
                <c:pt idx="1969">
                  <c:v>4107.0</c:v>
                </c:pt>
                <c:pt idx="1970">
                  <c:v>4108.0</c:v>
                </c:pt>
                <c:pt idx="1971">
                  <c:v>4109.0</c:v>
                </c:pt>
                <c:pt idx="1972">
                  <c:v>4110.0</c:v>
                </c:pt>
                <c:pt idx="1973">
                  <c:v>4111.0</c:v>
                </c:pt>
                <c:pt idx="1974">
                  <c:v>4112.0</c:v>
                </c:pt>
                <c:pt idx="1975">
                  <c:v>4113.0</c:v>
                </c:pt>
                <c:pt idx="1976">
                  <c:v>4114.0</c:v>
                </c:pt>
                <c:pt idx="1977">
                  <c:v>4115.0</c:v>
                </c:pt>
                <c:pt idx="1978">
                  <c:v>4116.0</c:v>
                </c:pt>
                <c:pt idx="1979">
                  <c:v>4117.0</c:v>
                </c:pt>
                <c:pt idx="1980">
                  <c:v>4118.0</c:v>
                </c:pt>
                <c:pt idx="1981">
                  <c:v>4119.0</c:v>
                </c:pt>
                <c:pt idx="1982">
                  <c:v>4120.0</c:v>
                </c:pt>
                <c:pt idx="1983">
                  <c:v>4121.0</c:v>
                </c:pt>
                <c:pt idx="1984">
                  <c:v>4122.0</c:v>
                </c:pt>
                <c:pt idx="1985">
                  <c:v>4123.0</c:v>
                </c:pt>
                <c:pt idx="1986">
                  <c:v>4124.0</c:v>
                </c:pt>
                <c:pt idx="1987">
                  <c:v>4125.0</c:v>
                </c:pt>
                <c:pt idx="1988">
                  <c:v>4126.0</c:v>
                </c:pt>
                <c:pt idx="1989">
                  <c:v>4127.0</c:v>
                </c:pt>
                <c:pt idx="1990">
                  <c:v>4128.0</c:v>
                </c:pt>
                <c:pt idx="1991">
                  <c:v>4129.0</c:v>
                </c:pt>
                <c:pt idx="1992">
                  <c:v>4130.0</c:v>
                </c:pt>
                <c:pt idx="1993">
                  <c:v>4131.0</c:v>
                </c:pt>
                <c:pt idx="1994">
                  <c:v>4132.0</c:v>
                </c:pt>
                <c:pt idx="1995">
                  <c:v>4133.0</c:v>
                </c:pt>
                <c:pt idx="1996">
                  <c:v>4134.0</c:v>
                </c:pt>
                <c:pt idx="1997">
                  <c:v>4135.0</c:v>
                </c:pt>
                <c:pt idx="1998">
                  <c:v>4136.0</c:v>
                </c:pt>
                <c:pt idx="1999">
                  <c:v>4137.0</c:v>
                </c:pt>
                <c:pt idx="2000">
                  <c:v>4138.0</c:v>
                </c:pt>
                <c:pt idx="2001">
                  <c:v>4139.0</c:v>
                </c:pt>
                <c:pt idx="2002">
                  <c:v>4140.0</c:v>
                </c:pt>
                <c:pt idx="2003">
                  <c:v>4141.0</c:v>
                </c:pt>
                <c:pt idx="2004">
                  <c:v>4142.0</c:v>
                </c:pt>
                <c:pt idx="2005">
                  <c:v>4143.0</c:v>
                </c:pt>
                <c:pt idx="2006">
                  <c:v>4144.0</c:v>
                </c:pt>
                <c:pt idx="2007">
                  <c:v>4145.0</c:v>
                </c:pt>
                <c:pt idx="2008">
                  <c:v>4146.0</c:v>
                </c:pt>
                <c:pt idx="2009">
                  <c:v>4147.0</c:v>
                </c:pt>
                <c:pt idx="2010">
                  <c:v>4148.0</c:v>
                </c:pt>
                <c:pt idx="2011">
                  <c:v>4149.0</c:v>
                </c:pt>
                <c:pt idx="2012">
                  <c:v>4150.0</c:v>
                </c:pt>
                <c:pt idx="2013">
                  <c:v>4151.0</c:v>
                </c:pt>
                <c:pt idx="2014">
                  <c:v>4152.0</c:v>
                </c:pt>
                <c:pt idx="2015">
                  <c:v>4153.0</c:v>
                </c:pt>
                <c:pt idx="2016">
                  <c:v>4154.0</c:v>
                </c:pt>
                <c:pt idx="2017">
                  <c:v>4156.0</c:v>
                </c:pt>
                <c:pt idx="2018">
                  <c:v>4157.0</c:v>
                </c:pt>
                <c:pt idx="2019">
                  <c:v>4158.0</c:v>
                </c:pt>
                <c:pt idx="2020">
                  <c:v>4159.0</c:v>
                </c:pt>
                <c:pt idx="2021">
                  <c:v>4160.0</c:v>
                </c:pt>
                <c:pt idx="2022">
                  <c:v>4161.0</c:v>
                </c:pt>
                <c:pt idx="2023">
                  <c:v>4162.0</c:v>
                </c:pt>
                <c:pt idx="2024">
                  <c:v>4163.0</c:v>
                </c:pt>
                <c:pt idx="2025">
                  <c:v>4164.0</c:v>
                </c:pt>
                <c:pt idx="2026">
                  <c:v>4165.0</c:v>
                </c:pt>
                <c:pt idx="2027">
                  <c:v>4166.0</c:v>
                </c:pt>
                <c:pt idx="2028">
                  <c:v>4167.0</c:v>
                </c:pt>
                <c:pt idx="2029">
                  <c:v>4168.0</c:v>
                </c:pt>
                <c:pt idx="2030">
                  <c:v>4170.0</c:v>
                </c:pt>
                <c:pt idx="2031">
                  <c:v>4171.0</c:v>
                </c:pt>
                <c:pt idx="2032">
                  <c:v>4172.0</c:v>
                </c:pt>
                <c:pt idx="2033">
                  <c:v>4173.0</c:v>
                </c:pt>
                <c:pt idx="2034">
                  <c:v>4174.0</c:v>
                </c:pt>
                <c:pt idx="2035">
                  <c:v>4175.0</c:v>
                </c:pt>
                <c:pt idx="2036">
                  <c:v>4176.0</c:v>
                </c:pt>
                <c:pt idx="2037">
                  <c:v>4177.0</c:v>
                </c:pt>
                <c:pt idx="2038">
                  <c:v>4178.0</c:v>
                </c:pt>
                <c:pt idx="2039">
                  <c:v>4179.0</c:v>
                </c:pt>
                <c:pt idx="2040">
                  <c:v>4180.0</c:v>
                </c:pt>
                <c:pt idx="2041">
                  <c:v>4181.0</c:v>
                </c:pt>
                <c:pt idx="2042">
                  <c:v>4182.0</c:v>
                </c:pt>
                <c:pt idx="2043">
                  <c:v>4183.0</c:v>
                </c:pt>
                <c:pt idx="2044">
                  <c:v>4184.0</c:v>
                </c:pt>
                <c:pt idx="2045">
                  <c:v>4185.0</c:v>
                </c:pt>
                <c:pt idx="2046">
                  <c:v>4186.0</c:v>
                </c:pt>
                <c:pt idx="2047">
                  <c:v>4187.0</c:v>
                </c:pt>
                <c:pt idx="2048">
                  <c:v>4188.0</c:v>
                </c:pt>
                <c:pt idx="2049">
                  <c:v>4189.0</c:v>
                </c:pt>
                <c:pt idx="2050">
                  <c:v>4190.0</c:v>
                </c:pt>
                <c:pt idx="2051">
                  <c:v>4191.0</c:v>
                </c:pt>
                <c:pt idx="2052">
                  <c:v>4192.0</c:v>
                </c:pt>
                <c:pt idx="2053">
                  <c:v>4193.0</c:v>
                </c:pt>
                <c:pt idx="2054">
                  <c:v>4194.0</c:v>
                </c:pt>
                <c:pt idx="2055">
                  <c:v>4195.0</c:v>
                </c:pt>
                <c:pt idx="2056">
                  <c:v>4196.0</c:v>
                </c:pt>
                <c:pt idx="2057">
                  <c:v>4197.0</c:v>
                </c:pt>
                <c:pt idx="2058">
                  <c:v>4198.0</c:v>
                </c:pt>
                <c:pt idx="2059">
                  <c:v>4199.0</c:v>
                </c:pt>
                <c:pt idx="2060">
                  <c:v>4200.0</c:v>
                </c:pt>
                <c:pt idx="2061">
                  <c:v>4201.0</c:v>
                </c:pt>
                <c:pt idx="2062">
                  <c:v>4202.0</c:v>
                </c:pt>
                <c:pt idx="2063">
                  <c:v>4203.0</c:v>
                </c:pt>
                <c:pt idx="2064">
                  <c:v>4205.0</c:v>
                </c:pt>
                <c:pt idx="2065">
                  <c:v>4207.0</c:v>
                </c:pt>
                <c:pt idx="2066">
                  <c:v>4208.0</c:v>
                </c:pt>
                <c:pt idx="2067">
                  <c:v>4209.0</c:v>
                </c:pt>
                <c:pt idx="2068">
                  <c:v>4210.0</c:v>
                </c:pt>
                <c:pt idx="2069">
                  <c:v>4211.0</c:v>
                </c:pt>
                <c:pt idx="2070">
                  <c:v>4212.0</c:v>
                </c:pt>
                <c:pt idx="2071">
                  <c:v>4213.0</c:v>
                </c:pt>
                <c:pt idx="2072">
                  <c:v>4214.0</c:v>
                </c:pt>
                <c:pt idx="2073">
                  <c:v>4215.0</c:v>
                </c:pt>
                <c:pt idx="2074">
                  <c:v>4216.0</c:v>
                </c:pt>
                <c:pt idx="2075">
                  <c:v>4217.0</c:v>
                </c:pt>
                <c:pt idx="2076">
                  <c:v>4218.0</c:v>
                </c:pt>
                <c:pt idx="2077">
                  <c:v>4219.0</c:v>
                </c:pt>
                <c:pt idx="2078">
                  <c:v>4220.0</c:v>
                </c:pt>
                <c:pt idx="2079">
                  <c:v>4221.0</c:v>
                </c:pt>
                <c:pt idx="2080">
                  <c:v>4222.0</c:v>
                </c:pt>
                <c:pt idx="2081">
                  <c:v>4223.0</c:v>
                </c:pt>
                <c:pt idx="2082">
                  <c:v>4224.0</c:v>
                </c:pt>
                <c:pt idx="2083">
                  <c:v>4225.0</c:v>
                </c:pt>
                <c:pt idx="2084">
                  <c:v>4226.0</c:v>
                </c:pt>
                <c:pt idx="2085">
                  <c:v>4227.0</c:v>
                </c:pt>
                <c:pt idx="2086">
                  <c:v>4228.0</c:v>
                </c:pt>
                <c:pt idx="2087">
                  <c:v>4229.0</c:v>
                </c:pt>
                <c:pt idx="2088">
                  <c:v>4230.0</c:v>
                </c:pt>
                <c:pt idx="2089">
                  <c:v>4231.0</c:v>
                </c:pt>
                <c:pt idx="2090">
                  <c:v>4232.0</c:v>
                </c:pt>
                <c:pt idx="2091">
                  <c:v>4234.0</c:v>
                </c:pt>
                <c:pt idx="2092">
                  <c:v>4235.0</c:v>
                </c:pt>
                <c:pt idx="2093">
                  <c:v>4236.0</c:v>
                </c:pt>
                <c:pt idx="2094">
                  <c:v>4237.0</c:v>
                </c:pt>
                <c:pt idx="2095">
                  <c:v>4238.0</c:v>
                </c:pt>
                <c:pt idx="2096">
                  <c:v>4239.0</c:v>
                </c:pt>
                <c:pt idx="2097">
                  <c:v>4240.0</c:v>
                </c:pt>
                <c:pt idx="2098">
                  <c:v>4241.0</c:v>
                </c:pt>
                <c:pt idx="2099">
                  <c:v>4242.0</c:v>
                </c:pt>
                <c:pt idx="2100">
                  <c:v>4243.0</c:v>
                </c:pt>
                <c:pt idx="2101">
                  <c:v>4244.0</c:v>
                </c:pt>
                <c:pt idx="2102">
                  <c:v>4245.0</c:v>
                </c:pt>
                <c:pt idx="2103">
                  <c:v>4246.0</c:v>
                </c:pt>
                <c:pt idx="2104">
                  <c:v>4247.0</c:v>
                </c:pt>
                <c:pt idx="2105">
                  <c:v>4248.0</c:v>
                </c:pt>
                <c:pt idx="2106">
                  <c:v>4249.0</c:v>
                </c:pt>
                <c:pt idx="2107">
                  <c:v>4250.0</c:v>
                </c:pt>
                <c:pt idx="2108">
                  <c:v>4251.0</c:v>
                </c:pt>
                <c:pt idx="2109">
                  <c:v>4252.0</c:v>
                </c:pt>
                <c:pt idx="2110">
                  <c:v>4253.0</c:v>
                </c:pt>
                <c:pt idx="2111">
                  <c:v>4254.0</c:v>
                </c:pt>
                <c:pt idx="2112">
                  <c:v>4255.0</c:v>
                </c:pt>
                <c:pt idx="2113">
                  <c:v>4256.0</c:v>
                </c:pt>
                <c:pt idx="2114">
                  <c:v>4257.0</c:v>
                </c:pt>
                <c:pt idx="2115">
                  <c:v>4258.0</c:v>
                </c:pt>
                <c:pt idx="2116">
                  <c:v>4259.0</c:v>
                </c:pt>
                <c:pt idx="2117">
                  <c:v>4260.0</c:v>
                </c:pt>
                <c:pt idx="2118">
                  <c:v>4261.0</c:v>
                </c:pt>
                <c:pt idx="2119">
                  <c:v>4262.0</c:v>
                </c:pt>
                <c:pt idx="2120">
                  <c:v>4263.0</c:v>
                </c:pt>
                <c:pt idx="2121">
                  <c:v>4264.0</c:v>
                </c:pt>
                <c:pt idx="2122">
                  <c:v>4265.0</c:v>
                </c:pt>
                <c:pt idx="2123">
                  <c:v>4266.0</c:v>
                </c:pt>
                <c:pt idx="2124">
                  <c:v>4267.0</c:v>
                </c:pt>
                <c:pt idx="2125">
                  <c:v>4268.0</c:v>
                </c:pt>
                <c:pt idx="2126">
                  <c:v>4269.0</c:v>
                </c:pt>
                <c:pt idx="2127">
                  <c:v>4270.0</c:v>
                </c:pt>
                <c:pt idx="2128">
                  <c:v>4271.0</c:v>
                </c:pt>
                <c:pt idx="2129">
                  <c:v>4272.0</c:v>
                </c:pt>
                <c:pt idx="2130">
                  <c:v>4273.0</c:v>
                </c:pt>
                <c:pt idx="2131">
                  <c:v>4274.0</c:v>
                </c:pt>
                <c:pt idx="2132">
                  <c:v>4275.0</c:v>
                </c:pt>
                <c:pt idx="2133">
                  <c:v>4276.0</c:v>
                </c:pt>
                <c:pt idx="2134">
                  <c:v>4277.0</c:v>
                </c:pt>
                <c:pt idx="2135">
                  <c:v>4278.0</c:v>
                </c:pt>
                <c:pt idx="2136">
                  <c:v>4279.0</c:v>
                </c:pt>
                <c:pt idx="2137">
                  <c:v>4280.0</c:v>
                </c:pt>
                <c:pt idx="2138">
                  <c:v>4281.0</c:v>
                </c:pt>
                <c:pt idx="2139">
                  <c:v>4282.0</c:v>
                </c:pt>
                <c:pt idx="2140">
                  <c:v>4283.0</c:v>
                </c:pt>
                <c:pt idx="2141">
                  <c:v>4284.0</c:v>
                </c:pt>
                <c:pt idx="2142">
                  <c:v>4285.0</c:v>
                </c:pt>
                <c:pt idx="2143">
                  <c:v>4286.0</c:v>
                </c:pt>
                <c:pt idx="2144">
                  <c:v>4287.0</c:v>
                </c:pt>
                <c:pt idx="2145">
                  <c:v>4288.0</c:v>
                </c:pt>
                <c:pt idx="2146">
                  <c:v>4289.0</c:v>
                </c:pt>
                <c:pt idx="2147">
                  <c:v>4290.0</c:v>
                </c:pt>
                <c:pt idx="2148">
                  <c:v>4291.0</c:v>
                </c:pt>
                <c:pt idx="2149">
                  <c:v>4292.0</c:v>
                </c:pt>
                <c:pt idx="2150">
                  <c:v>4293.0</c:v>
                </c:pt>
                <c:pt idx="2151">
                  <c:v>4294.0</c:v>
                </c:pt>
                <c:pt idx="2152">
                  <c:v>4295.0</c:v>
                </c:pt>
                <c:pt idx="2153">
                  <c:v>4296.0</c:v>
                </c:pt>
                <c:pt idx="2154">
                  <c:v>4298.0</c:v>
                </c:pt>
                <c:pt idx="2155">
                  <c:v>4299.0</c:v>
                </c:pt>
                <c:pt idx="2156">
                  <c:v>4300.0</c:v>
                </c:pt>
                <c:pt idx="2157">
                  <c:v>4301.0</c:v>
                </c:pt>
                <c:pt idx="2158">
                  <c:v>4302.0</c:v>
                </c:pt>
                <c:pt idx="2159">
                  <c:v>4303.0</c:v>
                </c:pt>
                <c:pt idx="2160">
                  <c:v>4304.0</c:v>
                </c:pt>
                <c:pt idx="2161">
                  <c:v>4305.0</c:v>
                </c:pt>
                <c:pt idx="2162">
                  <c:v>4306.0</c:v>
                </c:pt>
                <c:pt idx="2163">
                  <c:v>4307.0</c:v>
                </c:pt>
                <c:pt idx="2164">
                  <c:v>4308.0</c:v>
                </c:pt>
                <c:pt idx="2165">
                  <c:v>4309.0</c:v>
                </c:pt>
                <c:pt idx="2166">
                  <c:v>4310.0</c:v>
                </c:pt>
                <c:pt idx="2167">
                  <c:v>4311.0</c:v>
                </c:pt>
                <c:pt idx="2168">
                  <c:v>4312.0</c:v>
                </c:pt>
                <c:pt idx="2169">
                  <c:v>4313.0</c:v>
                </c:pt>
                <c:pt idx="2170">
                  <c:v>4314.0</c:v>
                </c:pt>
                <c:pt idx="2171">
                  <c:v>4315.0</c:v>
                </c:pt>
                <c:pt idx="2172">
                  <c:v>4317.0</c:v>
                </c:pt>
                <c:pt idx="2173">
                  <c:v>4318.0</c:v>
                </c:pt>
                <c:pt idx="2174">
                  <c:v>4319.0</c:v>
                </c:pt>
                <c:pt idx="2175">
                  <c:v>4321.0</c:v>
                </c:pt>
                <c:pt idx="2176">
                  <c:v>4322.0</c:v>
                </c:pt>
                <c:pt idx="2177">
                  <c:v>4323.0</c:v>
                </c:pt>
                <c:pt idx="2178">
                  <c:v>4324.0</c:v>
                </c:pt>
                <c:pt idx="2179">
                  <c:v>4325.0</c:v>
                </c:pt>
                <c:pt idx="2180">
                  <c:v>4326.0</c:v>
                </c:pt>
                <c:pt idx="2181">
                  <c:v>4327.0</c:v>
                </c:pt>
                <c:pt idx="2182">
                  <c:v>4329.0</c:v>
                </c:pt>
                <c:pt idx="2183">
                  <c:v>4330.0</c:v>
                </c:pt>
                <c:pt idx="2184">
                  <c:v>4332.0</c:v>
                </c:pt>
                <c:pt idx="2185">
                  <c:v>4333.0</c:v>
                </c:pt>
                <c:pt idx="2186">
                  <c:v>4334.0</c:v>
                </c:pt>
                <c:pt idx="2187">
                  <c:v>4335.0</c:v>
                </c:pt>
                <c:pt idx="2188">
                  <c:v>4336.0</c:v>
                </c:pt>
                <c:pt idx="2189">
                  <c:v>4337.0</c:v>
                </c:pt>
                <c:pt idx="2190">
                  <c:v>4338.0</c:v>
                </c:pt>
                <c:pt idx="2191">
                  <c:v>4339.0</c:v>
                </c:pt>
                <c:pt idx="2192">
                  <c:v>4340.0</c:v>
                </c:pt>
                <c:pt idx="2193">
                  <c:v>4341.0</c:v>
                </c:pt>
                <c:pt idx="2194">
                  <c:v>4342.0</c:v>
                </c:pt>
                <c:pt idx="2195">
                  <c:v>4343.0</c:v>
                </c:pt>
                <c:pt idx="2196">
                  <c:v>4344.0</c:v>
                </c:pt>
                <c:pt idx="2197">
                  <c:v>4345.0</c:v>
                </c:pt>
                <c:pt idx="2198">
                  <c:v>4346.0</c:v>
                </c:pt>
                <c:pt idx="2199">
                  <c:v>4348.0</c:v>
                </c:pt>
                <c:pt idx="2200">
                  <c:v>4349.0</c:v>
                </c:pt>
                <c:pt idx="2201">
                  <c:v>4350.0</c:v>
                </c:pt>
                <c:pt idx="2202">
                  <c:v>4351.0</c:v>
                </c:pt>
                <c:pt idx="2203">
                  <c:v>4352.0</c:v>
                </c:pt>
                <c:pt idx="2204">
                  <c:v>4353.0</c:v>
                </c:pt>
                <c:pt idx="2205">
                  <c:v>4354.0</c:v>
                </c:pt>
                <c:pt idx="2206">
                  <c:v>4355.0</c:v>
                </c:pt>
                <c:pt idx="2207">
                  <c:v>4356.0</c:v>
                </c:pt>
                <c:pt idx="2208">
                  <c:v>4358.0</c:v>
                </c:pt>
                <c:pt idx="2209">
                  <c:v>4359.0</c:v>
                </c:pt>
                <c:pt idx="2210">
                  <c:v>4360.0</c:v>
                </c:pt>
                <c:pt idx="2211">
                  <c:v>4361.0</c:v>
                </c:pt>
                <c:pt idx="2212">
                  <c:v>4362.0</c:v>
                </c:pt>
                <c:pt idx="2213">
                  <c:v>4363.0</c:v>
                </c:pt>
                <c:pt idx="2214">
                  <c:v>4365.0</c:v>
                </c:pt>
                <c:pt idx="2215">
                  <c:v>4366.0</c:v>
                </c:pt>
                <c:pt idx="2216">
                  <c:v>4367.0</c:v>
                </c:pt>
                <c:pt idx="2217">
                  <c:v>4368.0</c:v>
                </c:pt>
                <c:pt idx="2218">
                  <c:v>4369.0</c:v>
                </c:pt>
                <c:pt idx="2219">
                  <c:v>4370.0</c:v>
                </c:pt>
                <c:pt idx="2220">
                  <c:v>4371.0</c:v>
                </c:pt>
                <c:pt idx="2221">
                  <c:v>4372.0</c:v>
                </c:pt>
                <c:pt idx="2222">
                  <c:v>4373.0</c:v>
                </c:pt>
                <c:pt idx="2223">
                  <c:v>4374.0</c:v>
                </c:pt>
                <c:pt idx="2224">
                  <c:v>4375.0</c:v>
                </c:pt>
                <c:pt idx="2225">
                  <c:v>4376.0</c:v>
                </c:pt>
                <c:pt idx="2226">
                  <c:v>4377.0</c:v>
                </c:pt>
                <c:pt idx="2227">
                  <c:v>4378.0</c:v>
                </c:pt>
                <c:pt idx="2228">
                  <c:v>4379.0</c:v>
                </c:pt>
                <c:pt idx="2229">
                  <c:v>4380.0</c:v>
                </c:pt>
                <c:pt idx="2230">
                  <c:v>4381.0</c:v>
                </c:pt>
                <c:pt idx="2231">
                  <c:v>4382.0</c:v>
                </c:pt>
                <c:pt idx="2232">
                  <c:v>4384.0</c:v>
                </c:pt>
                <c:pt idx="2233">
                  <c:v>4385.0</c:v>
                </c:pt>
                <c:pt idx="2234">
                  <c:v>4386.0</c:v>
                </c:pt>
                <c:pt idx="2235">
                  <c:v>4387.0</c:v>
                </c:pt>
                <c:pt idx="2236">
                  <c:v>4388.0</c:v>
                </c:pt>
                <c:pt idx="2237">
                  <c:v>4389.0</c:v>
                </c:pt>
                <c:pt idx="2238">
                  <c:v>4390.0</c:v>
                </c:pt>
                <c:pt idx="2239">
                  <c:v>4391.0</c:v>
                </c:pt>
                <c:pt idx="2240">
                  <c:v>4392.0</c:v>
                </c:pt>
                <c:pt idx="2241">
                  <c:v>4393.0</c:v>
                </c:pt>
                <c:pt idx="2242">
                  <c:v>4394.0</c:v>
                </c:pt>
                <c:pt idx="2243">
                  <c:v>4395.0</c:v>
                </c:pt>
                <c:pt idx="2244">
                  <c:v>4396.0</c:v>
                </c:pt>
                <c:pt idx="2245">
                  <c:v>4397.0</c:v>
                </c:pt>
                <c:pt idx="2246">
                  <c:v>4398.0</c:v>
                </c:pt>
                <c:pt idx="2247">
                  <c:v>4399.0</c:v>
                </c:pt>
                <c:pt idx="2248">
                  <c:v>4400.0</c:v>
                </c:pt>
                <c:pt idx="2249">
                  <c:v>4403.0</c:v>
                </c:pt>
                <c:pt idx="2250">
                  <c:v>4404.0</c:v>
                </c:pt>
                <c:pt idx="2251">
                  <c:v>4405.0</c:v>
                </c:pt>
                <c:pt idx="2252">
                  <c:v>4406.0</c:v>
                </c:pt>
                <c:pt idx="2253">
                  <c:v>4407.0</c:v>
                </c:pt>
                <c:pt idx="2254">
                  <c:v>4409.0</c:v>
                </c:pt>
                <c:pt idx="2255">
                  <c:v>4410.0</c:v>
                </c:pt>
                <c:pt idx="2256">
                  <c:v>4411.0</c:v>
                </c:pt>
                <c:pt idx="2257">
                  <c:v>4412.0</c:v>
                </c:pt>
                <c:pt idx="2258">
                  <c:v>4415.0</c:v>
                </c:pt>
                <c:pt idx="2259">
                  <c:v>4416.0</c:v>
                </c:pt>
                <c:pt idx="2260">
                  <c:v>4421.0</c:v>
                </c:pt>
                <c:pt idx="2261">
                  <c:v>4423.0</c:v>
                </c:pt>
                <c:pt idx="2262">
                  <c:v>4424.0</c:v>
                </c:pt>
                <c:pt idx="2263">
                  <c:v>4425.0</c:v>
                </c:pt>
                <c:pt idx="2264">
                  <c:v>4426.0</c:v>
                </c:pt>
                <c:pt idx="2265">
                  <c:v>4427.0</c:v>
                </c:pt>
                <c:pt idx="2266">
                  <c:v>4429.0</c:v>
                </c:pt>
                <c:pt idx="2267">
                  <c:v>4430.0</c:v>
                </c:pt>
                <c:pt idx="2268">
                  <c:v>4431.0</c:v>
                </c:pt>
                <c:pt idx="2269">
                  <c:v>4432.0</c:v>
                </c:pt>
                <c:pt idx="2270">
                  <c:v>4434.0</c:v>
                </c:pt>
                <c:pt idx="2271">
                  <c:v>4435.0</c:v>
                </c:pt>
                <c:pt idx="2272">
                  <c:v>4436.0</c:v>
                </c:pt>
                <c:pt idx="2273">
                  <c:v>4440.0</c:v>
                </c:pt>
                <c:pt idx="2274">
                  <c:v>4441.0</c:v>
                </c:pt>
                <c:pt idx="2275">
                  <c:v>4443.0</c:v>
                </c:pt>
                <c:pt idx="2276">
                  <c:v>4444.0</c:v>
                </c:pt>
                <c:pt idx="2277">
                  <c:v>4445.0</c:v>
                </c:pt>
                <c:pt idx="2278">
                  <c:v>4446.0</c:v>
                </c:pt>
                <c:pt idx="2279">
                  <c:v>4447.0</c:v>
                </c:pt>
                <c:pt idx="2280">
                  <c:v>4449.0</c:v>
                </c:pt>
                <c:pt idx="2281">
                  <c:v>4452.0</c:v>
                </c:pt>
                <c:pt idx="2282">
                  <c:v>4453.0</c:v>
                </c:pt>
                <c:pt idx="2283">
                  <c:v>4454.0</c:v>
                </c:pt>
                <c:pt idx="2284">
                  <c:v>4456.0</c:v>
                </c:pt>
                <c:pt idx="2285">
                  <c:v>4457.0</c:v>
                </c:pt>
                <c:pt idx="2286">
                  <c:v>4459.0</c:v>
                </c:pt>
                <c:pt idx="2287">
                  <c:v>4460.0</c:v>
                </c:pt>
                <c:pt idx="2288">
                  <c:v>4461.0</c:v>
                </c:pt>
                <c:pt idx="2289">
                  <c:v>4464.0</c:v>
                </c:pt>
                <c:pt idx="2290">
                  <c:v>4465.0</c:v>
                </c:pt>
                <c:pt idx="2291">
                  <c:v>4468.0</c:v>
                </c:pt>
                <c:pt idx="2292">
                  <c:v>4469.0</c:v>
                </c:pt>
                <c:pt idx="2293">
                  <c:v>4470.0</c:v>
                </c:pt>
                <c:pt idx="2294">
                  <c:v>4471.0</c:v>
                </c:pt>
                <c:pt idx="2295">
                  <c:v>4473.0</c:v>
                </c:pt>
                <c:pt idx="2296">
                  <c:v>4478.0</c:v>
                </c:pt>
                <c:pt idx="2297">
                  <c:v>4479.0</c:v>
                </c:pt>
                <c:pt idx="2298">
                  <c:v>4480.0</c:v>
                </c:pt>
                <c:pt idx="2299">
                  <c:v>4481.0</c:v>
                </c:pt>
                <c:pt idx="2300">
                  <c:v>4482.0</c:v>
                </c:pt>
                <c:pt idx="2301">
                  <c:v>4483.0</c:v>
                </c:pt>
                <c:pt idx="2302">
                  <c:v>4484.0</c:v>
                </c:pt>
                <c:pt idx="2303">
                  <c:v>4487.0</c:v>
                </c:pt>
                <c:pt idx="2304">
                  <c:v>4491.0</c:v>
                </c:pt>
                <c:pt idx="2305">
                  <c:v>4495.0</c:v>
                </c:pt>
                <c:pt idx="2306">
                  <c:v>4496.0</c:v>
                </c:pt>
                <c:pt idx="2307">
                  <c:v>4497.0</c:v>
                </c:pt>
                <c:pt idx="2308">
                  <c:v>4498.0</c:v>
                </c:pt>
                <c:pt idx="2309">
                  <c:v>4499.0</c:v>
                </c:pt>
                <c:pt idx="2310">
                  <c:v>4500.0</c:v>
                </c:pt>
                <c:pt idx="2311">
                  <c:v>4501.0</c:v>
                </c:pt>
                <c:pt idx="2312">
                  <c:v>4502.0</c:v>
                </c:pt>
                <c:pt idx="2313">
                  <c:v>4503.0</c:v>
                </c:pt>
                <c:pt idx="2314">
                  <c:v>4504.0</c:v>
                </c:pt>
                <c:pt idx="2315">
                  <c:v>4505.0</c:v>
                </c:pt>
                <c:pt idx="2316">
                  <c:v>4507.0</c:v>
                </c:pt>
                <c:pt idx="2317">
                  <c:v>4509.0</c:v>
                </c:pt>
                <c:pt idx="2318">
                  <c:v>4511.0</c:v>
                </c:pt>
                <c:pt idx="2319">
                  <c:v>4513.0</c:v>
                </c:pt>
                <c:pt idx="2320">
                  <c:v>4514.0</c:v>
                </c:pt>
                <c:pt idx="2321">
                  <c:v>4515.0</c:v>
                </c:pt>
                <c:pt idx="2322">
                  <c:v>4518.0</c:v>
                </c:pt>
                <c:pt idx="2323">
                  <c:v>4519.0</c:v>
                </c:pt>
                <c:pt idx="2324">
                  <c:v>4521.0</c:v>
                </c:pt>
                <c:pt idx="2325">
                  <c:v>4522.0</c:v>
                </c:pt>
                <c:pt idx="2326">
                  <c:v>4525.0</c:v>
                </c:pt>
                <c:pt idx="2327">
                  <c:v>4526.0</c:v>
                </c:pt>
                <c:pt idx="2328">
                  <c:v>4528.0</c:v>
                </c:pt>
                <c:pt idx="2329">
                  <c:v>4529.0</c:v>
                </c:pt>
                <c:pt idx="2330">
                  <c:v>4530.0</c:v>
                </c:pt>
                <c:pt idx="2331">
                  <c:v>4531.0</c:v>
                </c:pt>
                <c:pt idx="2332">
                  <c:v>4532.0</c:v>
                </c:pt>
                <c:pt idx="2333">
                  <c:v>4533.0</c:v>
                </c:pt>
                <c:pt idx="2334">
                  <c:v>4534.0</c:v>
                </c:pt>
                <c:pt idx="2335">
                  <c:v>4536.0</c:v>
                </c:pt>
                <c:pt idx="2336">
                  <c:v>4537.0</c:v>
                </c:pt>
                <c:pt idx="2337">
                  <c:v>4538.0</c:v>
                </c:pt>
                <c:pt idx="2338">
                  <c:v>4541.0</c:v>
                </c:pt>
                <c:pt idx="2339">
                  <c:v>4542.0</c:v>
                </c:pt>
                <c:pt idx="2340">
                  <c:v>4543.0</c:v>
                </c:pt>
                <c:pt idx="2341">
                  <c:v>4544.0</c:v>
                </c:pt>
                <c:pt idx="2342">
                  <c:v>4545.0</c:v>
                </c:pt>
                <c:pt idx="2343">
                  <c:v>4546.0</c:v>
                </c:pt>
                <c:pt idx="2344">
                  <c:v>4548.0</c:v>
                </c:pt>
                <c:pt idx="2345">
                  <c:v>4552.0</c:v>
                </c:pt>
                <c:pt idx="2346">
                  <c:v>4553.0</c:v>
                </c:pt>
                <c:pt idx="2347">
                  <c:v>4554.0</c:v>
                </c:pt>
                <c:pt idx="2348">
                  <c:v>4555.0</c:v>
                </c:pt>
                <c:pt idx="2349">
                  <c:v>4556.0</c:v>
                </c:pt>
                <c:pt idx="2350">
                  <c:v>4557.0</c:v>
                </c:pt>
                <c:pt idx="2351">
                  <c:v>4558.0</c:v>
                </c:pt>
                <c:pt idx="2352">
                  <c:v>4559.0</c:v>
                </c:pt>
                <c:pt idx="2353">
                  <c:v>4560.0</c:v>
                </c:pt>
                <c:pt idx="2354">
                  <c:v>4561.0</c:v>
                </c:pt>
                <c:pt idx="2355">
                  <c:v>4562.0</c:v>
                </c:pt>
                <c:pt idx="2356">
                  <c:v>4563.0</c:v>
                </c:pt>
                <c:pt idx="2357">
                  <c:v>4564.0</c:v>
                </c:pt>
                <c:pt idx="2358">
                  <c:v>4566.0</c:v>
                </c:pt>
                <c:pt idx="2359">
                  <c:v>4567.0</c:v>
                </c:pt>
                <c:pt idx="2360">
                  <c:v>4568.0</c:v>
                </c:pt>
                <c:pt idx="2361">
                  <c:v>4571.0</c:v>
                </c:pt>
                <c:pt idx="2362">
                  <c:v>4573.0</c:v>
                </c:pt>
                <c:pt idx="2363">
                  <c:v>4574.0</c:v>
                </c:pt>
                <c:pt idx="2364">
                  <c:v>4575.0</c:v>
                </c:pt>
                <c:pt idx="2365">
                  <c:v>4576.0</c:v>
                </c:pt>
                <c:pt idx="2366">
                  <c:v>4577.0</c:v>
                </c:pt>
                <c:pt idx="2367">
                  <c:v>4578.0</c:v>
                </c:pt>
                <c:pt idx="2368">
                  <c:v>4579.0</c:v>
                </c:pt>
                <c:pt idx="2369">
                  <c:v>4580.0</c:v>
                </c:pt>
                <c:pt idx="2370">
                  <c:v>4582.0</c:v>
                </c:pt>
                <c:pt idx="2371">
                  <c:v>4583.0</c:v>
                </c:pt>
                <c:pt idx="2372">
                  <c:v>4584.0</c:v>
                </c:pt>
                <c:pt idx="2373">
                  <c:v>4585.0</c:v>
                </c:pt>
                <c:pt idx="2374">
                  <c:v>4587.0</c:v>
                </c:pt>
                <c:pt idx="2375">
                  <c:v>4588.0</c:v>
                </c:pt>
                <c:pt idx="2376">
                  <c:v>4589.0</c:v>
                </c:pt>
                <c:pt idx="2377">
                  <c:v>4590.0</c:v>
                </c:pt>
                <c:pt idx="2378">
                  <c:v>4591.0</c:v>
                </c:pt>
                <c:pt idx="2379">
                  <c:v>4594.0</c:v>
                </c:pt>
                <c:pt idx="2380">
                  <c:v>4596.0</c:v>
                </c:pt>
                <c:pt idx="2381">
                  <c:v>4597.0</c:v>
                </c:pt>
                <c:pt idx="2382">
                  <c:v>4599.0</c:v>
                </c:pt>
                <c:pt idx="2383">
                  <c:v>4600.0</c:v>
                </c:pt>
                <c:pt idx="2384">
                  <c:v>4601.0</c:v>
                </c:pt>
                <c:pt idx="2385">
                  <c:v>4602.0</c:v>
                </c:pt>
                <c:pt idx="2386">
                  <c:v>4604.0</c:v>
                </c:pt>
                <c:pt idx="2387">
                  <c:v>4605.0</c:v>
                </c:pt>
                <c:pt idx="2388">
                  <c:v>4608.0</c:v>
                </c:pt>
                <c:pt idx="2389">
                  <c:v>4609.0</c:v>
                </c:pt>
                <c:pt idx="2390">
                  <c:v>4610.0</c:v>
                </c:pt>
                <c:pt idx="2391">
                  <c:v>4611.0</c:v>
                </c:pt>
                <c:pt idx="2392">
                  <c:v>4612.0</c:v>
                </c:pt>
                <c:pt idx="2393">
                  <c:v>4614.0</c:v>
                </c:pt>
                <c:pt idx="2394">
                  <c:v>4617.0</c:v>
                </c:pt>
                <c:pt idx="2395">
                  <c:v>4619.0</c:v>
                </c:pt>
                <c:pt idx="2396">
                  <c:v>4620.0</c:v>
                </c:pt>
                <c:pt idx="2397">
                  <c:v>4621.0</c:v>
                </c:pt>
                <c:pt idx="2398">
                  <c:v>4622.0</c:v>
                </c:pt>
                <c:pt idx="2399">
                  <c:v>4627.0</c:v>
                </c:pt>
                <c:pt idx="2400">
                  <c:v>4628.0</c:v>
                </c:pt>
                <c:pt idx="2401">
                  <c:v>4629.0</c:v>
                </c:pt>
                <c:pt idx="2402">
                  <c:v>4630.0</c:v>
                </c:pt>
                <c:pt idx="2403">
                  <c:v>4631.0</c:v>
                </c:pt>
                <c:pt idx="2404">
                  <c:v>4633.0</c:v>
                </c:pt>
                <c:pt idx="2405">
                  <c:v>4634.0</c:v>
                </c:pt>
                <c:pt idx="2406">
                  <c:v>4635.0</c:v>
                </c:pt>
                <c:pt idx="2407">
                  <c:v>4637.0</c:v>
                </c:pt>
                <c:pt idx="2408">
                  <c:v>4639.0</c:v>
                </c:pt>
                <c:pt idx="2409">
                  <c:v>4641.0</c:v>
                </c:pt>
                <c:pt idx="2410">
                  <c:v>4642.0</c:v>
                </c:pt>
                <c:pt idx="2411">
                  <c:v>4648.0</c:v>
                </c:pt>
                <c:pt idx="2412">
                  <c:v>4649.0</c:v>
                </c:pt>
                <c:pt idx="2413">
                  <c:v>4650.0</c:v>
                </c:pt>
                <c:pt idx="2414">
                  <c:v>4651.0</c:v>
                </c:pt>
                <c:pt idx="2415">
                  <c:v>4652.0</c:v>
                </c:pt>
                <c:pt idx="2416">
                  <c:v>4653.0</c:v>
                </c:pt>
                <c:pt idx="2417">
                  <c:v>4654.0</c:v>
                </c:pt>
                <c:pt idx="2418">
                  <c:v>4655.0</c:v>
                </c:pt>
                <c:pt idx="2419">
                  <c:v>4656.0</c:v>
                </c:pt>
                <c:pt idx="2420">
                  <c:v>4657.0</c:v>
                </c:pt>
                <c:pt idx="2421">
                  <c:v>4659.0</c:v>
                </c:pt>
                <c:pt idx="2422">
                  <c:v>4662.0</c:v>
                </c:pt>
                <c:pt idx="2423">
                  <c:v>4664.0</c:v>
                </c:pt>
                <c:pt idx="2424">
                  <c:v>4665.0</c:v>
                </c:pt>
                <c:pt idx="2425">
                  <c:v>4667.0</c:v>
                </c:pt>
                <c:pt idx="2426">
                  <c:v>4668.0</c:v>
                </c:pt>
                <c:pt idx="2427">
                  <c:v>4669.0</c:v>
                </c:pt>
                <c:pt idx="2428">
                  <c:v>4670.0</c:v>
                </c:pt>
                <c:pt idx="2429">
                  <c:v>4671.0</c:v>
                </c:pt>
                <c:pt idx="2430">
                  <c:v>4674.0</c:v>
                </c:pt>
                <c:pt idx="2431">
                  <c:v>4675.0</c:v>
                </c:pt>
                <c:pt idx="2432">
                  <c:v>4677.0</c:v>
                </c:pt>
                <c:pt idx="2433">
                  <c:v>4678.0</c:v>
                </c:pt>
                <c:pt idx="2434">
                  <c:v>4679.0</c:v>
                </c:pt>
                <c:pt idx="2435">
                  <c:v>4681.0</c:v>
                </c:pt>
                <c:pt idx="2436">
                  <c:v>4682.0</c:v>
                </c:pt>
                <c:pt idx="2437">
                  <c:v>4683.0</c:v>
                </c:pt>
                <c:pt idx="2438">
                  <c:v>4686.0</c:v>
                </c:pt>
                <c:pt idx="2439">
                  <c:v>4687.0</c:v>
                </c:pt>
                <c:pt idx="2440">
                  <c:v>4689.0</c:v>
                </c:pt>
                <c:pt idx="2441">
                  <c:v>4690.0</c:v>
                </c:pt>
                <c:pt idx="2442">
                  <c:v>4695.0</c:v>
                </c:pt>
                <c:pt idx="2443">
                  <c:v>4698.0</c:v>
                </c:pt>
                <c:pt idx="2444">
                  <c:v>4700.0</c:v>
                </c:pt>
                <c:pt idx="2445">
                  <c:v>4703.0</c:v>
                </c:pt>
                <c:pt idx="2446">
                  <c:v>4705.0</c:v>
                </c:pt>
                <c:pt idx="2447">
                  <c:v>4706.0</c:v>
                </c:pt>
                <c:pt idx="2448">
                  <c:v>4707.0</c:v>
                </c:pt>
                <c:pt idx="2449">
                  <c:v>4708.0</c:v>
                </c:pt>
                <c:pt idx="2450">
                  <c:v>4710.0</c:v>
                </c:pt>
                <c:pt idx="2451">
                  <c:v>4711.0</c:v>
                </c:pt>
                <c:pt idx="2452">
                  <c:v>4714.0</c:v>
                </c:pt>
                <c:pt idx="2453">
                  <c:v>4716.0</c:v>
                </c:pt>
                <c:pt idx="2454">
                  <c:v>4720.0</c:v>
                </c:pt>
                <c:pt idx="2455">
                  <c:v>4721.0</c:v>
                </c:pt>
                <c:pt idx="2456">
                  <c:v>4728.0</c:v>
                </c:pt>
                <c:pt idx="2457">
                  <c:v>4730.0</c:v>
                </c:pt>
                <c:pt idx="2458">
                  <c:v>4731.0</c:v>
                </c:pt>
                <c:pt idx="2459">
                  <c:v>4732.0</c:v>
                </c:pt>
                <c:pt idx="2460">
                  <c:v>4734.0</c:v>
                </c:pt>
                <c:pt idx="2461">
                  <c:v>4736.0</c:v>
                </c:pt>
                <c:pt idx="2462">
                  <c:v>4737.0</c:v>
                </c:pt>
                <c:pt idx="2463">
                  <c:v>4740.0</c:v>
                </c:pt>
                <c:pt idx="2464">
                  <c:v>4743.0</c:v>
                </c:pt>
                <c:pt idx="2465">
                  <c:v>4744.0</c:v>
                </c:pt>
                <c:pt idx="2466">
                  <c:v>4745.0</c:v>
                </c:pt>
                <c:pt idx="2467">
                  <c:v>4747.0</c:v>
                </c:pt>
                <c:pt idx="2468">
                  <c:v>4748.0</c:v>
                </c:pt>
                <c:pt idx="2469">
                  <c:v>4749.0</c:v>
                </c:pt>
                <c:pt idx="2470">
                  <c:v>4753.0</c:v>
                </c:pt>
                <c:pt idx="2471">
                  <c:v>4754.0</c:v>
                </c:pt>
                <c:pt idx="2472">
                  <c:v>4755.0</c:v>
                </c:pt>
                <c:pt idx="2473">
                  <c:v>4756.0</c:v>
                </c:pt>
                <c:pt idx="2474">
                  <c:v>4757.0</c:v>
                </c:pt>
                <c:pt idx="2475">
                  <c:v>4758.0</c:v>
                </c:pt>
                <c:pt idx="2476">
                  <c:v>4759.0</c:v>
                </c:pt>
                <c:pt idx="2477">
                  <c:v>4761.0</c:v>
                </c:pt>
                <c:pt idx="2478">
                  <c:v>4762.0</c:v>
                </c:pt>
                <c:pt idx="2479">
                  <c:v>4766.0</c:v>
                </c:pt>
                <c:pt idx="2480">
                  <c:v>4768.0</c:v>
                </c:pt>
                <c:pt idx="2481">
                  <c:v>4769.0</c:v>
                </c:pt>
                <c:pt idx="2482">
                  <c:v>4770.0</c:v>
                </c:pt>
                <c:pt idx="2483">
                  <c:v>4771.0</c:v>
                </c:pt>
                <c:pt idx="2484">
                  <c:v>4772.0</c:v>
                </c:pt>
                <c:pt idx="2485">
                  <c:v>4774.0</c:v>
                </c:pt>
                <c:pt idx="2486">
                  <c:v>4776.0</c:v>
                </c:pt>
                <c:pt idx="2487">
                  <c:v>4779.0</c:v>
                </c:pt>
                <c:pt idx="2488">
                  <c:v>4781.0</c:v>
                </c:pt>
                <c:pt idx="2489">
                  <c:v>4782.0</c:v>
                </c:pt>
                <c:pt idx="2490">
                  <c:v>4783.0</c:v>
                </c:pt>
                <c:pt idx="2491">
                  <c:v>4784.0</c:v>
                </c:pt>
                <c:pt idx="2492">
                  <c:v>4786.0</c:v>
                </c:pt>
                <c:pt idx="2493">
                  <c:v>4787.0</c:v>
                </c:pt>
                <c:pt idx="2494">
                  <c:v>4790.0</c:v>
                </c:pt>
                <c:pt idx="2495">
                  <c:v>4791.0</c:v>
                </c:pt>
                <c:pt idx="2496">
                  <c:v>4795.0</c:v>
                </c:pt>
                <c:pt idx="2497">
                  <c:v>4796.0</c:v>
                </c:pt>
                <c:pt idx="2498">
                  <c:v>4797.0</c:v>
                </c:pt>
                <c:pt idx="2499">
                  <c:v>4800.0</c:v>
                </c:pt>
                <c:pt idx="2500">
                  <c:v>4801.0</c:v>
                </c:pt>
                <c:pt idx="2501">
                  <c:v>4804.0</c:v>
                </c:pt>
                <c:pt idx="2502">
                  <c:v>4805.0</c:v>
                </c:pt>
                <c:pt idx="2503">
                  <c:v>4806.0</c:v>
                </c:pt>
                <c:pt idx="2504">
                  <c:v>4807.0</c:v>
                </c:pt>
                <c:pt idx="2505">
                  <c:v>4813.0</c:v>
                </c:pt>
                <c:pt idx="2506">
                  <c:v>4816.0</c:v>
                </c:pt>
                <c:pt idx="2507">
                  <c:v>4818.0</c:v>
                </c:pt>
                <c:pt idx="2508">
                  <c:v>4819.0</c:v>
                </c:pt>
                <c:pt idx="2509">
                  <c:v>4822.0</c:v>
                </c:pt>
                <c:pt idx="2510">
                  <c:v>4824.0</c:v>
                </c:pt>
                <c:pt idx="2511">
                  <c:v>4825.0</c:v>
                </c:pt>
                <c:pt idx="2512">
                  <c:v>4827.0</c:v>
                </c:pt>
                <c:pt idx="2513">
                  <c:v>4829.0</c:v>
                </c:pt>
                <c:pt idx="2514">
                  <c:v>4830.0</c:v>
                </c:pt>
                <c:pt idx="2515">
                  <c:v>4831.0</c:v>
                </c:pt>
                <c:pt idx="2516">
                  <c:v>4834.0</c:v>
                </c:pt>
                <c:pt idx="2517">
                  <c:v>4836.0</c:v>
                </c:pt>
                <c:pt idx="2518">
                  <c:v>4838.0</c:v>
                </c:pt>
                <c:pt idx="2519">
                  <c:v>4840.0</c:v>
                </c:pt>
                <c:pt idx="2520">
                  <c:v>4843.0</c:v>
                </c:pt>
                <c:pt idx="2521">
                  <c:v>4845.0</c:v>
                </c:pt>
                <c:pt idx="2522">
                  <c:v>4846.0</c:v>
                </c:pt>
                <c:pt idx="2523">
                  <c:v>4849.0</c:v>
                </c:pt>
                <c:pt idx="2524">
                  <c:v>4851.0</c:v>
                </c:pt>
                <c:pt idx="2525">
                  <c:v>4853.0</c:v>
                </c:pt>
                <c:pt idx="2526">
                  <c:v>4854.0</c:v>
                </c:pt>
                <c:pt idx="2527">
                  <c:v>4856.0</c:v>
                </c:pt>
                <c:pt idx="2528">
                  <c:v>4858.0</c:v>
                </c:pt>
                <c:pt idx="2529">
                  <c:v>4861.0</c:v>
                </c:pt>
                <c:pt idx="2530">
                  <c:v>4862.0</c:v>
                </c:pt>
                <c:pt idx="2531">
                  <c:v>4863.0</c:v>
                </c:pt>
                <c:pt idx="2532">
                  <c:v>4867.0</c:v>
                </c:pt>
                <c:pt idx="2533">
                  <c:v>4868.0</c:v>
                </c:pt>
                <c:pt idx="2534">
                  <c:v>4871.0</c:v>
                </c:pt>
                <c:pt idx="2535">
                  <c:v>4874.0</c:v>
                </c:pt>
                <c:pt idx="2536">
                  <c:v>4875.0</c:v>
                </c:pt>
                <c:pt idx="2537">
                  <c:v>4877.0</c:v>
                </c:pt>
                <c:pt idx="2538">
                  <c:v>4879.0</c:v>
                </c:pt>
                <c:pt idx="2539">
                  <c:v>4881.0</c:v>
                </c:pt>
                <c:pt idx="2540">
                  <c:v>4884.0</c:v>
                </c:pt>
                <c:pt idx="2541">
                  <c:v>4885.0</c:v>
                </c:pt>
                <c:pt idx="2542">
                  <c:v>4886.0</c:v>
                </c:pt>
                <c:pt idx="2543">
                  <c:v>4889.0</c:v>
                </c:pt>
                <c:pt idx="2544">
                  <c:v>4893.0</c:v>
                </c:pt>
                <c:pt idx="2545">
                  <c:v>4894.0</c:v>
                </c:pt>
                <c:pt idx="2546">
                  <c:v>4897.0</c:v>
                </c:pt>
                <c:pt idx="2547">
                  <c:v>4898.0</c:v>
                </c:pt>
                <c:pt idx="2548">
                  <c:v>4900.0</c:v>
                </c:pt>
                <c:pt idx="2549">
                  <c:v>4902.0</c:v>
                </c:pt>
                <c:pt idx="2550">
                  <c:v>4903.0</c:v>
                </c:pt>
                <c:pt idx="2551">
                  <c:v>4907.0</c:v>
                </c:pt>
                <c:pt idx="2552">
                  <c:v>4912.0</c:v>
                </c:pt>
                <c:pt idx="2553">
                  <c:v>4913.0</c:v>
                </c:pt>
                <c:pt idx="2554">
                  <c:v>4915.0</c:v>
                </c:pt>
                <c:pt idx="2555">
                  <c:v>4919.0</c:v>
                </c:pt>
                <c:pt idx="2556">
                  <c:v>4921.0</c:v>
                </c:pt>
                <c:pt idx="2557">
                  <c:v>4923.0</c:v>
                </c:pt>
                <c:pt idx="2558">
                  <c:v>4925.0</c:v>
                </c:pt>
                <c:pt idx="2559">
                  <c:v>4927.0</c:v>
                </c:pt>
                <c:pt idx="2560">
                  <c:v>4929.0</c:v>
                </c:pt>
                <c:pt idx="2561">
                  <c:v>4935.0</c:v>
                </c:pt>
                <c:pt idx="2562">
                  <c:v>4936.0</c:v>
                </c:pt>
                <c:pt idx="2563">
                  <c:v>4938.0</c:v>
                </c:pt>
                <c:pt idx="2564">
                  <c:v>4941.0</c:v>
                </c:pt>
                <c:pt idx="2565">
                  <c:v>4942.0</c:v>
                </c:pt>
                <c:pt idx="2566">
                  <c:v>4947.0</c:v>
                </c:pt>
                <c:pt idx="2567">
                  <c:v>4950.0</c:v>
                </c:pt>
                <c:pt idx="2568">
                  <c:v>4952.0</c:v>
                </c:pt>
                <c:pt idx="2569">
                  <c:v>4954.0</c:v>
                </c:pt>
                <c:pt idx="2570">
                  <c:v>4955.0</c:v>
                </c:pt>
                <c:pt idx="2571">
                  <c:v>4957.0</c:v>
                </c:pt>
                <c:pt idx="2572">
                  <c:v>4961.0</c:v>
                </c:pt>
                <c:pt idx="2573">
                  <c:v>4962.0</c:v>
                </c:pt>
                <c:pt idx="2574">
                  <c:v>4963.0</c:v>
                </c:pt>
                <c:pt idx="2575">
                  <c:v>4964.0</c:v>
                </c:pt>
                <c:pt idx="2576">
                  <c:v>4965.0</c:v>
                </c:pt>
                <c:pt idx="2577">
                  <c:v>4966.0</c:v>
                </c:pt>
                <c:pt idx="2578">
                  <c:v>4967.0</c:v>
                </c:pt>
                <c:pt idx="2579">
                  <c:v>4969.0</c:v>
                </c:pt>
                <c:pt idx="2580">
                  <c:v>4970.0</c:v>
                </c:pt>
                <c:pt idx="2581">
                  <c:v>4971.0</c:v>
                </c:pt>
                <c:pt idx="2582">
                  <c:v>4972.0</c:v>
                </c:pt>
                <c:pt idx="2583">
                  <c:v>4976.0</c:v>
                </c:pt>
                <c:pt idx="2584">
                  <c:v>4977.0</c:v>
                </c:pt>
                <c:pt idx="2585">
                  <c:v>4979.0</c:v>
                </c:pt>
                <c:pt idx="2586">
                  <c:v>4982.0</c:v>
                </c:pt>
                <c:pt idx="2587">
                  <c:v>4984.0</c:v>
                </c:pt>
                <c:pt idx="2588">
                  <c:v>4985.0</c:v>
                </c:pt>
                <c:pt idx="2589">
                  <c:v>4986.0</c:v>
                </c:pt>
                <c:pt idx="2590">
                  <c:v>4987.0</c:v>
                </c:pt>
                <c:pt idx="2591">
                  <c:v>4988.0</c:v>
                </c:pt>
                <c:pt idx="2592">
                  <c:v>4989.0</c:v>
                </c:pt>
                <c:pt idx="2593">
                  <c:v>4990.0</c:v>
                </c:pt>
                <c:pt idx="2594">
                  <c:v>4991.0</c:v>
                </c:pt>
                <c:pt idx="2595">
                  <c:v>4992.0</c:v>
                </c:pt>
                <c:pt idx="2596">
                  <c:v>4993.0</c:v>
                </c:pt>
                <c:pt idx="2597">
                  <c:v>4996.0</c:v>
                </c:pt>
                <c:pt idx="2598">
                  <c:v>5002.0</c:v>
                </c:pt>
                <c:pt idx="2599">
                  <c:v>5004.0</c:v>
                </c:pt>
                <c:pt idx="2600">
                  <c:v>5005.0</c:v>
                </c:pt>
                <c:pt idx="2601">
                  <c:v>5006.0</c:v>
                </c:pt>
                <c:pt idx="2602">
                  <c:v>5007.0</c:v>
                </c:pt>
                <c:pt idx="2603">
                  <c:v>5010.0</c:v>
                </c:pt>
                <c:pt idx="2604">
                  <c:v>5012.0</c:v>
                </c:pt>
                <c:pt idx="2605">
                  <c:v>5013.0</c:v>
                </c:pt>
                <c:pt idx="2606">
                  <c:v>5014.0</c:v>
                </c:pt>
                <c:pt idx="2607">
                  <c:v>5015.0</c:v>
                </c:pt>
                <c:pt idx="2608">
                  <c:v>5020.0</c:v>
                </c:pt>
                <c:pt idx="2609">
                  <c:v>5021.0</c:v>
                </c:pt>
                <c:pt idx="2610">
                  <c:v>5022.0</c:v>
                </c:pt>
                <c:pt idx="2611">
                  <c:v>5023.0</c:v>
                </c:pt>
                <c:pt idx="2612">
                  <c:v>5024.0</c:v>
                </c:pt>
                <c:pt idx="2613">
                  <c:v>5026.0</c:v>
                </c:pt>
                <c:pt idx="2614">
                  <c:v>5027.0</c:v>
                </c:pt>
                <c:pt idx="2615">
                  <c:v>5028.0</c:v>
                </c:pt>
                <c:pt idx="2616">
                  <c:v>5029.0</c:v>
                </c:pt>
                <c:pt idx="2617">
                  <c:v>5030.0</c:v>
                </c:pt>
                <c:pt idx="2618">
                  <c:v>5031.0</c:v>
                </c:pt>
                <c:pt idx="2619">
                  <c:v>5032.0</c:v>
                </c:pt>
                <c:pt idx="2620">
                  <c:v>5035.0</c:v>
                </c:pt>
                <c:pt idx="2621">
                  <c:v>5036.0</c:v>
                </c:pt>
                <c:pt idx="2622">
                  <c:v>5038.0</c:v>
                </c:pt>
                <c:pt idx="2623">
                  <c:v>5042.0</c:v>
                </c:pt>
                <c:pt idx="2624">
                  <c:v>5046.0</c:v>
                </c:pt>
                <c:pt idx="2625">
                  <c:v>5047.0</c:v>
                </c:pt>
                <c:pt idx="2626">
                  <c:v>5048.0</c:v>
                </c:pt>
                <c:pt idx="2627">
                  <c:v>5049.0</c:v>
                </c:pt>
                <c:pt idx="2628">
                  <c:v>5050.0</c:v>
                </c:pt>
                <c:pt idx="2629">
                  <c:v>5051.0</c:v>
                </c:pt>
                <c:pt idx="2630">
                  <c:v>5052.0</c:v>
                </c:pt>
                <c:pt idx="2631">
                  <c:v>5053.0</c:v>
                </c:pt>
                <c:pt idx="2632">
                  <c:v>5055.0</c:v>
                </c:pt>
                <c:pt idx="2633">
                  <c:v>5057.0</c:v>
                </c:pt>
                <c:pt idx="2634">
                  <c:v>5060.0</c:v>
                </c:pt>
                <c:pt idx="2635">
                  <c:v>5061.0</c:v>
                </c:pt>
                <c:pt idx="2636">
                  <c:v>5062.0</c:v>
                </c:pt>
                <c:pt idx="2637">
                  <c:v>5065.0</c:v>
                </c:pt>
                <c:pt idx="2638">
                  <c:v>5066.0</c:v>
                </c:pt>
                <c:pt idx="2639">
                  <c:v>5067.0</c:v>
                </c:pt>
                <c:pt idx="2640">
                  <c:v>5069.0</c:v>
                </c:pt>
                <c:pt idx="2641">
                  <c:v>5072.0</c:v>
                </c:pt>
                <c:pt idx="2642">
                  <c:v>5074.0</c:v>
                </c:pt>
                <c:pt idx="2643">
                  <c:v>5075.0</c:v>
                </c:pt>
                <c:pt idx="2644">
                  <c:v>5078.0</c:v>
                </c:pt>
                <c:pt idx="2645">
                  <c:v>5080.0</c:v>
                </c:pt>
                <c:pt idx="2646">
                  <c:v>5081.0</c:v>
                </c:pt>
                <c:pt idx="2647">
                  <c:v>5082.0</c:v>
                </c:pt>
                <c:pt idx="2648">
                  <c:v>5083.0</c:v>
                </c:pt>
                <c:pt idx="2649">
                  <c:v>5084.0</c:v>
                </c:pt>
                <c:pt idx="2650">
                  <c:v>5085.0</c:v>
                </c:pt>
                <c:pt idx="2651">
                  <c:v>5088.0</c:v>
                </c:pt>
                <c:pt idx="2652">
                  <c:v>5089.0</c:v>
                </c:pt>
                <c:pt idx="2653">
                  <c:v>5091.0</c:v>
                </c:pt>
                <c:pt idx="2654">
                  <c:v>5092.0</c:v>
                </c:pt>
                <c:pt idx="2655">
                  <c:v>5094.0</c:v>
                </c:pt>
                <c:pt idx="2656">
                  <c:v>5096.0</c:v>
                </c:pt>
                <c:pt idx="2657">
                  <c:v>5097.0</c:v>
                </c:pt>
                <c:pt idx="2658">
                  <c:v>5098.0</c:v>
                </c:pt>
                <c:pt idx="2659">
                  <c:v>5100.0</c:v>
                </c:pt>
                <c:pt idx="2660">
                  <c:v>5101.0</c:v>
                </c:pt>
                <c:pt idx="2661">
                  <c:v>5102.0</c:v>
                </c:pt>
                <c:pt idx="2662">
                  <c:v>5105.0</c:v>
                </c:pt>
                <c:pt idx="2663">
                  <c:v>5107.0</c:v>
                </c:pt>
                <c:pt idx="2664">
                  <c:v>5109.0</c:v>
                </c:pt>
                <c:pt idx="2665">
                  <c:v>5111.0</c:v>
                </c:pt>
                <c:pt idx="2666">
                  <c:v>5112.0</c:v>
                </c:pt>
                <c:pt idx="2667">
                  <c:v>5114.0</c:v>
                </c:pt>
                <c:pt idx="2668">
                  <c:v>5115.0</c:v>
                </c:pt>
                <c:pt idx="2669">
                  <c:v>5116.0</c:v>
                </c:pt>
                <c:pt idx="2670">
                  <c:v>5117.0</c:v>
                </c:pt>
                <c:pt idx="2671">
                  <c:v>5118.0</c:v>
                </c:pt>
                <c:pt idx="2672">
                  <c:v>5120.0</c:v>
                </c:pt>
                <c:pt idx="2673">
                  <c:v>5122.0</c:v>
                </c:pt>
                <c:pt idx="2674">
                  <c:v>5123.0</c:v>
                </c:pt>
                <c:pt idx="2675">
                  <c:v>5124.0</c:v>
                </c:pt>
                <c:pt idx="2676">
                  <c:v>5127.0</c:v>
                </c:pt>
                <c:pt idx="2677">
                  <c:v>5128.0</c:v>
                </c:pt>
                <c:pt idx="2678">
                  <c:v>5129.0</c:v>
                </c:pt>
                <c:pt idx="2679">
                  <c:v>5130.0</c:v>
                </c:pt>
                <c:pt idx="2680">
                  <c:v>5131.0</c:v>
                </c:pt>
                <c:pt idx="2681">
                  <c:v>5132.0</c:v>
                </c:pt>
                <c:pt idx="2682">
                  <c:v>5133.0</c:v>
                </c:pt>
                <c:pt idx="2683">
                  <c:v>5134.0</c:v>
                </c:pt>
                <c:pt idx="2684">
                  <c:v>5135.0</c:v>
                </c:pt>
                <c:pt idx="2685">
                  <c:v>5136.0</c:v>
                </c:pt>
                <c:pt idx="2686">
                  <c:v>5137.0</c:v>
                </c:pt>
                <c:pt idx="2687">
                  <c:v>5138.0</c:v>
                </c:pt>
                <c:pt idx="2688">
                  <c:v>5139.0</c:v>
                </c:pt>
                <c:pt idx="2689">
                  <c:v>5140.0</c:v>
                </c:pt>
                <c:pt idx="2690">
                  <c:v>5141.0</c:v>
                </c:pt>
                <c:pt idx="2691">
                  <c:v>5143.0</c:v>
                </c:pt>
                <c:pt idx="2692">
                  <c:v>5144.0</c:v>
                </c:pt>
                <c:pt idx="2693">
                  <c:v>5146.0</c:v>
                </c:pt>
                <c:pt idx="2694">
                  <c:v>5148.0</c:v>
                </c:pt>
                <c:pt idx="2695">
                  <c:v>5149.0</c:v>
                </c:pt>
                <c:pt idx="2696">
                  <c:v>5151.0</c:v>
                </c:pt>
                <c:pt idx="2697">
                  <c:v>5152.0</c:v>
                </c:pt>
                <c:pt idx="2698">
                  <c:v>5153.0</c:v>
                </c:pt>
                <c:pt idx="2699">
                  <c:v>5154.0</c:v>
                </c:pt>
                <c:pt idx="2700">
                  <c:v>5155.0</c:v>
                </c:pt>
                <c:pt idx="2701">
                  <c:v>5156.0</c:v>
                </c:pt>
                <c:pt idx="2702">
                  <c:v>5157.0</c:v>
                </c:pt>
                <c:pt idx="2703">
                  <c:v>5158.0</c:v>
                </c:pt>
                <c:pt idx="2704">
                  <c:v>5159.0</c:v>
                </c:pt>
                <c:pt idx="2705">
                  <c:v>5160.0</c:v>
                </c:pt>
                <c:pt idx="2706">
                  <c:v>5161.0</c:v>
                </c:pt>
                <c:pt idx="2707">
                  <c:v>5163.0</c:v>
                </c:pt>
                <c:pt idx="2708">
                  <c:v>5164.0</c:v>
                </c:pt>
                <c:pt idx="2709">
                  <c:v>5166.0</c:v>
                </c:pt>
                <c:pt idx="2710">
                  <c:v>5169.0</c:v>
                </c:pt>
                <c:pt idx="2711">
                  <c:v>5171.0</c:v>
                </c:pt>
                <c:pt idx="2712">
                  <c:v>5172.0</c:v>
                </c:pt>
                <c:pt idx="2713">
                  <c:v>5175.0</c:v>
                </c:pt>
                <c:pt idx="2714">
                  <c:v>5176.0</c:v>
                </c:pt>
                <c:pt idx="2715">
                  <c:v>5179.0</c:v>
                </c:pt>
                <c:pt idx="2716">
                  <c:v>5180.0</c:v>
                </c:pt>
                <c:pt idx="2717">
                  <c:v>5182.0</c:v>
                </c:pt>
                <c:pt idx="2718">
                  <c:v>5184.0</c:v>
                </c:pt>
                <c:pt idx="2719">
                  <c:v>5186.0</c:v>
                </c:pt>
                <c:pt idx="2720">
                  <c:v>5187.0</c:v>
                </c:pt>
                <c:pt idx="2721">
                  <c:v>5188.0</c:v>
                </c:pt>
                <c:pt idx="2722">
                  <c:v>5189.0</c:v>
                </c:pt>
                <c:pt idx="2723">
                  <c:v>5190.0</c:v>
                </c:pt>
                <c:pt idx="2724">
                  <c:v>5191.0</c:v>
                </c:pt>
                <c:pt idx="2725">
                  <c:v>5193.0</c:v>
                </c:pt>
                <c:pt idx="2726">
                  <c:v>5196.0</c:v>
                </c:pt>
                <c:pt idx="2727">
                  <c:v>5199.0</c:v>
                </c:pt>
                <c:pt idx="2728">
                  <c:v>5200.0</c:v>
                </c:pt>
                <c:pt idx="2729">
                  <c:v>5201.0</c:v>
                </c:pt>
                <c:pt idx="2730">
                  <c:v>5202.0</c:v>
                </c:pt>
                <c:pt idx="2731">
                  <c:v>5203.0</c:v>
                </c:pt>
                <c:pt idx="2732">
                  <c:v>5204.0</c:v>
                </c:pt>
                <c:pt idx="2733">
                  <c:v>5205.0</c:v>
                </c:pt>
                <c:pt idx="2734">
                  <c:v>5206.0</c:v>
                </c:pt>
                <c:pt idx="2735">
                  <c:v>5208.0</c:v>
                </c:pt>
                <c:pt idx="2736">
                  <c:v>5212.0</c:v>
                </c:pt>
                <c:pt idx="2737">
                  <c:v>5213.0</c:v>
                </c:pt>
                <c:pt idx="2738">
                  <c:v>5217.0</c:v>
                </c:pt>
                <c:pt idx="2739">
                  <c:v>5218.0</c:v>
                </c:pt>
                <c:pt idx="2740">
                  <c:v>5220.0</c:v>
                </c:pt>
                <c:pt idx="2741">
                  <c:v>5221.0</c:v>
                </c:pt>
                <c:pt idx="2742">
                  <c:v>5223.0</c:v>
                </c:pt>
                <c:pt idx="2743">
                  <c:v>5224.0</c:v>
                </c:pt>
                <c:pt idx="2744">
                  <c:v>5225.0</c:v>
                </c:pt>
                <c:pt idx="2745">
                  <c:v>5226.0</c:v>
                </c:pt>
                <c:pt idx="2746">
                  <c:v>5227.0</c:v>
                </c:pt>
                <c:pt idx="2747">
                  <c:v>5228.0</c:v>
                </c:pt>
                <c:pt idx="2748">
                  <c:v>5229.0</c:v>
                </c:pt>
                <c:pt idx="2749">
                  <c:v>5230.0</c:v>
                </c:pt>
                <c:pt idx="2750">
                  <c:v>5231.0</c:v>
                </c:pt>
                <c:pt idx="2751">
                  <c:v>5232.0</c:v>
                </c:pt>
                <c:pt idx="2752">
                  <c:v>5233.0</c:v>
                </c:pt>
                <c:pt idx="2753">
                  <c:v>5235.0</c:v>
                </c:pt>
                <c:pt idx="2754">
                  <c:v>5236.0</c:v>
                </c:pt>
                <c:pt idx="2755">
                  <c:v>5237.0</c:v>
                </c:pt>
                <c:pt idx="2756">
                  <c:v>5238.0</c:v>
                </c:pt>
                <c:pt idx="2757">
                  <c:v>5239.0</c:v>
                </c:pt>
                <c:pt idx="2758">
                  <c:v>5240.0</c:v>
                </c:pt>
                <c:pt idx="2759">
                  <c:v>5241.0</c:v>
                </c:pt>
                <c:pt idx="2760">
                  <c:v>5243.0</c:v>
                </c:pt>
                <c:pt idx="2761">
                  <c:v>5244.0</c:v>
                </c:pt>
                <c:pt idx="2762">
                  <c:v>5246.0</c:v>
                </c:pt>
                <c:pt idx="2763">
                  <c:v>5247.0</c:v>
                </c:pt>
                <c:pt idx="2764">
                  <c:v>5248.0</c:v>
                </c:pt>
                <c:pt idx="2765">
                  <c:v>5249.0</c:v>
                </c:pt>
                <c:pt idx="2766">
                  <c:v>5252.0</c:v>
                </c:pt>
                <c:pt idx="2767">
                  <c:v>5253.0</c:v>
                </c:pt>
                <c:pt idx="2768">
                  <c:v>5254.0</c:v>
                </c:pt>
                <c:pt idx="2769">
                  <c:v>5255.0</c:v>
                </c:pt>
                <c:pt idx="2770">
                  <c:v>5257.0</c:v>
                </c:pt>
                <c:pt idx="2771">
                  <c:v>5259.0</c:v>
                </c:pt>
                <c:pt idx="2772">
                  <c:v>5264.0</c:v>
                </c:pt>
                <c:pt idx="2773">
                  <c:v>5265.0</c:v>
                </c:pt>
                <c:pt idx="2774">
                  <c:v>5266.0</c:v>
                </c:pt>
                <c:pt idx="2775">
                  <c:v>5268.0</c:v>
                </c:pt>
                <c:pt idx="2776">
                  <c:v>5269.0</c:v>
                </c:pt>
                <c:pt idx="2777">
                  <c:v>5270.0</c:v>
                </c:pt>
                <c:pt idx="2778">
                  <c:v>5271.0</c:v>
                </c:pt>
                <c:pt idx="2779">
                  <c:v>5273.0</c:v>
                </c:pt>
                <c:pt idx="2780">
                  <c:v>5275.0</c:v>
                </c:pt>
                <c:pt idx="2781">
                  <c:v>5277.0</c:v>
                </c:pt>
                <c:pt idx="2782">
                  <c:v>5278.0</c:v>
                </c:pt>
                <c:pt idx="2783">
                  <c:v>5280.0</c:v>
                </c:pt>
                <c:pt idx="2784">
                  <c:v>5281.0</c:v>
                </c:pt>
                <c:pt idx="2785">
                  <c:v>5283.0</c:v>
                </c:pt>
                <c:pt idx="2786">
                  <c:v>5284.0</c:v>
                </c:pt>
                <c:pt idx="2787">
                  <c:v>5288.0</c:v>
                </c:pt>
                <c:pt idx="2788">
                  <c:v>5290.0</c:v>
                </c:pt>
                <c:pt idx="2789">
                  <c:v>5291.0</c:v>
                </c:pt>
                <c:pt idx="2790">
                  <c:v>5293.0</c:v>
                </c:pt>
                <c:pt idx="2791">
                  <c:v>5295.0</c:v>
                </c:pt>
                <c:pt idx="2792">
                  <c:v>5296.0</c:v>
                </c:pt>
                <c:pt idx="2793">
                  <c:v>5300.0</c:v>
                </c:pt>
                <c:pt idx="2794">
                  <c:v>5304.0</c:v>
                </c:pt>
                <c:pt idx="2795">
                  <c:v>5305.0</c:v>
                </c:pt>
                <c:pt idx="2796">
                  <c:v>5307.0</c:v>
                </c:pt>
                <c:pt idx="2797">
                  <c:v>5309.0</c:v>
                </c:pt>
                <c:pt idx="2798">
                  <c:v>5310.0</c:v>
                </c:pt>
                <c:pt idx="2799">
                  <c:v>5311.0</c:v>
                </c:pt>
                <c:pt idx="2800">
                  <c:v>5312.0</c:v>
                </c:pt>
                <c:pt idx="2801">
                  <c:v>5313.0</c:v>
                </c:pt>
                <c:pt idx="2802">
                  <c:v>5314.0</c:v>
                </c:pt>
                <c:pt idx="2803">
                  <c:v>5315.0</c:v>
                </c:pt>
                <c:pt idx="2804">
                  <c:v>5316.0</c:v>
                </c:pt>
                <c:pt idx="2805">
                  <c:v>5318.0</c:v>
                </c:pt>
                <c:pt idx="2806">
                  <c:v>5319.0</c:v>
                </c:pt>
                <c:pt idx="2807">
                  <c:v>5320.0</c:v>
                </c:pt>
                <c:pt idx="2808">
                  <c:v>5321.0</c:v>
                </c:pt>
                <c:pt idx="2809">
                  <c:v>5322.0</c:v>
                </c:pt>
                <c:pt idx="2810">
                  <c:v>5323.0</c:v>
                </c:pt>
                <c:pt idx="2811">
                  <c:v>5324.0</c:v>
                </c:pt>
                <c:pt idx="2812">
                  <c:v>5325.0</c:v>
                </c:pt>
                <c:pt idx="2813">
                  <c:v>5326.0</c:v>
                </c:pt>
                <c:pt idx="2814">
                  <c:v>5327.0</c:v>
                </c:pt>
                <c:pt idx="2815">
                  <c:v>5328.0</c:v>
                </c:pt>
                <c:pt idx="2816">
                  <c:v>5329.0</c:v>
                </c:pt>
                <c:pt idx="2817">
                  <c:v>5330.0</c:v>
                </c:pt>
                <c:pt idx="2818">
                  <c:v>5331.0</c:v>
                </c:pt>
                <c:pt idx="2819">
                  <c:v>5332.0</c:v>
                </c:pt>
                <c:pt idx="2820">
                  <c:v>5334.0</c:v>
                </c:pt>
                <c:pt idx="2821">
                  <c:v>5335.0</c:v>
                </c:pt>
                <c:pt idx="2822">
                  <c:v>5336.0</c:v>
                </c:pt>
                <c:pt idx="2823">
                  <c:v>5339.0</c:v>
                </c:pt>
                <c:pt idx="2824">
                  <c:v>5340.0</c:v>
                </c:pt>
                <c:pt idx="2825">
                  <c:v>5341.0</c:v>
                </c:pt>
                <c:pt idx="2826">
                  <c:v>5342.0</c:v>
                </c:pt>
                <c:pt idx="2827">
                  <c:v>5343.0</c:v>
                </c:pt>
                <c:pt idx="2828">
                  <c:v>5344.0</c:v>
                </c:pt>
                <c:pt idx="2829">
                  <c:v>5345.0</c:v>
                </c:pt>
                <c:pt idx="2830">
                  <c:v>5349.0</c:v>
                </c:pt>
                <c:pt idx="2831">
                  <c:v>5350.0</c:v>
                </c:pt>
                <c:pt idx="2832">
                  <c:v>5352.0</c:v>
                </c:pt>
                <c:pt idx="2833">
                  <c:v>5353.0</c:v>
                </c:pt>
                <c:pt idx="2834">
                  <c:v>5354.0</c:v>
                </c:pt>
                <c:pt idx="2835">
                  <c:v>5356.0</c:v>
                </c:pt>
                <c:pt idx="2836">
                  <c:v>5357.0</c:v>
                </c:pt>
                <c:pt idx="2837">
                  <c:v>5358.0</c:v>
                </c:pt>
                <c:pt idx="2838">
                  <c:v>5359.0</c:v>
                </c:pt>
                <c:pt idx="2839">
                  <c:v>5360.0</c:v>
                </c:pt>
                <c:pt idx="2840">
                  <c:v>5361.0</c:v>
                </c:pt>
                <c:pt idx="2841">
                  <c:v>5362.0</c:v>
                </c:pt>
                <c:pt idx="2842">
                  <c:v>5363.0</c:v>
                </c:pt>
                <c:pt idx="2843">
                  <c:v>5364.0</c:v>
                </c:pt>
                <c:pt idx="2844">
                  <c:v>5365.0</c:v>
                </c:pt>
                <c:pt idx="2845">
                  <c:v>5366.0</c:v>
                </c:pt>
                <c:pt idx="2846">
                  <c:v>5367.0</c:v>
                </c:pt>
                <c:pt idx="2847">
                  <c:v>5368.0</c:v>
                </c:pt>
                <c:pt idx="2848">
                  <c:v>5369.0</c:v>
                </c:pt>
                <c:pt idx="2849">
                  <c:v>5370.0</c:v>
                </c:pt>
                <c:pt idx="2850">
                  <c:v>5371.0</c:v>
                </c:pt>
                <c:pt idx="2851">
                  <c:v>5373.0</c:v>
                </c:pt>
                <c:pt idx="2852">
                  <c:v>5374.0</c:v>
                </c:pt>
                <c:pt idx="2853">
                  <c:v>5375.0</c:v>
                </c:pt>
                <c:pt idx="2854">
                  <c:v>5376.0</c:v>
                </c:pt>
                <c:pt idx="2855">
                  <c:v>5377.0</c:v>
                </c:pt>
                <c:pt idx="2856">
                  <c:v>5378.0</c:v>
                </c:pt>
                <c:pt idx="2857">
                  <c:v>5379.0</c:v>
                </c:pt>
                <c:pt idx="2858">
                  <c:v>5381.0</c:v>
                </c:pt>
                <c:pt idx="2859">
                  <c:v>5382.0</c:v>
                </c:pt>
                <c:pt idx="2860">
                  <c:v>5383.0</c:v>
                </c:pt>
                <c:pt idx="2861">
                  <c:v>5384.0</c:v>
                </c:pt>
                <c:pt idx="2862">
                  <c:v>5385.0</c:v>
                </c:pt>
                <c:pt idx="2863">
                  <c:v>5386.0</c:v>
                </c:pt>
                <c:pt idx="2864">
                  <c:v>5387.0</c:v>
                </c:pt>
                <c:pt idx="2865">
                  <c:v>5388.0</c:v>
                </c:pt>
                <c:pt idx="2866">
                  <c:v>5389.0</c:v>
                </c:pt>
                <c:pt idx="2867">
                  <c:v>5390.0</c:v>
                </c:pt>
                <c:pt idx="2868">
                  <c:v>5392.0</c:v>
                </c:pt>
                <c:pt idx="2869">
                  <c:v>5393.0</c:v>
                </c:pt>
                <c:pt idx="2870">
                  <c:v>5394.0</c:v>
                </c:pt>
                <c:pt idx="2871">
                  <c:v>5395.0</c:v>
                </c:pt>
                <c:pt idx="2872">
                  <c:v>5396.0</c:v>
                </c:pt>
                <c:pt idx="2873">
                  <c:v>5397.0</c:v>
                </c:pt>
                <c:pt idx="2874">
                  <c:v>5399.0</c:v>
                </c:pt>
                <c:pt idx="2875">
                  <c:v>5401.0</c:v>
                </c:pt>
                <c:pt idx="2876">
                  <c:v>5402.0</c:v>
                </c:pt>
                <c:pt idx="2877">
                  <c:v>5403.0</c:v>
                </c:pt>
                <c:pt idx="2878">
                  <c:v>5404.0</c:v>
                </c:pt>
                <c:pt idx="2879">
                  <c:v>5405.0</c:v>
                </c:pt>
                <c:pt idx="2880">
                  <c:v>5406.0</c:v>
                </c:pt>
                <c:pt idx="2881">
                  <c:v>5407.0</c:v>
                </c:pt>
                <c:pt idx="2882">
                  <c:v>5408.0</c:v>
                </c:pt>
                <c:pt idx="2883">
                  <c:v>5409.0</c:v>
                </c:pt>
                <c:pt idx="2884">
                  <c:v>5410.0</c:v>
                </c:pt>
                <c:pt idx="2885">
                  <c:v>5411.0</c:v>
                </c:pt>
                <c:pt idx="2886">
                  <c:v>5414.0</c:v>
                </c:pt>
                <c:pt idx="2887">
                  <c:v>5417.0</c:v>
                </c:pt>
                <c:pt idx="2888">
                  <c:v>5418.0</c:v>
                </c:pt>
                <c:pt idx="2889">
                  <c:v>5420.0</c:v>
                </c:pt>
                <c:pt idx="2890">
                  <c:v>5422.0</c:v>
                </c:pt>
                <c:pt idx="2891">
                  <c:v>5425.0</c:v>
                </c:pt>
                <c:pt idx="2892">
                  <c:v>5426.0</c:v>
                </c:pt>
                <c:pt idx="2893">
                  <c:v>5429.0</c:v>
                </c:pt>
                <c:pt idx="2894">
                  <c:v>5430.0</c:v>
                </c:pt>
                <c:pt idx="2895">
                  <c:v>5432.0</c:v>
                </c:pt>
                <c:pt idx="2896">
                  <c:v>5434.0</c:v>
                </c:pt>
                <c:pt idx="2897">
                  <c:v>5435.0</c:v>
                </c:pt>
                <c:pt idx="2898">
                  <c:v>5436.0</c:v>
                </c:pt>
                <c:pt idx="2899">
                  <c:v>5438.0</c:v>
                </c:pt>
                <c:pt idx="2900">
                  <c:v>5444.0</c:v>
                </c:pt>
                <c:pt idx="2901">
                  <c:v>5445.0</c:v>
                </c:pt>
                <c:pt idx="2902">
                  <c:v>5447.0</c:v>
                </c:pt>
                <c:pt idx="2903">
                  <c:v>5458.0</c:v>
                </c:pt>
                <c:pt idx="2904">
                  <c:v>5461.0</c:v>
                </c:pt>
                <c:pt idx="2905">
                  <c:v>5464.0</c:v>
                </c:pt>
                <c:pt idx="2906">
                  <c:v>5466.0</c:v>
                </c:pt>
                <c:pt idx="2907">
                  <c:v>5469.0</c:v>
                </c:pt>
                <c:pt idx="2908">
                  <c:v>5471.0</c:v>
                </c:pt>
                <c:pt idx="2909">
                  <c:v>5474.0</c:v>
                </c:pt>
                <c:pt idx="2910">
                  <c:v>5477.0</c:v>
                </c:pt>
                <c:pt idx="2911">
                  <c:v>5480.0</c:v>
                </c:pt>
                <c:pt idx="2912">
                  <c:v>5481.0</c:v>
                </c:pt>
                <c:pt idx="2913">
                  <c:v>5482.0</c:v>
                </c:pt>
                <c:pt idx="2914">
                  <c:v>5484.0</c:v>
                </c:pt>
                <c:pt idx="2915">
                  <c:v>5488.0</c:v>
                </c:pt>
                <c:pt idx="2916">
                  <c:v>5491.0</c:v>
                </c:pt>
                <c:pt idx="2917">
                  <c:v>5495.0</c:v>
                </c:pt>
                <c:pt idx="2918">
                  <c:v>5496.0</c:v>
                </c:pt>
                <c:pt idx="2919">
                  <c:v>5502.0</c:v>
                </c:pt>
                <c:pt idx="2920">
                  <c:v>5503.0</c:v>
                </c:pt>
                <c:pt idx="2921">
                  <c:v>5504.0</c:v>
                </c:pt>
                <c:pt idx="2922">
                  <c:v>5510.0</c:v>
                </c:pt>
                <c:pt idx="2923">
                  <c:v>5514.0</c:v>
                </c:pt>
                <c:pt idx="2924">
                  <c:v>5515.0</c:v>
                </c:pt>
                <c:pt idx="2925">
                  <c:v>5516.0</c:v>
                </c:pt>
                <c:pt idx="2926">
                  <c:v>5517.0</c:v>
                </c:pt>
                <c:pt idx="2927">
                  <c:v>5520.0</c:v>
                </c:pt>
                <c:pt idx="2928">
                  <c:v>5522.0</c:v>
                </c:pt>
                <c:pt idx="2929">
                  <c:v>5526.0</c:v>
                </c:pt>
                <c:pt idx="2930">
                  <c:v>5529.0</c:v>
                </c:pt>
                <c:pt idx="2931">
                  <c:v>5530.0</c:v>
                </c:pt>
                <c:pt idx="2932">
                  <c:v>5532.0</c:v>
                </c:pt>
                <c:pt idx="2933">
                  <c:v>5534.0</c:v>
                </c:pt>
                <c:pt idx="2934">
                  <c:v>5536.0</c:v>
                </c:pt>
                <c:pt idx="2935">
                  <c:v>5537.0</c:v>
                </c:pt>
                <c:pt idx="2936">
                  <c:v>5539.0</c:v>
                </c:pt>
                <c:pt idx="2937">
                  <c:v>5540.0</c:v>
                </c:pt>
                <c:pt idx="2938">
                  <c:v>5541.0</c:v>
                </c:pt>
                <c:pt idx="2939">
                  <c:v>5543.0</c:v>
                </c:pt>
                <c:pt idx="2940">
                  <c:v>5546.0</c:v>
                </c:pt>
                <c:pt idx="2941">
                  <c:v>5547.0</c:v>
                </c:pt>
                <c:pt idx="2942">
                  <c:v>5549.0</c:v>
                </c:pt>
                <c:pt idx="2943">
                  <c:v>5550.0</c:v>
                </c:pt>
                <c:pt idx="2944">
                  <c:v>5553.0</c:v>
                </c:pt>
                <c:pt idx="2945">
                  <c:v>5556.0</c:v>
                </c:pt>
                <c:pt idx="2946">
                  <c:v>5557.0</c:v>
                </c:pt>
                <c:pt idx="2947">
                  <c:v>5559.0</c:v>
                </c:pt>
                <c:pt idx="2948">
                  <c:v>5560.0</c:v>
                </c:pt>
                <c:pt idx="2949">
                  <c:v>5566.0</c:v>
                </c:pt>
                <c:pt idx="2950">
                  <c:v>5567.0</c:v>
                </c:pt>
                <c:pt idx="2951">
                  <c:v>5568.0</c:v>
                </c:pt>
                <c:pt idx="2952">
                  <c:v>5569.0</c:v>
                </c:pt>
                <c:pt idx="2953">
                  <c:v>5570.0</c:v>
                </c:pt>
                <c:pt idx="2954">
                  <c:v>5571.0</c:v>
                </c:pt>
                <c:pt idx="2955">
                  <c:v>5572.0</c:v>
                </c:pt>
                <c:pt idx="2956">
                  <c:v>5573.0</c:v>
                </c:pt>
                <c:pt idx="2957">
                  <c:v>5578.0</c:v>
                </c:pt>
                <c:pt idx="2958">
                  <c:v>5579.0</c:v>
                </c:pt>
                <c:pt idx="2959">
                  <c:v>5580.0</c:v>
                </c:pt>
                <c:pt idx="2960">
                  <c:v>5581.0</c:v>
                </c:pt>
                <c:pt idx="2961">
                  <c:v>5582.0</c:v>
                </c:pt>
                <c:pt idx="2962">
                  <c:v>5583.0</c:v>
                </c:pt>
                <c:pt idx="2963">
                  <c:v>5584.0</c:v>
                </c:pt>
                <c:pt idx="2964">
                  <c:v>5586.0</c:v>
                </c:pt>
                <c:pt idx="2965">
                  <c:v>5587.0</c:v>
                </c:pt>
                <c:pt idx="2966">
                  <c:v>5588.0</c:v>
                </c:pt>
                <c:pt idx="2967">
                  <c:v>5589.0</c:v>
                </c:pt>
                <c:pt idx="2968">
                  <c:v>5590.0</c:v>
                </c:pt>
                <c:pt idx="2969">
                  <c:v>5591.0</c:v>
                </c:pt>
                <c:pt idx="2970">
                  <c:v>5592.0</c:v>
                </c:pt>
                <c:pt idx="2971">
                  <c:v>5593.0</c:v>
                </c:pt>
                <c:pt idx="2972">
                  <c:v>5594.0</c:v>
                </c:pt>
                <c:pt idx="2973">
                  <c:v>5595.0</c:v>
                </c:pt>
                <c:pt idx="2974">
                  <c:v>5596.0</c:v>
                </c:pt>
                <c:pt idx="2975">
                  <c:v>5598.0</c:v>
                </c:pt>
                <c:pt idx="2976">
                  <c:v>5599.0</c:v>
                </c:pt>
                <c:pt idx="2977">
                  <c:v>5600.0</c:v>
                </c:pt>
                <c:pt idx="2978">
                  <c:v>5601.0</c:v>
                </c:pt>
                <c:pt idx="2979">
                  <c:v>5602.0</c:v>
                </c:pt>
                <c:pt idx="2980">
                  <c:v>5603.0</c:v>
                </c:pt>
                <c:pt idx="2981">
                  <c:v>5604.0</c:v>
                </c:pt>
                <c:pt idx="2982">
                  <c:v>5607.0</c:v>
                </c:pt>
                <c:pt idx="2983">
                  <c:v>5609.0</c:v>
                </c:pt>
                <c:pt idx="2984">
                  <c:v>5612.0</c:v>
                </c:pt>
                <c:pt idx="2985">
                  <c:v>5615.0</c:v>
                </c:pt>
                <c:pt idx="2986">
                  <c:v>5616.0</c:v>
                </c:pt>
                <c:pt idx="2987">
                  <c:v>5617.0</c:v>
                </c:pt>
                <c:pt idx="2988">
                  <c:v>5620.0</c:v>
                </c:pt>
                <c:pt idx="2989">
                  <c:v>5621.0</c:v>
                </c:pt>
                <c:pt idx="2990">
                  <c:v>5622.0</c:v>
                </c:pt>
                <c:pt idx="2991">
                  <c:v>5623.0</c:v>
                </c:pt>
                <c:pt idx="2992">
                  <c:v>5625.0</c:v>
                </c:pt>
                <c:pt idx="2993">
                  <c:v>5626.0</c:v>
                </c:pt>
                <c:pt idx="2994">
                  <c:v>5627.0</c:v>
                </c:pt>
                <c:pt idx="2995">
                  <c:v>5630.0</c:v>
                </c:pt>
                <c:pt idx="2996">
                  <c:v>5631.0</c:v>
                </c:pt>
                <c:pt idx="2997">
                  <c:v>5632.0</c:v>
                </c:pt>
                <c:pt idx="2998">
                  <c:v>5633.0</c:v>
                </c:pt>
                <c:pt idx="2999">
                  <c:v>5634.0</c:v>
                </c:pt>
                <c:pt idx="3000">
                  <c:v>5635.0</c:v>
                </c:pt>
                <c:pt idx="3001">
                  <c:v>5636.0</c:v>
                </c:pt>
                <c:pt idx="3002">
                  <c:v>5637.0</c:v>
                </c:pt>
                <c:pt idx="3003">
                  <c:v>5638.0</c:v>
                </c:pt>
                <c:pt idx="3004">
                  <c:v>5639.0</c:v>
                </c:pt>
                <c:pt idx="3005">
                  <c:v>5641.0</c:v>
                </c:pt>
                <c:pt idx="3006">
                  <c:v>5642.0</c:v>
                </c:pt>
                <c:pt idx="3007">
                  <c:v>5643.0</c:v>
                </c:pt>
                <c:pt idx="3008">
                  <c:v>5644.0</c:v>
                </c:pt>
                <c:pt idx="3009">
                  <c:v>5645.0</c:v>
                </c:pt>
                <c:pt idx="3010">
                  <c:v>5646.0</c:v>
                </c:pt>
                <c:pt idx="3011">
                  <c:v>5647.0</c:v>
                </c:pt>
                <c:pt idx="3012">
                  <c:v>5648.0</c:v>
                </c:pt>
                <c:pt idx="3013">
                  <c:v>5650.0</c:v>
                </c:pt>
                <c:pt idx="3014">
                  <c:v>5651.0</c:v>
                </c:pt>
                <c:pt idx="3015">
                  <c:v>5652.0</c:v>
                </c:pt>
                <c:pt idx="3016">
                  <c:v>5653.0</c:v>
                </c:pt>
                <c:pt idx="3017">
                  <c:v>5654.0</c:v>
                </c:pt>
                <c:pt idx="3018">
                  <c:v>5655.0</c:v>
                </c:pt>
                <c:pt idx="3019">
                  <c:v>5656.0</c:v>
                </c:pt>
                <c:pt idx="3020">
                  <c:v>5657.0</c:v>
                </c:pt>
                <c:pt idx="3021">
                  <c:v>5658.0</c:v>
                </c:pt>
                <c:pt idx="3022">
                  <c:v>5659.0</c:v>
                </c:pt>
                <c:pt idx="3023">
                  <c:v>5660.0</c:v>
                </c:pt>
                <c:pt idx="3024">
                  <c:v>5661.0</c:v>
                </c:pt>
                <c:pt idx="3025">
                  <c:v>5662.0</c:v>
                </c:pt>
                <c:pt idx="3026">
                  <c:v>5663.0</c:v>
                </c:pt>
                <c:pt idx="3027">
                  <c:v>5664.0</c:v>
                </c:pt>
                <c:pt idx="3028">
                  <c:v>5665.0</c:v>
                </c:pt>
                <c:pt idx="3029">
                  <c:v>5666.0</c:v>
                </c:pt>
                <c:pt idx="3030">
                  <c:v>5667.0</c:v>
                </c:pt>
                <c:pt idx="3031">
                  <c:v>5668.0</c:v>
                </c:pt>
                <c:pt idx="3032">
                  <c:v>5669.0</c:v>
                </c:pt>
                <c:pt idx="3033">
                  <c:v>5671.0</c:v>
                </c:pt>
                <c:pt idx="3034">
                  <c:v>5672.0</c:v>
                </c:pt>
                <c:pt idx="3035">
                  <c:v>5673.0</c:v>
                </c:pt>
                <c:pt idx="3036">
                  <c:v>5675.0</c:v>
                </c:pt>
                <c:pt idx="3037">
                  <c:v>5676.0</c:v>
                </c:pt>
                <c:pt idx="3038">
                  <c:v>5677.0</c:v>
                </c:pt>
                <c:pt idx="3039">
                  <c:v>5678.0</c:v>
                </c:pt>
                <c:pt idx="3040">
                  <c:v>5680.0</c:v>
                </c:pt>
                <c:pt idx="3041">
                  <c:v>5681.0</c:v>
                </c:pt>
                <c:pt idx="3042">
                  <c:v>5682.0</c:v>
                </c:pt>
                <c:pt idx="3043">
                  <c:v>5683.0</c:v>
                </c:pt>
                <c:pt idx="3044">
                  <c:v>5684.0</c:v>
                </c:pt>
                <c:pt idx="3045">
                  <c:v>5685.0</c:v>
                </c:pt>
                <c:pt idx="3046">
                  <c:v>5686.0</c:v>
                </c:pt>
                <c:pt idx="3047">
                  <c:v>5687.0</c:v>
                </c:pt>
                <c:pt idx="3048">
                  <c:v>5688.0</c:v>
                </c:pt>
                <c:pt idx="3049">
                  <c:v>5689.0</c:v>
                </c:pt>
                <c:pt idx="3050">
                  <c:v>5690.0</c:v>
                </c:pt>
                <c:pt idx="3051">
                  <c:v>5691.0</c:v>
                </c:pt>
                <c:pt idx="3052">
                  <c:v>5692.0</c:v>
                </c:pt>
                <c:pt idx="3053">
                  <c:v>5693.0</c:v>
                </c:pt>
                <c:pt idx="3054">
                  <c:v>5694.0</c:v>
                </c:pt>
                <c:pt idx="3055">
                  <c:v>5696.0</c:v>
                </c:pt>
                <c:pt idx="3056">
                  <c:v>5697.0</c:v>
                </c:pt>
                <c:pt idx="3057">
                  <c:v>5698.0</c:v>
                </c:pt>
                <c:pt idx="3058">
                  <c:v>5699.0</c:v>
                </c:pt>
                <c:pt idx="3059">
                  <c:v>5700.0</c:v>
                </c:pt>
                <c:pt idx="3060">
                  <c:v>5701.0</c:v>
                </c:pt>
                <c:pt idx="3061">
                  <c:v>5702.0</c:v>
                </c:pt>
                <c:pt idx="3062">
                  <c:v>5703.0</c:v>
                </c:pt>
                <c:pt idx="3063">
                  <c:v>5704.0</c:v>
                </c:pt>
                <c:pt idx="3064">
                  <c:v>5705.0</c:v>
                </c:pt>
                <c:pt idx="3065">
                  <c:v>5706.0</c:v>
                </c:pt>
                <c:pt idx="3066">
                  <c:v>5707.0</c:v>
                </c:pt>
                <c:pt idx="3067">
                  <c:v>5709.0</c:v>
                </c:pt>
                <c:pt idx="3068">
                  <c:v>5710.0</c:v>
                </c:pt>
                <c:pt idx="3069">
                  <c:v>5711.0</c:v>
                </c:pt>
                <c:pt idx="3070">
                  <c:v>5712.0</c:v>
                </c:pt>
                <c:pt idx="3071">
                  <c:v>5713.0</c:v>
                </c:pt>
                <c:pt idx="3072">
                  <c:v>5715.0</c:v>
                </c:pt>
                <c:pt idx="3073">
                  <c:v>5716.0</c:v>
                </c:pt>
                <c:pt idx="3074">
                  <c:v>5717.0</c:v>
                </c:pt>
                <c:pt idx="3075">
                  <c:v>5718.0</c:v>
                </c:pt>
                <c:pt idx="3076">
                  <c:v>5720.0</c:v>
                </c:pt>
                <c:pt idx="3077">
                  <c:v>5721.0</c:v>
                </c:pt>
                <c:pt idx="3078">
                  <c:v>5722.0</c:v>
                </c:pt>
                <c:pt idx="3079">
                  <c:v>5723.0</c:v>
                </c:pt>
                <c:pt idx="3080">
                  <c:v>5724.0</c:v>
                </c:pt>
                <c:pt idx="3081">
                  <c:v>5725.0</c:v>
                </c:pt>
                <c:pt idx="3082">
                  <c:v>5726.0</c:v>
                </c:pt>
                <c:pt idx="3083">
                  <c:v>5727.0</c:v>
                </c:pt>
                <c:pt idx="3084">
                  <c:v>5728.0</c:v>
                </c:pt>
                <c:pt idx="3085">
                  <c:v>5729.0</c:v>
                </c:pt>
                <c:pt idx="3086">
                  <c:v>5730.0</c:v>
                </c:pt>
                <c:pt idx="3087">
                  <c:v>5731.0</c:v>
                </c:pt>
                <c:pt idx="3088">
                  <c:v>5732.0</c:v>
                </c:pt>
                <c:pt idx="3089">
                  <c:v>5733.0</c:v>
                </c:pt>
                <c:pt idx="3090">
                  <c:v>5734.0</c:v>
                </c:pt>
                <c:pt idx="3091">
                  <c:v>5735.0</c:v>
                </c:pt>
                <c:pt idx="3092">
                  <c:v>5736.0</c:v>
                </c:pt>
                <c:pt idx="3093">
                  <c:v>5737.0</c:v>
                </c:pt>
                <c:pt idx="3094">
                  <c:v>5738.0</c:v>
                </c:pt>
                <c:pt idx="3095">
                  <c:v>5739.0</c:v>
                </c:pt>
                <c:pt idx="3096">
                  <c:v>5741.0</c:v>
                </c:pt>
                <c:pt idx="3097">
                  <c:v>5743.0</c:v>
                </c:pt>
                <c:pt idx="3098">
                  <c:v>5744.0</c:v>
                </c:pt>
                <c:pt idx="3099">
                  <c:v>5745.0</c:v>
                </c:pt>
                <c:pt idx="3100">
                  <c:v>5746.0</c:v>
                </c:pt>
                <c:pt idx="3101">
                  <c:v>5747.0</c:v>
                </c:pt>
                <c:pt idx="3102">
                  <c:v>5748.0</c:v>
                </c:pt>
                <c:pt idx="3103">
                  <c:v>5749.0</c:v>
                </c:pt>
                <c:pt idx="3104">
                  <c:v>5752.0</c:v>
                </c:pt>
                <c:pt idx="3105">
                  <c:v>5753.0</c:v>
                </c:pt>
                <c:pt idx="3106">
                  <c:v>5754.0</c:v>
                </c:pt>
                <c:pt idx="3107">
                  <c:v>5755.0</c:v>
                </c:pt>
                <c:pt idx="3108">
                  <c:v>5756.0</c:v>
                </c:pt>
                <c:pt idx="3109">
                  <c:v>5757.0</c:v>
                </c:pt>
                <c:pt idx="3110">
                  <c:v>5759.0</c:v>
                </c:pt>
                <c:pt idx="3111">
                  <c:v>5761.0</c:v>
                </c:pt>
                <c:pt idx="3112">
                  <c:v>5762.0</c:v>
                </c:pt>
                <c:pt idx="3113">
                  <c:v>5763.0</c:v>
                </c:pt>
                <c:pt idx="3114">
                  <c:v>5764.0</c:v>
                </c:pt>
                <c:pt idx="3115">
                  <c:v>5765.0</c:v>
                </c:pt>
                <c:pt idx="3116">
                  <c:v>5766.0</c:v>
                </c:pt>
                <c:pt idx="3117">
                  <c:v>5767.0</c:v>
                </c:pt>
                <c:pt idx="3118">
                  <c:v>5768.0</c:v>
                </c:pt>
                <c:pt idx="3119">
                  <c:v>5769.0</c:v>
                </c:pt>
                <c:pt idx="3120">
                  <c:v>5770.0</c:v>
                </c:pt>
                <c:pt idx="3121">
                  <c:v>5771.0</c:v>
                </c:pt>
                <c:pt idx="3122">
                  <c:v>5773.0</c:v>
                </c:pt>
                <c:pt idx="3123">
                  <c:v>5774.0</c:v>
                </c:pt>
                <c:pt idx="3124">
                  <c:v>5775.0</c:v>
                </c:pt>
                <c:pt idx="3125">
                  <c:v>5776.0</c:v>
                </c:pt>
                <c:pt idx="3126">
                  <c:v>5777.0</c:v>
                </c:pt>
                <c:pt idx="3127">
                  <c:v>5778.0</c:v>
                </c:pt>
                <c:pt idx="3128">
                  <c:v>5781.0</c:v>
                </c:pt>
                <c:pt idx="3129">
                  <c:v>5783.0</c:v>
                </c:pt>
                <c:pt idx="3130">
                  <c:v>5784.0</c:v>
                </c:pt>
                <c:pt idx="3131">
                  <c:v>5785.0</c:v>
                </c:pt>
                <c:pt idx="3132">
                  <c:v>5786.0</c:v>
                </c:pt>
                <c:pt idx="3133">
                  <c:v>5787.0</c:v>
                </c:pt>
                <c:pt idx="3134">
                  <c:v>5789.0</c:v>
                </c:pt>
                <c:pt idx="3135">
                  <c:v>5790.0</c:v>
                </c:pt>
                <c:pt idx="3136">
                  <c:v>5792.0</c:v>
                </c:pt>
                <c:pt idx="3137">
                  <c:v>5793.0</c:v>
                </c:pt>
                <c:pt idx="3138">
                  <c:v>5794.0</c:v>
                </c:pt>
                <c:pt idx="3139">
                  <c:v>5795.0</c:v>
                </c:pt>
                <c:pt idx="3140">
                  <c:v>5796.0</c:v>
                </c:pt>
                <c:pt idx="3141">
                  <c:v>5797.0</c:v>
                </c:pt>
                <c:pt idx="3142">
                  <c:v>5798.0</c:v>
                </c:pt>
                <c:pt idx="3143">
                  <c:v>5799.0</c:v>
                </c:pt>
                <c:pt idx="3144">
                  <c:v>5800.0</c:v>
                </c:pt>
                <c:pt idx="3145">
                  <c:v>5801.0</c:v>
                </c:pt>
                <c:pt idx="3146">
                  <c:v>5802.0</c:v>
                </c:pt>
                <c:pt idx="3147">
                  <c:v>5803.0</c:v>
                </c:pt>
                <c:pt idx="3148">
                  <c:v>5804.0</c:v>
                </c:pt>
                <c:pt idx="3149">
                  <c:v>5805.0</c:v>
                </c:pt>
                <c:pt idx="3150">
                  <c:v>5806.0</c:v>
                </c:pt>
                <c:pt idx="3151">
                  <c:v>5807.0</c:v>
                </c:pt>
                <c:pt idx="3152">
                  <c:v>5808.0</c:v>
                </c:pt>
                <c:pt idx="3153">
                  <c:v>5809.0</c:v>
                </c:pt>
                <c:pt idx="3154">
                  <c:v>5810.0</c:v>
                </c:pt>
                <c:pt idx="3155">
                  <c:v>5811.0</c:v>
                </c:pt>
                <c:pt idx="3156">
                  <c:v>5812.0</c:v>
                </c:pt>
                <c:pt idx="3157">
                  <c:v>5813.0</c:v>
                </c:pt>
                <c:pt idx="3158">
                  <c:v>5814.0</c:v>
                </c:pt>
                <c:pt idx="3159">
                  <c:v>5815.0</c:v>
                </c:pt>
                <c:pt idx="3160">
                  <c:v>5816.0</c:v>
                </c:pt>
                <c:pt idx="3161">
                  <c:v>5817.0</c:v>
                </c:pt>
                <c:pt idx="3162">
                  <c:v>5818.0</c:v>
                </c:pt>
                <c:pt idx="3163">
                  <c:v>5819.0</c:v>
                </c:pt>
                <c:pt idx="3164">
                  <c:v>5820.0</c:v>
                </c:pt>
                <c:pt idx="3165">
                  <c:v>5823.0</c:v>
                </c:pt>
                <c:pt idx="3166">
                  <c:v>5825.0</c:v>
                </c:pt>
                <c:pt idx="3167">
                  <c:v>5826.0</c:v>
                </c:pt>
                <c:pt idx="3168">
                  <c:v>5827.0</c:v>
                </c:pt>
                <c:pt idx="3169">
                  <c:v>5830.0</c:v>
                </c:pt>
                <c:pt idx="3170">
                  <c:v>5832.0</c:v>
                </c:pt>
                <c:pt idx="3171">
                  <c:v>5833.0</c:v>
                </c:pt>
                <c:pt idx="3172">
                  <c:v>5834.0</c:v>
                </c:pt>
                <c:pt idx="3173">
                  <c:v>5835.0</c:v>
                </c:pt>
                <c:pt idx="3174">
                  <c:v>5836.0</c:v>
                </c:pt>
                <c:pt idx="3175">
                  <c:v>5837.0</c:v>
                </c:pt>
                <c:pt idx="3176">
                  <c:v>5839.0</c:v>
                </c:pt>
                <c:pt idx="3177">
                  <c:v>5840.0</c:v>
                </c:pt>
                <c:pt idx="3178">
                  <c:v>5841.0</c:v>
                </c:pt>
                <c:pt idx="3179">
                  <c:v>5844.0</c:v>
                </c:pt>
                <c:pt idx="3180">
                  <c:v>5845.0</c:v>
                </c:pt>
                <c:pt idx="3181">
                  <c:v>5846.0</c:v>
                </c:pt>
                <c:pt idx="3182">
                  <c:v>5847.0</c:v>
                </c:pt>
                <c:pt idx="3183">
                  <c:v>5848.0</c:v>
                </c:pt>
                <c:pt idx="3184">
                  <c:v>5849.0</c:v>
                </c:pt>
                <c:pt idx="3185">
                  <c:v>5850.0</c:v>
                </c:pt>
                <c:pt idx="3186">
                  <c:v>5851.0</c:v>
                </c:pt>
                <c:pt idx="3187">
                  <c:v>5852.0</c:v>
                </c:pt>
                <c:pt idx="3188">
                  <c:v>5853.0</c:v>
                </c:pt>
                <c:pt idx="3189">
                  <c:v>5854.0</c:v>
                </c:pt>
                <c:pt idx="3190">
                  <c:v>5856.0</c:v>
                </c:pt>
                <c:pt idx="3191">
                  <c:v>5857.0</c:v>
                </c:pt>
                <c:pt idx="3192">
                  <c:v>5859.0</c:v>
                </c:pt>
                <c:pt idx="3193">
                  <c:v>5860.0</c:v>
                </c:pt>
                <c:pt idx="3194">
                  <c:v>5861.0</c:v>
                </c:pt>
                <c:pt idx="3195">
                  <c:v>5862.0</c:v>
                </c:pt>
                <c:pt idx="3196">
                  <c:v>5863.0</c:v>
                </c:pt>
                <c:pt idx="3197">
                  <c:v>5864.0</c:v>
                </c:pt>
                <c:pt idx="3198">
                  <c:v>5865.0</c:v>
                </c:pt>
                <c:pt idx="3199">
                  <c:v>5867.0</c:v>
                </c:pt>
                <c:pt idx="3200">
                  <c:v>5868.0</c:v>
                </c:pt>
                <c:pt idx="3201">
                  <c:v>5869.0</c:v>
                </c:pt>
                <c:pt idx="3202">
                  <c:v>5870.0</c:v>
                </c:pt>
                <c:pt idx="3203">
                  <c:v>5871.0</c:v>
                </c:pt>
                <c:pt idx="3204">
                  <c:v>5872.0</c:v>
                </c:pt>
                <c:pt idx="3205">
                  <c:v>5873.0</c:v>
                </c:pt>
                <c:pt idx="3206">
                  <c:v>5874.0</c:v>
                </c:pt>
                <c:pt idx="3207">
                  <c:v>5877.0</c:v>
                </c:pt>
                <c:pt idx="3208">
                  <c:v>5878.0</c:v>
                </c:pt>
                <c:pt idx="3209">
                  <c:v>5879.0</c:v>
                </c:pt>
                <c:pt idx="3210">
                  <c:v>5881.0</c:v>
                </c:pt>
                <c:pt idx="3211">
                  <c:v>5882.0</c:v>
                </c:pt>
                <c:pt idx="3212">
                  <c:v>5885.0</c:v>
                </c:pt>
                <c:pt idx="3213">
                  <c:v>5886.0</c:v>
                </c:pt>
                <c:pt idx="3214">
                  <c:v>5888.0</c:v>
                </c:pt>
                <c:pt idx="3215">
                  <c:v>5889.0</c:v>
                </c:pt>
                <c:pt idx="3216">
                  <c:v>5890.0</c:v>
                </c:pt>
                <c:pt idx="3217">
                  <c:v>5891.0</c:v>
                </c:pt>
                <c:pt idx="3218">
                  <c:v>5892.0</c:v>
                </c:pt>
                <c:pt idx="3219">
                  <c:v>5893.0</c:v>
                </c:pt>
                <c:pt idx="3220">
                  <c:v>5894.0</c:v>
                </c:pt>
                <c:pt idx="3221">
                  <c:v>5897.0</c:v>
                </c:pt>
                <c:pt idx="3222">
                  <c:v>5898.0</c:v>
                </c:pt>
                <c:pt idx="3223">
                  <c:v>5899.0</c:v>
                </c:pt>
                <c:pt idx="3224">
                  <c:v>5901.0</c:v>
                </c:pt>
                <c:pt idx="3225">
                  <c:v>5903.0</c:v>
                </c:pt>
                <c:pt idx="3226">
                  <c:v>5904.0</c:v>
                </c:pt>
                <c:pt idx="3227">
                  <c:v>5905.0</c:v>
                </c:pt>
                <c:pt idx="3228">
                  <c:v>5907.0</c:v>
                </c:pt>
                <c:pt idx="3229">
                  <c:v>5908.0</c:v>
                </c:pt>
                <c:pt idx="3230">
                  <c:v>5909.0</c:v>
                </c:pt>
                <c:pt idx="3231">
                  <c:v>5910.0</c:v>
                </c:pt>
                <c:pt idx="3232">
                  <c:v>5911.0</c:v>
                </c:pt>
                <c:pt idx="3233">
                  <c:v>5913.0</c:v>
                </c:pt>
                <c:pt idx="3234">
                  <c:v>5918.0</c:v>
                </c:pt>
                <c:pt idx="3235">
                  <c:v>5920.0</c:v>
                </c:pt>
                <c:pt idx="3236">
                  <c:v>5921.0</c:v>
                </c:pt>
                <c:pt idx="3237">
                  <c:v>5922.0</c:v>
                </c:pt>
                <c:pt idx="3238">
                  <c:v>5923.0</c:v>
                </c:pt>
                <c:pt idx="3239">
                  <c:v>5924.0</c:v>
                </c:pt>
                <c:pt idx="3240">
                  <c:v>5925.0</c:v>
                </c:pt>
                <c:pt idx="3241">
                  <c:v>5926.0</c:v>
                </c:pt>
                <c:pt idx="3242">
                  <c:v>5927.0</c:v>
                </c:pt>
                <c:pt idx="3243">
                  <c:v>5928.0</c:v>
                </c:pt>
                <c:pt idx="3244">
                  <c:v>5929.0</c:v>
                </c:pt>
                <c:pt idx="3245">
                  <c:v>5931.0</c:v>
                </c:pt>
                <c:pt idx="3246">
                  <c:v>5932.0</c:v>
                </c:pt>
                <c:pt idx="3247">
                  <c:v>5933.0</c:v>
                </c:pt>
                <c:pt idx="3248">
                  <c:v>5934.0</c:v>
                </c:pt>
                <c:pt idx="3249">
                  <c:v>5937.0</c:v>
                </c:pt>
                <c:pt idx="3250">
                  <c:v>5938.0</c:v>
                </c:pt>
                <c:pt idx="3251">
                  <c:v>5939.0</c:v>
                </c:pt>
                <c:pt idx="3252">
                  <c:v>5941.0</c:v>
                </c:pt>
                <c:pt idx="3253">
                  <c:v>5942.0</c:v>
                </c:pt>
                <c:pt idx="3254">
                  <c:v>5943.0</c:v>
                </c:pt>
                <c:pt idx="3255">
                  <c:v>5944.0</c:v>
                </c:pt>
                <c:pt idx="3256">
                  <c:v>5947.0</c:v>
                </c:pt>
                <c:pt idx="3257">
                  <c:v>5948.0</c:v>
                </c:pt>
                <c:pt idx="3258">
                  <c:v>5949.0</c:v>
                </c:pt>
                <c:pt idx="3259">
                  <c:v>5950.0</c:v>
                </c:pt>
                <c:pt idx="3260">
                  <c:v>5951.0</c:v>
                </c:pt>
                <c:pt idx="3261">
                  <c:v>5952.0</c:v>
                </c:pt>
                <c:pt idx="3262">
                  <c:v>5953.0</c:v>
                </c:pt>
                <c:pt idx="3263">
                  <c:v>5954.0</c:v>
                </c:pt>
                <c:pt idx="3264">
                  <c:v>5956.0</c:v>
                </c:pt>
                <c:pt idx="3265">
                  <c:v>5957.0</c:v>
                </c:pt>
                <c:pt idx="3266">
                  <c:v>5958.0</c:v>
                </c:pt>
                <c:pt idx="3267">
                  <c:v>5959.0</c:v>
                </c:pt>
                <c:pt idx="3268">
                  <c:v>5960.0</c:v>
                </c:pt>
                <c:pt idx="3269">
                  <c:v>5961.0</c:v>
                </c:pt>
                <c:pt idx="3270">
                  <c:v>5962.0</c:v>
                </c:pt>
                <c:pt idx="3271">
                  <c:v>5963.0</c:v>
                </c:pt>
                <c:pt idx="3272">
                  <c:v>5964.0</c:v>
                </c:pt>
                <c:pt idx="3273">
                  <c:v>5965.0</c:v>
                </c:pt>
                <c:pt idx="3274">
                  <c:v>5966.0</c:v>
                </c:pt>
                <c:pt idx="3275">
                  <c:v>5967.0</c:v>
                </c:pt>
                <c:pt idx="3276">
                  <c:v>5968.0</c:v>
                </c:pt>
                <c:pt idx="3277">
                  <c:v>5969.0</c:v>
                </c:pt>
                <c:pt idx="3278">
                  <c:v>5970.0</c:v>
                </c:pt>
                <c:pt idx="3279">
                  <c:v>5971.0</c:v>
                </c:pt>
                <c:pt idx="3280">
                  <c:v>5972.0</c:v>
                </c:pt>
                <c:pt idx="3281">
                  <c:v>5973.0</c:v>
                </c:pt>
                <c:pt idx="3282">
                  <c:v>5974.0</c:v>
                </c:pt>
                <c:pt idx="3283">
                  <c:v>5975.0</c:v>
                </c:pt>
                <c:pt idx="3284">
                  <c:v>5976.0</c:v>
                </c:pt>
                <c:pt idx="3285">
                  <c:v>5977.0</c:v>
                </c:pt>
                <c:pt idx="3286">
                  <c:v>5978.0</c:v>
                </c:pt>
                <c:pt idx="3287">
                  <c:v>5980.0</c:v>
                </c:pt>
                <c:pt idx="3288">
                  <c:v>5981.0</c:v>
                </c:pt>
                <c:pt idx="3289">
                  <c:v>5982.0</c:v>
                </c:pt>
                <c:pt idx="3290">
                  <c:v>5983.0</c:v>
                </c:pt>
                <c:pt idx="3291">
                  <c:v>5984.0</c:v>
                </c:pt>
                <c:pt idx="3292">
                  <c:v>5985.0</c:v>
                </c:pt>
                <c:pt idx="3293">
                  <c:v>5986.0</c:v>
                </c:pt>
                <c:pt idx="3294">
                  <c:v>5987.0</c:v>
                </c:pt>
                <c:pt idx="3295">
                  <c:v>5988.0</c:v>
                </c:pt>
                <c:pt idx="3296">
                  <c:v>5989.0</c:v>
                </c:pt>
                <c:pt idx="3297">
                  <c:v>5990.0</c:v>
                </c:pt>
                <c:pt idx="3298">
                  <c:v>5992.0</c:v>
                </c:pt>
                <c:pt idx="3299">
                  <c:v>5993.0</c:v>
                </c:pt>
                <c:pt idx="3300">
                  <c:v>5994.0</c:v>
                </c:pt>
                <c:pt idx="3301">
                  <c:v>5995.0</c:v>
                </c:pt>
                <c:pt idx="3302">
                  <c:v>5996.0</c:v>
                </c:pt>
                <c:pt idx="3303">
                  <c:v>5997.0</c:v>
                </c:pt>
                <c:pt idx="3304">
                  <c:v>5998.0</c:v>
                </c:pt>
                <c:pt idx="3305">
                  <c:v>5999.0</c:v>
                </c:pt>
                <c:pt idx="3306">
                  <c:v>6000.0</c:v>
                </c:pt>
                <c:pt idx="3307">
                  <c:v>6001.0</c:v>
                </c:pt>
                <c:pt idx="3308">
                  <c:v>6002.0</c:v>
                </c:pt>
                <c:pt idx="3309">
                  <c:v>6003.0</c:v>
                </c:pt>
                <c:pt idx="3310">
                  <c:v>6004.0</c:v>
                </c:pt>
                <c:pt idx="3311">
                  <c:v>6006.0</c:v>
                </c:pt>
                <c:pt idx="3312">
                  <c:v>6007.0</c:v>
                </c:pt>
                <c:pt idx="3313">
                  <c:v>6008.0</c:v>
                </c:pt>
                <c:pt idx="3314">
                  <c:v>6009.0</c:v>
                </c:pt>
                <c:pt idx="3315">
                  <c:v>6010.0</c:v>
                </c:pt>
                <c:pt idx="3316">
                  <c:v>6011.0</c:v>
                </c:pt>
                <c:pt idx="3317">
                  <c:v>6012.0</c:v>
                </c:pt>
                <c:pt idx="3318">
                  <c:v>6014.0</c:v>
                </c:pt>
                <c:pt idx="3319">
                  <c:v>6015.0</c:v>
                </c:pt>
                <c:pt idx="3320">
                  <c:v>6016.0</c:v>
                </c:pt>
                <c:pt idx="3321">
                  <c:v>6017.0</c:v>
                </c:pt>
                <c:pt idx="3322">
                  <c:v>6019.0</c:v>
                </c:pt>
                <c:pt idx="3323">
                  <c:v>6020.0</c:v>
                </c:pt>
                <c:pt idx="3324">
                  <c:v>6021.0</c:v>
                </c:pt>
                <c:pt idx="3325">
                  <c:v>6022.0</c:v>
                </c:pt>
                <c:pt idx="3326">
                  <c:v>6025.0</c:v>
                </c:pt>
                <c:pt idx="3327">
                  <c:v>6027.0</c:v>
                </c:pt>
                <c:pt idx="3328">
                  <c:v>6028.0</c:v>
                </c:pt>
                <c:pt idx="3329">
                  <c:v>6029.0</c:v>
                </c:pt>
                <c:pt idx="3330">
                  <c:v>6030.0</c:v>
                </c:pt>
                <c:pt idx="3331">
                  <c:v>6033.0</c:v>
                </c:pt>
                <c:pt idx="3332">
                  <c:v>6034.0</c:v>
                </c:pt>
                <c:pt idx="3333">
                  <c:v>6035.0</c:v>
                </c:pt>
                <c:pt idx="3334">
                  <c:v>6036.0</c:v>
                </c:pt>
                <c:pt idx="3335">
                  <c:v>6037.0</c:v>
                </c:pt>
                <c:pt idx="3336">
                  <c:v>6038.0</c:v>
                </c:pt>
                <c:pt idx="3337">
                  <c:v>6040.0</c:v>
                </c:pt>
                <c:pt idx="3338">
                  <c:v>6042.0</c:v>
                </c:pt>
                <c:pt idx="3339">
                  <c:v>6045.0</c:v>
                </c:pt>
                <c:pt idx="3340">
                  <c:v>6046.0</c:v>
                </c:pt>
                <c:pt idx="3341">
                  <c:v>6047.0</c:v>
                </c:pt>
                <c:pt idx="3342">
                  <c:v>6048.0</c:v>
                </c:pt>
                <c:pt idx="3343">
                  <c:v>6049.0</c:v>
                </c:pt>
                <c:pt idx="3344">
                  <c:v>6051.0</c:v>
                </c:pt>
                <c:pt idx="3345">
                  <c:v>6054.0</c:v>
                </c:pt>
                <c:pt idx="3346">
                  <c:v>6055.0</c:v>
                </c:pt>
                <c:pt idx="3347">
                  <c:v>6056.0</c:v>
                </c:pt>
                <c:pt idx="3348">
                  <c:v>6058.0</c:v>
                </c:pt>
                <c:pt idx="3349">
                  <c:v>6059.0</c:v>
                </c:pt>
                <c:pt idx="3350">
                  <c:v>6060.0</c:v>
                </c:pt>
                <c:pt idx="3351">
                  <c:v>6061.0</c:v>
                </c:pt>
                <c:pt idx="3352">
                  <c:v>6062.0</c:v>
                </c:pt>
                <c:pt idx="3353">
                  <c:v>6064.0</c:v>
                </c:pt>
                <c:pt idx="3354">
                  <c:v>6065.0</c:v>
                </c:pt>
                <c:pt idx="3355">
                  <c:v>6066.0</c:v>
                </c:pt>
                <c:pt idx="3356">
                  <c:v>6067.0</c:v>
                </c:pt>
                <c:pt idx="3357">
                  <c:v>6068.0</c:v>
                </c:pt>
                <c:pt idx="3358">
                  <c:v>6069.0</c:v>
                </c:pt>
                <c:pt idx="3359">
                  <c:v>6071.0</c:v>
                </c:pt>
                <c:pt idx="3360">
                  <c:v>6072.0</c:v>
                </c:pt>
                <c:pt idx="3361">
                  <c:v>6075.0</c:v>
                </c:pt>
                <c:pt idx="3362">
                  <c:v>6076.0</c:v>
                </c:pt>
                <c:pt idx="3363">
                  <c:v>6078.0</c:v>
                </c:pt>
                <c:pt idx="3364">
                  <c:v>6079.0</c:v>
                </c:pt>
                <c:pt idx="3365">
                  <c:v>6080.0</c:v>
                </c:pt>
                <c:pt idx="3366">
                  <c:v>6081.0</c:v>
                </c:pt>
                <c:pt idx="3367">
                  <c:v>6082.0</c:v>
                </c:pt>
                <c:pt idx="3368">
                  <c:v>6085.0</c:v>
                </c:pt>
                <c:pt idx="3369">
                  <c:v>6086.0</c:v>
                </c:pt>
                <c:pt idx="3370">
                  <c:v>6087.0</c:v>
                </c:pt>
                <c:pt idx="3371">
                  <c:v>6088.0</c:v>
                </c:pt>
                <c:pt idx="3372">
                  <c:v>6089.0</c:v>
                </c:pt>
                <c:pt idx="3373">
                  <c:v>6090.0</c:v>
                </c:pt>
                <c:pt idx="3374">
                  <c:v>6092.0</c:v>
                </c:pt>
                <c:pt idx="3375">
                  <c:v>6094.0</c:v>
                </c:pt>
                <c:pt idx="3376">
                  <c:v>6095.0</c:v>
                </c:pt>
                <c:pt idx="3377">
                  <c:v>6096.0</c:v>
                </c:pt>
                <c:pt idx="3378">
                  <c:v>6098.0</c:v>
                </c:pt>
                <c:pt idx="3379">
                  <c:v>6099.0</c:v>
                </c:pt>
                <c:pt idx="3380">
                  <c:v>6100.0</c:v>
                </c:pt>
                <c:pt idx="3381">
                  <c:v>6101.0</c:v>
                </c:pt>
                <c:pt idx="3382">
                  <c:v>6102.0</c:v>
                </c:pt>
                <c:pt idx="3383">
                  <c:v>6106.0</c:v>
                </c:pt>
                <c:pt idx="3384">
                  <c:v>6107.0</c:v>
                </c:pt>
                <c:pt idx="3385">
                  <c:v>6108.0</c:v>
                </c:pt>
                <c:pt idx="3386">
                  <c:v>6109.0</c:v>
                </c:pt>
                <c:pt idx="3387">
                  <c:v>6110.0</c:v>
                </c:pt>
                <c:pt idx="3388">
                  <c:v>6111.0</c:v>
                </c:pt>
                <c:pt idx="3389">
                  <c:v>6112.0</c:v>
                </c:pt>
                <c:pt idx="3390">
                  <c:v>6113.0</c:v>
                </c:pt>
                <c:pt idx="3391">
                  <c:v>6114.0</c:v>
                </c:pt>
                <c:pt idx="3392">
                  <c:v>6115.0</c:v>
                </c:pt>
                <c:pt idx="3393">
                  <c:v>6117.0</c:v>
                </c:pt>
                <c:pt idx="3394">
                  <c:v>6118.0</c:v>
                </c:pt>
                <c:pt idx="3395">
                  <c:v>6119.0</c:v>
                </c:pt>
                <c:pt idx="3396">
                  <c:v>6120.0</c:v>
                </c:pt>
                <c:pt idx="3397">
                  <c:v>6121.0</c:v>
                </c:pt>
                <c:pt idx="3398">
                  <c:v>6122.0</c:v>
                </c:pt>
                <c:pt idx="3399">
                  <c:v>6123.0</c:v>
                </c:pt>
                <c:pt idx="3400">
                  <c:v>6124.0</c:v>
                </c:pt>
                <c:pt idx="3401">
                  <c:v>6125.0</c:v>
                </c:pt>
                <c:pt idx="3402">
                  <c:v>6126.0</c:v>
                </c:pt>
                <c:pt idx="3403">
                  <c:v>6128.0</c:v>
                </c:pt>
                <c:pt idx="3404">
                  <c:v>6129.0</c:v>
                </c:pt>
                <c:pt idx="3405">
                  <c:v>6130.0</c:v>
                </c:pt>
                <c:pt idx="3406">
                  <c:v>6131.0</c:v>
                </c:pt>
                <c:pt idx="3407">
                  <c:v>6132.0</c:v>
                </c:pt>
                <c:pt idx="3408">
                  <c:v>6133.0</c:v>
                </c:pt>
                <c:pt idx="3409">
                  <c:v>6135.0</c:v>
                </c:pt>
                <c:pt idx="3410">
                  <c:v>6136.0</c:v>
                </c:pt>
                <c:pt idx="3411">
                  <c:v>6137.0</c:v>
                </c:pt>
                <c:pt idx="3412">
                  <c:v>6138.0</c:v>
                </c:pt>
                <c:pt idx="3413">
                  <c:v>6139.0</c:v>
                </c:pt>
                <c:pt idx="3414">
                  <c:v>6140.0</c:v>
                </c:pt>
                <c:pt idx="3415">
                  <c:v>6141.0</c:v>
                </c:pt>
                <c:pt idx="3416">
                  <c:v>6142.0</c:v>
                </c:pt>
                <c:pt idx="3417">
                  <c:v>6143.0</c:v>
                </c:pt>
                <c:pt idx="3418">
                  <c:v>6144.0</c:v>
                </c:pt>
                <c:pt idx="3419">
                  <c:v>6145.0</c:v>
                </c:pt>
                <c:pt idx="3420">
                  <c:v>6146.0</c:v>
                </c:pt>
                <c:pt idx="3421">
                  <c:v>6147.0</c:v>
                </c:pt>
                <c:pt idx="3422">
                  <c:v>6148.0</c:v>
                </c:pt>
                <c:pt idx="3423">
                  <c:v>6149.0</c:v>
                </c:pt>
                <c:pt idx="3424">
                  <c:v>6150.0</c:v>
                </c:pt>
                <c:pt idx="3425">
                  <c:v>6151.0</c:v>
                </c:pt>
                <c:pt idx="3426">
                  <c:v>6152.0</c:v>
                </c:pt>
                <c:pt idx="3427">
                  <c:v>6153.0</c:v>
                </c:pt>
                <c:pt idx="3428">
                  <c:v>6154.0</c:v>
                </c:pt>
                <c:pt idx="3429">
                  <c:v>6155.0</c:v>
                </c:pt>
                <c:pt idx="3430">
                  <c:v>6156.0</c:v>
                </c:pt>
                <c:pt idx="3431">
                  <c:v>6157.0</c:v>
                </c:pt>
                <c:pt idx="3432">
                  <c:v>6158.0</c:v>
                </c:pt>
                <c:pt idx="3433">
                  <c:v>6160.0</c:v>
                </c:pt>
                <c:pt idx="3434">
                  <c:v>6162.0</c:v>
                </c:pt>
                <c:pt idx="3435">
                  <c:v>6163.0</c:v>
                </c:pt>
                <c:pt idx="3436">
                  <c:v>6164.0</c:v>
                </c:pt>
                <c:pt idx="3437">
                  <c:v>6165.0</c:v>
                </c:pt>
                <c:pt idx="3438">
                  <c:v>6167.0</c:v>
                </c:pt>
                <c:pt idx="3439">
                  <c:v>6168.0</c:v>
                </c:pt>
                <c:pt idx="3440">
                  <c:v>6169.0</c:v>
                </c:pt>
                <c:pt idx="3441">
                  <c:v>6170.0</c:v>
                </c:pt>
                <c:pt idx="3442">
                  <c:v>6171.0</c:v>
                </c:pt>
                <c:pt idx="3443">
                  <c:v>6172.0</c:v>
                </c:pt>
                <c:pt idx="3444">
                  <c:v>6173.0</c:v>
                </c:pt>
                <c:pt idx="3445">
                  <c:v>6175.0</c:v>
                </c:pt>
                <c:pt idx="3446">
                  <c:v>6176.0</c:v>
                </c:pt>
                <c:pt idx="3447">
                  <c:v>6177.0</c:v>
                </c:pt>
                <c:pt idx="3448">
                  <c:v>6178.0</c:v>
                </c:pt>
                <c:pt idx="3449">
                  <c:v>6179.0</c:v>
                </c:pt>
                <c:pt idx="3450">
                  <c:v>6180.0</c:v>
                </c:pt>
                <c:pt idx="3451">
                  <c:v>6181.0</c:v>
                </c:pt>
                <c:pt idx="3452">
                  <c:v>6182.0</c:v>
                </c:pt>
                <c:pt idx="3453">
                  <c:v>6183.0</c:v>
                </c:pt>
                <c:pt idx="3454">
                  <c:v>6184.0</c:v>
                </c:pt>
                <c:pt idx="3455">
                  <c:v>6185.0</c:v>
                </c:pt>
                <c:pt idx="3456">
                  <c:v>6186.0</c:v>
                </c:pt>
                <c:pt idx="3457">
                  <c:v>6187.0</c:v>
                </c:pt>
                <c:pt idx="3458">
                  <c:v>6188.0</c:v>
                </c:pt>
                <c:pt idx="3459">
                  <c:v>6189.0</c:v>
                </c:pt>
                <c:pt idx="3460">
                  <c:v>6190.0</c:v>
                </c:pt>
                <c:pt idx="3461">
                  <c:v>6191.0</c:v>
                </c:pt>
                <c:pt idx="3462">
                  <c:v>6193.0</c:v>
                </c:pt>
                <c:pt idx="3463">
                  <c:v>6194.0</c:v>
                </c:pt>
                <c:pt idx="3464">
                  <c:v>6195.0</c:v>
                </c:pt>
                <c:pt idx="3465">
                  <c:v>6196.0</c:v>
                </c:pt>
                <c:pt idx="3466">
                  <c:v>6197.0</c:v>
                </c:pt>
                <c:pt idx="3467">
                  <c:v>6198.0</c:v>
                </c:pt>
                <c:pt idx="3468">
                  <c:v>6199.0</c:v>
                </c:pt>
                <c:pt idx="3469">
                  <c:v>6200.0</c:v>
                </c:pt>
                <c:pt idx="3470">
                  <c:v>6201.0</c:v>
                </c:pt>
                <c:pt idx="3471">
                  <c:v>6202.0</c:v>
                </c:pt>
                <c:pt idx="3472">
                  <c:v>6203.0</c:v>
                </c:pt>
                <c:pt idx="3473">
                  <c:v>6204.0</c:v>
                </c:pt>
                <c:pt idx="3474">
                  <c:v>6205.0</c:v>
                </c:pt>
                <c:pt idx="3475">
                  <c:v>6206.0</c:v>
                </c:pt>
                <c:pt idx="3476">
                  <c:v>6207.0</c:v>
                </c:pt>
                <c:pt idx="3477">
                  <c:v>6208.0</c:v>
                </c:pt>
                <c:pt idx="3478">
                  <c:v>6209.0</c:v>
                </c:pt>
                <c:pt idx="3479">
                  <c:v>6210.0</c:v>
                </c:pt>
                <c:pt idx="3480">
                  <c:v>6211.0</c:v>
                </c:pt>
                <c:pt idx="3481">
                  <c:v>6212.0</c:v>
                </c:pt>
                <c:pt idx="3482">
                  <c:v>6213.0</c:v>
                </c:pt>
                <c:pt idx="3483">
                  <c:v>6214.0</c:v>
                </c:pt>
                <c:pt idx="3484">
                  <c:v>6215.0</c:v>
                </c:pt>
                <c:pt idx="3485">
                  <c:v>6216.0</c:v>
                </c:pt>
                <c:pt idx="3486">
                  <c:v>6217.0</c:v>
                </c:pt>
                <c:pt idx="3487">
                  <c:v>6218.0</c:v>
                </c:pt>
                <c:pt idx="3488">
                  <c:v>6219.0</c:v>
                </c:pt>
                <c:pt idx="3489">
                  <c:v>6220.0</c:v>
                </c:pt>
                <c:pt idx="3490">
                  <c:v>6221.0</c:v>
                </c:pt>
                <c:pt idx="3491">
                  <c:v>6222.0</c:v>
                </c:pt>
                <c:pt idx="3492">
                  <c:v>6223.0</c:v>
                </c:pt>
                <c:pt idx="3493">
                  <c:v>6224.0</c:v>
                </c:pt>
                <c:pt idx="3494">
                  <c:v>6225.0</c:v>
                </c:pt>
                <c:pt idx="3495">
                  <c:v>6226.0</c:v>
                </c:pt>
                <c:pt idx="3496">
                  <c:v>6227.0</c:v>
                </c:pt>
                <c:pt idx="3497">
                  <c:v>6228.0</c:v>
                </c:pt>
                <c:pt idx="3498">
                  <c:v>6229.0</c:v>
                </c:pt>
                <c:pt idx="3499">
                  <c:v>6230.0</c:v>
                </c:pt>
                <c:pt idx="3500">
                  <c:v>6231.0</c:v>
                </c:pt>
                <c:pt idx="3501">
                  <c:v>6232.0</c:v>
                </c:pt>
                <c:pt idx="3502">
                  <c:v>6233.0</c:v>
                </c:pt>
                <c:pt idx="3503">
                  <c:v>6234.0</c:v>
                </c:pt>
                <c:pt idx="3504">
                  <c:v>6235.0</c:v>
                </c:pt>
                <c:pt idx="3505">
                  <c:v>6236.0</c:v>
                </c:pt>
                <c:pt idx="3506">
                  <c:v>6237.0</c:v>
                </c:pt>
                <c:pt idx="3507">
                  <c:v>6238.0</c:v>
                </c:pt>
                <c:pt idx="3508">
                  <c:v>6239.0</c:v>
                </c:pt>
                <c:pt idx="3509">
                  <c:v>6240.0</c:v>
                </c:pt>
                <c:pt idx="3510">
                  <c:v>6241.0</c:v>
                </c:pt>
                <c:pt idx="3511">
                  <c:v>6242.0</c:v>
                </c:pt>
                <c:pt idx="3512">
                  <c:v>6243.0</c:v>
                </c:pt>
                <c:pt idx="3513">
                  <c:v>6244.0</c:v>
                </c:pt>
                <c:pt idx="3514">
                  <c:v>6245.0</c:v>
                </c:pt>
                <c:pt idx="3515">
                  <c:v>6246.0</c:v>
                </c:pt>
                <c:pt idx="3516">
                  <c:v>6247.0</c:v>
                </c:pt>
                <c:pt idx="3517">
                  <c:v>6248.0</c:v>
                </c:pt>
                <c:pt idx="3518">
                  <c:v>6249.0</c:v>
                </c:pt>
                <c:pt idx="3519">
                  <c:v>6250.0</c:v>
                </c:pt>
                <c:pt idx="3520">
                  <c:v>6251.0</c:v>
                </c:pt>
                <c:pt idx="3521">
                  <c:v>6252.0</c:v>
                </c:pt>
                <c:pt idx="3522">
                  <c:v>6253.0</c:v>
                </c:pt>
                <c:pt idx="3523">
                  <c:v>6254.0</c:v>
                </c:pt>
                <c:pt idx="3524">
                  <c:v>6255.0</c:v>
                </c:pt>
                <c:pt idx="3525">
                  <c:v>6256.0</c:v>
                </c:pt>
                <c:pt idx="3526">
                  <c:v>6257.0</c:v>
                </c:pt>
                <c:pt idx="3527">
                  <c:v>6258.0</c:v>
                </c:pt>
                <c:pt idx="3528">
                  <c:v>6259.0</c:v>
                </c:pt>
                <c:pt idx="3529">
                  <c:v>6260.0</c:v>
                </c:pt>
                <c:pt idx="3530">
                  <c:v>6261.0</c:v>
                </c:pt>
                <c:pt idx="3531">
                  <c:v>6263.0</c:v>
                </c:pt>
                <c:pt idx="3532">
                  <c:v>6264.0</c:v>
                </c:pt>
                <c:pt idx="3533">
                  <c:v>6265.0</c:v>
                </c:pt>
                <c:pt idx="3534">
                  <c:v>6266.0</c:v>
                </c:pt>
                <c:pt idx="3535">
                  <c:v>6267.0</c:v>
                </c:pt>
                <c:pt idx="3536">
                  <c:v>6268.0</c:v>
                </c:pt>
                <c:pt idx="3537">
                  <c:v>6269.0</c:v>
                </c:pt>
                <c:pt idx="3538">
                  <c:v>6270.0</c:v>
                </c:pt>
                <c:pt idx="3539">
                  <c:v>6271.0</c:v>
                </c:pt>
                <c:pt idx="3540">
                  <c:v>6272.0</c:v>
                </c:pt>
                <c:pt idx="3541">
                  <c:v>6273.0</c:v>
                </c:pt>
                <c:pt idx="3542">
                  <c:v>6274.0</c:v>
                </c:pt>
                <c:pt idx="3543">
                  <c:v>6275.0</c:v>
                </c:pt>
                <c:pt idx="3544">
                  <c:v>6276.0</c:v>
                </c:pt>
                <c:pt idx="3545">
                  <c:v>6278.0</c:v>
                </c:pt>
                <c:pt idx="3546">
                  <c:v>6279.0</c:v>
                </c:pt>
                <c:pt idx="3547">
                  <c:v>6281.0</c:v>
                </c:pt>
                <c:pt idx="3548">
                  <c:v>6282.0</c:v>
                </c:pt>
                <c:pt idx="3549">
                  <c:v>6283.0</c:v>
                </c:pt>
                <c:pt idx="3550">
                  <c:v>6284.0</c:v>
                </c:pt>
                <c:pt idx="3551">
                  <c:v>6285.0</c:v>
                </c:pt>
                <c:pt idx="3552">
                  <c:v>6286.0</c:v>
                </c:pt>
                <c:pt idx="3553">
                  <c:v>6287.0</c:v>
                </c:pt>
                <c:pt idx="3554">
                  <c:v>6288.0</c:v>
                </c:pt>
                <c:pt idx="3555">
                  <c:v>6289.0</c:v>
                </c:pt>
                <c:pt idx="3556">
                  <c:v>6290.0</c:v>
                </c:pt>
                <c:pt idx="3557">
                  <c:v>6291.0</c:v>
                </c:pt>
                <c:pt idx="3558">
                  <c:v>6292.0</c:v>
                </c:pt>
                <c:pt idx="3559">
                  <c:v>6294.0</c:v>
                </c:pt>
                <c:pt idx="3560">
                  <c:v>6295.0</c:v>
                </c:pt>
                <c:pt idx="3561">
                  <c:v>6297.0</c:v>
                </c:pt>
                <c:pt idx="3562">
                  <c:v>6298.0</c:v>
                </c:pt>
                <c:pt idx="3563">
                  <c:v>6300.0</c:v>
                </c:pt>
                <c:pt idx="3564">
                  <c:v>6301.0</c:v>
                </c:pt>
                <c:pt idx="3565">
                  <c:v>6303.0</c:v>
                </c:pt>
                <c:pt idx="3566">
                  <c:v>6304.0</c:v>
                </c:pt>
                <c:pt idx="3567">
                  <c:v>6305.0</c:v>
                </c:pt>
                <c:pt idx="3568">
                  <c:v>6306.0</c:v>
                </c:pt>
                <c:pt idx="3569">
                  <c:v>6307.0</c:v>
                </c:pt>
                <c:pt idx="3570">
                  <c:v>6308.0</c:v>
                </c:pt>
                <c:pt idx="3571">
                  <c:v>6309.0</c:v>
                </c:pt>
                <c:pt idx="3572">
                  <c:v>6310.0</c:v>
                </c:pt>
                <c:pt idx="3573">
                  <c:v>6311.0</c:v>
                </c:pt>
                <c:pt idx="3574">
                  <c:v>6312.0</c:v>
                </c:pt>
                <c:pt idx="3575">
                  <c:v>6313.0</c:v>
                </c:pt>
                <c:pt idx="3576">
                  <c:v>6315.0</c:v>
                </c:pt>
                <c:pt idx="3577">
                  <c:v>6316.0</c:v>
                </c:pt>
                <c:pt idx="3578">
                  <c:v>6317.0</c:v>
                </c:pt>
                <c:pt idx="3579">
                  <c:v>6318.0</c:v>
                </c:pt>
                <c:pt idx="3580">
                  <c:v>6319.0</c:v>
                </c:pt>
                <c:pt idx="3581">
                  <c:v>6320.0</c:v>
                </c:pt>
                <c:pt idx="3582">
                  <c:v>6321.0</c:v>
                </c:pt>
                <c:pt idx="3583">
                  <c:v>6322.0</c:v>
                </c:pt>
                <c:pt idx="3584">
                  <c:v>6323.0</c:v>
                </c:pt>
                <c:pt idx="3585">
                  <c:v>6324.0</c:v>
                </c:pt>
                <c:pt idx="3586">
                  <c:v>6325.0</c:v>
                </c:pt>
                <c:pt idx="3587">
                  <c:v>6326.0</c:v>
                </c:pt>
                <c:pt idx="3588">
                  <c:v>6327.0</c:v>
                </c:pt>
                <c:pt idx="3589">
                  <c:v>6329.0</c:v>
                </c:pt>
                <c:pt idx="3590">
                  <c:v>6330.0</c:v>
                </c:pt>
                <c:pt idx="3591">
                  <c:v>6331.0</c:v>
                </c:pt>
                <c:pt idx="3592">
                  <c:v>6332.0</c:v>
                </c:pt>
                <c:pt idx="3593">
                  <c:v>6333.0</c:v>
                </c:pt>
                <c:pt idx="3594">
                  <c:v>6334.0</c:v>
                </c:pt>
                <c:pt idx="3595">
                  <c:v>6335.0</c:v>
                </c:pt>
                <c:pt idx="3596">
                  <c:v>6336.0</c:v>
                </c:pt>
                <c:pt idx="3597">
                  <c:v>6337.0</c:v>
                </c:pt>
                <c:pt idx="3598">
                  <c:v>6338.0</c:v>
                </c:pt>
                <c:pt idx="3599">
                  <c:v>6340.0</c:v>
                </c:pt>
                <c:pt idx="3600">
                  <c:v>6341.0</c:v>
                </c:pt>
                <c:pt idx="3601">
                  <c:v>6342.0</c:v>
                </c:pt>
                <c:pt idx="3602">
                  <c:v>6343.0</c:v>
                </c:pt>
                <c:pt idx="3603">
                  <c:v>6344.0</c:v>
                </c:pt>
                <c:pt idx="3604">
                  <c:v>6345.0</c:v>
                </c:pt>
                <c:pt idx="3605">
                  <c:v>6346.0</c:v>
                </c:pt>
                <c:pt idx="3606">
                  <c:v>6347.0</c:v>
                </c:pt>
                <c:pt idx="3607">
                  <c:v>6348.0</c:v>
                </c:pt>
                <c:pt idx="3608">
                  <c:v>6349.0</c:v>
                </c:pt>
                <c:pt idx="3609">
                  <c:v>6350.0</c:v>
                </c:pt>
                <c:pt idx="3610">
                  <c:v>6351.0</c:v>
                </c:pt>
                <c:pt idx="3611">
                  <c:v>6352.0</c:v>
                </c:pt>
                <c:pt idx="3612">
                  <c:v>6353.0</c:v>
                </c:pt>
                <c:pt idx="3613">
                  <c:v>6354.0</c:v>
                </c:pt>
                <c:pt idx="3614">
                  <c:v>6355.0</c:v>
                </c:pt>
                <c:pt idx="3615">
                  <c:v>6356.0</c:v>
                </c:pt>
                <c:pt idx="3616">
                  <c:v>6357.0</c:v>
                </c:pt>
                <c:pt idx="3617">
                  <c:v>6358.0</c:v>
                </c:pt>
                <c:pt idx="3618">
                  <c:v>6359.0</c:v>
                </c:pt>
                <c:pt idx="3619">
                  <c:v>6360.0</c:v>
                </c:pt>
                <c:pt idx="3620">
                  <c:v>6361.0</c:v>
                </c:pt>
                <c:pt idx="3621">
                  <c:v>6362.0</c:v>
                </c:pt>
                <c:pt idx="3622">
                  <c:v>6363.0</c:v>
                </c:pt>
                <c:pt idx="3623">
                  <c:v>6364.0</c:v>
                </c:pt>
                <c:pt idx="3624">
                  <c:v>6365.0</c:v>
                </c:pt>
                <c:pt idx="3625">
                  <c:v>6366.0</c:v>
                </c:pt>
                <c:pt idx="3626">
                  <c:v>6367.0</c:v>
                </c:pt>
                <c:pt idx="3627">
                  <c:v>6368.0</c:v>
                </c:pt>
                <c:pt idx="3628">
                  <c:v>6369.0</c:v>
                </c:pt>
                <c:pt idx="3629">
                  <c:v>6370.0</c:v>
                </c:pt>
                <c:pt idx="3630">
                  <c:v>6371.0</c:v>
                </c:pt>
                <c:pt idx="3631">
                  <c:v>6372.0</c:v>
                </c:pt>
                <c:pt idx="3632">
                  <c:v>6373.0</c:v>
                </c:pt>
                <c:pt idx="3633">
                  <c:v>6374.0</c:v>
                </c:pt>
                <c:pt idx="3634">
                  <c:v>6375.0</c:v>
                </c:pt>
                <c:pt idx="3635">
                  <c:v>6376.0</c:v>
                </c:pt>
                <c:pt idx="3636">
                  <c:v>6377.0</c:v>
                </c:pt>
                <c:pt idx="3637">
                  <c:v>6378.0</c:v>
                </c:pt>
                <c:pt idx="3638">
                  <c:v>6379.0</c:v>
                </c:pt>
                <c:pt idx="3639">
                  <c:v>6380.0</c:v>
                </c:pt>
                <c:pt idx="3640">
                  <c:v>6382.0</c:v>
                </c:pt>
                <c:pt idx="3641">
                  <c:v>6383.0</c:v>
                </c:pt>
                <c:pt idx="3642">
                  <c:v>6384.0</c:v>
                </c:pt>
                <c:pt idx="3643">
                  <c:v>6385.0</c:v>
                </c:pt>
                <c:pt idx="3644">
                  <c:v>6386.0</c:v>
                </c:pt>
                <c:pt idx="3645">
                  <c:v>6387.0</c:v>
                </c:pt>
                <c:pt idx="3646">
                  <c:v>6388.0</c:v>
                </c:pt>
                <c:pt idx="3647">
                  <c:v>6389.0</c:v>
                </c:pt>
                <c:pt idx="3648">
                  <c:v>6390.0</c:v>
                </c:pt>
                <c:pt idx="3649">
                  <c:v>6391.0</c:v>
                </c:pt>
                <c:pt idx="3650">
                  <c:v>6392.0</c:v>
                </c:pt>
                <c:pt idx="3651">
                  <c:v>6393.0</c:v>
                </c:pt>
                <c:pt idx="3652">
                  <c:v>6394.0</c:v>
                </c:pt>
                <c:pt idx="3653">
                  <c:v>6395.0</c:v>
                </c:pt>
                <c:pt idx="3654">
                  <c:v>6396.0</c:v>
                </c:pt>
                <c:pt idx="3655">
                  <c:v>6397.0</c:v>
                </c:pt>
                <c:pt idx="3656">
                  <c:v>6398.0</c:v>
                </c:pt>
                <c:pt idx="3657">
                  <c:v>6399.0</c:v>
                </c:pt>
                <c:pt idx="3658">
                  <c:v>6401.0</c:v>
                </c:pt>
                <c:pt idx="3659">
                  <c:v>6402.0</c:v>
                </c:pt>
                <c:pt idx="3660">
                  <c:v>6403.0</c:v>
                </c:pt>
                <c:pt idx="3661">
                  <c:v>6404.0</c:v>
                </c:pt>
                <c:pt idx="3662">
                  <c:v>6405.0</c:v>
                </c:pt>
                <c:pt idx="3663">
                  <c:v>6406.0</c:v>
                </c:pt>
                <c:pt idx="3664">
                  <c:v>6407.0</c:v>
                </c:pt>
                <c:pt idx="3665">
                  <c:v>6408.0</c:v>
                </c:pt>
                <c:pt idx="3666">
                  <c:v>6409.0</c:v>
                </c:pt>
                <c:pt idx="3667">
                  <c:v>6410.0</c:v>
                </c:pt>
                <c:pt idx="3668">
                  <c:v>6411.0</c:v>
                </c:pt>
                <c:pt idx="3669">
                  <c:v>6412.0</c:v>
                </c:pt>
                <c:pt idx="3670">
                  <c:v>6413.0</c:v>
                </c:pt>
                <c:pt idx="3671">
                  <c:v>6414.0</c:v>
                </c:pt>
                <c:pt idx="3672">
                  <c:v>6415.0</c:v>
                </c:pt>
                <c:pt idx="3673">
                  <c:v>6417.0</c:v>
                </c:pt>
                <c:pt idx="3674">
                  <c:v>6418.0</c:v>
                </c:pt>
                <c:pt idx="3675">
                  <c:v>6419.0</c:v>
                </c:pt>
                <c:pt idx="3676">
                  <c:v>6420.0</c:v>
                </c:pt>
                <c:pt idx="3677">
                  <c:v>6421.0</c:v>
                </c:pt>
                <c:pt idx="3678">
                  <c:v>6422.0</c:v>
                </c:pt>
                <c:pt idx="3679">
                  <c:v>6423.0</c:v>
                </c:pt>
                <c:pt idx="3680">
                  <c:v>6424.0</c:v>
                </c:pt>
                <c:pt idx="3681">
                  <c:v>6426.0</c:v>
                </c:pt>
                <c:pt idx="3682">
                  <c:v>6427.0</c:v>
                </c:pt>
                <c:pt idx="3683">
                  <c:v>6428.0</c:v>
                </c:pt>
                <c:pt idx="3684">
                  <c:v>6429.0</c:v>
                </c:pt>
                <c:pt idx="3685">
                  <c:v>6430.0</c:v>
                </c:pt>
                <c:pt idx="3686">
                  <c:v>6431.0</c:v>
                </c:pt>
                <c:pt idx="3687">
                  <c:v>6432.0</c:v>
                </c:pt>
                <c:pt idx="3688">
                  <c:v>6433.0</c:v>
                </c:pt>
                <c:pt idx="3689">
                  <c:v>6434.0</c:v>
                </c:pt>
                <c:pt idx="3690">
                  <c:v>6435.0</c:v>
                </c:pt>
                <c:pt idx="3691">
                  <c:v>6436.0</c:v>
                </c:pt>
                <c:pt idx="3692">
                  <c:v>6437.0</c:v>
                </c:pt>
                <c:pt idx="3693">
                  <c:v>6438.0</c:v>
                </c:pt>
                <c:pt idx="3694">
                  <c:v>6439.0</c:v>
                </c:pt>
                <c:pt idx="3695">
                  <c:v>6440.0</c:v>
                </c:pt>
                <c:pt idx="3696">
                  <c:v>6441.0</c:v>
                </c:pt>
                <c:pt idx="3697">
                  <c:v>6442.0</c:v>
                </c:pt>
                <c:pt idx="3698">
                  <c:v>6443.0</c:v>
                </c:pt>
                <c:pt idx="3699">
                  <c:v>6444.0</c:v>
                </c:pt>
                <c:pt idx="3700">
                  <c:v>6445.0</c:v>
                </c:pt>
                <c:pt idx="3701">
                  <c:v>6446.0</c:v>
                </c:pt>
                <c:pt idx="3702">
                  <c:v>6447.0</c:v>
                </c:pt>
                <c:pt idx="3703">
                  <c:v>6448.0</c:v>
                </c:pt>
                <c:pt idx="3704">
                  <c:v>6449.0</c:v>
                </c:pt>
                <c:pt idx="3705">
                  <c:v>6450.0</c:v>
                </c:pt>
                <c:pt idx="3706">
                  <c:v>6451.0</c:v>
                </c:pt>
                <c:pt idx="3707">
                  <c:v>6452.0</c:v>
                </c:pt>
                <c:pt idx="3708">
                  <c:v>6453.0</c:v>
                </c:pt>
                <c:pt idx="3709">
                  <c:v>6454.0</c:v>
                </c:pt>
                <c:pt idx="3710">
                  <c:v>6455.0</c:v>
                </c:pt>
                <c:pt idx="3711">
                  <c:v>6456.0</c:v>
                </c:pt>
                <c:pt idx="3712">
                  <c:v>6457.0</c:v>
                </c:pt>
                <c:pt idx="3713">
                  <c:v>6458.0</c:v>
                </c:pt>
                <c:pt idx="3714">
                  <c:v>6459.0</c:v>
                </c:pt>
                <c:pt idx="3715">
                  <c:v>6460.0</c:v>
                </c:pt>
                <c:pt idx="3716">
                  <c:v>6461.0</c:v>
                </c:pt>
                <c:pt idx="3717">
                  <c:v>6462.0</c:v>
                </c:pt>
                <c:pt idx="3718">
                  <c:v>6463.0</c:v>
                </c:pt>
                <c:pt idx="3719">
                  <c:v>6464.0</c:v>
                </c:pt>
                <c:pt idx="3720">
                  <c:v>6465.0</c:v>
                </c:pt>
                <c:pt idx="3721">
                  <c:v>6466.0</c:v>
                </c:pt>
                <c:pt idx="3722">
                  <c:v>6467.0</c:v>
                </c:pt>
                <c:pt idx="3723">
                  <c:v>6468.0</c:v>
                </c:pt>
                <c:pt idx="3724">
                  <c:v>6469.0</c:v>
                </c:pt>
                <c:pt idx="3725">
                  <c:v>6470.0</c:v>
                </c:pt>
                <c:pt idx="3726">
                  <c:v>6471.0</c:v>
                </c:pt>
                <c:pt idx="3727">
                  <c:v>6472.0</c:v>
                </c:pt>
                <c:pt idx="3728">
                  <c:v>6473.0</c:v>
                </c:pt>
                <c:pt idx="3729">
                  <c:v>6474.0</c:v>
                </c:pt>
                <c:pt idx="3730">
                  <c:v>6475.0</c:v>
                </c:pt>
                <c:pt idx="3731">
                  <c:v>6476.0</c:v>
                </c:pt>
                <c:pt idx="3732">
                  <c:v>6477.0</c:v>
                </c:pt>
                <c:pt idx="3733">
                  <c:v>6478.0</c:v>
                </c:pt>
                <c:pt idx="3734">
                  <c:v>6479.0</c:v>
                </c:pt>
                <c:pt idx="3735">
                  <c:v>6480.0</c:v>
                </c:pt>
                <c:pt idx="3736">
                  <c:v>6481.0</c:v>
                </c:pt>
                <c:pt idx="3737">
                  <c:v>6482.0</c:v>
                </c:pt>
                <c:pt idx="3738">
                  <c:v>6483.0</c:v>
                </c:pt>
                <c:pt idx="3739">
                  <c:v>6484.0</c:v>
                </c:pt>
                <c:pt idx="3740">
                  <c:v>6485.0</c:v>
                </c:pt>
                <c:pt idx="3741">
                  <c:v>6486.0</c:v>
                </c:pt>
                <c:pt idx="3742">
                  <c:v>6487.0</c:v>
                </c:pt>
                <c:pt idx="3743">
                  <c:v>6488.0</c:v>
                </c:pt>
                <c:pt idx="3744">
                  <c:v>6489.0</c:v>
                </c:pt>
                <c:pt idx="3745">
                  <c:v>6490.0</c:v>
                </c:pt>
                <c:pt idx="3746">
                  <c:v>6491.0</c:v>
                </c:pt>
                <c:pt idx="3747">
                  <c:v>6492.0</c:v>
                </c:pt>
                <c:pt idx="3748">
                  <c:v>6493.0</c:v>
                </c:pt>
                <c:pt idx="3749">
                  <c:v>6494.0</c:v>
                </c:pt>
                <c:pt idx="3750">
                  <c:v>6495.0</c:v>
                </c:pt>
                <c:pt idx="3751">
                  <c:v>6496.0</c:v>
                </c:pt>
                <c:pt idx="3752">
                  <c:v>6497.0</c:v>
                </c:pt>
                <c:pt idx="3753">
                  <c:v>6498.0</c:v>
                </c:pt>
                <c:pt idx="3754">
                  <c:v>6499.0</c:v>
                </c:pt>
                <c:pt idx="3755">
                  <c:v>6500.0</c:v>
                </c:pt>
                <c:pt idx="3756">
                  <c:v>6501.0</c:v>
                </c:pt>
                <c:pt idx="3757">
                  <c:v>6502.0</c:v>
                </c:pt>
                <c:pt idx="3758">
                  <c:v>6503.0</c:v>
                </c:pt>
                <c:pt idx="3759">
                  <c:v>6504.0</c:v>
                </c:pt>
                <c:pt idx="3760">
                  <c:v>6505.0</c:v>
                </c:pt>
                <c:pt idx="3761">
                  <c:v>6506.0</c:v>
                </c:pt>
                <c:pt idx="3762">
                  <c:v>6507.0</c:v>
                </c:pt>
                <c:pt idx="3763">
                  <c:v>6508.0</c:v>
                </c:pt>
                <c:pt idx="3764">
                  <c:v>6509.0</c:v>
                </c:pt>
                <c:pt idx="3765">
                  <c:v>6510.0</c:v>
                </c:pt>
                <c:pt idx="3766">
                  <c:v>6511.0</c:v>
                </c:pt>
                <c:pt idx="3767">
                  <c:v>6512.0</c:v>
                </c:pt>
                <c:pt idx="3768">
                  <c:v>6513.0</c:v>
                </c:pt>
                <c:pt idx="3769">
                  <c:v>6514.0</c:v>
                </c:pt>
                <c:pt idx="3770">
                  <c:v>6515.0</c:v>
                </c:pt>
                <c:pt idx="3771">
                  <c:v>6516.0</c:v>
                </c:pt>
                <c:pt idx="3772">
                  <c:v>6518.0</c:v>
                </c:pt>
                <c:pt idx="3773">
                  <c:v>6519.0</c:v>
                </c:pt>
                <c:pt idx="3774">
                  <c:v>6520.0</c:v>
                </c:pt>
                <c:pt idx="3775">
                  <c:v>6521.0</c:v>
                </c:pt>
                <c:pt idx="3776">
                  <c:v>6522.0</c:v>
                </c:pt>
                <c:pt idx="3777">
                  <c:v>6523.0</c:v>
                </c:pt>
                <c:pt idx="3778">
                  <c:v>6524.0</c:v>
                </c:pt>
                <c:pt idx="3779">
                  <c:v>6525.0</c:v>
                </c:pt>
                <c:pt idx="3780">
                  <c:v>6526.0</c:v>
                </c:pt>
                <c:pt idx="3781">
                  <c:v>6527.0</c:v>
                </c:pt>
                <c:pt idx="3782">
                  <c:v>6529.0</c:v>
                </c:pt>
                <c:pt idx="3783">
                  <c:v>6530.0</c:v>
                </c:pt>
                <c:pt idx="3784">
                  <c:v>6531.0</c:v>
                </c:pt>
                <c:pt idx="3785">
                  <c:v>6532.0</c:v>
                </c:pt>
                <c:pt idx="3786">
                  <c:v>6533.0</c:v>
                </c:pt>
                <c:pt idx="3787">
                  <c:v>6534.0</c:v>
                </c:pt>
                <c:pt idx="3788">
                  <c:v>6535.0</c:v>
                </c:pt>
                <c:pt idx="3789">
                  <c:v>6536.0</c:v>
                </c:pt>
                <c:pt idx="3790">
                  <c:v>6537.0</c:v>
                </c:pt>
                <c:pt idx="3791">
                  <c:v>6538.0</c:v>
                </c:pt>
                <c:pt idx="3792">
                  <c:v>6539.0</c:v>
                </c:pt>
                <c:pt idx="3793">
                  <c:v>6540.0</c:v>
                </c:pt>
                <c:pt idx="3794">
                  <c:v>6541.0</c:v>
                </c:pt>
                <c:pt idx="3795">
                  <c:v>6542.0</c:v>
                </c:pt>
                <c:pt idx="3796">
                  <c:v>6543.0</c:v>
                </c:pt>
                <c:pt idx="3797">
                  <c:v>6544.0</c:v>
                </c:pt>
                <c:pt idx="3798">
                  <c:v>6545.0</c:v>
                </c:pt>
                <c:pt idx="3799">
                  <c:v>6546.0</c:v>
                </c:pt>
                <c:pt idx="3800">
                  <c:v>6547.0</c:v>
                </c:pt>
                <c:pt idx="3801">
                  <c:v>6548.0</c:v>
                </c:pt>
                <c:pt idx="3802">
                  <c:v>6549.0</c:v>
                </c:pt>
                <c:pt idx="3803">
                  <c:v>6550.0</c:v>
                </c:pt>
                <c:pt idx="3804">
                  <c:v>6551.0</c:v>
                </c:pt>
                <c:pt idx="3805">
                  <c:v>6552.0</c:v>
                </c:pt>
                <c:pt idx="3806">
                  <c:v>6553.0</c:v>
                </c:pt>
                <c:pt idx="3807">
                  <c:v>6554.0</c:v>
                </c:pt>
                <c:pt idx="3808">
                  <c:v>6555.0</c:v>
                </c:pt>
                <c:pt idx="3809">
                  <c:v>6556.0</c:v>
                </c:pt>
                <c:pt idx="3810">
                  <c:v>6557.0</c:v>
                </c:pt>
                <c:pt idx="3811">
                  <c:v>6558.0</c:v>
                </c:pt>
                <c:pt idx="3812">
                  <c:v>6559.0</c:v>
                </c:pt>
                <c:pt idx="3813">
                  <c:v>6560.0</c:v>
                </c:pt>
                <c:pt idx="3814">
                  <c:v>6561.0</c:v>
                </c:pt>
                <c:pt idx="3815">
                  <c:v>6562.0</c:v>
                </c:pt>
                <c:pt idx="3816">
                  <c:v>6564.0</c:v>
                </c:pt>
                <c:pt idx="3817">
                  <c:v>6565.0</c:v>
                </c:pt>
                <c:pt idx="3818">
                  <c:v>6566.0</c:v>
                </c:pt>
                <c:pt idx="3819">
                  <c:v>6567.0</c:v>
                </c:pt>
                <c:pt idx="3820">
                  <c:v>6568.0</c:v>
                </c:pt>
                <c:pt idx="3821">
                  <c:v>6570.0</c:v>
                </c:pt>
                <c:pt idx="3822">
                  <c:v>6571.0</c:v>
                </c:pt>
                <c:pt idx="3823">
                  <c:v>6572.0</c:v>
                </c:pt>
                <c:pt idx="3824">
                  <c:v>6573.0</c:v>
                </c:pt>
                <c:pt idx="3825">
                  <c:v>6574.0</c:v>
                </c:pt>
                <c:pt idx="3826">
                  <c:v>6575.0</c:v>
                </c:pt>
                <c:pt idx="3827">
                  <c:v>6576.0</c:v>
                </c:pt>
                <c:pt idx="3828">
                  <c:v>6577.0</c:v>
                </c:pt>
                <c:pt idx="3829">
                  <c:v>6578.0</c:v>
                </c:pt>
                <c:pt idx="3830">
                  <c:v>6579.0</c:v>
                </c:pt>
                <c:pt idx="3831">
                  <c:v>6580.0</c:v>
                </c:pt>
                <c:pt idx="3832">
                  <c:v>6581.0</c:v>
                </c:pt>
                <c:pt idx="3833">
                  <c:v>6582.0</c:v>
                </c:pt>
                <c:pt idx="3834">
                  <c:v>6583.0</c:v>
                </c:pt>
                <c:pt idx="3835">
                  <c:v>6584.0</c:v>
                </c:pt>
                <c:pt idx="3836">
                  <c:v>6585.0</c:v>
                </c:pt>
                <c:pt idx="3837">
                  <c:v>6586.0</c:v>
                </c:pt>
                <c:pt idx="3838">
                  <c:v>6587.0</c:v>
                </c:pt>
                <c:pt idx="3839">
                  <c:v>6588.0</c:v>
                </c:pt>
                <c:pt idx="3840">
                  <c:v>6589.0</c:v>
                </c:pt>
                <c:pt idx="3841">
                  <c:v>6590.0</c:v>
                </c:pt>
                <c:pt idx="3842">
                  <c:v>6591.0</c:v>
                </c:pt>
                <c:pt idx="3843">
                  <c:v>6592.0</c:v>
                </c:pt>
                <c:pt idx="3844">
                  <c:v>6593.0</c:v>
                </c:pt>
                <c:pt idx="3845">
                  <c:v>6594.0</c:v>
                </c:pt>
                <c:pt idx="3846">
                  <c:v>6595.0</c:v>
                </c:pt>
                <c:pt idx="3847">
                  <c:v>6596.0</c:v>
                </c:pt>
                <c:pt idx="3848">
                  <c:v>6597.0</c:v>
                </c:pt>
                <c:pt idx="3849">
                  <c:v>6598.0</c:v>
                </c:pt>
                <c:pt idx="3850">
                  <c:v>6599.0</c:v>
                </c:pt>
                <c:pt idx="3851">
                  <c:v>6600.0</c:v>
                </c:pt>
                <c:pt idx="3852">
                  <c:v>6601.0</c:v>
                </c:pt>
                <c:pt idx="3853">
                  <c:v>6602.0</c:v>
                </c:pt>
                <c:pt idx="3854">
                  <c:v>6603.0</c:v>
                </c:pt>
                <c:pt idx="3855">
                  <c:v>6604.0</c:v>
                </c:pt>
                <c:pt idx="3856">
                  <c:v>6605.0</c:v>
                </c:pt>
                <c:pt idx="3857">
                  <c:v>6606.0</c:v>
                </c:pt>
                <c:pt idx="3858">
                  <c:v>6607.0</c:v>
                </c:pt>
                <c:pt idx="3859">
                  <c:v>6608.0</c:v>
                </c:pt>
                <c:pt idx="3860">
                  <c:v>6609.0</c:v>
                </c:pt>
                <c:pt idx="3861">
                  <c:v>6610.0</c:v>
                </c:pt>
                <c:pt idx="3862">
                  <c:v>6612.0</c:v>
                </c:pt>
                <c:pt idx="3863">
                  <c:v>6613.0</c:v>
                </c:pt>
                <c:pt idx="3864">
                  <c:v>6614.0</c:v>
                </c:pt>
                <c:pt idx="3865">
                  <c:v>6615.0</c:v>
                </c:pt>
                <c:pt idx="3866">
                  <c:v>6616.0</c:v>
                </c:pt>
                <c:pt idx="3867">
                  <c:v>6617.0</c:v>
                </c:pt>
                <c:pt idx="3868">
                  <c:v>6618.0</c:v>
                </c:pt>
                <c:pt idx="3869">
                  <c:v>6619.0</c:v>
                </c:pt>
                <c:pt idx="3870">
                  <c:v>6620.0</c:v>
                </c:pt>
                <c:pt idx="3871">
                  <c:v>6621.0</c:v>
                </c:pt>
                <c:pt idx="3872">
                  <c:v>6622.0</c:v>
                </c:pt>
                <c:pt idx="3873">
                  <c:v>6623.0</c:v>
                </c:pt>
                <c:pt idx="3874">
                  <c:v>6624.0</c:v>
                </c:pt>
                <c:pt idx="3875">
                  <c:v>6625.0</c:v>
                </c:pt>
                <c:pt idx="3876">
                  <c:v>6626.0</c:v>
                </c:pt>
                <c:pt idx="3877">
                  <c:v>6627.0</c:v>
                </c:pt>
                <c:pt idx="3878">
                  <c:v>6628.0</c:v>
                </c:pt>
                <c:pt idx="3879">
                  <c:v>6629.0</c:v>
                </c:pt>
                <c:pt idx="3880">
                  <c:v>6630.0</c:v>
                </c:pt>
                <c:pt idx="3881">
                  <c:v>6631.0</c:v>
                </c:pt>
                <c:pt idx="3882">
                  <c:v>6632.0</c:v>
                </c:pt>
                <c:pt idx="3883">
                  <c:v>6633.0</c:v>
                </c:pt>
                <c:pt idx="3884">
                  <c:v>6634.0</c:v>
                </c:pt>
                <c:pt idx="3885">
                  <c:v>6654.0</c:v>
                </c:pt>
                <c:pt idx="3886">
                  <c:v>6673.0</c:v>
                </c:pt>
                <c:pt idx="3887">
                  <c:v>6677.0</c:v>
                </c:pt>
                <c:pt idx="3888">
                  <c:v>6716.0</c:v>
                </c:pt>
                <c:pt idx="3889">
                  <c:v>6740.0</c:v>
                </c:pt>
                <c:pt idx="3890">
                  <c:v>6755.0</c:v>
                </c:pt>
                <c:pt idx="3891">
                  <c:v>6789.0</c:v>
                </c:pt>
                <c:pt idx="3892">
                  <c:v>6829.0</c:v>
                </c:pt>
                <c:pt idx="3893">
                  <c:v>7392.0</c:v>
                </c:pt>
                <c:pt idx="3894">
                  <c:v>7470.0</c:v>
                </c:pt>
                <c:pt idx="3895">
                  <c:v>7475.0</c:v>
                </c:pt>
                <c:pt idx="3896">
                  <c:v>7478.0</c:v>
                </c:pt>
                <c:pt idx="3897">
                  <c:v>7504.0</c:v>
                </c:pt>
                <c:pt idx="3898">
                  <c:v>7543.0</c:v>
                </c:pt>
                <c:pt idx="3899">
                  <c:v>7570.0</c:v>
                </c:pt>
                <c:pt idx="3900">
                  <c:v>7594.0</c:v>
                </c:pt>
                <c:pt idx="3901">
                  <c:v>7598.0</c:v>
                </c:pt>
                <c:pt idx="3902">
                  <c:v>7622.0</c:v>
                </c:pt>
                <c:pt idx="3903">
                  <c:v>7625.0</c:v>
                </c:pt>
                <c:pt idx="3904">
                  <c:v>7627.0</c:v>
                </c:pt>
                <c:pt idx="3905">
                  <c:v>7632.0</c:v>
                </c:pt>
                <c:pt idx="3906">
                  <c:v>7639.0</c:v>
                </c:pt>
                <c:pt idx="3907">
                  <c:v>7675.0</c:v>
                </c:pt>
                <c:pt idx="3908">
                  <c:v>7692.0</c:v>
                </c:pt>
                <c:pt idx="3909">
                  <c:v>7694.0</c:v>
                </c:pt>
                <c:pt idx="3910">
                  <c:v>7716.0</c:v>
                </c:pt>
                <c:pt idx="3911">
                  <c:v>7724.0</c:v>
                </c:pt>
                <c:pt idx="3912">
                  <c:v>7733.0</c:v>
                </c:pt>
                <c:pt idx="3913">
                  <c:v>7760.0</c:v>
                </c:pt>
                <c:pt idx="3914">
                  <c:v>7772.0</c:v>
                </c:pt>
                <c:pt idx="3915">
                  <c:v>7793.0</c:v>
                </c:pt>
                <c:pt idx="3916">
                  <c:v>7835.0</c:v>
                </c:pt>
                <c:pt idx="3917">
                  <c:v>7836.0</c:v>
                </c:pt>
                <c:pt idx="3918">
                  <c:v>7858.0</c:v>
                </c:pt>
                <c:pt idx="3919">
                  <c:v>7934.0</c:v>
                </c:pt>
                <c:pt idx="3920">
                  <c:v>7950.0</c:v>
                </c:pt>
                <c:pt idx="3921">
                  <c:v>7955.0</c:v>
                </c:pt>
                <c:pt idx="3922">
                  <c:v>7966.0</c:v>
                </c:pt>
                <c:pt idx="3923">
                  <c:v>7967.0</c:v>
                </c:pt>
                <c:pt idx="3924">
                  <c:v>7970.0</c:v>
                </c:pt>
                <c:pt idx="3925">
                  <c:v>7982.0</c:v>
                </c:pt>
                <c:pt idx="3926">
                  <c:v>7998.0</c:v>
                </c:pt>
                <c:pt idx="3927">
                  <c:v>7999.0</c:v>
                </c:pt>
                <c:pt idx="3928">
                  <c:v>8005.0</c:v>
                </c:pt>
                <c:pt idx="3929">
                  <c:v>8010.0</c:v>
                </c:pt>
                <c:pt idx="3930">
                  <c:v>8024.0</c:v>
                </c:pt>
                <c:pt idx="3931">
                  <c:v>8026.0</c:v>
                </c:pt>
                <c:pt idx="3932">
                  <c:v>8033.0</c:v>
                </c:pt>
                <c:pt idx="3933">
                  <c:v>8043.0</c:v>
                </c:pt>
                <c:pt idx="3934">
                  <c:v>8046.0</c:v>
                </c:pt>
                <c:pt idx="3935">
                  <c:v>8047.0</c:v>
                </c:pt>
                <c:pt idx="3936">
                  <c:v>8054.0</c:v>
                </c:pt>
                <c:pt idx="3937">
                  <c:v>8059.0</c:v>
                </c:pt>
                <c:pt idx="3938">
                  <c:v>8075.0</c:v>
                </c:pt>
                <c:pt idx="3939">
                  <c:v>8094.0</c:v>
                </c:pt>
                <c:pt idx="3940">
                  <c:v>8096.0</c:v>
                </c:pt>
                <c:pt idx="3941">
                  <c:v>8111.0</c:v>
                </c:pt>
                <c:pt idx="3942">
                  <c:v>8115.0</c:v>
                </c:pt>
                <c:pt idx="3943">
                  <c:v>8134.0</c:v>
                </c:pt>
                <c:pt idx="3944">
                  <c:v>8160.0</c:v>
                </c:pt>
                <c:pt idx="3945">
                  <c:v>8161.0</c:v>
                </c:pt>
                <c:pt idx="3946">
                  <c:v>8162.0</c:v>
                </c:pt>
                <c:pt idx="3947">
                  <c:v>8193.0</c:v>
                </c:pt>
                <c:pt idx="3948">
                  <c:v>8207.0</c:v>
                </c:pt>
                <c:pt idx="3949">
                  <c:v>8221.0</c:v>
                </c:pt>
                <c:pt idx="3950">
                  <c:v>8246.0</c:v>
                </c:pt>
                <c:pt idx="3951">
                  <c:v>8256.0</c:v>
                </c:pt>
                <c:pt idx="3952">
                  <c:v>8257.0</c:v>
                </c:pt>
                <c:pt idx="3953">
                  <c:v>8258.0</c:v>
                </c:pt>
                <c:pt idx="3954">
                  <c:v>8284.0</c:v>
                </c:pt>
                <c:pt idx="3955">
                  <c:v>8298.0</c:v>
                </c:pt>
                <c:pt idx="3956">
                  <c:v>8302.0</c:v>
                </c:pt>
                <c:pt idx="3957">
                  <c:v>8316.0</c:v>
                </c:pt>
                <c:pt idx="3958">
                  <c:v>8317.0</c:v>
                </c:pt>
                <c:pt idx="3959">
                  <c:v>8320.0</c:v>
                </c:pt>
                <c:pt idx="3960">
                  <c:v>8327.0</c:v>
                </c:pt>
                <c:pt idx="3961">
                  <c:v>8331.0</c:v>
                </c:pt>
                <c:pt idx="3962">
                  <c:v>8364.0</c:v>
                </c:pt>
                <c:pt idx="3963">
                  <c:v>8408.0</c:v>
                </c:pt>
                <c:pt idx="3964">
                  <c:v>8412.0</c:v>
                </c:pt>
                <c:pt idx="3965">
                  <c:v>8415.0</c:v>
                </c:pt>
                <c:pt idx="3966">
                  <c:v>8416.0</c:v>
                </c:pt>
                <c:pt idx="3967">
                  <c:v>8421.0</c:v>
                </c:pt>
                <c:pt idx="3968">
                  <c:v>8430.0</c:v>
                </c:pt>
                <c:pt idx="3969">
                  <c:v>8432.0</c:v>
                </c:pt>
                <c:pt idx="3970">
                  <c:v>8439.0</c:v>
                </c:pt>
                <c:pt idx="3971">
                  <c:v>8444.0</c:v>
                </c:pt>
                <c:pt idx="3972">
                  <c:v>8445.0</c:v>
                </c:pt>
                <c:pt idx="3973">
                  <c:v>8447.0</c:v>
                </c:pt>
                <c:pt idx="3974">
                  <c:v>8449.0</c:v>
                </c:pt>
                <c:pt idx="3975">
                  <c:v>8490.0</c:v>
                </c:pt>
                <c:pt idx="3976">
                  <c:v>8491.0</c:v>
                </c:pt>
                <c:pt idx="3977">
                  <c:v>8512.0</c:v>
                </c:pt>
                <c:pt idx="3978">
                  <c:v>8526.0</c:v>
                </c:pt>
                <c:pt idx="3979">
                  <c:v>8533.0</c:v>
                </c:pt>
                <c:pt idx="3980">
                  <c:v>8577.0</c:v>
                </c:pt>
                <c:pt idx="3981">
                  <c:v>8593.0</c:v>
                </c:pt>
                <c:pt idx="3982">
                  <c:v>8596.0</c:v>
                </c:pt>
                <c:pt idx="3983">
                  <c:v>8608.0</c:v>
                </c:pt>
                <c:pt idx="3984">
                  <c:v>8609.0</c:v>
                </c:pt>
                <c:pt idx="3985">
                  <c:v>8619.0</c:v>
                </c:pt>
                <c:pt idx="3986">
                  <c:v>8621.0</c:v>
                </c:pt>
                <c:pt idx="3987">
                  <c:v>8634.0</c:v>
                </c:pt>
                <c:pt idx="3988">
                  <c:v>8662.0</c:v>
                </c:pt>
                <c:pt idx="3989">
                  <c:v>8663.0</c:v>
                </c:pt>
                <c:pt idx="3990">
                  <c:v>8666.0</c:v>
                </c:pt>
                <c:pt idx="3991">
                  <c:v>8669.0</c:v>
                </c:pt>
                <c:pt idx="3992">
                  <c:v>8673.0</c:v>
                </c:pt>
                <c:pt idx="3993">
                  <c:v>8676.0</c:v>
                </c:pt>
                <c:pt idx="3994">
                  <c:v>8691.0</c:v>
                </c:pt>
                <c:pt idx="3995">
                  <c:v>8696.0</c:v>
                </c:pt>
                <c:pt idx="3996">
                  <c:v>8699.0</c:v>
                </c:pt>
                <c:pt idx="3997">
                  <c:v>8700.0</c:v>
                </c:pt>
                <c:pt idx="3998">
                  <c:v>8701.0</c:v>
                </c:pt>
                <c:pt idx="3999">
                  <c:v>8702.0</c:v>
                </c:pt>
                <c:pt idx="4000">
                  <c:v>8709.0</c:v>
                </c:pt>
                <c:pt idx="4001">
                  <c:v>8711.0</c:v>
                </c:pt>
                <c:pt idx="4002">
                  <c:v>8712.0</c:v>
                </c:pt>
                <c:pt idx="4003">
                  <c:v>8717.0</c:v>
                </c:pt>
                <c:pt idx="4004">
                  <c:v>8718.0</c:v>
                </c:pt>
                <c:pt idx="4005">
                  <c:v>8719.0</c:v>
                </c:pt>
                <c:pt idx="4006">
                  <c:v>8720.0</c:v>
                </c:pt>
                <c:pt idx="4007">
                  <c:v>8722.0</c:v>
                </c:pt>
                <c:pt idx="4008">
                  <c:v>8724.0</c:v>
                </c:pt>
                <c:pt idx="4009">
                  <c:v>8737.0</c:v>
                </c:pt>
                <c:pt idx="4010">
                  <c:v>8740.0</c:v>
                </c:pt>
                <c:pt idx="4011">
                  <c:v>8744.0</c:v>
                </c:pt>
                <c:pt idx="4012">
                  <c:v>8747.0</c:v>
                </c:pt>
                <c:pt idx="4013">
                  <c:v>8748.0</c:v>
                </c:pt>
                <c:pt idx="4014">
                  <c:v>8749.0</c:v>
                </c:pt>
                <c:pt idx="4015">
                  <c:v>8751.0</c:v>
                </c:pt>
                <c:pt idx="4016">
                  <c:v>8758.0</c:v>
                </c:pt>
                <c:pt idx="4017">
                  <c:v>8763.0</c:v>
                </c:pt>
                <c:pt idx="4018">
                  <c:v>8764.0</c:v>
                </c:pt>
                <c:pt idx="4019">
                  <c:v>8767.0</c:v>
                </c:pt>
                <c:pt idx="4020">
                  <c:v>8769.0</c:v>
                </c:pt>
                <c:pt idx="4021">
                  <c:v>8770.0</c:v>
                </c:pt>
                <c:pt idx="4022">
                  <c:v>8771.0</c:v>
                </c:pt>
                <c:pt idx="4023">
                  <c:v>8781.0</c:v>
                </c:pt>
                <c:pt idx="4024">
                  <c:v>8784.0</c:v>
                </c:pt>
                <c:pt idx="4025">
                  <c:v>8785.0</c:v>
                </c:pt>
                <c:pt idx="4026">
                  <c:v>8786.0</c:v>
                </c:pt>
                <c:pt idx="4027">
                  <c:v>8787.0</c:v>
                </c:pt>
                <c:pt idx="4028">
                  <c:v>8788.0</c:v>
                </c:pt>
                <c:pt idx="4029">
                  <c:v>8790.0</c:v>
                </c:pt>
                <c:pt idx="4030">
                  <c:v>8792.0</c:v>
                </c:pt>
                <c:pt idx="4031">
                  <c:v>8793.0</c:v>
                </c:pt>
                <c:pt idx="4032">
                  <c:v>8794.0</c:v>
                </c:pt>
                <c:pt idx="4033">
                  <c:v>8798.0</c:v>
                </c:pt>
                <c:pt idx="4034">
                  <c:v>8802.0</c:v>
                </c:pt>
                <c:pt idx="4035">
                  <c:v>8810.0</c:v>
                </c:pt>
                <c:pt idx="4036">
                  <c:v>8811.0</c:v>
                </c:pt>
                <c:pt idx="4037">
                  <c:v>8814.0</c:v>
                </c:pt>
                <c:pt idx="4038">
                  <c:v>8817.0</c:v>
                </c:pt>
                <c:pt idx="4039">
                  <c:v>8818.0</c:v>
                </c:pt>
                <c:pt idx="4040">
                  <c:v>8826.0</c:v>
                </c:pt>
                <c:pt idx="4041">
                  <c:v>8827.0</c:v>
                </c:pt>
                <c:pt idx="4042">
                  <c:v>8836.0</c:v>
                </c:pt>
                <c:pt idx="4043">
                  <c:v>8852.0</c:v>
                </c:pt>
                <c:pt idx="4044">
                  <c:v>8870.0</c:v>
                </c:pt>
                <c:pt idx="4045">
                  <c:v>8874.0</c:v>
                </c:pt>
                <c:pt idx="4046">
                  <c:v>8875.0</c:v>
                </c:pt>
                <c:pt idx="4047">
                  <c:v>8876.0</c:v>
                </c:pt>
                <c:pt idx="4048">
                  <c:v>8877.0</c:v>
                </c:pt>
                <c:pt idx="4049">
                  <c:v>8879.0</c:v>
                </c:pt>
                <c:pt idx="4050">
                  <c:v>8880.0</c:v>
                </c:pt>
                <c:pt idx="4051">
                  <c:v>8883.0</c:v>
                </c:pt>
                <c:pt idx="4052">
                  <c:v>8885.0</c:v>
                </c:pt>
                <c:pt idx="4053">
                  <c:v>8886.0</c:v>
                </c:pt>
                <c:pt idx="4054">
                  <c:v>8892.0</c:v>
                </c:pt>
                <c:pt idx="4055">
                  <c:v>8896.0</c:v>
                </c:pt>
                <c:pt idx="4056">
                  <c:v>8897.0</c:v>
                </c:pt>
                <c:pt idx="4057">
                  <c:v>8899.0</c:v>
                </c:pt>
                <c:pt idx="4058">
                  <c:v>8902.0</c:v>
                </c:pt>
                <c:pt idx="4059">
                  <c:v>8905.0</c:v>
                </c:pt>
                <c:pt idx="4060">
                  <c:v>8907.0</c:v>
                </c:pt>
                <c:pt idx="4061">
                  <c:v>8909.0</c:v>
                </c:pt>
                <c:pt idx="4062">
                  <c:v>8911.0</c:v>
                </c:pt>
                <c:pt idx="4063">
                  <c:v>8913.0</c:v>
                </c:pt>
                <c:pt idx="4064">
                  <c:v>8914.0</c:v>
                </c:pt>
                <c:pt idx="4065">
                  <c:v>8915.0</c:v>
                </c:pt>
                <c:pt idx="4066">
                  <c:v>8916.0</c:v>
                </c:pt>
                <c:pt idx="4067">
                  <c:v>8917.0</c:v>
                </c:pt>
                <c:pt idx="4068">
                  <c:v>8921.0</c:v>
                </c:pt>
                <c:pt idx="4069">
                  <c:v>8924.0</c:v>
                </c:pt>
                <c:pt idx="4070">
                  <c:v>8931.0</c:v>
                </c:pt>
                <c:pt idx="4071">
                  <c:v>8944.0</c:v>
                </c:pt>
                <c:pt idx="4072">
                  <c:v>8949.0</c:v>
                </c:pt>
                <c:pt idx="4073">
                  <c:v>8951.0</c:v>
                </c:pt>
                <c:pt idx="4074">
                  <c:v>8956.0</c:v>
                </c:pt>
                <c:pt idx="4075">
                  <c:v>8957.0</c:v>
                </c:pt>
                <c:pt idx="4076">
                  <c:v>8958.0</c:v>
                </c:pt>
                <c:pt idx="4077">
                  <c:v>8960.0</c:v>
                </c:pt>
                <c:pt idx="4078">
                  <c:v>8961.0</c:v>
                </c:pt>
                <c:pt idx="4079">
                  <c:v>8963.0</c:v>
                </c:pt>
                <c:pt idx="4080">
                  <c:v>8967.0</c:v>
                </c:pt>
                <c:pt idx="4081">
                  <c:v>8969.0</c:v>
                </c:pt>
                <c:pt idx="4082">
                  <c:v>8972.0</c:v>
                </c:pt>
                <c:pt idx="4083">
                  <c:v>8975.0</c:v>
                </c:pt>
                <c:pt idx="4084">
                  <c:v>8981.0</c:v>
                </c:pt>
                <c:pt idx="4085">
                  <c:v>8982.0</c:v>
                </c:pt>
                <c:pt idx="4086">
                  <c:v>8987.0</c:v>
                </c:pt>
                <c:pt idx="4087">
                  <c:v>8990.0</c:v>
                </c:pt>
                <c:pt idx="4088">
                  <c:v>8994.0</c:v>
                </c:pt>
                <c:pt idx="4089">
                  <c:v>8996.0</c:v>
                </c:pt>
                <c:pt idx="4090">
                  <c:v>8999.0</c:v>
                </c:pt>
                <c:pt idx="4091">
                  <c:v>9007.0</c:v>
                </c:pt>
                <c:pt idx="4092">
                  <c:v>9008.0</c:v>
                </c:pt>
                <c:pt idx="4093">
                  <c:v>9010.0</c:v>
                </c:pt>
                <c:pt idx="4094">
                  <c:v>9011.0</c:v>
                </c:pt>
                <c:pt idx="4095">
                  <c:v>9012.0</c:v>
                </c:pt>
                <c:pt idx="4096">
                  <c:v>9013.0</c:v>
                </c:pt>
                <c:pt idx="4097">
                  <c:v>9016.0</c:v>
                </c:pt>
                <c:pt idx="4098">
                  <c:v>9019.0</c:v>
                </c:pt>
                <c:pt idx="4099">
                  <c:v>9020.0</c:v>
                </c:pt>
                <c:pt idx="4100">
                  <c:v>9021.0</c:v>
                </c:pt>
                <c:pt idx="4101">
                  <c:v>9022.0</c:v>
                </c:pt>
                <c:pt idx="4102">
                  <c:v>9024.0</c:v>
                </c:pt>
                <c:pt idx="4103">
                  <c:v>9026.0</c:v>
                </c:pt>
                <c:pt idx="4104">
                  <c:v>9027.0</c:v>
                </c:pt>
                <c:pt idx="4105">
                  <c:v>9028.0</c:v>
                </c:pt>
                <c:pt idx="4106">
                  <c:v>9034.0</c:v>
                </c:pt>
                <c:pt idx="4107">
                  <c:v>9040.0</c:v>
                </c:pt>
                <c:pt idx="4108">
                  <c:v>9042.0</c:v>
                </c:pt>
                <c:pt idx="4109">
                  <c:v>9043.0</c:v>
                </c:pt>
                <c:pt idx="4110">
                  <c:v>9051.0</c:v>
                </c:pt>
                <c:pt idx="4111">
                  <c:v>9065.0</c:v>
                </c:pt>
                <c:pt idx="4112">
                  <c:v>9077.0</c:v>
                </c:pt>
                <c:pt idx="4113">
                  <c:v>9078.0</c:v>
                </c:pt>
                <c:pt idx="4114">
                  <c:v>9079.0</c:v>
                </c:pt>
                <c:pt idx="4115">
                  <c:v>9089.0</c:v>
                </c:pt>
                <c:pt idx="4116">
                  <c:v>9098.0</c:v>
                </c:pt>
                <c:pt idx="4117">
                  <c:v>9119.0</c:v>
                </c:pt>
                <c:pt idx="4118">
                  <c:v>9166.0</c:v>
                </c:pt>
                <c:pt idx="4119">
                  <c:v>9172.0</c:v>
                </c:pt>
                <c:pt idx="4120">
                  <c:v>9178.0</c:v>
                </c:pt>
                <c:pt idx="4121">
                  <c:v>9180.0</c:v>
                </c:pt>
                <c:pt idx="4122">
                  <c:v>9182.0</c:v>
                </c:pt>
                <c:pt idx="4123">
                  <c:v>9184.0</c:v>
                </c:pt>
                <c:pt idx="4124">
                  <c:v>9187.0</c:v>
                </c:pt>
                <c:pt idx="4125">
                  <c:v>9188.0</c:v>
                </c:pt>
                <c:pt idx="4126">
                  <c:v>9193.0</c:v>
                </c:pt>
                <c:pt idx="4127">
                  <c:v>9194.0</c:v>
                </c:pt>
                <c:pt idx="4128">
                  <c:v>9197.0</c:v>
                </c:pt>
                <c:pt idx="4129">
                  <c:v>9198.0</c:v>
                </c:pt>
                <c:pt idx="4130">
                  <c:v>9199.0</c:v>
                </c:pt>
                <c:pt idx="4131">
                  <c:v>9200.0</c:v>
                </c:pt>
                <c:pt idx="4132">
                  <c:v>9203.0</c:v>
                </c:pt>
                <c:pt idx="4133">
                  <c:v>9208.0</c:v>
                </c:pt>
                <c:pt idx="4134">
                  <c:v>9217.0</c:v>
                </c:pt>
                <c:pt idx="4135">
                  <c:v>9233.0</c:v>
                </c:pt>
                <c:pt idx="4136">
                  <c:v>9234.0</c:v>
                </c:pt>
                <c:pt idx="4137">
                  <c:v>9236.0</c:v>
                </c:pt>
                <c:pt idx="4138">
                  <c:v>9237.0</c:v>
                </c:pt>
                <c:pt idx="4139">
                  <c:v>9242.0</c:v>
                </c:pt>
                <c:pt idx="4140">
                  <c:v>9244.0</c:v>
                </c:pt>
                <c:pt idx="4141">
                  <c:v>9245.0</c:v>
                </c:pt>
                <c:pt idx="4142">
                  <c:v>9246.0</c:v>
                </c:pt>
                <c:pt idx="4143">
                  <c:v>9254.0</c:v>
                </c:pt>
                <c:pt idx="4144">
                  <c:v>9258.0</c:v>
                </c:pt>
                <c:pt idx="4145">
                  <c:v>9259.0</c:v>
                </c:pt>
                <c:pt idx="4146">
                  <c:v>9262.0</c:v>
                </c:pt>
                <c:pt idx="4147">
                  <c:v>9263.0</c:v>
                </c:pt>
                <c:pt idx="4148">
                  <c:v>9265.0</c:v>
                </c:pt>
                <c:pt idx="4149">
                  <c:v>9267.0</c:v>
                </c:pt>
                <c:pt idx="4150">
                  <c:v>9269.0</c:v>
                </c:pt>
                <c:pt idx="4151">
                  <c:v>9275.0</c:v>
                </c:pt>
                <c:pt idx="4152">
                  <c:v>9279.0</c:v>
                </c:pt>
                <c:pt idx="4153">
                  <c:v>9283.0</c:v>
                </c:pt>
                <c:pt idx="4154">
                  <c:v>9284.0</c:v>
                </c:pt>
                <c:pt idx="4155">
                  <c:v>9287.0</c:v>
                </c:pt>
                <c:pt idx="4156">
                  <c:v>9288.0</c:v>
                </c:pt>
                <c:pt idx="4157">
                  <c:v>9296.0</c:v>
                </c:pt>
                <c:pt idx="4158">
                  <c:v>9297.0</c:v>
                </c:pt>
                <c:pt idx="4159">
                  <c:v>9299.0</c:v>
                </c:pt>
                <c:pt idx="4160">
                  <c:v>9300.0</c:v>
                </c:pt>
                <c:pt idx="4161">
                  <c:v>9301.0</c:v>
                </c:pt>
                <c:pt idx="4162">
                  <c:v>9305.0</c:v>
                </c:pt>
                <c:pt idx="4163">
                  <c:v>9307.0</c:v>
                </c:pt>
                <c:pt idx="4164">
                  <c:v>9308.0</c:v>
                </c:pt>
                <c:pt idx="4165">
                  <c:v>9312.0</c:v>
                </c:pt>
                <c:pt idx="4166">
                  <c:v>9313.0</c:v>
                </c:pt>
                <c:pt idx="4167">
                  <c:v>9316.0</c:v>
                </c:pt>
                <c:pt idx="4168">
                  <c:v>9319.0</c:v>
                </c:pt>
                <c:pt idx="4169">
                  <c:v>9325.0</c:v>
                </c:pt>
                <c:pt idx="4170">
                  <c:v>9330.0</c:v>
                </c:pt>
                <c:pt idx="4171">
                  <c:v>9337.0</c:v>
                </c:pt>
                <c:pt idx="4172">
                  <c:v>9339.0</c:v>
                </c:pt>
                <c:pt idx="4173">
                  <c:v>9341.0</c:v>
                </c:pt>
                <c:pt idx="4174">
                  <c:v>9343.0</c:v>
                </c:pt>
                <c:pt idx="4175">
                  <c:v>9344.0</c:v>
                </c:pt>
                <c:pt idx="4176">
                  <c:v>9346.0</c:v>
                </c:pt>
                <c:pt idx="4177">
                  <c:v>9348.0</c:v>
                </c:pt>
                <c:pt idx="4178">
                  <c:v>9351.0</c:v>
                </c:pt>
                <c:pt idx="4179">
                  <c:v>9353.0</c:v>
                </c:pt>
                <c:pt idx="4180">
                  <c:v>9356.0</c:v>
                </c:pt>
                <c:pt idx="4181">
                  <c:v>9360.0</c:v>
                </c:pt>
                <c:pt idx="4182">
                  <c:v>9364.0</c:v>
                </c:pt>
                <c:pt idx="4183">
                  <c:v>9375.0</c:v>
                </c:pt>
                <c:pt idx="4184">
                  <c:v>9376.0</c:v>
                </c:pt>
                <c:pt idx="4185">
                  <c:v>9377.0</c:v>
                </c:pt>
                <c:pt idx="4186">
                  <c:v>9378.0</c:v>
                </c:pt>
                <c:pt idx="4187">
                  <c:v>9380.0</c:v>
                </c:pt>
                <c:pt idx="4188">
                  <c:v>9383.0</c:v>
                </c:pt>
                <c:pt idx="4189">
                  <c:v>9390.0</c:v>
                </c:pt>
                <c:pt idx="4190">
                  <c:v>9436.0</c:v>
                </c:pt>
                <c:pt idx="4191">
                  <c:v>9440.0</c:v>
                </c:pt>
                <c:pt idx="4192">
                  <c:v>9462.0</c:v>
                </c:pt>
                <c:pt idx="4193">
                  <c:v>9471.0</c:v>
                </c:pt>
                <c:pt idx="4194">
                  <c:v>9488.0</c:v>
                </c:pt>
                <c:pt idx="4195">
                  <c:v>9499.0</c:v>
                </c:pt>
                <c:pt idx="4196">
                  <c:v>9517.0</c:v>
                </c:pt>
                <c:pt idx="4197">
                  <c:v>9536.0</c:v>
                </c:pt>
                <c:pt idx="4198">
                  <c:v>9538.0</c:v>
                </c:pt>
                <c:pt idx="4199">
                  <c:v>9598.0</c:v>
                </c:pt>
                <c:pt idx="4200">
                  <c:v>9600.0</c:v>
                </c:pt>
                <c:pt idx="4201">
                  <c:v>9627.0</c:v>
                </c:pt>
                <c:pt idx="4202">
                  <c:v>9640.0</c:v>
                </c:pt>
                <c:pt idx="4203">
                  <c:v>9648.0</c:v>
                </c:pt>
                <c:pt idx="4204">
                  <c:v>9674.0</c:v>
                </c:pt>
                <c:pt idx="4205">
                  <c:v>9743.0</c:v>
                </c:pt>
                <c:pt idx="4206">
                  <c:v>9757.0</c:v>
                </c:pt>
                <c:pt idx="4207">
                  <c:v>9772.0</c:v>
                </c:pt>
                <c:pt idx="4208">
                  <c:v>9821.0</c:v>
                </c:pt>
                <c:pt idx="4209">
                  <c:v>9832.0</c:v>
                </c:pt>
                <c:pt idx="4210">
                  <c:v>9852.0</c:v>
                </c:pt>
                <c:pt idx="4211">
                  <c:v>9874.0</c:v>
                </c:pt>
                <c:pt idx="4212">
                  <c:v>9875.0</c:v>
                </c:pt>
                <c:pt idx="4213">
                  <c:v>9914.0</c:v>
                </c:pt>
                <c:pt idx="4214">
                  <c:v>9958.0</c:v>
                </c:pt>
                <c:pt idx="4215">
                  <c:v>9977.0</c:v>
                </c:pt>
                <c:pt idx="4216">
                  <c:v>10010.0</c:v>
                </c:pt>
                <c:pt idx="4217">
                  <c:v>10046.0</c:v>
                </c:pt>
                <c:pt idx="4218">
                  <c:v>10058.0</c:v>
                </c:pt>
                <c:pt idx="4219">
                  <c:v>10075.0</c:v>
                </c:pt>
                <c:pt idx="4220">
                  <c:v>10086.0</c:v>
                </c:pt>
                <c:pt idx="4221">
                  <c:v>10088.0</c:v>
                </c:pt>
                <c:pt idx="4222">
                  <c:v>10095.0</c:v>
                </c:pt>
                <c:pt idx="4223">
                  <c:v>10098.0</c:v>
                </c:pt>
                <c:pt idx="4224">
                  <c:v>10101.0</c:v>
                </c:pt>
                <c:pt idx="4225">
                  <c:v>10108.0</c:v>
                </c:pt>
                <c:pt idx="4226">
                  <c:v>10109.0</c:v>
                </c:pt>
                <c:pt idx="4227">
                  <c:v>10114.0</c:v>
                </c:pt>
                <c:pt idx="4228">
                  <c:v>10115.0</c:v>
                </c:pt>
                <c:pt idx="4229">
                  <c:v>10126.0</c:v>
                </c:pt>
                <c:pt idx="4230">
                  <c:v>10131.0</c:v>
                </c:pt>
                <c:pt idx="4231">
                  <c:v>10138.0</c:v>
                </c:pt>
                <c:pt idx="4232">
                  <c:v>10149.0</c:v>
                </c:pt>
                <c:pt idx="4233">
                  <c:v>10161.0</c:v>
                </c:pt>
                <c:pt idx="4234">
                  <c:v>10171.0</c:v>
                </c:pt>
                <c:pt idx="4235">
                  <c:v>10191.0</c:v>
                </c:pt>
                <c:pt idx="4236">
                  <c:v>10196.0</c:v>
                </c:pt>
                <c:pt idx="4237">
                  <c:v>10197.0</c:v>
                </c:pt>
                <c:pt idx="4238">
                  <c:v>10205.0</c:v>
                </c:pt>
                <c:pt idx="4239">
                  <c:v>10218.0</c:v>
                </c:pt>
                <c:pt idx="4240">
                  <c:v>10225.0</c:v>
                </c:pt>
                <c:pt idx="4241">
                  <c:v>10229.0</c:v>
                </c:pt>
                <c:pt idx="4242">
                  <c:v>10236.0</c:v>
                </c:pt>
                <c:pt idx="4243">
                  <c:v>10240.0</c:v>
                </c:pt>
                <c:pt idx="4244">
                  <c:v>10243.0</c:v>
                </c:pt>
                <c:pt idx="4245">
                  <c:v>10248.0</c:v>
                </c:pt>
                <c:pt idx="4246">
                  <c:v>10252.0</c:v>
                </c:pt>
                <c:pt idx="4247">
                  <c:v>10255.0</c:v>
                </c:pt>
                <c:pt idx="4248">
                  <c:v>10261.0</c:v>
                </c:pt>
                <c:pt idx="4249">
                  <c:v>10264.0</c:v>
                </c:pt>
                <c:pt idx="4250">
                  <c:v>10270.0</c:v>
                </c:pt>
                <c:pt idx="4251">
                  <c:v>10276.0</c:v>
                </c:pt>
                <c:pt idx="4252">
                  <c:v>10288.0</c:v>
                </c:pt>
                <c:pt idx="4253">
                  <c:v>10298.0</c:v>
                </c:pt>
                <c:pt idx="4254">
                  <c:v>10301.0</c:v>
                </c:pt>
                <c:pt idx="4255">
                  <c:v>10310.0</c:v>
                </c:pt>
                <c:pt idx="4256">
                  <c:v>10315.0</c:v>
                </c:pt>
                <c:pt idx="4257">
                  <c:v>10319.0</c:v>
                </c:pt>
                <c:pt idx="4258">
                  <c:v>10321.0</c:v>
                </c:pt>
                <c:pt idx="4259">
                  <c:v>10326.0</c:v>
                </c:pt>
                <c:pt idx="4260">
                  <c:v>10329.0</c:v>
                </c:pt>
                <c:pt idx="4261">
                  <c:v>10333.0</c:v>
                </c:pt>
                <c:pt idx="4262">
                  <c:v>10340.0</c:v>
                </c:pt>
                <c:pt idx="4263">
                  <c:v>10341.0</c:v>
                </c:pt>
                <c:pt idx="4264">
                  <c:v>10346.0</c:v>
                </c:pt>
                <c:pt idx="4265">
                  <c:v>10350.0</c:v>
                </c:pt>
                <c:pt idx="4266">
                  <c:v>10353.0</c:v>
                </c:pt>
                <c:pt idx="4267">
                  <c:v>10361.0</c:v>
                </c:pt>
                <c:pt idx="4268">
                  <c:v>10364.0</c:v>
                </c:pt>
                <c:pt idx="4269">
                  <c:v>10365.0</c:v>
                </c:pt>
                <c:pt idx="4270">
                  <c:v>10373.0</c:v>
                </c:pt>
                <c:pt idx="4271">
                  <c:v>10377.0</c:v>
                </c:pt>
                <c:pt idx="4272">
                  <c:v>10381.0</c:v>
                </c:pt>
                <c:pt idx="4273">
                  <c:v>10383.0</c:v>
                </c:pt>
                <c:pt idx="4274">
                  <c:v>10407.0</c:v>
                </c:pt>
                <c:pt idx="4275">
                  <c:v>10415.0</c:v>
                </c:pt>
                <c:pt idx="4276">
                  <c:v>10417.0</c:v>
                </c:pt>
                <c:pt idx="4277">
                  <c:v>10428.0</c:v>
                </c:pt>
                <c:pt idx="4278">
                  <c:v>10439.0</c:v>
                </c:pt>
                <c:pt idx="4279">
                  <c:v>10443.0</c:v>
                </c:pt>
                <c:pt idx="4280">
                  <c:v>10445.0</c:v>
                </c:pt>
                <c:pt idx="4281">
                  <c:v>10446.0</c:v>
                </c:pt>
                <c:pt idx="4282">
                  <c:v>10457.0</c:v>
                </c:pt>
                <c:pt idx="4283">
                  <c:v>10478.0</c:v>
                </c:pt>
                <c:pt idx="4284">
                  <c:v>10480.0</c:v>
                </c:pt>
                <c:pt idx="4285">
                  <c:v>10482.0</c:v>
                </c:pt>
                <c:pt idx="4286">
                  <c:v>10483.0</c:v>
                </c:pt>
                <c:pt idx="4287">
                  <c:v>10486.0</c:v>
                </c:pt>
                <c:pt idx="4288">
                  <c:v>10492.0</c:v>
                </c:pt>
                <c:pt idx="4289">
                  <c:v>10495.0</c:v>
                </c:pt>
                <c:pt idx="4290">
                  <c:v>10505.0</c:v>
                </c:pt>
                <c:pt idx="4291">
                  <c:v>10511.0</c:v>
                </c:pt>
                <c:pt idx="4292">
                  <c:v>10513.0</c:v>
                </c:pt>
                <c:pt idx="4293">
                  <c:v>10515.0</c:v>
                </c:pt>
                <c:pt idx="4294">
                  <c:v>10518.0</c:v>
                </c:pt>
                <c:pt idx="4295">
                  <c:v>10526.0</c:v>
                </c:pt>
                <c:pt idx="4296">
                  <c:v>10527.0</c:v>
                </c:pt>
                <c:pt idx="4297">
                  <c:v>10529.0</c:v>
                </c:pt>
                <c:pt idx="4298">
                  <c:v>10530.0</c:v>
                </c:pt>
                <c:pt idx="4299">
                  <c:v>10538.0</c:v>
                </c:pt>
                <c:pt idx="4300">
                  <c:v>10539.0</c:v>
                </c:pt>
                <c:pt idx="4301">
                  <c:v>10540.0</c:v>
                </c:pt>
                <c:pt idx="4302">
                  <c:v>10542.0</c:v>
                </c:pt>
                <c:pt idx="4303">
                  <c:v>10545.0</c:v>
                </c:pt>
                <c:pt idx="4304">
                  <c:v>10548.0</c:v>
                </c:pt>
                <c:pt idx="4305">
                  <c:v>10555.0</c:v>
                </c:pt>
                <c:pt idx="4306">
                  <c:v>10557.0</c:v>
                </c:pt>
                <c:pt idx="4307">
                  <c:v>10561.0</c:v>
                </c:pt>
                <c:pt idx="4308">
                  <c:v>10564.0</c:v>
                </c:pt>
                <c:pt idx="4309">
                  <c:v>10565.0</c:v>
                </c:pt>
                <c:pt idx="4310">
                  <c:v>10571.0</c:v>
                </c:pt>
                <c:pt idx="4311">
                  <c:v>10572.0</c:v>
                </c:pt>
                <c:pt idx="4312">
                  <c:v>10573.0</c:v>
                </c:pt>
                <c:pt idx="4313">
                  <c:v>10574.0</c:v>
                </c:pt>
                <c:pt idx="4314">
                  <c:v>10577.0</c:v>
                </c:pt>
                <c:pt idx="4315">
                  <c:v>10581.0</c:v>
                </c:pt>
                <c:pt idx="4316">
                  <c:v>10582.0</c:v>
                </c:pt>
                <c:pt idx="4317">
                  <c:v>10583.0</c:v>
                </c:pt>
                <c:pt idx="4318">
                  <c:v>10585.0</c:v>
                </c:pt>
                <c:pt idx="4319">
                  <c:v>10590.0</c:v>
                </c:pt>
                <c:pt idx="4320">
                  <c:v>10591.0</c:v>
                </c:pt>
                <c:pt idx="4321">
                  <c:v>10593.0</c:v>
                </c:pt>
                <c:pt idx="4322">
                  <c:v>10595.0</c:v>
                </c:pt>
                <c:pt idx="4323">
                  <c:v>10596.0</c:v>
                </c:pt>
                <c:pt idx="4324">
                  <c:v>10599.0</c:v>
                </c:pt>
                <c:pt idx="4325">
                  <c:v>10605.0</c:v>
                </c:pt>
                <c:pt idx="4326">
                  <c:v>10607.0</c:v>
                </c:pt>
                <c:pt idx="4327">
                  <c:v>10609.0</c:v>
                </c:pt>
                <c:pt idx="4328">
                  <c:v>10612.0</c:v>
                </c:pt>
                <c:pt idx="4329">
                  <c:v>10613.0</c:v>
                </c:pt>
                <c:pt idx="4330">
                  <c:v>10614.0</c:v>
                </c:pt>
                <c:pt idx="4331">
                  <c:v>10620.0</c:v>
                </c:pt>
                <c:pt idx="4332">
                  <c:v>10621.0</c:v>
                </c:pt>
                <c:pt idx="4333">
                  <c:v>10623.0</c:v>
                </c:pt>
                <c:pt idx="4334">
                  <c:v>10624.0</c:v>
                </c:pt>
                <c:pt idx="4335">
                  <c:v>10625.0</c:v>
                </c:pt>
                <c:pt idx="4336">
                  <c:v>10626.0</c:v>
                </c:pt>
                <c:pt idx="4337">
                  <c:v>10627.0</c:v>
                </c:pt>
                <c:pt idx="4338">
                  <c:v>10628.0</c:v>
                </c:pt>
                <c:pt idx="4339">
                  <c:v>10633.0</c:v>
                </c:pt>
                <c:pt idx="4340">
                  <c:v>10639.0</c:v>
                </c:pt>
                <c:pt idx="4341">
                  <c:v>10645.0</c:v>
                </c:pt>
                <c:pt idx="4342">
                  <c:v>10647.0</c:v>
                </c:pt>
                <c:pt idx="4343">
                  <c:v>10648.0</c:v>
                </c:pt>
                <c:pt idx="4344">
                  <c:v>10649.0</c:v>
                </c:pt>
                <c:pt idx="4345">
                  <c:v>10650.0</c:v>
                </c:pt>
                <c:pt idx="4346">
                  <c:v>10651.0</c:v>
                </c:pt>
                <c:pt idx="4347">
                  <c:v>10652.0</c:v>
                </c:pt>
                <c:pt idx="4348">
                  <c:v>10658.0</c:v>
                </c:pt>
                <c:pt idx="4349">
                  <c:v>10662.0</c:v>
                </c:pt>
                <c:pt idx="4350">
                  <c:v>10663.0</c:v>
                </c:pt>
                <c:pt idx="4351">
                  <c:v>10666.0</c:v>
                </c:pt>
                <c:pt idx="4352">
                  <c:v>10669.0</c:v>
                </c:pt>
                <c:pt idx="4353">
                  <c:v>10670.0</c:v>
                </c:pt>
                <c:pt idx="4354">
                  <c:v>10671.0</c:v>
                </c:pt>
                <c:pt idx="4355">
                  <c:v>10672.0</c:v>
                </c:pt>
                <c:pt idx="4356">
                  <c:v>10675.0</c:v>
                </c:pt>
                <c:pt idx="4357">
                  <c:v>10676.0</c:v>
                </c:pt>
                <c:pt idx="4358">
                  <c:v>10677.0</c:v>
                </c:pt>
                <c:pt idx="4359">
                  <c:v>10680.0</c:v>
                </c:pt>
                <c:pt idx="4360">
                  <c:v>10681.0</c:v>
                </c:pt>
                <c:pt idx="4361">
                  <c:v>10682.0</c:v>
                </c:pt>
                <c:pt idx="4362">
                  <c:v>10683.0</c:v>
                </c:pt>
                <c:pt idx="4363">
                  <c:v>10686.0</c:v>
                </c:pt>
                <c:pt idx="4364">
                  <c:v>10687.0</c:v>
                </c:pt>
                <c:pt idx="4365">
                  <c:v>10688.0</c:v>
                </c:pt>
                <c:pt idx="4366">
                  <c:v>10690.0</c:v>
                </c:pt>
                <c:pt idx="4367">
                  <c:v>10692.0</c:v>
                </c:pt>
                <c:pt idx="4368">
                  <c:v>10693.0</c:v>
                </c:pt>
                <c:pt idx="4369">
                  <c:v>10697.0</c:v>
                </c:pt>
                <c:pt idx="4370">
                  <c:v>10704.0</c:v>
                </c:pt>
                <c:pt idx="4371">
                  <c:v>10707.0</c:v>
                </c:pt>
                <c:pt idx="4372">
                  <c:v>10710.0</c:v>
                </c:pt>
                <c:pt idx="4373">
                  <c:v>10711.0</c:v>
                </c:pt>
                <c:pt idx="4374">
                  <c:v>10714.0</c:v>
                </c:pt>
                <c:pt idx="4375">
                  <c:v>10718.0</c:v>
                </c:pt>
                <c:pt idx="4376">
                  <c:v>10720.0</c:v>
                </c:pt>
                <c:pt idx="4377">
                  <c:v>10725.0</c:v>
                </c:pt>
                <c:pt idx="4378">
                  <c:v>10730.0</c:v>
                </c:pt>
                <c:pt idx="4379">
                  <c:v>10732.0</c:v>
                </c:pt>
                <c:pt idx="4380">
                  <c:v>10733.0</c:v>
                </c:pt>
                <c:pt idx="4381">
                  <c:v>10735.0</c:v>
                </c:pt>
                <c:pt idx="4382">
                  <c:v>10742.0</c:v>
                </c:pt>
                <c:pt idx="4383">
                  <c:v>10746.0</c:v>
                </c:pt>
                <c:pt idx="4384">
                  <c:v>10751.0</c:v>
                </c:pt>
                <c:pt idx="4385">
                  <c:v>10752.0</c:v>
                </c:pt>
                <c:pt idx="4386">
                  <c:v>10756.0</c:v>
                </c:pt>
                <c:pt idx="4387">
                  <c:v>10763.0</c:v>
                </c:pt>
                <c:pt idx="4388">
                  <c:v>10768.0</c:v>
                </c:pt>
                <c:pt idx="4389">
                  <c:v>10769.0</c:v>
                </c:pt>
                <c:pt idx="4390">
                  <c:v>10770.0</c:v>
                </c:pt>
                <c:pt idx="4391">
                  <c:v>10773.0</c:v>
                </c:pt>
                <c:pt idx="4392">
                  <c:v>10775.0</c:v>
                </c:pt>
                <c:pt idx="4393">
                  <c:v>10778.0</c:v>
                </c:pt>
                <c:pt idx="4394">
                  <c:v>10782.0</c:v>
                </c:pt>
                <c:pt idx="4395">
                  <c:v>10784.0</c:v>
                </c:pt>
                <c:pt idx="4396">
                  <c:v>10794.0</c:v>
                </c:pt>
                <c:pt idx="4397">
                  <c:v>10799.0</c:v>
                </c:pt>
                <c:pt idx="4398">
                  <c:v>10813.0</c:v>
                </c:pt>
                <c:pt idx="4399">
                  <c:v>10815.0</c:v>
                </c:pt>
                <c:pt idx="4400">
                  <c:v>10824.0</c:v>
                </c:pt>
                <c:pt idx="4401">
                  <c:v>10841.0</c:v>
                </c:pt>
                <c:pt idx="4402">
                  <c:v>10866.0</c:v>
                </c:pt>
                <c:pt idx="4403">
                  <c:v>10914.0</c:v>
                </c:pt>
                <c:pt idx="4404">
                  <c:v>11012.0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'Daten GSI'!$N$1</c:f>
              <c:strCache>
                <c:ptCount val="1"/>
                <c:pt idx="0">
                  <c:v>P1 grid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xVal>
            <c:numRef>
              <c:f>'Daten GSI'!$L$2:$L$4407</c:f>
              <c:numCache>
                <c:formatCode>General</c:formatCode>
                <c:ptCount val="4406"/>
                <c:pt idx="0">
                  <c:v>8758.5</c:v>
                </c:pt>
                <c:pt idx="1">
                  <c:v>8758.25</c:v>
                </c:pt>
                <c:pt idx="2">
                  <c:v>8758.0</c:v>
                </c:pt>
                <c:pt idx="3">
                  <c:v>8757.75</c:v>
                </c:pt>
                <c:pt idx="4">
                  <c:v>8756.5</c:v>
                </c:pt>
                <c:pt idx="5">
                  <c:v>8756.25</c:v>
                </c:pt>
                <c:pt idx="6">
                  <c:v>8755.75</c:v>
                </c:pt>
                <c:pt idx="7">
                  <c:v>8755.0</c:v>
                </c:pt>
                <c:pt idx="8">
                  <c:v>8754.75</c:v>
                </c:pt>
                <c:pt idx="9">
                  <c:v>8754.5</c:v>
                </c:pt>
                <c:pt idx="10">
                  <c:v>8753.75</c:v>
                </c:pt>
                <c:pt idx="11">
                  <c:v>8753.5</c:v>
                </c:pt>
                <c:pt idx="12">
                  <c:v>8753.0</c:v>
                </c:pt>
                <c:pt idx="13">
                  <c:v>8752.75</c:v>
                </c:pt>
                <c:pt idx="14">
                  <c:v>8752.5</c:v>
                </c:pt>
                <c:pt idx="15">
                  <c:v>8752.25</c:v>
                </c:pt>
                <c:pt idx="16">
                  <c:v>8751.75</c:v>
                </c:pt>
                <c:pt idx="17">
                  <c:v>8751.5</c:v>
                </c:pt>
                <c:pt idx="18">
                  <c:v>8751.25</c:v>
                </c:pt>
                <c:pt idx="19">
                  <c:v>8751.0</c:v>
                </c:pt>
                <c:pt idx="20">
                  <c:v>8750.5</c:v>
                </c:pt>
                <c:pt idx="21">
                  <c:v>8750.25</c:v>
                </c:pt>
                <c:pt idx="22">
                  <c:v>8750.0</c:v>
                </c:pt>
                <c:pt idx="23">
                  <c:v>8749.75</c:v>
                </c:pt>
                <c:pt idx="24">
                  <c:v>8749.5</c:v>
                </c:pt>
                <c:pt idx="25">
                  <c:v>8749.25</c:v>
                </c:pt>
                <c:pt idx="26">
                  <c:v>8749.0</c:v>
                </c:pt>
                <c:pt idx="27">
                  <c:v>8748.75</c:v>
                </c:pt>
                <c:pt idx="28">
                  <c:v>8748.5</c:v>
                </c:pt>
                <c:pt idx="29">
                  <c:v>8748.25</c:v>
                </c:pt>
                <c:pt idx="30">
                  <c:v>8748.0</c:v>
                </c:pt>
                <c:pt idx="31">
                  <c:v>8747.75</c:v>
                </c:pt>
                <c:pt idx="32">
                  <c:v>8747.5</c:v>
                </c:pt>
                <c:pt idx="33">
                  <c:v>8747.25</c:v>
                </c:pt>
                <c:pt idx="34">
                  <c:v>8746.75</c:v>
                </c:pt>
                <c:pt idx="35">
                  <c:v>8746.5</c:v>
                </c:pt>
                <c:pt idx="36">
                  <c:v>8746.25</c:v>
                </c:pt>
                <c:pt idx="37">
                  <c:v>8745.5</c:v>
                </c:pt>
                <c:pt idx="38">
                  <c:v>8745.0</c:v>
                </c:pt>
                <c:pt idx="39">
                  <c:v>8744.5</c:v>
                </c:pt>
                <c:pt idx="40">
                  <c:v>8744.25</c:v>
                </c:pt>
                <c:pt idx="41">
                  <c:v>8744.0</c:v>
                </c:pt>
                <c:pt idx="42">
                  <c:v>8743.5</c:v>
                </c:pt>
                <c:pt idx="43">
                  <c:v>8743.0</c:v>
                </c:pt>
                <c:pt idx="44">
                  <c:v>8742.75</c:v>
                </c:pt>
                <c:pt idx="45">
                  <c:v>8742.5</c:v>
                </c:pt>
                <c:pt idx="46">
                  <c:v>8742.25</c:v>
                </c:pt>
                <c:pt idx="47">
                  <c:v>8742.0</c:v>
                </c:pt>
                <c:pt idx="48">
                  <c:v>8741.25</c:v>
                </c:pt>
                <c:pt idx="49">
                  <c:v>8740.75</c:v>
                </c:pt>
                <c:pt idx="50">
                  <c:v>8740.25</c:v>
                </c:pt>
                <c:pt idx="51">
                  <c:v>8740.0</c:v>
                </c:pt>
                <c:pt idx="52">
                  <c:v>8739.5</c:v>
                </c:pt>
                <c:pt idx="53">
                  <c:v>8739.0</c:v>
                </c:pt>
                <c:pt idx="54">
                  <c:v>8738.5</c:v>
                </c:pt>
                <c:pt idx="55">
                  <c:v>8738.25</c:v>
                </c:pt>
                <c:pt idx="56">
                  <c:v>8738.0</c:v>
                </c:pt>
                <c:pt idx="57">
                  <c:v>8737.75</c:v>
                </c:pt>
                <c:pt idx="58">
                  <c:v>8737.5</c:v>
                </c:pt>
                <c:pt idx="59">
                  <c:v>8737.25</c:v>
                </c:pt>
                <c:pt idx="60">
                  <c:v>8737.0</c:v>
                </c:pt>
                <c:pt idx="61">
                  <c:v>8736.75</c:v>
                </c:pt>
                <c:pt idx="62">
                  <c:v>8736.5</c:v>
                </c:pt>
                <c:pt idx="63">
                  <c:v>8736.25</c:v>
                </c:pt>
                <c:pt idx="64">
                  <c:v>8736.0</c:v>
                </c:pt>
                <c:pt idx="65">
                  <c:v>8735.75</c:v>
                </c:pt>
                <c:pt idx="66">
                  <c:v>8735.5</c:v>
                </c:pt>
                <c:pt idx="67">
                  <c:v>8735.25</c:v>
                </c:pt>
                <c:pt idx="68">
                  <c:v>8735.0</c:v>
                </c:pt>
                <c:pt idx="69">
                  <c:v>8734.75</c:v>
                </c:pt>
                <c:pt idx="70">
                  <c:v>8734.5</c:v>
                </c:pt>
                <c:pt idx="71">
                  <c:v>8734.25</c:v>
                </c:pt>
                <c:pt idx="72">
                  <c:v>8734.0</c:v>
                </c:pt>
                <c:pt idx="73">
                  <c:v>8733.5</c:v>
                </c:pt>
                <c:pt idx="74">
                  <c:v>8733.25</c:v>
                </c:pt>
                <c:pt idx="75">
                  <c:v>8733.0</c:v>
                </c:pt>
                <c:pt idx="76">
                  <c:v>8732.75</c:v>
                </c:pt>
                <c:pt idx="77">
                  <c:v>8732.25</c:v>
                </c:pt>
                <c:pt idx="78">
                  <c:v>8731.75</c:v>
                </c:pt>
                <c:pt idx="79">
                  <c:v>8731.5</c:v>
                </c:pt>
                <c:pt idx="80">
                  <c:v>8731.25</c:v>
                </c:pt>
                <c:pt idx="81">
                  <c:v>8731.0</c:v>
                </c:pt>
                <c:pt idx="82">
                  <c:v>8730.75</c:v>
                </c:pt>
                <c:pt idx="83">
                  <c:v>8730.5</c:v>
                </c:pt>
                <c:pt idx="84">
                  <c:v>8730.25</c:v>
                </c:pt>
                <c:pt idx="85">
                  <c:v>8730.0</c:v>
                </c:pt>
                <c:pt idx="86">
                  <c:v>8729.75</c:v>
                </c:pt>
                <c:pt idx="87">
                  <c:v>8729.5</c:v>
                </c:pt>
                <c:pt idx="88">
                  <c:v>8729.0</c:v>
                </c:pt>
                <c:pt idx="89">
                  <c:v>8728.75</c:v>
                </c:pt>
                <c:pt idx="90">
                  <c:v>8728.25</c:v>
                </c:pt>
                <c:pt idx="91">
                  <c:v>8728.0</c:v>
                </c:pt>
                <c:pt idx="92">
                  <c:v>8727.75</c:v>
                </c:pt>
                <c:pt idx="93">
                  <c:v>8727.5</c:v>
                </c:pt>
                <c:pt idx="94">
                  <c:v>8726.25</c:v>
                </c:pt>
                <c:pt idx="95">
                  <c:v>8725.5</c:v>
                </c:pt>
                <c:pt idx="96">
                  <c:v>8724.75</c:v>
                </c:pt>
                <c:pt idx="97">
                  <c:v>8724.25</c:v>
                </c:pt>
                <c:pt idx="98">
                  <c:v>8723.5</c:v>
                </c:pt>
                <c:pt idx="99">
                  <c:v>8723.0</c:v>
                </c:pt>
                <c:pt idx="100">
                  <c:v>8722.75</c:v>
                </c:pt>
                <c:pt idx="101">
                  <c:v>8721.75</c:v>
                </c:pt>
                <c:pt idx="102">
                  <c:v>8720.25</c:v>
                </c:pt>
                <c:pt idx="103">
                  <c:v>8719.0</c:v>
                </c:pt>
                <c:pt idx="104">
                  <c:v>8718.5</c:v>
                </c:pt>
                <c:pt idx="105">
                  <c:v>8718.25</c:v>
                </c:pt>
                <c:pt idx="106">
                  <c:v>8717.75</c:v>
                </c:pt>
                <c:pt idx="107">
                  <c:v>8717.25</c:v>
                </c:pt>
                <c:pt idx="108">
                  <c:v>8716.5</c:v>
                </c:pt>
                <c:pt idx="109">
                  <c:v>8716.25</c:v>
                </c:pt>
                <c:pt idx="110">
                  <c:v>8716.0</c:v>
                </c:pt>
                <c:pt idx="111">
                  <c:v>8715.75</c:v>
                </c:pt>
                <c:pt idx="112">
                  <c:v>8715.25</c:v>
                </c:pt>
                <c:pt idx="113">
                  <c:v>8714.25</c:v>
                </c:pt>
                <c:pt idx="114">
                  <c:v>8713.75</c:v>
                </c:pt>
                <c:pt idx="115">
                  <c:v>8712.75</c:v>
                </c:pt>
                <c:pt idx="116">
                  <c:v>8711.75</c:v>
                </c:pt>
                <c:pt idx="117">
                  <c:v>8711.5</c:v>
                </c:pt>
                <c:pt idx="118">
                  <c:v>8711.0</c:v>
                </c:pt>
                <c:pt idx="119">
                  <c:v>8710.25</c:v>
                </c:pt>
                <c:pt idx="120">
                  <c:v>8710.0</c:v>
                </c:pt>
                <c:pt idx="121">
                  <c:v>8709.5</c:v>
                </c:pt>
                <c:pt idx="122">
                  <c:v>8709.0</c:v>
                </c:pt>
                <c:pt idx="123">
                  <c:v>8708.5</c:v>
                </c:pt>
                <c:pt idx="124">
                  <c:v>8708.25</c:v>
                </c:pt>
                <c:pt idx="125">
                  <c:v>8708.0</c:v>
                </c:pt>
                <c:pt idx="126">
                  <c:v>8707.75</c:v>
                </c:pt>
                <c:pt idx="127">
                  <c:v>8707.0</c:v>
                </c:pt>
                <c:pt idx="128">
                  <c:v>8706.5</c:v>
                </c:pt>
                <c:pt idx="129">
                  <c:v>8705.5</c:v>
                </c:pt>
                <c:pt idx="130">
                  <c:v>8704.5</c:v>
                </c:pt>
                <c:pt idx="131">
                  <c:v>8704.0</c:v>
                </c:pt>
                <c:pt idx="132">
                  <c:v>8702.75</c:v>
                </c:pt>
                <c:pt idx="133">
                  <c:v>8702.25</c:v>
                </c:pt>
                <c:pt idx="134">
                  <c:v>8701.75</c:v>
                </c:pt>
                <c:pt idx="135">
                  <c:v>8700.75</c:v>
                </c:pt>
                <c:pt idx="136">
                  <c:v>8697.75</c:v>
                </c:pt>
                <c:pt idx="137">
                  <c:v>8696.25</c:v>
                </c:pt>
                <c:pt idx="138">
                  <c:v>8694.75</c:v>
                </c:pt>
                <c:pt idx="139">
                  <c:v>8694.25</c:v>
                </c:pt>
                <c:pt idx="140">
                  <c:v>8693.0</c:v>
                </c:pt>
                <c:pt idx="141">
                  <c:v>8691.5</c:v>
                </c:pt>
                <c:pt idx="142">
                  <c:v>8690.75</c:v>
                </c:pt>
                <c:pt idx="143">
                  <c:v>8690.25</c:v>
                </c:pt>
                <c:pt idx="144">
                  <c:v>8689.0</c:v>
                </c:pt>
                <c:pt idx="145">
                  <c:v>8688.0</c:v>
                </c:pt>
                <c:pt idx="146">
                  <c:v>8686.25</c:v>
                </c:pt>
                <c:pt idx="147">
                  <c:v>8684.5</c:v>
                </c:pt>
                <c:pt idx="148">
                  <c:v>8683.5</c:v>
                </c:pt>
                <c:pt idx="149">
                  <c:v>8682.5</c:v>
                </c:pt>
                <c:pt idx="150">
                  <c:v>8682.0</c:v>
                </c:pt>
                <c:pt idx="151">
                  <c:v>8680.0</c:v>
                </c:pt>
                <c:pt idx="152">
                  <c:v>8679.5</c:v>
                </c:pt>
                <c:pt idx="153">
                  <c:v>8678.75</c:v>
                </c:pt>
                <c:pt idx="154">
                  <c:v>8678.5</c:v>
                </c:pt>
                <c:pt idx="155">
                  <c:v>8677.75</c:v>
                </c:pt>
                <c:pt idx="156">
                  <c:v>8677.25</c:v>
                </c:pt>
                <c:pt idx="157">
                  <c:v>8677.0</c:v>
                </c:pt>
                <c:pt idx="158">
                  <c:v>8676.0</c:v>
                </c:pt>
                <c:pt idx="159">
                  <c:v>8675.75</c:v>
                </c:pt>
                <c:pt idx="160">
                  <c:v>8675.25</c:v>
                </c:pt>
                <c:pt idx="161">
                  <c:v>8674.75</c:v>
                </c:pt>
                <c:pt idx="162">
                  <c:v>8673.75</c:v>
                </c:pt>
                <c:pt idx="163">
                  <c:v>8673.5</c:v>
                </c:pt>
                <c:pt idx="164">
                  <c:v>8673.25</c:v>
                </c:pt>
                <c:pt idx="165">
                  <c:v>8673.0</c:v>
                </c:pt>
                <c:pt idx="166">
                  <c:v>8672.25</c:v>
                </c:pt>
                <c:pt idx="167">
                  <c:v>8671.75</c:v>
                </c:pt>
                <c:pt idx="168">
                  <c:v>8671.25</c:v>
                </c:pt>
                <c:pt idx="169">
                  <c:v>8670.25</c:v>
                </c:pt>
                <c:pt idx="170">
                  <c:v>8670.0</c:v>
                </c:pt>
                <c:pt idx="171">
                  <c:v>8669.0</c:v>
                </c:pt>
                <c:pt idx="172">
                  <c:v>8668.75</c:v>
                </c:pt>
                <c:pt idx="173">
                  <c:v>8668.0</c:v>
                </c:pt>
                <c:pt idx="174">
                  <c:v>8667.5</c:v>
                </c:pt>
                <c:pt idx="175">
                  <c:v>8666.75</c:v>
                </c:pt>
                <c:pt idx="176">
                  <c:v>8666.0</c:v>
                </c:pt>
                <c:pt idx="177">
                  <c:v>8665.25</c:v>
                </c:pt>
                <c:pt idx="178">
                  <c:v>8665.0</c:v>
                </c:pt>
                <c:pt idx="179">
                  <c:v>8664.75</c:v>
                </c:pt>
                <c:pt idx="180">
                  <c:v>8664.5</c:v>
                </c:pt>
                <c:pt idx="181">
                  <c:v>8664.25</c:v>
                </c:pt>
                <c:pt idx="182">
                  <c:v>8663.5</c:v>
                </c:pt>
                <c:pt idx="183">
                  <c:v>8663.0</c:v>
                </c:pt>
                <c:pt idx="184">
                  <c:v>8662.75</c:v>
                </c:pt>
                <c:pt idx="185">
                  <c:v>8662.5</c:v>
                </c:pt>
                <c:pt idx="186">
                  <c:v>8662.0</c:v>
                </c:pt>
                <c:pt idx="187">
                  <c:v>8661.5</c:v>
                </c:pt>
                <c:pt idx="188">
                  <c:v>8661.25</c:v>
                </c:pt>
                <c:pt idx="189">
                  <c:v>8660.75</c:v>
                </c:pt>
                <c:pt idx="190">
                  <c:v>8660.5</c:v>
                </c:pt>
                <c:pt idx="191">
                  <c:v>8660.0</c:v>
                </c:pt>
                <c:pt idx="192">
                  <c:v>8659.25</c:v>
                </c:pt>
                <c:pt idx="193">
                  <c:v>8658.75</c:v>
                </c:pt>
                <c:pt idx="194">
                  <c:v>8658.25</c:v>
                </c:pt>
                <c:pt idx="195">
                  <c:v>8658.0</c:v>
                </c:pt>
                <c:pt idx="196">
                  <c:v>8657.5</c:v>
                </c:pt>
                <c:pt idx="197">
                  <c:v>8657.0</c:v>
                </c:pt>
                <c:pt idx="198">
                  <c:v>8656.75</c:v>
                </c:pt>
                <c:pt idx="199">
                  <c:v>8656.25</c:v>
                </c:pt>
                <c:pt idx="200">
                  <c:v>8655.75</c:v>
                </c:pt>
                <c:pt idx="201">
                  <c:v>8655.0</c:v>
                </c:pt>
                <c:pt idx="202">
                  <c:v>8654.75</c:v>
                </c:pt>
                <c:pt idx="203">
                  <c:v>8654.5</c:v>
                </c:pt>
                <c:pt idx="204">
                  <c:v>8654.25</c:v>
                </c:pt>
                <c:pt idx="205">
                  <c:v>8654.0</c:v>
                </c:pt>
                <c:pt idx="206">
                  <c:v>8653.75</c:v>
                </c:pt>
                <c:pt idx="207">
                  <c:v>8653.0</c:v>
                </c:pt>
                <c:pt idx="208">
                  <c:v>8652.75</c:v>
                </c:pt>
                <c:pt idx="209">
                  <c:v>8652.25</c:v>
                </c:pt>
                <c:pt idx="210">
                  <c:v>8652.0</c:v>
                </c:pt>
                <c:pt idx="211">
                  <c:v>8651.75</c:v>
                </c:pt>
                <c:pt idx="212">
                  <c:v>8651.25</c:v>
                </c:pt>
                <c:pt idx="213">
                  <c:v>8650.5</c:v>
                </c:pt>
                <c:pt idx="214">
                  <c:v>8650.25</c:v>
                </c:pt>
                <c:pt idx="215">
                  <c:v>8650.0</c:v>
                </c:pt>
                <c:pt idx="216">
                  <c:v>8649.5</c:v>
                </c:pt>
                <c:pt idx="217">
                  <c:v>8649.0</c:v>
                </c:pt>
                <c:pt idx="218">
                  <c:v>8648.5</c:v>
                </c:pt>
                <c:pt idx="219">
                  <c:v>8648.0</c:v>
                </c:pt>
                <c:pt idx="220">
                  <c:v>8647.75</c:v>
                </c:pt>
                <c:pt idx="221">
                  <c:v>8647.0</c:v>
                </c:pt>
                <c:pt idx="222">
                  <c:v>8646.25</c:v>
                </c:pt>
                <c:pt idx="223">
                  <c:v>8645.75</c:v>
                </c:pt>
                <c:pt idx="224">
                  <c:v>8645.5</c:v>
                </c:pt>
                <c:pt idx="225">
                  <c:v>8645.25</c:v>
                </c:pt>
                <c:pt idx="226">
                  <c:v>8645.0</c:v>
                </c:pt>
                <c:pt idx="227">
                  <c:v>8644.0</c:v>
                </c:pt>
                <c:pt idx="228">
                  <c:v>8643.0</c:v>
                </c:pt>
                <c:pt idx="229">
                  <c:v>8642.75</c:v>
                </c:pt>
                <c:pt idx="230">
                  <c:v>8642.25</c:v>
                </c:pt>
                <c:pt idx="231">
                  <c:v>8642.0</c:v>
                </c:pt>
                <c:pt idx="232">
                  <c:v>8641.25</c:v>
                </c:pt>
                <c:pt idx="233">
                  <c:v>8640.75</c:v>
                </c:pt>
                <c:pt idx="234">
                  <c:v>8639.75</c:v>
                </c:pt>
                <c:pt idx="235">
                  <c:v>8639.25</c:v>
                </c:pt>
                <c:pt idx="236">
                  <c:v>8638.25</c:v>
                </c:pt>
                <c:pt idx="237">
                  <c:v>8637.5</c:v>
                </c:pt>
                <c:pt idx="238">
                  <c:v>8636.75</c:v>
                </c:pt>
                <c:pt idx="239">
                  <c:v>8636.25</c:v>
                </c:pt>
                <c:pt idx="240">
                  <c:v>8635.25</c:v>
                </c:pt>
                <c:pt idx="241">
                  <c:v>8634.75</c:v>
                </c:pt>
                <c:pt idx="242">
                  <c:v>8634.0</c:v>
                </c:pt>
                <c:pt idx="243">
                  <c:v>8632.75</c:v>
                </c:pt>
                <c:pt idx="244">
                  <c:v>8632.25</c:v>
                </c:pt>
                <c:pt idx="245">
                  <c:v>8631.75</c:v>
                </c:pt>
                <c:pt idx="246">
                  <c:v>8631.25</c:v>
                </c:pt>
                <c:pt idx="247">
                  <c:v>8630.75</c:v>
                </c:pt>
                <c:pt idx="248">
                  <c:v>8629.75</c:v>
                </c:pt>
                <c:pt idx="249">
                  <c:v>8629.0</c:v>
                </c:pt>
                <c:pt idx="250">
                  <c:v>8628.75</c:v>
                </c:pt>
                <c:pt idx="251">
                  <c:v>8628.25</c:v>
                </c:pt>
                <c:pt idx="252">
                  <c:v>8627.75</c:v>
                </c:pt>
                <c:pt idx="253">
                  <c:v>8627.0</c:v>
                </c:pt>
                <c:pt idx="254">
                  <c:v>8626.25</c:v>
                </c:pt>
                <c:pt idx="255">
                  <c:v>8625.5</c:v>
                </c:pt>
                <c:pt idx="256">
                  <c:v>8625.25</c:v>
                </c:pt>
                <c:pt idx="257">
                  <c:v>8625.0</c:v>
                </c:pt>
                <c:pt idx="258">
                  <c:v>8624.5</c:v>
                </c:pt>
                <c:pt idx="259">
                  <c:v>8624.0</c:v>
                </c:pt>
                <c:pt idx="260">
                  <c:v>8623.25</c:v>
                </c:pt>
                <c:pt idx="261">
                  <c:v>8623.0</c:v>
                </c:pt>
                <c:pt idx="262">
                  <c:v>8621.75</c:v>
                </c:pt>
                <c:pt idx="263">
                  <c:v>8621.5</c:v>
                </c:pt>
                <c:pt idx="264">
                  <c:v>8621.25</c:v>
                </c:pt>
                <c:pt idx="265">
                  <c:v>8621.0</c:v>
                </c:pt>
                <c:pt idx="266">
                  <c:v>8620.5</c:v>
                </c:pt>
                <c:pt idx="267">
                  <c:v>8620.25</c:v>
                </c:pt>
                <c:pt idx="268">
                  <c:v>8620.0</c:v>
                </c:pt>
                <c:pt idx="269">
                  <c:v>8619.75</c:v>
                </c:pt>
                <c:pt idx="270">
                  <c:v>8619.0</c:v>
                </c:pt>
                <c:pt idx="271">
                  <c:v>8618.75</c:v>
                </c:pt>
                <c:pt idx="272">
                  <c:v>8618.5</c:v>
                </c:pt>
                <c:pt idx="273">
                  <c:v>8618.25</c:v>
                </c:pt>
                <c:pt idx="274">
                  <c:v>8617.25</c:v>
                </c:pt>
                <c:pt idx="275">
                  <c:v>8617.0</c:v>
                </c:pt>
                <c:pt idx="276">
                  <c:v>8616.5</c:v>
                </c:pt>
                <c:pt idx="277">
                  <c:v>8615.75</c:v>
                </c:pt>
                <c:pt idx="278">
                  <c:v>8615.0</c:v>
                </c:pt>
                <c:pt idx="279">
                  <c:v>8614.5</c:v>
                </c:pt>
                <c:pt idx="280">
                  <c:v>8614.25</c:v>
                </c:pt>
                <c:pt idx="281">
                  <c:v>8613.75</c:v>
                </c:pt>
                <c:pt idx="282">
                  <c:v>8613.5</c:v>
                </c:pt>
                <c:pt idx="283">
                  <c:v>8612.75</c:v>
                </c:pt>
                <c:pt idx="284">
                  <c:v>8612.5</c:v>
                </c:pt>
                <c:pt idx="285">
                  <c:v>8612.0</c:v>
                </c:pt>
                <c:pt idx="286">
                  <c:v>8611.25</c:v>
                </c:pt>
                <c:pt idx="287">
                  <c:v>8611.0</c:v>
                </c:pt>
                <c:pt idx="288">
                  <c:v>8610.75</c:v>
                </c:pt>
                <c:pt idx="289">
                  <c:v>8610.5</c:v>
                </c:pt>
                <c:pt idx="290">
                  <c:v>8610.0</c:v>
                </c:pt>
                <c:pt idx="291">
                  <c:v>8609.25</c:v>
                </c:pt>
                <c:pt idx="292">
                  <c:v>8608.75</c:v>
                </c:pt>
                <c:pt idx="293">
                  <c:v>8608.0</c:v>
                </c:pt>
                <c:pt idx="294">
                  <c:v>8607.5</c:v>
                </c:pt>
                <c:pt idx="295">
                  <c:v>8607.25</c:v>
                </c:pt>
                <c:pt idx="296">
                  <c:v>8607.0</c:v>
                </c:pt>
                <c:pt idx="297">
                  <c:v>8606.5</c:v>
                </c:pt>
                <c:pt idx="298">
                  <c:v>8605.75</c:v>
                </c:pt>
                <c:pt idx="299">
                  <c:v>8605.5</c:v>
                </c:pt>
                <c:pt idx="300">
                  <c:v>8604.75</c:v>
                </c:pt>
                <c:pt idx="301">
                  <c:v>8604.5</c:v>
                </c:pt>
                <c:pt idx="302">
                  <c:v>8602.5</c:v>
                </c:pt>
                <c:pt idx="303">
                  <c:v>8602.0</c:v>
                </c:pt>
                <c:pt idx="304">
                  <c:v>8601.25</c:v>
                </c:pt>
                <c:pt idx="305">
                  <c:v>8600.0</c:v>
                </c:pt>
                <c:pt idx="306">
                  <c:v>8599.75</c:v>
                </c:pt>
                <c:pt idx="307">
                  <c:v>8599.0</c:v>
                </c:pt>
                <c:pt idx="308">
                  <c:v>8598.5</c:v>
                </c:pt>
                <c:pt idx="309">
                  <c:v>8598.0</c:v>
                </c:pt>
                <c:pt idx="310">
                  <c:v>8597.25</c:v>
                </c:pt>
                <c:pt idx="311">
                  <c:v>8596.75</c:v>
                </c:pt>
                <c:pt idx="312">
                  <c:v>8595.25</c:v>
                </c:pt>
                <c:pt idx="313">
                  <c:v>8594.5</c:v>
                </c:pt>
                <c:pt idx="314">
                  <c:v>8594.0</c:v>
                </c:pt>
                <c:pt idx="315">
                  <c:v>8593.75</c:v>
                </c:pt>
                <c:pt idx="316">
                  <c:v>8592.25</c:v>
                </c:pt>
                <c:pt idx="317">
                  <c:v>8591.75</c:v>
                </c:pt>
                <c:pt idx="318">
                  <c:v>8590.5</c:v>
                </c:pt>
                <c:pt idx="319">
                  <c:v>8590.0</c:v>
                </c:pt>
                <c:pt idx="320">
                  <c:v>8589.5</c:v>
                </c:pt>
                <c:pt idx="321">
                  <c:v>8588.25</c:v>
                </c:pt>
                <c:pt idx="322">
                  <c:v>8587.75</c:v>
                </c:pt>
                <c:pt idx="323">
                  <c:v>8586.5</c:v>
                </c:pt>
                <c:pt idx="324">
                  <c:v>8585.5</c:v>
                </c:pt>
                <c:pt idx="325">
                  <c:v>8584.25</c:v>
                </c:pt>
                <c:pt idx="326">
                  <c:v>8583.5</c:v>
                </c:pt>
                <c:pt idx="327">
                  <c:v>8582.0</c:v>
                </c:pt>
                <c:pt idx="328">
                  <c:v>8580.5</c:v>
                </c:pt>
                <c:pt idx="329">
                  <c:v>8579.5</c:v>
                </c:pt>
                <c:pt idx="330">
                  <c:v>8578.25</c:v>
                </c:pt>
                <c:pt idx="331">
                  <c:v>8577.0</c:v>
                </c:pt>
                <c:pt idx="332">
                  <c:v>8576.0</c:v>
                </c:pt>
                <c:pt idx="333">
                  <c:v>8575.5</c:v>
                </c:pt>
                <c:pt idx="334">
                  <c:v>8574.25</c:v>
                </c:pt>
                <c:pt idx="335">
                  <c:v>8572.25</c:v>
                </c:pt>
                <c:pt idx="336">
                  <c:v>8571.5</c:v>
                </c:pt>
                <c:pt idx="337">
                  <c:v>8570.75</c:v>
                </c:pt>
                <c:pt idx="338">
                  <c:v>8569.5</c:v>
                </c:pt>
                <c:pt idx="339">
                  <c:v>8569.0</c:v>
                </c:pt>
                <c:pt idx="340">
                  <c:v>8567.75</c:v>
                </c:pt>
                <c:pt idx="341">
                  <c:v>8566.0</c:v>
                </c:pt>
                <c:pt idx="342">
                  <c:v>8564.75</c:v>
                </c:pt>
                <c:pt idx="343">
                  <c:v>8564.25</c:v>
                </c:pt>
                <c:pt idx="344">
                  <c:v>8563.0</c:v>
                </c:pt>
                <c:pt idx="345">
                  <c:v>8562.25</c:v>
                </c:pt>
                <c:pt idx="346">
                  <c:v>8561.25</c:v>
                </c:pt>
                <c:pt idx="347">
                  <c:v>8560.5</c:v>
                </c:pt>
                <c:pt idx="348">
                  <c:v>8559.5</c:v>
                </c:pt>
                <c:pt idx="349">
                  <c:v>8559.0</c:v>
                </c:pt>
                <c:pt idx="350">
                  <c:v>8558.5</c:v>
                </c:pt>
                <c:pt idx="351">
                  <c:v>8558.0</c:v>
                </c:pt>
                <c:pt idx="352">
                  <c:v>8556.5</c:v>
                </c:pt>
                <c:pt idx="353">
                  <c:v>8555.25</c:v>
                </c:pt>
                <c:pt idx="354">
                  <c:v>8555.0</c:v>
                </c:pt>
                <c:pt idx="355">
                  <c:v>8552.25</c:v>
                </c:pt>
                <c:pt idx="356">
                  <c:v>8551.0</c:v>
                </c:pt>
                <c:pt idx="357">
                  <c:v>8549.75</c:v>
                </c:pt>
                <c:pt idx="358">
                  <c:v>8548.75</c:v>
                </c:pt>
                <c:pt idx="359">
                  <c:v>8547.25</c:v>
                </c:pt>
                <c:pt idx="360">
                  <c:v>8546.25</c:v>
                </c:pt>
                <c:pt idx="361">
                  <c:v>8545.5</c:v>
                </c:pt>
                <c:pt idx="362">
                  <c:v>8543.25</c:v>
                </c:pt>
                <c:pt idx="363">
                  <c:v>8541.75</c:v>
                </c:pt>
                <c:pt idx="364">
                  <c:v>8539.75</c:v>
                </c:pt>
                <c:pt idx="365">
                  <c:v>8538.5</c:v>
                </c:pt>
                <c:pt idx="366">
                  <c:v>8536.0</c:v>
                </c:pt>
                <c:pt idx="367">
                  <c:v>8533.25</c:v>
                </c:pt>
                <c:pt idx="368">
                  <c:v>8530.5</c:v>
                </c:pt>
                <c:pt idx="369">
                  <c:v>8528.5</c:v>
                </c:pt>
                <c:pt idx="370">
                  <c:v>8526.25</c:v>
                </c:pt>
                <c:pt idx="371">
                  <c:v>8523.5</c:v>
                </c:pt>
                <c:pt idx="372">
                  <c:v>8522.75</c:v>
                </c:pt>
                <c:pt idx="373">
                  <c:v>8522.0</c:v>
                </c:pt>
                <c:pt idx="374">
                  <c:v>8519.25</c:v>
                </c:pt>
                <c:pt idx="375">
                  <c:v>8517.0</c:v>
                </c:pt>
                <c:pt idx="376">
                  <c:v>8516.25</c:v>
                </c:pt>
                <c:pt idx="377">
                  <c:v>8514.75</c:v>
                </c:pt>
                <c:pt idx="378">
                  <c:v>8512.75</c:v>
                </c:pt>
                <c:pt idx="379">
                  <c:v>8510.5</c:v>
                </c:pt>
                <c:pt idx="380">
                  <c:v>8509.25</c:v>
                </c:pt>
                <c:pt idx="381">
                  <c:v>8506.25</c:v>
                </c:pt>
                <c:pt idx="382">
                  <c:v>8503.75</c:v>
                </c:pt>
                <c:pt idx="383">
                  <c:v>8501.25</c:v>
                </c:pt>
                <c:pt idx="384">
                  <c:v>8498.25</c:v>
                </c:pt>
                <c:pt idx="385">
                  <c:v>8496.0</c:v>
                </c:pt>
                <c:pt idx="386">
                  <c:v>8493.0</c:v>
                </c:pt>
                <c:pt idx="387">
                  <c:v>8490.75</c:v>
                </c:pt>
                <c:pt idx="388">
                  <c:v>8488.0</c:v>
                </c:pt>
                <c:pt idx="389">
                  <c:v>8485.25</c:v>
                </c:pt>
                <c:pt idx="390">
                  <c:v>8483.0</c:v>
                </c:pt>
                <c:pt idx="391">
                  <c:v>8479.0</c:v>
                </c:pt>
                <c:pt idx="392">
                  <c:v>8477.5</c:v>
                </c:pt>
                <c:pt idx="393">
                  <c:v>8474.75</c:v>
                </c:pt>
                <c:pt idx="394">
                  <c:v>8471.5</c:v>
                </c:pt>
                <c:pt idx="395">
                  <c:v>8467.0</c:v>
                </c:pt>
                <c:pt idx="396">
                  <c:v>8464.25</c:v>
                </c:pt>
                <c:pt idx="397">
                  <c:v>8460.25</c:v>
                </c:pt>
                <c:pt idx="398">
                  <c:v>8456.0</c:v>
                </c:pt>
                <c:pt idx="399">
                  <c:v>8452.25</c:v>
                </c:pt>
                <c:pt idx="400">
                  <c:v>8450.0</c:v>
                </c:pt>
                <c:pt idx="401">
                  <c:v>8446.25</c:v>
                </c:pt>
                <c:pt idx="402">
                  <c:v>8443.25</c:v>
                </c:pt>
                <c:pt idx="403">
                  <c:v>8440.0</c:v>
                </c:pt>
                <c:pt idx="404">
                  <c:v>8436.5</c:v>
                </c:pt>
                <c:pt idx="405">
                  <c:v>8433.5</c:v>
                </c:pt>
                <c:pt idx="406">
                  <c:v>8430.5</c:v>
                </c:pt>
                <c:pt idx="407">
                  <c:v>8426.5</c:v>
                </c:pt>
                <c:pt idx="408">
                  <c:v>8423.5</c:v>
                </c:pt>
                <c:pt idx="409">
                  <c:v>8420.0</c:v>
                </c:pt>
                <c:pt idx="410">
                  <c:v>8417.75</c:v>
                </c:pt>
                <c:pt idx="411">
                  <c:v>8413.5</c:v>
                </c:pt>
                <c:pt idx="412">
                  <c:v>8408.0</c:v>
                </c:pt>
                <c:pt idx="413">
                  <c:v>8404.5</c:v>
                </c:pt>
                <c:pt idx="414">
                  <c:v>8401.0</c:v>
                </c:pt>
                <c:pt idx="415">
                  <c:v>8396.0</c:v>
                </c:pt>
                <c:pt idx="416">
                  <c:v>8392.75</c:v>
                </c:pt>
                <c:pt idx="417">
                  <c:v>8390.5</c:v>
                </c:pt>
                <c:pt idx="418">
                  <c:v>8387.0</c:v>
                </c:pt>
                <c:pt idx="419">
                  <c:v>8382.5</c:v>
                </c:pt>
                <c:pt idx="420">
                  <c:v>8377.25</c:v>
                </c:pt>
                <c:pt idx="421">
                  <c:v>8373.5</c:v>
                </c:pt>
                <c:pt idx="422">
                  <c:v>8369.75</c:v>
                </c:pt>
                <c:pt idx="423">
                  <c:v>8363.75</c:v>
                </c:pt>
                <c:pt idx="424">
                  <c:v>8360.0</c:v>
                </c:pt>
                <c:pt idx="425">
                  <c:v>8355.0</c:v>
                </c:pt>
                <c:pt idx="426">
                  <c:v>8350.25</c:v>
                </c:pt>
                <c:pt idx="427">
                  <c:v>8344.25</c:v>
                </c:pt>
                <c:pt idx="428">
                  <c:v>8339.75</c:v>
                </c:pt>
                <c:pt idx="429">
                  <c:v>8334.75</c:v>
                </c:pt>
                <c:pt idx="430">
                  <c:v>8329.25</c:v>
                </c:pt>
                <c:pt idx="431">
                  <c:v>8325.75</c:v>
                </c:pt>
                <c:pt idx="432">
                  <c:v>8321.0</c:v>
                </c:pt>
                <c:pt idx="433">
                  <c:v>8314.5</c:v>
                </c:pt>
                <c:pt idx="434">
                  <c:v>8311.0</c:v>
                </c:pt>
                <c:pt idx="435">
                  <c:v>8306.75</c:v>
                </c:pt>
                <c:pt idx="436">
                  <c:v>8304.5</c:v>
                </c:pt>
                <c:pt idx="437">
                  <c:v>8300.75</c:v>
                </c:pt>
                <c:pt idx="438">
                  <c:v>8298.5</c:v>
                </c:pt>
                <c:pt idx="439">
                  <c:v>8292.75</c:v>
                </c:pt>
                <c:pt idx="440">
                  <c:v>8289.25</c:v>
                </c:pt>
                <c:pt idx="441">
                  <c:v>8285.5</c:v>
                </c:pt>
                <c:pt idx="442">
                  <c:v>8281.25</c:v>
                </c:pt>
                <c:pt idx="443">
                  <c:v>8277.25</c:v>
                </c:pt>
                <c:pt idx="444">
                  <c:v>8274.5</c:v>
                </c:pt>
                <c:pt idx="445">
                  <c:v>8270.5</c:v>
                </c:pt>
                <c:pt idx="446">
                  <c:v>8267.75</c:v>
                </c:pt>
                <c:pt idx="447">
                  <c:v>8265.25</c:v>
                </c:pt>
                <c:pt idx="448">
                  <c:v>8262.75</c:v>
                </c:pt>
                <c:pt idx="449">
                  <c:v>8260.25</c:v>
                </c:pt>
                <c:pt idx="450">
                  <c:v>8257.75</c:v>
                </c:pt>
                <c:pt idx="451">
                  <c:v>8254.75</c:v>
                </c:pt>
                <c:pt idx="452">
                  <c:v>8253.25</c:v>
                </c:pt>
                <c:pt idx="453">
                  <c:v>8250.25</c:v>
                </c:pt>
                <c:pt idx="454">
                  <c:v>8247.0</c:v>
                </c:pt>
                <c:pt idx="455">
                  <c:v>8245.0</c:v>
                </c:pt>
                <c:pt idx="456">
                  <c:v>8241.25</c:v>
                </c:pt>
                <c:pt idx="457">
                  <c:v>8236.75</c:v>
                </c:pt>
                <c:pt idx="458">
                  <c:v>8234.0</c:v>
                </c:pt>
                <c:pt idx="459">
                  <c:v>8231.5</c:v>
                </c:pt>
                <c:pt idx="460">
                  <c:v>8227.5</c:v>
                </c:pt>
                <c:pt idx="461">
                  <c:v>8225.5</c:v>
                </c:pt>
                <c:pt idx="462">
                  <c:v>8224.0</c:v>
                </c:pt>
                <c:pt idx="463">
                  <c:v>8221.25</c:v>
                </c:pt>
                <c:pt idx="464">
                  <c:v>8219.25</c:v>
                </c:pt>
                <c:pt idx="465">
                  <c:v>8217.5</c:v>
                </c:pt>
                <c:pt idx="466">
                  <c:v>8216.25</c:v>
                </c:pt>
                <c:pt idx="467">
                  <c:v>8213.75</c:v>
                </c:pt>
                <c:pt idx="468">
                  <c:v>8211.5</c:v>
                </c:pt>
                <c:pt idx="469">
                  <c:v>8210.75</c:v>
                </c:pt>
                <c:pt idx="470">
                  <c:v>8209.0</c:v>
                </c:pt>
                <c:pt idx="471">
                  <c:v>8206.75</c:v>
                </c:pt>
                <c:pt idx="472">
                  <c:v>8204.75</c:v>
                </c:pt>
                <c:pt idx="473">
                  <c:v>8203.5</c:v>
                </c:pt>
                <c:pt idx="474">
                  <c:v>8202.5</c:v>
                </c:pt>
                <c:pt idx="475">
                  <c:v>8200.75</c:v>
                </c:pt>
                <c:pt idx="476">
                  <c:v>8199.0</c:v>
                </c:pt>
                <c:pt idx="477">
                  <c:v>8197.5</c:v>
                </c:pt>
                <c:pt idx="478">
                  <c:v>8196.5</c:v>
                </c:pt>
                <c:pt idx="479">
                  <c:v>8195.75</c:v>
                </c:pt>
                <c:pt idx="480">
                  <c:v>8194.25</c:v>
                </c:pt>
                <c:pt idx="481">
                  <c:v>8194.0</c:v>
                </c:pt>
                <c:pt idx="482">
                  <c:v>8193.0</c:v>
                </c:pt>
                <c:pt idx="483">
                  <c:v>8192.5</c:v>
                </c:pt>
                <c:pt idx="484">
                  <c:v>8191.5</c:v>
                </c:pt>
                <c:pt idx="485">
                  <c:v>8190.5</c:v>
                </c:pt>
                <c:pt idx="486">
                  <c:v>8189.5</c:v>
                </c:pt>
                <c:pt idx="487">
                  <c:v>8188.0</c:v>
                </c:pt>
                <c:pt idx="488">
                  <c:v>8186.25</c:v>
                </c:pt>
                <c:pt idx="489">
                  <c:v>8185.25</c:v>
                </c:pt>
                <c:pt idx="490">
                  <c:v>8184.5</c:v>
                </c:pt>
                <c:pt idx="491">
                  <c:v>8183.5</c:v>
                </c:pt>
                <c:pt idx="492">
                  <c:v>8183.25</c:v>
                </c:pt>
                <c:pt idx="493">
                  <c:v>8182.0</c:v>
                </c:pt>
                <c:pt idx="494">
                  <c:v>8180.25</c:v>
                </c:pt>
                <c:pt idx="495">
                  <c:v>8179.25</c:v>
                </c:pt>
                <c:pt idx="496">
                  <c:v>8178.5</c:v>
                </c:pt>
                <c:pt idx="497">
                  <c:v>8177.25</c:v>
                </c:pt>
                <c:pt idx="498">
                  <c:v>8176.75</c:v>
                </c:pt>
                <c:pt idx="499">
                  <c:v>8175.5</c:v>
                </c:pt>
                <c:pt idx="500">
                  <c:v>8173.75</c:v>
                </c:pt>
                <c:pt idx="501">
                  <c:v>8171.5</c:v>
                </c:pt>
                <c:pt idx="502">
                  <c:v>8170.25</c:v>
                </c:pt>
                <c:pt idx="503">
                  <c:v>8169.75</c:v>
                </c:pt>
                <c:pt idx="504">
                  <c:v>8168.0</c:v>
                </c:pt>
                <c:pt idx="505">
                  <c:v>8167.5</c:v>
                </c:pt>
                <c:pt idx="506">
                  <c:v>8166.25</c:v>
                </c:pt>
                <c:pt idx="507">
                  <c:v>8165.25</c:v>
                </c:pt>
                <c:pt idx="508">
                  <c:v>8164.75</c:v>
                </c:pt>
                <c:pt idx="509">
                  <c:v>8163.75</c:v>
                </c:pt>
                <c:pt idx="510">
                  <c:v>8162.0</c:v>
                </c:pt>
                <c:pt idx="511">
                  <c:v>8160.75</c:v>
                </c:pt>
                <c:pt idx="512">
                  <c:v>8159.25</c:v>
                </c:pt>
                <c:pt idx="513">
                  <c:v>8158.0</c:v>
                </c:pt>
                <c:pt idx="514">
                  <c:v>8157.5</c:v>
                </c:pt>
                <c:pt idx="515">
                  <c:v>8156.75</c:v>
                </c:pt>
                <c:pt idx="516">
                  <c:v>8156.25</c:v>
                </c:pt>
                <c:pt idx="517">
                  <c:v>8155.5</c:v>
                </c:pt>
                <c:pt idx="518">
                  <c:v>8155.0</c:v>
                </c:pt>
                <c:pt idx="519">
                  <c:v>8154.0</c:v>
                </c:pt>
                <c:pt idx="520">
                  <c:v>8152.75</c:v>
                </c:pt>
                <c:pt idx="521">
                  <c:v>8151.75</c:v>
                </c:pt>
                <c:pt idx="522">
                  <c:v>8150.0</c:v>
                </c:pt>
                <c:pt idx="523">
                  <c:v>8149.25</c:v>
                </c:pt>
                <c:pt idx="524">
                  <c:v>8147.25</c:v>
                </c:pt>
                <c:pt idx="525">
                  <c:v>8146.5</c:v>
                </c:pt>
                <c:pt idx="526">
                  <c:v>8146.0</c:v>
                </c:pt>
                <c:pt idx="527">
                  <c:v>8145.5</c:v>
                </c:pt>
                <c:pt idx="528">
                  <c:v>8144.75</c:v>
                </c:pt>
                <c:pt idx="529">
                  <c:v>8144.25</c:v>
                </c:pt>
                <c:pt idx="530">
                  <c:v>8143.5</c:v>
                </c:pt>
                <c:pt idx="531">
                  <c:v>8143.0</c:v>
                </c:pt>
                <c:pt idx="532">
                  <c:v>8142.75</c:v>
                </c:pt>
                <c:pt idx="533">
                  <c:v>8142.25</c:v>
                </c:pt>
                <c:pt idx="534">
                  <c:v>8142.0</c:v>
                </c:pt>
                <c:pt idx="535">
                  <c:v>8141.25</c:v>
                </c:pt>
                <c:pt idx="536">
                  <c:v>8140.25</c:v>
                </c:pt>
                <c:pt idx="537">
                  <c:v>8139.0</c:v>
                </c:pt>
                <c:pt idx="538">
                  <c:v>8138.75</c:v>
                </c:pt>
                <c:pt idx="539">
                  <c:v>8138.25</c:v>
                </c:pt>
                <c:pt idx="540">
                  <c:v>8138.0</c:v>
                </c:pt>
                <c:pt idx="541">
                  <c:v>8137.25</c:v>
                </c:pt>
                <c:pt idx="542">
                  <c:v>8136.75</c:v>
                </c:pt>
                <c:pt idx="543">
                  <c:v>8135.75</c:v>
                </c:pt>
                <c:pt idx="544">
                  <c:v>8134.25</c:v>
                </c:pt>
                <c:pt idx="545">
                  <c:v>8134.0</c:v>
                </c:pt>
                <c:pt idx="546">
                  <c:v>8132.75</c:v>
                </c:pt>
                <c:pt idx="547">
                  <c:v>8130.75</c:v>
                </c:pt>
                <c:pt idx="548">
                  <c:v>8129.75</c:v>
                </c:pt>
                <c:pt idx="549">
                  <c:v>8128.75</c:v>
                </c:pt>
                <c:pt idx="550">
                  <c:v>8128.25</c:v>
                </c:pt>
                <c:pt idx="551">
                  <c:v>8127.5</c:v>
                </c:pt>
                <c:pt idx="552">
                  <c:v>8127.25</c:v>
                </c:pt>
                <c:pt idx="553">
                  <c:v>8126.25</c:v>
                </c:pt>
                <c:pt idx="554">
                  <c:v>8125.75</c:v>
                </c:pt>
                <c:pt idx="555">
                  <c:v>8125.0</c:v>
                </c:pt>
                <c:pt idx="556">
                  <c:v>8123.75</c:v>
                </c:pt>
                <c:pt idx="557">
                  <c:v>8123.25</c:v>
                </c:pt>
                <c:pt idx="558">
                  <c:v>8123.0</c:v>
                </c:pt>
                <c:pt idx="559">
                  <c:v>8122.0</c:v>
                </c:pt>
                <c:pt idx="560">
                  <c:v>8121.75</c:v>
                </c:pt>
                <c:pt idx="561">
                  <c:v>8121.5</c:v>
                </c:pt>
                <c:pt idx="562">
                  <c:v>8120.75</c:v>
                </c:pt>
                <c:pt idx="563">
                  <c:v>8119.75</c:v>
                </c:pt>
                <c:pt idx="564">
                  <c:v>8118.0</c:v>
                </c:pt>
                <c:pt idx="565">
                  <c:v>8117.75</c:v>
                </c:pt>
                <c:pt idx="566">
                  <c:v>8117.0</c:v>
                </c:pt>
                <c:pt idx="567">
                  <c:v>8116.5</c:v>
                </c:pt>
                <c:pt idx="568">
                  <c:v>8115.25</c:v>
                </c:pt>
                <c:pt idx="569">
                  <c:v>8114.5</c:v>
                </c:pt>
                <c:pt idx="570">
                  <c:v>8113.5</c:v>
                </c:pt>
                <c:pt idx="571">
                  <c:v>8112.0</c:v>
                </c:pt>
                <c:pt idx="572">
                  <c:v>8110.5</c:v>
                </c:pt>
                <c:pt idx="573">
                  <c:v>8109.0</c:v>
                </c:pt>
                <c:pt idx="574">
                  <c:v>8108.75</c:v>
                </c:pt>
                <c:pt idx="575">
                  <c:v>8108.5</c:v>
                </c:pt>
                <c:pt idx="576">
                  <c:v>8108.0</c:v>
                </c:pt>
                <c:pt idx="577">
                  <c:v>8107.75</c:v>
                </c:pt>
                <c:pt idx="578">
                  <c:v>8107.25</c:v>
                </c:pt>
                <c:pt idx="579">
                  <c:v>8105.75</c:v>
                </c:pt>
                <c:pt idx="580">
                  <c:v>8105.25</c:v>
                </c:pt>
                <c:pt idx="581">
                  <c:v>8104.5</c:v>
                </c:pt>
                <c:pt idx="582">
                  <c:v>8104.0</c:v>
                </c:pt>
                <c:pt idx="583">
                  <c:v>8103.25</c:v>
                </c:pt>
                <c:pt idx="584">
                  <c:v>8102.5</c:v>
                </c:pt>
                <c:pt idx="585">
                  <c:v>8102.0</c:v>
                </c:pt>
                <c:pt idx="586">
                  <c:v>8100.5</c:v>
                </c:pt>
                <c:pt idx="587">
                  <c:v>8099.0</c:v>
                </c:pt>
                <c:pt idx="588">
                  <c:v>8098.25</c:v>
                </c:pt>
                <c:pt idx="589">
                  <c:v>8097.0</c:v>
                </c:pt>
                <c:pt idx="590">
                  <c:v>8096.25</c:v>
                </c:pt>
                <c:pt idx="591">
                  <c:v>8095.5</c:v>
                </c:pt>
                <c:pt idx="592">
                  <c:v>8094.75</c:v>
                </c:pt>
                <c:pt idx="593">
                  <c:v>8094.5</c:v>
                </c:pt>
                <c:pt idx="594">
                  <c:v>8094.0</c:v>
                </c:pt>
                <c:pt idx="595">
                  <c:v>8093.75</c:v>
                </c:pt>
                <c:pt idx="596">
                  <c:v>8092.75</c:v>
                </c:pt>
                <c:pt idx="597">
                  <c:v>8091.5</c:v>
                </c:pt>
                <c:pt idx="598">
                  <c:v>8091.0</c:v>
                </c:pt>
                <c:pt idx="599">
                  <c:v>8090.75</c:v>
                </c:pt>
                <c:pt idx="600">
                  <c:v>8090.0</c:v>
                </c:pt>
                <c:pt idx="601">
                  <c:v>8088.75</c:v>
                </c:pt>
                <c:pt idx="602">
                  <c:v>8088.25</c:v>
                </c:pt>
                <c:pt idx="603">
                  <c:v>8087.25</c:v>
                </c:pt>
                <c:pt idx="604">
                  <c:v>8086.0</c:v>
                </c:pt>
                <c:pt idx="605">
                  <c:v>8085.75</c:v>
                </c:pt>
                <c:pt idx="606">
                  <c:v>8085.5</c:v>
                </c:pt>
                <c:pt idx="607">
                  <c:v>8084.25</c:v>
                </c:pt>
                <c:pt idx="608">
                  <c:v>8083.75</c:v>
                </c:pt>
                <c:pt idx="609">
                  <c:v>8082.25</c:v>
                </c:pt>
                <c:pt idx="610">
                  <c:v>8082.0</c:v>
                </c:pt>
                <c:pt idx="611">
                  <c:v>8081.75</c:v>
                </c:pt>
                <c:pt idx="612">
                  <c:v>8080.5</c:v>
                </c:pt>
                <c:pt idx="613">
                  <c:v>8079.0</c:v>
                </c:pt>
                <c:pt idx="614">
                  <c:v>8078.5</c:v>
                </c:pt>
                <c:pt idx="615">
                  <c:v>8077.0</c:v>
                </c:pt>
                <c:pt idx="616">
                  <c:v>8076.75</c:v>
                </c:pt>
                <c:pt idx="617">
                  <c:v>8075.75</c:v>
                </c:pt>
                <c:pt idx="618">
                  <c:v>8074.75</c:v>
                </c:pt>
                <c:pt idx="619">
                  <c:v>8074.0</c:v>
                </c:pt>
                <c:pt idx="620">
                  <c:v>8073.75</c:v>
                </c:pt>
                <c:pt idx="621">
                  <c:v>8073.5</c:v>
                </c:pt>
                <c:pt idx="622">
                  <c:v>8073.0</c:v>
                </c:pt>
                <c:pt idx="623">
                  <c:v>8072.5</c:v>
                </c:pt>
                <c:pt idx="624">
                  <c:v>8071.75</c:v>
                </c:pt>
                <c:pt idx="625">
                  <c:v>8071.0</c:v>
                </c:pt>
                <c:pt idx="626">
                  <c:v>8070.75</c:v>
                </c:pt>
                <c:pt idx="627">
                  <c:v>8070.25</c:v>
                </c:pt>
                <c:pt idx="628">
                  <c:v>8069.75</c:v>
                </c:pt>
                <c:pt idx="629">
                  <c:v>8069.5</c:v>
                </c:pt>
                <c:pt idx="630">
                  <c:v>8069.25</c:v>
                </c:pt>
                <c:pt idx="631">
                  <c:v>8069.0</c:v>
                </c:pt>
                <c:pt idx="632">
                  <c:v>8068.75</c:v>
                </c:pt>
                <c:pt idx="633">
                  <c:v>8068.25</c:v>
                </c:pt>
                <c:pt idx="634">
                  <c:v>8067.25</c:v>
                </c:pt>
                <c:pt idx="635">
                  <c:v>8066.75</c:v>
                </c:pt>
                <c:pt idx="636">
                  <c:v>8065.75</c:v>
                </c:pt>
                <c:pt idx="637">
                  <c:v>8065.25</c:v>
                </c:pt>
                <c:pt idx="638">
                  <c:v>8065.0</c:v>
                </c:pt>
                <c:pt idx="639">
                  <c:v>8064.0</c:v>
                </c:pt>
                <c:pt idx="640">
                  <c:v>8062.75</c:v>
                </c:pt>
                <c:pt idx="641">
                  <c:v>8062.5</c:v>
                </c:pt>
                <c:pt idx="642">
                  <c:v>8062.0</c:v>
                </c:pt>
                <c:pt idx="643">
                  <c:v>8061.25</c:v>
                </c:pt>
                <c:pt idx="644">
                  <c:v>8060.25</c:v>
                </c:pt>
                <c:pt idx="645">
                  <c:v>8059.75</c:v>
                </c:pt>
                <c:pt idx="646">
                  <c:v>8058.5</c:v>
                </c:pt>
                <c:pt idx="647">
                  <c:v>8057.5</c:v>
                </c:pt>
                <c:pt idx="648">
                  <c:v>8056.75</c:v>
                </c:pt>
                <c:pt idx="649">
                  <c:v>8056.25</c:v>
                </c:pt>
                <c:pt idx="650">
                  <c:v>8055.75</c:v>
                </c:pt>
                <c:pt idx="651">
                  <c:v>8055.25</c:v>
                </c:pt>
                <c:pt idx="652">
                  <c:v>8054.0</c:v>
                </c:pt>
                <c:pt idx="653">
                  <c:v>8052.75</c:v>
                </c:pt>
                <c:pt idx="654">
                  <c:v>8052.25</c:v>
                </c:pt>
                <c:pt idx="655">
                  <c:v>8051.25</c:v>
                </c:pt>
                <c:pt idx="656">
                  <c:v>8051.0</c:v>
                </c:pt>
                <c:pt idx="657">
                  <c:v>8050.5</c:v>
                </c:pt>
                <c:pt idx="658">
                  <c:v>8049.25</c:v>
                </c:pt>
                <c:pt idx="659">
                  <c:v>8048.25</c:v>
                </c:pt>
                <c:pt idx="660">
                  <c:v>8047.0</c:v>
                </c:pt>
                <c:pt idx="661">
                  <c:v>8046.25</c:v>
                </c:pt>
                <c:pt idx="662">
                  <c:v>8044.5</c:v>
                </c:pt>
                <c:pt idx="663">
                  <c:v>8043.75</c:v>
                </c:pt>
                <c:pt idx="664">
                  <c:v>8043.0</c:v>
                </c:pt>
                <c:pt idx="665">
                  <c:v>8042.5</c:v>
                </c:pt>
                <c:pt idx="666">
                  <c:v>8041.5</c:v>
                </c:pt>
                <c:pt idx="667">
                  <c:v>8041.25</c:v>
                </c:pt>
                <c:pt idx="668">
                  <c:v>8040.5</c:v>
                </c:pt>
                <c:pt idx="669">
                  <c:v>8039.5</c:v>
                </c:pt>
                <c:pt idx="670">
                  <c:v>8038.75</c:v>
                </c:pt>
                <c:pt idx="671">
                  <c:v>8038.0</c:v>
                </c:pt>
                <c:pt idx="672">
                  <c:v>8037.5</c:v>
                </c:pt>
                <c:pt idx="673">
                  <c:v>8037.25</c:v>
                </c:pt>
                <c:pt idx="674">
                  <c:v>8036.75</c:v>
                </c:pt>
                <c:pt idx="675">
                  <c:v>8035.75</c:v>
                </c:pt>
                <c:pt idx="676">
                  <c:v>8035.0</c:v>
                </c:pt>
                <c:pt idx="677">
                  <c:v>8034.75</c:v>
                </c:pt>
                <c:pt idx="678">
                  <c:v>8032.75</c:v>
                </c:pt>
                <c:pt idx="679">
                  <c:v>8031.75</c:v>
                </c:pt>
                <c:pt idx="680">
                  <c:v>8030.5</c:v>
                </c:pt>
                <c:pt idx="681">
                  <c:v>8029.5</c:v>
                </c:pt>
                <c:pt idx="682">
                  <c:v>8029.0</c:v>
                </c:pt>
                <c:pt idx="683">
                  <c:v>8027.75</c:v>
                </c:pt>
                <c:pt idx="684">
                  <c:v>8027.25</c:v>
                </c:pt>
                <c:pt idx="685">
                  <c:v>8027.0</c:v>
                </c:pt>
                <c:pt idx="686">
                  <c:v>8026.25</c:v>
                </c:pt>
                <c:pt idx="687">
                  <c:v>8025.75</c:v>
                </c:pt>
                <c:pt idx="688">
                  <c:v>8025.0</c:v>
                </c:pt>
                <c:pt idx="689">
                  <c:v>8024.25</c:v>
                </c:pt>
                <c:pt idx="690">
                  <c:v>8022.75</c:v>
                </c:pt>
                <c:pt idx="691">
                  <c:v>8021.0</c:v>
                </c:pt>
                <c:pt idx="692">
                  <c:v>8020.5</c:v>
                </c:pt>
                <c:pt idx="693">
                  <c:v>8019.75</c:v>
                </c:pt>
                <c:pt idx="694">
                  <c:v>8018.25</c:v>
                </c:pt>
                <c:pt idx="695">
                  <c:v>8017.25</c:v>
                </c:pt>
                <c:pt idx="696">
                  <c:v>8016.0</c:v>
                </c:pt>
                <c:pt idx="697">
                  <c:v>8014.5</c:v>
                </c:pt>
                <c:pt idx="698">
                  <c:v>8013.25</c:v>
                </c:pt>
                <c:pt idx="699">
                  <c:v>8012.25</c:v>
                </c:pt>
                <c:pt idx="700">
                  <c:v>8010.75</c:v>
                </c:pt>
                <c:pt idx="701">
                  <c:v>8010.25</c:v>
                </c:pt>
                <c:pt idx="702">
                  <c:v>8009.5</c:v>
                </c:pt>
                <c:pt idx="703">
                  <c:v>8008.0</c:v>
                </c:pt>
                <c:pt idx="704">
                  <c:v>8007.0</c:v>
                </c:pt>
                <c:pt idx="705">
                  <c:v>8005.75</c:v>
                </c:pt>
                <c:pt idx="706">
                  <c:v>8004.75</c:v>
                </c:pt>
                <c:pt idx="707">
                  <c:v>8003.5</c:v>
                </c:pt>
                <c:pt idx="708">
                  <c:v>8002.5</c:v>
                </c:pt>
                <c:pt idx="709">
                  <c:v>8001.75</c:v>
                </c:pt>
                <c:pt idx="710">
                  <c:v>8001.25</c:v>
                </c:pt>
                <c:pt idx="711">
                  <c:v>8000.5</c:v>
                </c:pt>
                <c:pt idx="712">
                  <c:v>7999.0</c:v>
                </c:pt>
                <c:pt idx="713">
                  <c:v>7998.75</c:v>
                </c:pt>
                <c:pt idx="714">
                  <c:v>7998.0</c:v>
                </c:pt>
                <c:pt idx="715">
                  <c:v>7997.25</c:v>
                </c:pt>
                <c:pt idx="716">
                  <c:v>7996.25</c:v>
                </c:pt>
                <c:pt idx="717">
                  <c:v>7996.0</c:v>
                </c:pt>
                <c:pt idx="718">
                  <c:v>7995.25</c:v>
                </c:pt>
                <c:pt idx="719">
                  <c:v>7995.0</c:v>
                </c:pt>
                <c:pt idx="720">
                  <c:v>7994.25</c:v>
                </c:pt>
                <c:pt idx="721">
                  <c:v>7993.5</c:v>
                </c:pt>
                <c:pt idx="722">
                  <c:v>7993.25</c:v>
                </c:pt>
                <c:pt idx="723">
                  <c:v>7992.5</c:v>
                </c:pt>
                <c:pt idx="724">
                  <c:v>7991.5</c:v>
                </c:pt>
                <c:pt idx="725">
                  <c:v>7990.5</c:v>
                </c:pt>
                <c:pt idx="726">
                  <c:v>7990.0</c:v>
                </c:pt>
                <c:pt idx="727">
                  <c:v>7989.25</c:v>
                </c:pt>
                <c:pt idx="728">
                  <c:v>7988.0</c:v>
                </c:pt>
                <c:pt idx="729">
                  <c:v>7987.75</c:v>
                </c:pt>
                <c:pt idx="730">
                  <c:v>7987.25</c:v>
                </c:pt>
                <c:pt idx="731">
                  <c:v>7986.5</c:v>
                </c:pt>
                <c:pt idx="732">
                  <c:v>7985.75</c:v>
                </c:pt>
                <c:pt idx="733">
                  <c:v>7985.5</c:v>
                </c:pt>
                <c:pt idx="734">
                  <c:v>7984.75</c:v>
                </c:pt>
                <c:pt idx="735">
                  <c:v>7984.5</c:v>
                </c:pt>
                <c:pt idx="736">
                  <c:v>7983.25</c:v>
                </c:pt>
                <c:pt idx="737">
                  <c:v>7981.25</c:v>
                </c:pt>
                <c:pt idx="738">
                  <c:v>7980.5</c:v>
                </c:pt>
                <c:pt idx="739">
                  <c:v>7979.5</c:v>
                </c:pt>
                <c:pt idx="740">
                  <c:v>7979.0</c:v>
                </c:pt>
                <c:pt idx="741">
                  <c:v>7977.25</c:v>
                </c:pt>
                <c:pt idx="742">
                  <c:v>7977.0</c:v>
                </c:pt>
                <c:pt idx="743">
                  <c:v>7976.0</c:v>
                </c:pt>
                <c:pt idx="744">
                  <c:v>7974.5</c:v>
                </c:pt>
                <c:pt idx="745">
                  <c:v>7972.75</c:v>
                </c:pt>
                <c:pt idx="746">
                  <c:v>7971.75</c:v>
                </c:pt>
                <c:pt idx="747">
                  <c:v>7970.75</c:v>
                </c:pt>
                <c:pt idx="748">
                  <c:v>7969.5</c:v>
                </c:pt>
                <c:pt idx="749">
                  <c:v>7968.25</c:v>
                </c:pt>
                <c:pt idx="750">
                  <c:v>7966.75</c:v>
                </c:pt>
                <c:pt idx="751">
                  <c:v>7964.75</c:v>
                </c:pt>
                <c:pt idx="752">
                  <c:v>7963.5</c:v>
                </c:pt>
                <c:pt idx="753">
                  <c:v>7963.0</c:v>
                </c:pt>
                <c:pt idx="754">
                  <c:v>7962.0</c:v>
                </c:pt>
                <c:pt idx="755">
                  <c:v>7960.25</c:v>
                </c:pt>
                <c:pt idx="756">
                  <c:v>7958.5</c:v>
                </c:pt>
                <c:pt idx="757">
                  <c:v>7956.75</c:v>
                </c:pt>
                <c:pt idx="758">
                  <c:v>7955.75</c:v>
                </c:pt>
                <c:pt idx="759">
                  <c:v>7955.0</c:v>
                </c:pt>
                <c:pt idx="760">
                  <c:v>7952.5</c:v>
                </c:pt>
                <c:pt idx="761">
                  <c:v>7950.5</c:v>
                </c:pt>
                <c:pt idx="762">
                  <c:v>7950.0</c:v>
                </c:pt>
                <c:pt idx="763">
                  <c:v>7948.5</c:v>
                </c:pt>
                <c:pt idx="764">
                  <c:v>7948.0</c:v>
                </c:pt>
                <c:pt idx="765">
                  <c:v>7947.0</c:v>
                </c:pt>
                <c:pt idx="766">
                  <c:v>7946.0</c:v>
                </c:pt>
                <c:pt idx="767">
                  <c:v>7944.5</c:v>
                </c:pt>
                <c:pt idx="768">
                  <c:v>7943.25</c:v>
                </c:pt>
                <c:pt idx="769">
                  <c:v>7942.25</c:v>
                </c:pt>
                <c:pt idx="770">
                  <c:v>7942.0</c:v>
                </c:pt>
                <c:pt idx="771">
                  <c:v>7940.75</c:v>
                </c:pt>
                <c:pt idx="772">
                  <c:v>7939.75</c:v>
                </c:pt>
                <c:pt idx="773">
                  <c:v>7939.25</c:v>
                </c:pt>
                <c:pt idx="774">
                  <c:v>7937.0</c:v>
                </c:pt>
                <c:pt idx="775">
                  <c:v>7935.75</c:v>
                </c:pt>
                <c:pt idx="776">
                  <c:v>7935.0</c:v>
                </c:pt>
                <c:pt idx="777">
                  <c:v>7934.25</c:v>
                </c:pt>
                <c:pt idx="778">
                  <c:v>7933.25</c:v>
                </c:pt>
                <c:pt idx="779">
                  <c:v>7932.0</c:v>
                </c:pt>
                <c:pt idx="780">
                  <c:v>7931.25</c:v>
                </c:pt>
                <c:pt idx="781">
                  <c:v>7930.75</c:v>
                </c:pt>
                <c:pt idx="782">
                  <c:v>7930.25</c:v>
                </c:pt>
                <c:pt idx="783">
                  <c:v>7929.25</c:v>
                </c:pt>
                <c:pt idx="784">
                  <c:v>7928.5</c:v>
                </c:pt>
                <c:pt idx="785">
                  <c:v>7927.75</c:v>
                </c:pt>
                <c:pt idx="786">
                  <c:v>7927.0</c:v>
                </c:pt>
                <c:pt idx="787">
                  <c:v>7926.5</c:v>
                </c:pt>
                <c:pt idx="788">
                  <c:v>7925.75</c:v>
                </c:pt>
                <c:pt idx="789">
                  <c:v>7924.0</c:v>
                </c:pt>
                <c:pt idx="790">
                  <c:v>7922.5</c:v>
                </c:pt>
                <c:pt idx="791">
                  <c:v>7922.25</c:v>
                </c:pt>
                <c:pt idx="792">
                  <c:v>7921.25</c:v>
                </c:pt>
                <c:pt idx="793">
                  <c:v>7920.75</c:v>
                </c:pt>
                <c:pt idx="794">
                  <c:v>7919.75</c:v>
                </c:pt>
                <c:pt idx="795">
                  <c:v>7919.0</c:v>
                </c:pt>
                <c:pt idx="796">
                  <c:v>7918.5</c:v>
                </c:pt>
                <c:pt idx="797">
                  <c:v>7917.75</c:v>
                </c:pt>
                <c:pt idx="798">
                  <c:v>7917.25</c:v>
                </c:pt>
                <c:pt idx="799">
                  <c:v>7916.75</c:v>
                </c:pt>
                <c:pt idx="800">
                  <c:v>7915.75</c:v>
                </c:pt>
                <c:pt idx="801">
                  <c:v>7914.75</c:v>
                </c:pt>
                <c:pt idx="802">
                  <c:v>7914.0</c:v>
                </c:pt>
                <c:pt idx="803">
                  <c:v>7913.25</c:v>
                </c:pt>
                <c:pt idx="804">
                  <c:v>7912.5</c:v>
                </c:pt>
                <c:pt idx="805">
                  <c:v>7910.75</c:v>
                </c:pt>
                <c:pt idx="806">
                  <c:v>7909.5</c:v>
                </c:pt>
                <c:pt idx="807">
                  <c:v>7908.75</c:v>
                </c:pt>
                <c:pt idx="808">
                  <c:v>7908.25</c:v>
                </c:pt>
                <c:pt idx="809">
                  <c:v>7907.5</c:v>
                </c:pt>
                <c:pt idx="810">
                  <c:v>7906.75</c:v>
                </c:pt>
                <c:pt idx="811">
                  <c:v>7905.75</c:v>
                </c:pt>
                <c:pt idx="812">
                  <c:v>7905.25</c:v>
                </c:pt>
                <c:pt idx="813">
                  <c:v>7903.25</c:v>
                </c:pt>
                <c:pt idx="814">
                  <c:v>7902.5</c:v>
                </c:pt>
                <c:pt idx="815">
                  <c:v>7901.0</c:v>
                </c:pt>
                <c:pt idx="816">
                  <c:v>7900.5</c:v>
                </c:pt>
                <c:pt idx="817">
                  <c:v>7898.75</c:v>
                </c:pt>
                <c:pt idx="818">
                  <c:v>7898.0</c:v>
                </c:pt>
                <c:pt idx="819">
                  <c:v>7896.75</c:v>
                </c:pt>
                <c:pt idx="820">
                  <c:v>7895.75</c:v>
                </c:pt>
                <c:pt idx="821">
                  <c:v>7895.25</c:v>
                </c:pt>
                <c:pt idx="822">
                  <c:v>7894.0</c:v>
                </c:pt>
                <c:pt idx="823">
                  <c:v>7893.25</c:v>
                </c:pt>
                <c:pt idx="824">
                  <c:v>7892.5</c:v>
                </c:pt>
                <c:pt idx="825">
                  <c:v>7892.25</c:v>
                </c:pt>
                <c:pt idx="826">
                  <c:v>7891.0</c:v>
                </c:pt>
                <c:pt idx="827">
                  <c:v>7890.5</c:v>
                </c:pt>
                <c:pt idx="828">
                  <c:v>7890.0</c:v>
                </c:pt>
                <c:pt idx="829">
                  <c:v>7889.0</c:v>
                </c:pt>
                <c:pt idx="830">
                  <c:v>7888.25</c:v>
                </c:pt>
                <c:pt idx="831">
                  <c:v>7887.75</c:v>
                </c:pt>
                <c:pt idx="832">
                  <c:v>7886.75</c:v>
                </c:pt>
                <c:pt idx="833">
                  <c:v>7886.0</c:v>
                </c:pt>
                <c:pt idx="834">
                  <c:v>7885.0</c:v>
                </c:pt>
                <c:pt idx="835">
                  <c:v>7884.75</c:v>
                </c:pt>
                <c:pt idx="836">
                  <c:v>7883.75</c:v>
                </c:pt>
                <c:pt idx="837">
                  <c:v>7883.0</c:v>
                </c:pt>
                <c:pt idx="838">
                  <c:v>7882.25</c:v>
                </c:pt>
                <c:pt idx="839">
                  <c:v>7881.75</c:v>
                </c:pt>
                <c:pt idx="840">
                  <c:v>7881.25</c:v>
                </c:pt>
                <c:pt idx="841">
                  <c:v>7880.5</c:v>
                </c:pt>
                <c:pt idx="842">
                  <c:v>7879.75</c:v>
                </c:pt>
                <c:pt idx="843">
                  <c:v>7878.75</c:v>
                </c:pt>
                <c:pt idx="844">
                  <c:v>7878.5</c:v>
                </c:pt>
                <c:pt idx="845">
                  <c:v>7877.75</c:v>
                </c:pt>
                <c:pt idx="846">
                  <c:v>7877.25</c:v>
                </c:pt>
                <c:pt idx="847">
                  <c:v>7877.0</c:v>
                </c:pt>
                <c:pt idx="848">
                  <c:v>7876.75</c:v>
                </c:pt>
                <c:pt idx="849">
                  <c:v>7876.25</c:v>
                </c:pt>
                <c:pt idx="850">
                  <c:v>7875.25</c:v>
                </c:pt>
                <c:pt idx="851">
                  <c:v>7874.25</c:v>
                </c:pt>
                <c:pt idx="852">
                  <c:v>7874.0</c:v>
                </c:pt>
                <c:pt idx="853">
                  <c:v>7873.0</c:v>
                </c:pt>
                <c:pt idx="854">
                  <c:v>7872.75</c:v>
                </c:pt>
                <c:pt idx="855">
                  <c:v>7871.75</c:v>
                </c:pt>
                <c:pt idx="856">
                  <c:v>7871.5</c:v>
                </c:pt>
                <c:pt idx="857">
                  <c:v>7870.75</c:v>
                </c:pt>
                <c:pt idx="858">
                  <c:v>7870.25</c:v>
                </c:pt>
                <c:pt idx="859">
                  <c:v>7869.75</c:v>
                </c:pt>
                <c:pt idx="860">
                  <c:v>7868.75</c:v>
                </c:pt>
                <c:pt idx="861">
                  <c:v>7868.25</c:v>
                </c:pt>
                <c:pt idx="862">
                  <c:v>7868.0</c:v>
                </c:pt>
                <c:pt idx="863">
                  <c:v>7867.25</c:v>
                </c:pt>
                <c:pt idx="864">
                  <c:v>7866.5</c:v>
                </c:pt>
                <c:pt idx="865">
                  <c:v>7865.25</c:v>
                </c:pt>
                <c:pt idx="866">
                  <c:v>7864.75</c:v>
                </c:pt>
                <c:pt idx="867">
                  <c:v>7864.25</c:v>
                </c:pt>
                <c:pt idx="868">
                  <c:v>7864.0</c:v>
                </c:pt>
                <c:pt idx="869">
                  <c:v>7863.5</c:v>
                </c:pt>
                <c:pt idx="870">
                  <c:v>7863.0</c:v>
                </c:pt>
                <c:pt idx="871">
                  <c:v>7862.75</c:v>
                </c:pt>
                <c:pt idx="872">
                  <c:v>7862.0</c:v>
                </c:pt>
                <c:pt idx="873">
                  <c:v>7861.75</c:v>
                </c:pt>
                <c:pt idx="874">
                  <c:v>7861.5</c:v>
                </c:pt>
                <c:pt idx="875">
                  <c:v>7861.25</c:v>
                </c:pt>
                <c:pt idx="876">
                  <c:v>7860.75</c:v>
                </c:pt>
                <c:pt idx="877">
                  <c:v>7860.25</c:v>
                </c:pt>
                <c:pt idx="878">
                  <c:v>7859.25</c:v>
                </c:pt>
                <c:pt idx="879">
                  <c:v>7858.0</c:v>
                </c:pt>
                <c:pt idx="880">
                  <c:v>7857.5</c:v>
                </c:pt>
                <c:pt idx="881">
                  <c:v>7856.5</c:v>
                </c:pt>
                <c:pt idx="882">
                  <c:v>7855.75</c:v>
                </c:pt>
                <c:pt idx="883">
                  <c:v>7855.5</c:v>
                </c:pt>
                <c:pt idx="884">
                  <c:v>7854.5</c:v>
                </c:pt>
                <c:pt idx="885">
                  <c:v>7854.0</c:v>
                </c:pt>
                <c:pt idx="886">
                  <c:v>7853.0</c:v>
                </c:pt>
                <c:pt idx="887">
                  <c:v>7852.0</c:v>
                </c:pt>
                <c:pt idx="888">
                  <c:v>7851.5</c:v>
                </c:pt>
                <c:pt idx="889">
                  <c:v>7850.75</c:v>
                </c:pt>
                <c:pt idx="890">
                  <c:v>7850.0</c:v>
                </c:pt>
                <c:pt idx="891">
                  <c:v>7849.25</c:v>
                </c:pt>
                <c:pt idx="892">
                  <c:v>7848.25</c:v>
                </c:pt>
                <c:pt idx="893">
                  <c:v>7847.75</c:v>
                </c:pt>
                <c:pt idx="894">
                  <c:v>7847.25</c:v>
                </c:pt>
                <c:pt idx="895">
                  <c:v>7846.5</c:v>
                </c:pt>
                <c:pt idx="896">
                  <c:v>7846.0</c:v>
                </c:pt>
                <c:pt idx="897">
                  <c:v>7845.5</c:v>
                </c:pt>
                <c:pt idx="898">
                  <c:v>7845.25</c:v>
                </c:pt>
                <c:pt idx="899">
                  <c:v>7844.75</c:v>
                </c:pt>
                <c:pt idx="900">
                  <c:v>7844.25</c:v>
                </c:pt>
                <c:pt idx="901">
                  <c:v>7843.25</c:v>
                </c:pt>
                <c:pt idx="902">
                  <c:v>7842.75</c:v>
                </c:pt>
                <c:pt idx="903">
                  <c:v>7841.5</c:v>
                </c:pt>
                <c:pt idx="904">
                  <c:v>7841.25</c:v>
                </c:pt>
                <c:pt idx="905">
                  <c:v>7840.75</c:v>
                </c:pt>
                <c:pt idx="906">
                  <c:v>7840.0</c:v>
                </c:pt>
                <c:pt idx="907">
                  <c:v>7839.25</c:v>
                </c:pt>
                <c:pt idx="908">
                  <c:v>7838.0</c:v>
                </c:pt>
                <c:pt idx="909">
                  <c:v>7837.5</c:v>
                </c:pt>
                <c:pt idx="910">
                  <c:v>7836.25</c:v>
                </c:pt>
                <c:pt idx="911">
                  <c:v>7835.25</c:v>
                </c:pt>
                <c:pt idx="912">
                  <c:v>7834.75</c:v>
                </c:pt>
                <c:pt idx="913">
                  <c:v>7833.5</c:v>
                </c:pt>
                <c:pt idx="914">
                  <c:v>7832.75</c:v>
                </c:pt>
                <c:pt idx="915">
                  <c:v>7832.0</c:v>
                </c:pt>
                <c:pt idx="916">
                  <c:v>7831.25</c:v>
                </c:pt>
                <c:pt idx="917">
                  <c:v>7830.25</c:v>
                </c:pt>
                <c:pt idx="918">
                  <c:v>7829.5</c:v>
                </c:pt>
                <c:pt idx="919">
                  <c:v>7828.0</c:v>
                </c:pt>
                <c:pt idx="920">
                  <c:v>7827.25</c:v>
                </c:pt>
                <c:pt idx="921">
                  <c:v>7826.25</c:v>
                </c:pt>
                <c:pt idx="922">
                  <c:v>7826.0</c:v>
                </c:pt>
                <c:pt idx="923">
                  <c:v>7825.0</c:v>
                </c:pt>
                <c:pt idx="924">
                  <c:v>7824.5</c:v>
                </c:pt>
                <c:pt idx="925">
                  <c:v>7823.5</c:v>
                </c:pt>
                <c:pt idx="926">
                  <c:v>7822.25</c:v>
                </c:pt>
                <c:pt idx="927">
                  <c:v>7822.0</c:v>
                </c:pt>
                <c:pt idx="928">
                  <c:v>7821.0</c:v>
                </c:pt>
                <c:pt idx="929">
                  <c:v>7820.0</c:v>
                </c:pt>
                <c:pt idx="930">
                  <c:v>7818.5</c:v>
                </c:pt>
                <c:pt idx="931">
                  <c:v>7817.5</c:v>
                </c:pt>
                <c:pt idx="932">
                  <c:v>7817.0</c:v>
                </c:pt>
                <c:pt idx="933">
                  <c:v>7815.25</c:v>
                </c:pt>
                <c:pt idx="934">
                  <c:v>7814.75</c:v>
                </c:pt>
                <c:pt idx="935">
                  <c:v>7814.5</c:v>
                </c:pt>
                <c:pt idx="936">
                  <c:v>7812.75</c:v>
                </c:pt>
                <c:pt idx="937">
                  <c:v>7812.0</c:v>
                </c:pt>
                <c:pt idx="938">
                  <c:v>7811.25</c:v>
                </c:pt>
                <c:pt idx="939">
                  <c:v>7810.5</c:v>
                </c:pt>
                <c:pt idx="940">
                  <c:v>7809.25</c:v>
                </c:pt>
                <c:pt idx="941">
                  <c:v>7807.75</c:v>
                </c:pt>
                <c:pt idx="942">
                  <c:v>7805.5</c:v>
                </c:pt>
                <c:pt idx="943">
                  <c:v>7804.0</c:v>
                </c:pt>
                <c:pt idx="944">
                  <c:v>7803.25</c:v>
                </c:pt>
                <c:pt idx="945">
                  <c:v>7803.0</c:v>
                </c:pt>
                <c:pt idx="946">
                  <c:v>7802.5</c:v>
                </c:pt>
                <c:pt idx="947">
                  <c:v>7801.75</c:v>
                </c:pt>
                <c:pt idx="948">
                  <c:v>7800.75</c:v>
                </c:pt>
                <c:pt idx="949">
                  <c:v>7799.0</c:v>
                </c:pt>
                <c:pt idx="950">
                  <c:v>7798.25</c:v>
                </c:pt>
                <c:pt idx="951">
                  <c:v>7797.5</c:v>
                </c:pt>
                <c:pt idx="952">
                  <c:v>7796.25</c:v>
                </c:pt>
                <c:pt idx="953">
                  <c:v>7794.75</c:v>
                </c:pt>
                <c:pt idx="954">
                  <c:v>7794.0</c:v>
                </c:pt>
                <c:pt idx="955">
                  <c:v>7793.0</c:v>
                </c:pt>
                <c:pt idx="956">
                  <c:v>7791.0</c:v>
                </c:pt>
                <c:pt idx="957">
                  <c:v>7790.0</c:v>
                </c:pt>
                <c:pt idx="958">
                  <c:v>7789.0</c:v>
                </c:pt>
                <c:pt idx="959">
                  <c:v>7788.25</c:v>
                </c:pt>
                <c:pt idx="960">
                  <c:v>7787.5</c:v>
                </c:pt>
                <c:pt idx="961">
                  <c:v>7786.0</c:v>
                </c:pt>
                <c:pt idx="962">
                  <c:v>7785.5</c:v>
                </c:pt>
                <c:pt idx="963">
                  <c:v>7784.75</c:v>
                </c:pt>
                <c:pt idx="964">
                  <c:v>7783.75</c:v>
                </c:pt>
                <c:pt idx="965">
                  <c:v>7783.0</c:v>
                </c:pt>
                <c:pt idx="966">
                  <c:v>7782.5</c:v>
                </c:pt>
                <c:pt idx="967">
                  <c:v>7781.5</c:v>
                </c:pt>
                <c:pt idx="968">
                  <c:v>7781.25</c:v>
                </c:pt>
                <c:pt idx="969">
                  <c:v>7779.5</c:v>
                </c:pt>
                <c:pt idx="970">
                  <c:v>7778.75</c:v>
                </c:pt>
                <c:pt idx="971">
                  <c:v>7777.75</c:v>
                </c:pt>
                <c:pt idx="972">
                  <c:v>7777.25</c:v>
                </c:pt>
                <c:pt idx="973">
                  <c:v>7776.25</c:v>
                </c:pt>
                <c:pt idx="974">
                  <c:v>7775.25</c:v>
                </c:pt>
                <c:pt idx="975">
                  <c:v>7774.0</c:v>
                </c:pt>
                <c:pt idx="976">
                  <c:v>7773.5</c:v>
                </c:pt>
                <c:pt idx="977">
                  <c:v>7772.25</c:v>
                </c:pt>
                <c:pt idx="978">
                  <c:v>7771.5</c:v>
                </c:pt>
                <c:pt idx="979">
                  <c:v>7770.5</c:v>
                </c:pt>
                <c:pt idx="980">
                  <c:v>7770.0</c:v>
                </c:pt>
                <c:pt idx="981">
                  <c:v>7769.25</c:v>
                </c:pt>
                <c:pt idx="982">
                  <c:v>7768.75</c:v>
                </c:pt>
                <c:pt idx="983">
                  <c:v>7768.0</c:v>
                </c:pt>
                <c:pt idx="984">
                  <c:v>7767.25</c:v>
                </c:pt>
                <c:pt idx="985">
                  <c:v>7766.25</c:v>
                </c:pt>
                <c:pt idx="986">
                  <c:v>7765.5</c:v>
                </c:pt>
                <c:pt idx="987">
                  <c:v>7764.0</c:v>
                </c:pt>
                <c:pt idx="988">
                  <c:v>7763.5</c:v>
                </c:pt>
                <c:pt idx="989">
                  <c:v>7763.0</c:v>
                </c:pt>
                <c:pt idx="990">
                  <c:v>7761.75</c:v>
                </c:pt>
                <c:pt idx="991">
                  <c:v>7761.25</c:v>
                </c:pt>
                <c:pt idx="992">
                  <c:v>7760.0</c:v>
                </c:pt>
                <c:pt idx="993">
                  <c:v>7759.0</c:v>
                </c:pt>
                <c:pt idx="994">
                  <c:v>7757.75</c:v>
                </c:pt>
                <c:pt idx="995">
                  <c:v>7756.5</c:v>
                </c:pt>
                <c:pt idx="996">
                  <c:v>7755.5</c:v>
                </c:pt>
                <c:pt idx="997">
                  <c:v>7753.75</c:v>
                </c:pt>
                <c:pt idx="998">
                  <c:v>7752.25</c:v>
                </c:pt>
                <c:pt idx="999">
                  <c:v>7750.25</c:v>
                </c:pt>
                <c:pt idx="1000">
                  <c:v>7749.5</c:v>
                </c:pt>
                <c:pt idx="1001">
                  <c:v>7747.25</c:v>
                </c:pt>
                <c:pt idx="1002">
                  <c:v>7745.75</c:v>
                </c:pt>
                <c:pt idx="1003">
                  <c:v>7744.5</c:v>
                </c:pt>
                <c:pt idx="1004">
                  <c:v>7743.25</c:v>
                </c:pt>
                <c:pt idx="1005">
                  <c:v>7742.5</c:v>
                </c:pt>
                <c:pt idx="1006">
                  <c:v>7740.5</c:v>
                </c:pt>
                <c:pt idx="1007">
                  <c:v>7739.75</c:v>
                </c:pt>
                <c:pt idx="1008">
                  <c:v>7737.5</c:v>
                </c:pt>
                <c:pt idx="1009">
                  <c:v>7735.75</c:v>
                </c:pt>
                <c:pt idx="1010">
                  <c:v>7734.25</c:v>
                </c:pt>
                <c:pt idx="1011">
                  <c:v>7732.25</c:v>
                </c:pt>
                <c:pt idx="1012">
                  <c:v>7730.5</c:v>
                </c:pt>
                <c:pt idx="1013">
                  <c:v>7730.0</c:v>
                </c:pt>
                <c:pt idx="1014">
                  <c:v>7727.0</c:v>
                </c:pt>
                <c:pt idx="1015">
                  <c:v>7725.25</c:v>
                </c:pt>
                <c:pt idx="1016">
                  <c:v>7723.75</c:v>
                </c:pt>
                <c:pt idx="1017">
                  <c:v>7720.75</c:v>
                </c:pt>
                <c:pt idx="1018">
                  <c:v>7719.5</c:v>
                </c:pt>
                <c:pt idx="1019">
                  <c:v>7718.0</c:v>
                </c:pt>
                <c:pt idx="1020">
                  <c:v>7716.5</c:v>
                </c:pt>
                <c:pt idx="1021">
                  <c:v>7715.5</c:v>
                </c:pt>
                <c:pt idx="1022">
                  <c:v>7712.75</c:v>
                </c:pt>
                <c:pt idx="1023">
                  <c:v>7712.0</c:v>
                </c:pt>
                <c:pt idx="1024">
                  <c:v>7711.0</c:v>
                </c:pt>
                <c:pt idx="1025">
                  <c:v>7709.75</c:v>
                </c:pt>
                <c:pt idx="1026">
                  <c:v>7708.25</c:v>
                </c:pt>
                <c:pt idx="1027">
                  <c:v>7707.25</c:v>
                </c:pt>
                <c:pt idx="1028">
                  <c:v>7706.25</c:v>
                </c:pt>
                <c:pt idx="1029">
                  <c:v>7705.0</c:v>
                </c:pt>
                <c:pt idx="1030">
                  <c:v>7703.5</c:v>
                </c:pt>
                <c:pt idx="1031">
                  <c:v>7703.0</c:v>
                </c:pt>
                <c:pt idx="1032">
                  <c:v>7702.25</c:v>
                </c:pt>
                <c:pt idx="1033">
                  <c:v>7700.0</c:v>
                </c:pt>
                <c:pt idx="1034">
                  <c:v>7698.5</c:v>
                </c:pt>
                <c:pt idx="1035">
                  <c:v>7696.75</c:v>
                </c:pt>
                <c:pt idx="1036">
                  <c:v>7693.75</c:v>
                </c:pt>
                <c:pt idx="1037">
                  <c:v>7691.5</c:v>
                </c:pt>
                <c:pt idx="1038">
                  <c:v>7690.0</c:v>
                </c:pt>
                <c:pt idx="1039">
                  <c:v>7687.25</c:v>
                </c:pt>
                <c:pt idx="1040">
                  <c:v>7685.25</c:v>
                </c:pt>
                <c:pt idx="1041">
                  <c:v>7682.25</c:v>
                </c:pt>
                <c:pt idx="1042">
                  <c:v>7679.5</c:v>
                </c:pt>
                <c:pt idx="1043">
                  <c:v>7676.0</c:v>
                </c:pt>
                <c:pt idx="1044">
                  <c:v>7673.75</c:v>
                </c:pt>
                <c:pt idx="1045">
                  <c:v>7671.75</c:v>
                </c:pt>
                <c:pt idx="1046">
                  <c:v>7669.75</c:v>
                </c:pt>
                <c:pt idx="1047">
                  <c:v>7666.5</c:v>
                </c:pt>
                <c:pt idx="1048">
                  <c:v>7664.75</c:v>
                </c:pt>
                <c:pt idx="1049">
                  <c:v>7662.5</c:v>
                </c:pt>
                <c:pt idx="1050">
                  <c:v>7659.25</c:v>
                </c:pt>
                <c:pt idx="1051">
                  <c:v>7657.75</c:v>
                </c:pt>
                <c:pt idx="1052">
                  <c:v>7654.5</c:v>
                </c:pt>
                <c:pt idx="1053">
                  <c:v>7651.25</c:v>
                </c:pt>
                <c:pt idx="1054">
                  <c:v>7648.0</c:v>
                </c:pt>
                <c:pt idx="1055">
                  <c:v>7646.25</c:v>
                </c:pt>
                <c:pt idx="1056">
                  <c:v>7643.25</c:v>
                </c:pt>
                <c:pt idx="1057">
                  <c:v>7640.5</c:v>
                </c:pt>
                <c:pt idx="1058">
                  <c:v>7638.5</c:v>
                </c:pt>
                <c:pt idx="1059">
                  <c:v>7634.5</c:v>
                </c:pt>
                <c:pt idx="1060">
                  <c:v>7631.0</c:v>
                </c:pt>
                <c:pt idx="1061">
                  <c:v>7628.5</c:v>
                </c:pt>
                <c:pt idx="1062">
                  <c:v>7624.75</c:v>
                </c:pt>
                <c:pt idx="1063">
                  <c:v>7622.5</c:v>
                </c:pt>
                <c:pt idx="1064">
                  <c:v>7620.25</c:v>
                </c:pt>
                <c:pt idx="1065">
                  <c:v>7618.75</c:v>
                </c:pt>
                <c:pt idx="1066">
                  <c:v>7616.25</c:v>
                </c:pt>
                <c:pt idx="1067">
                  <c:v>7613.5</c:v>
                </c:pt>
                <c:pt idx="1068">
                  <c:v>7609.25</c:v>
                </c:pt>
                <c:pt idx="1069">
                  <c:v>7607.0</c:v>
                </c:pt>
                <c:pt idx="1070">
                  <c:v>7605.25</c:v>
                </c:pt>
                <c:pt idx="1071">
                  <c:v>7603.0</c:v>
                </c:pt>
                <c:pt idx="1072">
                  <c:v>7600.0</c:v>
                </c:pt>
                <c:pt idx="1073">
                  <c:v>7597.5</c:v>
                </c:pt>
                <c:pt idx="1074">
                  <c:v>7594.75</c:v>
                </c:pt>
                <c:pt idx="1075">
                  <c:v>7592.0</c:v>
                </c:pt>
                <c:pt idx="1076">
                  <c:v>7590.75</c:v>
                </c:pt>
                <c:pt idx="1077">
                  <c:v>7586.75</c:v>
                </c:pt>
                <c:pt idx="1078">
                  <c:v>7585.0</c:v>
                </c:pt>
                <c:pt idx="1079">
                  <c:v>7581.25</c:v>
                </c:pt>
                <c:pt idx="1080">
                  <c:v>7579.75</c:v>
                </c:pt>
                <c:pt idx="1081">
                  <c:v>7577.0</c:v>
                </c:pt>
                <c:pt idx="1082">
                  <c:v>7573.5</c:v>
                </c:pt>
                <c:pt idx="1083">
                  <c:v>7570.5</c:v>
                </c:pt>
                <c:pt idx="1084">
                  <c:v>7567.25</c:v>
                </c:pt>
                <c:pt idx="1085">
                  <c:v>7565.5</c:v>
                </c:pt>
                <c:pt idx="1086">
                  <c:v>7563.25</c:v>
                </c:pt>
                <c:pt idx="1087">
                  <c:v>7561.25</c:v>
                </c:pt>
                <c:pt idx="1088">
                  <c:v>7559.25</c:v>
                </c:pt>
                <c:pt idx="1089">
                  <c:v>7556.5</c:v>
                </c:pt>
                <c:pt idx="1090">
                  <c:v>7554.5</c:v>
                </c:pt>
                <c:pt idx="1091">
                  <c:v>7552.5</c:v>
                </c:pt>
                <c:pt idx="1092">
                  <c:v>7549.0</c:v>
                </c:pt>
                <c:pt idx="1093">
                  <c:v>7546.25</c:v>
                </c:pt>
                <c:pt idx="1094">
                  <c:v>7543.25</c:v>
                </c:pt>
                <c:pt idx="1095">
                  <c:v>7540.5</c:v>
                </c:pt>
                <c:pt idx="1096">
                  <c:v>7539.25</c:v>
                </c:pt>
                <c:pt idx="1097">
                  <c:v>7536.25</c:v>
                </c:pt>
                <c:pt idx="1098">
                  <c:v>7535.0</c:v>
                </c:pt>
                <c:pt idx="1099">
                  <c:v>7533.5</c:v>
                </c:pt>
                <c:pt idx="1100">
                  <c:v>7531.0</c:v>
                </c:pt>
                <c:pt idx="1101">
                  <c:v>7528.75</c:v>
                </c:pt>
                <c:pt idx="1102">
                  <c:v>7526.25</c:v>
                </c:pt>
                <c:pt idx="1103">
                  <c:v>7524.0</c:v>
                </c:pt>
                <c:pt idx="1104">
                  <c:v>7520.5</c:v>
                </c:pt>
                <c:pt idx="1105">
                  <c:v>7517.5</c:v>
                </c:pt>
                <c:pt idx="1106">
                  <c:v>7513.25</c:v>
                </c:pt>
                <c:pt idx="1107">
                  <c:v>7510.0</c:v>
                </c:pt>
                <c:pt idx="1108">
                  <c:v>7507.5</c:v>
                </c:pt>
                <c:pt idx="1109">
                  <c:v>7505.75</c:v>
                </c:pt>
                <c:pt idx="1110">
                  <c:v>7503.75</c:v>
                </c:pt>
                <c:pt idx="1111">
                  <c:v>7502.0</c:v>
                </c:pt>
                <c:pt idx="1112">
                  <c:v>7500.5</c:v>
                </c:pt>
                <c:pt idx="1113">
                  <c:v>7498.0</c:v>
                </c:pt>
                <c:pt idx="1114">
                  <c:v>7495.5</c:v>
                </c:pt>
                <c:pt idx="1115">
                  <c:v>7494.5</c:v>
                </c:pt>
                <c:pt idx="1116">
                  <c:v>7491.75</c:v>
                </c:pt>
                <c:pt idx="1117">
                  <c:v>7489.5</c:v>
                </c:pt>
                <c:pt idx="1118">
                  <c:v>7487.5</c:v>
                </c:pt>
                <c:pt idx="1119">
                  <c:v>7486.5</c:v>
                </c:pt>
                <c:pt idx="1120">
                  <c:v>7482.5</c:v>
                </c:pt>
                <c:pt idx="1121">
                  <c:v>7480.5</c:v>
                </c:pt>
                <c:pt idx="1122">
                  <c:v>7479.25</c:v>
                </c:pt>
                <c:pt idx="1123">
                  <c:v>7476.75</c:v>
                </c:pt>
                <c:pt idx="1124">
                  <c:v>7475.75</c:v>
                </c:pt>
                <c:pt idx="1125">
                  <c:v>7474.75</c:v>
                </c:pt>
                <c:pt idx="1126">
                  <c:v>7473.0</c:v>
                </c:pt>
                <c:pt idx="1127">
                  <c:v>7471.75</c:v>
                </c:pt>
                <c:pt idx="1128">
                  <c:v>7470.75</c:v>
                </c:pt>
                <c:pt idx="1129">
                  <c:v>7469.25</c:v>
                </c:pt>
                <c:pt idx="1130">
                  <c:v>7467.75</c:v>
                </c:pt>
                <c:pt idx="1131">
                  <c:v>7466.0</c:v>
                </c:pt>
                <c:pt idx="1132">
                  <c:v>7464.75</c:v>
                </c:pt>
                <c:pt idx="1133">
                  <c:v>7464.0</c:v>
                </c:pt>
                <c:pt idx="1134">
                  <c:v>7462.25</c:v>
                </c:pt>
                <c:pt idx="1135">
                  <c:v>7461.0</c:v>
                </c:pt>
                <c:pt idx="1136">
                  <c:v>7460.25</c:v>
                </c:pt>
                <c:pt idx="1137">
                  <c:v>7458.25</c:v>
                </c:pt>
                <c:pt idx="1138">
                  <c:v>7456.5</c:v>
                </c:pt>
                <c:pt idx="1139">
                  <c:v>7455.0</c:v>
                </c:pt>
                <c:pt idx="1140">
                  <c:v>7454.0</c:v>
                </c:pt>
                <c:pt idx="1141">
                  <c:v>7452.0</c:v>
                </c:pt>
                <c:pt idx="1142">
                  <c:v>7450.75</c:v>
                </c:pt>
                <c:pt idx="1143">
                  <c:v>7449.25</c:v>
                </c:pt>
                <c:pt idx="1144">
                  <c:v>7447.0</c:v>
                </c:pt>
                <c:pt idx="1145">
                  <c:v>7445.5</c:v>
                </c:pt>
                <c:pt idx="1146">
                  <c:v>7444.75</c:v>
                </c:pt>
                <c:pt idx="1147">
                  <c:v>7443.75</c:v>
                </c:pt>
                <c:pt idx="1148">
                  <c:v>7442.5</c:v>
                </c:pt>
                <c:pt idx="1149">
                  <c:v>7441.25</c:v>
                </c:pt>
                <c:pt idx="1150">
                  <c:v>7439.5</c:v>
                </c:pt>
                <c:pt idx="1151">
                  <c:v>7437.75</c:v>
                </c:pt>
                <c:pt idx="1152">
                  <c:v>7436.5</c:v>
                </c:pt>
                <c:pt idx="1153">
                  <c:v>7435.5</c:v>
                </c:pt>
                <c:pt idx="1154">
                  <c:v>7434.25</c:v>
                </c:pt>
                <c:pt idx="1155">
                  <c:v>7433.5</c:v>
                </c:pt>
                <c:pt idx="1156">
                  <c:v>7432.75</c:v>
                </c:pt>
                <c:pt idx="1157">
                  <c:v>7431.5</c:v>
                </c:pt>
                <c:pt idx="1158">
                  <c:v>7430.5</c:v>
                </c:pt>
                <c:pt idx="1159">
                  <c:v>7428.75</c:v>
                </c:pt>
                <c:pt idx="1160">
                  <c:v>7428.5</c:v>
                </c:pt>
                <c:pt idx="1161">
                  <c:v>7427.0</c:v>
                </c:pt>
                <c:pt idx="1162">
                  <c:v>7426.25</c:v>
                </c:pt>
                <c:pt idx="1163">
                  <c:v>7423.75</c:v>
                </c:pt>
                <c:pt idx="1164">
                  <c:v>7422.5</c:v>
                </c:pt>
                <c:pt idx="1165">
                  <c:v>7421.5</c:v>
                </c:pt>
                <c:pt idx="1166">
                  <c:v>7420.5</c:v>
                </c:pt>
                <c:pt idx="1167">
                  <c:v>7420.0</c:v>
                </c:pt>
                <c:pt idx="1168">
                  <c:v>7419.25</c:v>
                </c:pt>
                <c:pt idx="1169">
                  <c:v>7418.25</c:v>
                </c:pt>
                <c:pt idx="1170">
                  <c:v>7417.25</c:v>
                </c:pt>
                <c:pt idx="1171">
                  <c:v>7416.0</c:v>
                </c:pt>
                <c:pt idx="1172">
                  <c:v>7415.0</c:v>
                </c:pt>
                <c:pt idx="1173">
                  <c:v>7414.25</c:v>
                </c:pt>
                <c:pt idx="1174">
                  <c:v>7413.5</c:v>
                </c:pt>
                <c:pt idx="1175">
                  <c:v>7412.5</c:v>
                </c:pt>
                <c:pt idx="1176">
                  <c:v>7412.25</c:v>
                </c:pt>
                <c:pt idx="1177">
                  <c:v>7410.75</c:v>
                </c:pt>
                <c:pt idx="1178">
                  <c:v>7410.0</c:v>
                </c:pt>
                <c:pt idx="1179">
                  <c:v>7409.0</c:v>
                </c:pt>
                <c:pt idx="1180">
                  <c:v>7408.75</c:v>
                </c:pt>
                <c:pt idx="1181">
                  <c:v>7408.0</c:v>
                </c:pt>
                <c:pt idx="1182">
                  <c:v>7406.75</c:v>
                </c:pt>
                <c:pt idx="1183">
                  <c:v>7405.5</c:v>
                </c:pt>
                <c:pt idx="1184">
                  <c:v>7404.5</c:v>
                </c:pt>
                <c:pt idx="1185">
                  <c:v>7403.25</c:v>
                </c:pt>
                <c:pt idx="1186">
                  <c:v>7403.0</c:v>
                </c:pt>
                <c:pt idx="1187">
                  <c:v>7402.25</c:v>
                </c:pt>
                <c:pt idx="1188">
                  <c:v>7400.75</c:v>
                </c:pt>
                <c:pt idx="1189">
                  <c:v>7399.25</c:v>
                </c:pt>
                <c:pt idx="1190">
                  <c:v>7397.25</c:v>
                </c:pt>
                <c:pt idx="1191">
                  <c:v>7396.25</c:v>
                </c:pt>
                <c:pt idx="1192">
                  <c:v>7395.75</c:v>
                </c:pt>
                <c:pt idx="1193">
                  <c:v>7394.5</c:v>
                </c:pt>
                <c:pt idx="1194">
                  <c:v>7393.5</c:v>
                </c:pt>
                <c:pt idx="1195">
                  <c:v>7392.5</c:v>
                </c:pt>
                <c:pt idx="1196">
                  <c:v>7391.0</c:v>
                </c:pt>
                <c:pt idx="1197">
                  <c:v>7390.25</c:v>
                </c:pt>
                <c:pt idx="1198">
                  <c:v>7388.25</c:v>
                </c:pt>
                <c:pt idx="1199">
                  <c:v>7386.75</c:v>
                </c:pt>
                <c:pt idx="1200">
                  <c:v>7386.5</c:v>
                </c:pt>
                <c:pt idx="1201">
                  <c:v>7384.75</c:v>
                </c:pt>
                <c:pt idx="1202">
                  <c:v>7384.0</c:v>
                </c:pt>
                <c:pt idx="1203">
                  <c:v>7383.0</c:v>
                </c:pt>
                <c:pt idx="1204">
                  <c:v>7382.25</c:v>
                </c:pt>
                <c:pt idx="1205">
                  <c:v>7380.25</c:v>
                </c:pt>
                <c:pt idx="1206">
                  <c:v>7379.25</c:v>
                </c:pt>
                <c:pt idx="1207">
                  <c:v>7378.0</c:v>
                </c:pt>
                <c:pt idx="1208">
                  <c:v>7375.75</c:v>
                </c:pt>
                <c:pt idx="1209">
                  <c:v>7374.0</c:v>
                </c:pt>
                <c:pt idx="1210">
                  <c:v>7372.75</c:v>
                </c:pt>
                <c:pt idx="1211">
                  <c:v>7370.5</c:v>
                </c:pt>
                <c:pt idx="1212">
                  <c:v>7369.5</c:v>
                </c:pt>
                <c:pt idx="1213">
                  <c:v>7368.5</c:v>
                </c:pt>
                <c:pt idx="1214">
                  <c:v>7366.75</c:v>
                </c:pt>
                <c:pt idx="1215">
                  <c:v>7365.75</c:v>
                </c:pt>
                <c:pt idx="1216">
                  <c:v>7364.5</c:v>
                </c:pt>
                <c:pt idx="1217">
                  <c:v>7363.75</c:v>
                </c:pt>
                <c:pt idx="1218">
                  <c:v>7362.75</c:v>
                </c:pt>
                <c:pt idx="1219">
                  <c:v>7361.0</c:v>
                </c:pt>
                <c:pt idx="1220">
                  <c:v>7360.0</c:v>
                </c:pt>
                <c:pt idx="1221">
                  <c:v>7359.75</c:v>
                </c:pt>
                <c:pt idx="1222">
                  <c:v>7358.25</c:v>
                </c:pt>
                <c:pt idx="1223">
                  <c:v>7357.5</c:v>
                </c:pt>
                <c:pt idx="1224">
                  <c:v>7356.0</c:v>
                </c:pt>
                <c:pt idx="1225">
                  <c:v>7355.25</c:v>
                </c:pt>
                <c:pt idx="1226">
                  <c:v>7354.0</c:v>
                </c:pt>
                <c:pt idx="1227">
                  <c:v>7353.0</c:v>
                </c:pt>
                <c:pt idx="1228">
                  <c:v>7351.5</c:v>
                </c:pt>
                <c:pt idx="1229">
                  <c:v>7349.75</c:v>
                </c:pt>
                <c:pt idx="1230">
                  <c:v>7347.75</c:v>
                </c:pt>
                <c:pt idx="1231">
                  <c:v>7346.25</c:v>
                </c:pt>
                <c:pt idx="1232">
                  <c:v>7345.5</c:v>
                </c:pt>
                <c:pt idx="1233">
                  <c:v>7344.5</c:v>
                </c:pt>
                <c:pt idx="1234">
                  <c:v>7344.0</c:v>
                </c:pt>
                <c:pt idx="1235">
                  <c:v>7342.0</c:v>
                </c:pt>
                <c:pt idx="1236">
                  <c:v>7340.5</c:v>
                </c:pt>
                <c:pt idx="1237">
                  <c:v>7338.75</c:v>
                </c:pt>
                <c:pt idx="1238">
                  <c:v>7337.75</c:v>
                </c:pt>
                <c:pt idx="1239">
                  <c:v>7337.0</c:v>
                </c:pt>
                <c:pt idx="1240">
                  <c:v>7335.25</c:v>
                </c:pt>
                <c:pt idx="1241">
                  <c:v>7334.75</c:v>
                </c:pt>
                <c:pt idx="1242">
                  <c:v>7333.5</c:v>
                </c:pt>
                <c:pt idx="1243">
                  <c:v>7332.75</c:v>
                </c:pt>
                <c:pt idx="1244">
                  <c:v>7331.25</c:v>
                </c:pt>
                <c:pt idx="1245">
                  <c:v>7329.75</c:v>
                </c:pt>
                <c:pt idx="1246">
                  <c:v>7328.75</c:v>
                </c:pt>
                <c:pt idx="1247">
                  <c:v>7327.5</c:v>
                </c:pt>
                <c:pt idx="1248">
                  <c:v>7324.75</c:v>
                </c:pt>
                <c:pt idx="1249">
                  <c:v>7323.25</c:v>
                </c:pt>
                <c:pt idx="1250">
                  <c:v>7321.5</c:v>
                </c:pt>
                <c:pt idx="1251">
                  <c:v>7319.0</c:v>
                </c:pt>
                <c:pt idx="1252">
                  <c:v>7318.0</c:v>
                </c:pt>
                <c:pt idx="1253">
                  <c:v>7317.0</c:v>
                </c:pt>
                <c:pt idx="1254">
                  <c:v>7316.0</c:v>
                </c:pt>
                <c:pt idx="1255">
                  <c:v>7314.0</c:v>
                </c:pt>
                <c:pt idx="1256">
                  <c:v>7313.0</c:v>
                </c:pt>
                <c:pt idx="1257">
                  <c:v>7310.75</c:v>
                </c:pt>
                <c:pt idx="1258">
                  <c:v>7309.75</c:v>
                </c:pt>
                <c:pt idx="1259">
                  <c:v>7307.75</c:v>
                </c:pt>
                <c:pt idx="1260">
                  <c:v>7306.25</c:v>
                </c:pt>
                <c:pt idx="1261">
                  <c:v>7305.0</c:v>
                </c:pt>
                <c:pt idx="1262">
                  <c:v>7304.25</c:v>
                </c:pt>
                <c:pt idx="1263">
                  <c:v>7303.5</c:v>
                </c:pt>
                <c:pt idx="1264">
                  <c:v>7301.25</c:v>
                </c:pt>
                <c:pt idx="1265">
                  <c:v>7299.5</c:v>
                </c:pt>
                <c:pt idx="1266">
                  <c:v>7298.5</c:v>
                </c:pt>
                <c:pt idx="1267">
                  <c:v>7297.75</c:v>
                </c:pt>
                <c:pt idx="1268">
                  <c:v>7295.75</c:v>
                </c:pt>
                <c:pt idx="1269">
                  <c:v>7294.75</c:v>
                </c:pt>
                <c:pt idx="1270">
                  <c:v>7293.75</c:v>
                </c:pt>
                <c:pt idx="1271">
                  <c:v>7293.25</c:v>
                </c:pt>
                <c:pt idx="1272">
                  <c:v>7292.0</c:v>
                </c:pt>
                <c:pt idx="1273">
                  <c:v>7290.75</c:v>
                </c:pt>
                <c:pt idx="1274">
                  <c:v>7290.0</c:v>
                </c:pt>
                <c:pt idx="1275">
                  <c:v>7289.5</c:v>
                </c:pt>
                <c:pt idx="1276">
                  <c:v>7288.0</c:v>
                </c:pt>
                <c:pt idx="1277">
                  <c:v>7287.0</c:v>
                </c:pt>
                <c:pt idx="1278">
                  <c:v>7285.5</c:v>
                </c:pt>
                <c:pt idx="1279">
                  <c:v>7284.75</c:v>
                </c:pt>
                <c:pt idx="1280">
                  <c:v>7284.0</c:v>
                </c:pt>
                <c:pt idx="1281">
                  <c:v>7283.75</c:v>
                </c:pt>
                <c:pt idx="1282">
                  <c:v>7282.0</c:v>
                </c:pt>
                <c:pt idx="1283">
                  <c:v>7281.25</c:v>
                </c:pt>
                <c:pt idx="1284">
                  <c:v>7280.25</c:v>
                </c:pt>
                <c:pt idx="1285">
                  <c:v>7279.0</c:v>
                </c:pt>
                <c:pt idx="1286">
                  <c:v>7278.0</c:v>
                </c:pt>
                <c:pt idx="1287">
                  <c:v>7277.25</c:v>
                </c:pt>
                <c:pt idx="1288">
                  <c:v>7276.25</c:v>
                </c:pt>
                <c:pt idx="1289">
                  <c:v>7275.75</c:v>
                </c:pt>
                <c:pt idx="1290">
                  <c:v>7275.25</c:v>
                </c:pt>
                <c:pt idx="1291">
                  <c:v>7274.5</c:v>
                </c:pt>
                <c:pt idx="1292">
                  <c:v>7272.75</c:v>
                </c:pt>
                <c:pt idx="1293">
                  <c:v>7270.5</c:v>
                </c:pt>
                <c:pt idx="1294">
                  <c:v>7269.5</c:v>
                </c:pt>
                <c:pt idx="1295">
                  <c:v>7269.0</c:v>
                </c:pt>
                <c:pt idx="1296">
                  <c:v>7268.75</c:v>
                </c:pt>
                <c:pt idx="1297">
                  <c:v>7268.25</c:v>
                </c:pt>
                <c:pt idx="1298">
                  <c:v>7266.75</c:v>
                </c:pt>
                <c:pt idx="1299">
                  <c:v>7266.25</c:v>
                </c:pt>
                <c:pt idx="1300">
                  <c:v>7264.75</c:v>
                </c:pt>
                <c:pt idx="1301">
                  <c:v>7263.75</c:v>
                </c:pt>
                <c:pt idx="1302">
                  <c:v>7262.5</c:v>
                </c:pt>
                <c:pt idx="1303">
                  <c:v>7261.25</c:v>
                </c:pt>
                <c:pt idx="1304">
                  <c:v>7260.25</c:v>
                </c:pt>
                <c:pt idx="1305">
                  <c:v>7259.25</c:v>
                </c:pt>
                <c:pt idx="1306">
                  <c:v>7257.5</c:v>
                </c:pt>
                <c:pt idx="1307">
                  <c:v>7256.25</c:v>
                </c:pt>
                <c:pt idx="1308">
                  <c:v>7255.25</c:v>
                </c:pt>
                <c:pt idx="1309">
                  <c:v>7254.5</c:v>
                </c:pt>
                <c:pt idx="1310">
                  <c:v>7253.75</c:v>
                </c:pt>
                <c:pt idx="1311">
                  <c:v>7252.75</c:v>
                </c:pt>
                <c:pt idx="1312">
                  <c:v>7251.75</c:v>
                </c:pt>
                <c:pt idx="1313">
                  <c:v>7250.0</c:v>
                </c:pt>
                <c:pt idx="1314">
                  <c:v>7249.25</c:v>
                </c:pt>
                <c:pt idx="1315">
                  <c:v>7248.0</c:v>
                </c:pt>
                <c:pt idx="1316">
                  <c:v>7246.75</c:v>
                </c:pt>
                <c:pt idx="1317">
                  <c:v>7245.5</c:v>
                </c:pt>
                <c:pt idx="1318">
                  <c:v>7243.5</c:v>
                </c:pt>
                <c:pt idx="1319">
                  <c:v>7241.75</c:v>
                </c:pt>
                <c:pt idx="1320">
                  <c:v>7241.0</c:v>
                </c:pt>
                <c:pt idx="1321">
                  <c:v>7239.25</c:v>
                </c:pt>
                <c:pt idx="1322">
                  <c:v>7237.25</c:v>
                </c:pt>
                <c:pt idx="1323">
                  <c:v>7236.25</c:v>
                </c:pt>
                <c:pt idx="1324">
                  <c:v>7235.0</c:v>
                </c:pt>
                <c:pt idx="1325">
                  <c:v>7233.5</c:v>
                </c:pt>
                <c:pt idx="1326">
                  <c:v>7232.0</c:v>
                </c:pt>
                <c:pt idx="1327">
                  <c:v>7231.0</c:v>
                </c:pt>
                <c:pt idx="1328">
                  <c:v>7230.0</c:v>
                </c:pt>
                <c:pt idx="1329">
                  <c:v>7227.5</c:v>
                </c:pt>
                <c:pt idx="1330">
                  <c:v>7226.0</c:v>
                </c:pt>
                <c:pt idx="1331">
                  <c:v>7223.5</c:v>
                </c:pt>
                <c:pt idx="1332">
                  <c:v>7222.0</c:v>
                </c:pt>
                <c:pt idx="1333">
                  <c:v>7220.5</c:v>
                </c:pt>
                <c:pt idx="1334">
                  <c:v>7218.25</c:v>
                </c:pt>
                <c:pt idx="1335">
                  <c:v>7216.75</c:v>
                </c:pt>
                <c:pt idx="1336">
                  <c:v>7214.75</c:v>
                </c:pt>
                <c:pt idx="1337">
                  <c:v>7213.75</c:v>
                </c:pt>
                <c:pt idx="1338">
                  <c:v>7211.75</c:v>
                </c:pt>
                <c:pt idx="1339">
                  <c:v>7210.0</c:v>
                </c:pt>
                <c:pt idx="1340">
                  <c:v>7207.75</c:v>
                </c:pt>
                <c:pt idx="1341">
                  <c:v>7204.0</c:v>
                </c:pt>
                <c:pt idx="1342">
                  <c:v>7203.5</c:v>
                </c:pt>
                <c:pt idx="1343">
                  <c:v>7201.5</c:v>
                </c:pt>
                <c:pt idx="1344">
                  <c:v>7198.5</c:v>
                </c:pt>
                <c:pt idx="1345">
                  <c:v>7196.75</c:v>
                </c:pt>
                <c:pt idx="1346">
                  <c:v>7194.75</c:v>
                </c:pt>
                <c:pt idx="1347">
                  <c:v>7194.0</c:v>
                </c:pt>
                <c:pt idx="1348">
                  <c:v>7193.5</c:v>
                </c:pt>
                <c:pt idx="1349">
                  <c:v>7191.25</c:v>
                </c:pt>
                <c:pt idx="1350">
                  <c:v>7189.25</c:v>
                </c:pt>
                <c:pt idx="1351">
                  <c:v>7187.5</c:v>
                </c:pt>
                <c:pt idx="1352">
                  <c:v>7185.0</c:v>
                </c:pt>
                <c:pt idx="1353">
                  <c:v>7184.25</c:v>
                </c:pt>
                <c:pt idx="1354">
                  <c:v>7183.5</c:v>
                </c:pt>
                <c:pt idx="1355">
                  <c:v>7181.25</c:v>
                </c:pt>
                <c:pt idx="1356">
                  <c:v>7179.0</c:v>
                </c:pt>
                <c:pt idx="1357">
                  <c:v>7178.0</c:v>
                </c:pt>
                <c:pt idx="1358">
                  <c:v>7176.75</c:v>
                </c:pt>
                <c:pt idx="1359">
                  <c:v>7176.25</c:v>
                </c:pt>
                <c:pt idx="1360">
                  <c:v>7175.0</c:v>
                </c:pt>
                <c:pt idx="1361">
                  <c:v>7173.75</c:v>
                </c:pt>
                <c:pt idx="1362">
                  <c:v>7172.25</c:v>
                </c:pt>
                <c:pt idx="1363">
                  <c:v>7170.75</c:v>
                </c:pt>
                <c:pt idx="1364">
                  <c:v>7169.5</c:v>
                </c:pt>
                <c:pt idx="1365">
                  <c:v>7169.0</c:v>
                </c:pt>
                <c:pt idx="1366">
                  <c:v>7167.75</c:v>
                </c:pt>
                <c:pt idx="1367">
                  <c:v>7167.25</c:v>
                </c:pt>
                <c:pt idx="1368">
                  <c:v>7166.5</c:v>
                </c:pt>
                <c:pt idx="1369">
                  <c:v>7165.75</c:v>
                </c:pt>
                <c:pt idx="1370">
                  <c:v>7164.5</c:v>
                </c:pt>
                <c:pt idx="1371">
                  <c:v>7163.5</c:v>
                </c:pt>
                <c:pt idx="1372">
                  <c:v>7162.25</c:v>
                </c:pt>
                <c:pt idx="1373">
                  <c:v>7161.75</c:v>
                </c:pt>
                <c:pt idx="1374">
                  <c:v>7160.0</c:v>
                </c:pt>
                <c:pt idx="1375">
                  <c:v>7158.25</c:v>
                </c:pt>
                <c:pt idx="1376">
                  <c:v>7157.25</c:v>
                </c:pt>
                <c:pt idx="1377">
                  <c:v>7154.5</c:v>
                </c:pt>
                <c:pt idx="1378">
                  <c:v>7152.5</c:v>
                </c:pt>
                <c:pt idx="1379">
                  <c:v>7150.25</c:v>
                </c:pt>
                <c:pt idx="1380">
                  <c:v>7148.5</c:v>
                </c:pt>
                <c:pt idx="1381">
                  <c:v>7146.25</c:v>
                </c:pt>
                <c:pt idx="1382">
                  <c:v>7144.0</c:v>
                </c:pt>
                <c:pt idx="1383">
                  <c:v>7141.75</c:v>
                </c:pt>
                <c:pt idx="1384">
                  <c:v>7139.25</c:v>
                </c:pt>
                <c:pt idx="1385">
                  <c:v>7138.25</c:v>
                </c:pt>
                <c:pt idx="1386">
                  <c:v>7136.25</c:v>
                </c:pt>
                <c:pt idx="1387">
                  <c:v>7134.0</c:v>
                </c:pt>
                <c:pt idx="1388">
                  <c:v>7133.0</c:v>
                </c:pt>
                <c:pt idx="1389">
                  <c:v>7129.75</c:v>
                </c:pt>
                <c:pt idx="1390">
                  <c:v>7127.0</c:v>
                </c:pt>
                <c:pt idx="1391">
                  <c:v>7124.5</c:v>
                </c:pt>
                <c:pt idx="1392">
                  <c:v>7123.0</c:v>
                </c:pt>
                <c:pt idx="1393">
                  <c:v>7120.75</c:v>
                </c:pt>
                <c:pt idx="1394">
                  <c:v>7117.5</c:v>
                </c:pt>
                <c:pt idx="1395">
                  <c:v>7115.25</c:v>
                </c:pt>
                <c:pt idx="1396">
                  <c:v>7114.25</c:v>
                </c:pt>
                <c:pt idx="1397">
                  <c:v>7113.5</c:v>
                </c:pt>
                <c:pt idx="1398">
                  <c:v>7109.25</c:v>
                </c:pt>
                <c:pt idx="1399">
                  <c:v>7108.0</c:v>
                </c:pt>
                <c:pt idx="1400">
                  <c:v>7107.75</c:v>
                </c:pt>
                <c:pt idx="1401">
                  <c:v>7105.25</c:v>
                </c:pt>
                <c:pt idx="1402">
                  <c:v>7103.25</c:v>
                </c:pt>
                <c:pt idx="1403">
                  <c:v>7101.25</c:v>
                </c:pt>
                <c:pt idx="1404">
                  <c:v>7099.75</c:v>
                </c:pt>
                <c:pt idx="1405">
                  <c:v>7097.0</c:v>
                </c:pt>
                <c:pt idx="1406">
                  <c:v>7094.75</c:v>
                </c:pt>
                <c:pt idx="1407">
                  <c:v>7093.0</c:v>
                </c:pt>
                <c:pt idx="1408">
                  <c:v>7090.25</c:v>
                </c:pt>
                <c:pt idx="1409">
                  <c:v>7088.5</c:v>
                </c:pt>
                <c:pt idx="1410">
                  <c:v>7086.75</c:v>
                </c:pt>
                <c:pt idx="1411">
                  <c:v>7085.75</c:v>
                </c:pt>
                <c:pt idx="1412">
                  <c:v>7083.25</c:v>
                </c:pt>
                <c:pt idx="1413">
                  <c:v>7081.75</c:v>
                </c:pt>
                <c:pt idx="1414">
                  <c:v>7079.5</c:v>
                </c:pt>
                <c:pt idx="1415">
                  <c:v>7076.25</c:v>
                </c:pt>
                <c:pt idx="1416">
                  <c:v>7075.25</c:v>
                </c:pt>
                <c:pt idx="1417">
                  <c:v>7073.25</c:v>
                </c:pt>
                <c:pt idx="1418">
                  <c:v>7071.75</c:v>
                </c:pt>
                <c:pt idx="1419">
                  <c:v>7069.5</c:v>
                </c:pt>
                <c:pt idx="1420">
                  <c:v>7067.5</c:v>
                </c:pt>
                <c:pt idx="1421">
                  <c:v>7065.0</c:v>
                </c:pt>
                <c:pt idx="1422">
                  <c:v>7063.5</c:v>
                </c:pt>
                <c:pt idx="1423">
                  <c:v>7062.25</c:v>
                </c:pt>
                <c:pt idx="1424">
                  <c:v>7061.0</c:v>
                </c:pt>
                <c:pt idx="1425">
                  <c:v>7059.5</c:v>
                </c:pt>
                <c:pt idx="1426">
                  <c:v>7058.5</c:v>
                </c:pt>
                <c:pt idx="1427">
                  <c:v>7055.75</c:v>
                </c:pt>
                <c:pt idx="1428">
                  <c:v>7054.25</c:v>
                </c:pt>
                <c:pt idx="1429">
                  <c:v>7052.25</c:v>
                </c:pt>
                <c:pt idx="1430">
                  <c:v>7049.5</c:v>
                </c:pt>
                <c:pt idx="1431">
                  <c:v>7048.75</c:v>
                </c:pt>
                <c:pt idx="1432">
                  <c:v>7047.25</c:v>
                </c:pt>
                <c:pt idx="1433">
                  <c:v>7047.0</c:v>
                </c:pt>
                <c:pt idx="1434">
                  <c:v>7045.5</c:v>
                </c:pt>
                <c:pt idx="1435">
                  <c:v>7044.75</c:v>
                </c:pt>
                <c:pt idx="1436">
                  <c:v>7042.75</c:v>
                </c:pt>
                <c:pt idx="1437">
                  <c:v>7041.0</c:v>
                </c:pt>
                <c:pt idx="1438">
                  <c:v>7039.0</c:v>
                </c:pt>
                <c:pt idx="1439">
                  <c:v>7036.5</c:v>
                </c:pt>
                <c:pt idx="1440">
                  <c:v>7034.25</c:v>
                </c:pt>
                <c:pt idx="1441">
                  <c:v>7032.25</c:v>
                </c:pt>
                <c:pt idx="1442">
                  <c:v>7030.5</c:v>
                </c:pt>
                <c:pt idx="1443">
                  <c:v>7029.25</c:v>
                </c:pt>
                <c:pt idx="1444">
                  <c:v>7027.5</c:v>
                </c:pt>
                <c:pt idx="1445">
                  <c:v>7026.5</c:v>
                </c:pt>
                <c:pt idx="1446">
                  <c:v>7025.0</c:v>
                </c:pt>
                <c:pt idx="1447">
                  <c:v>7022.75</c:v>
                </c:pt>
                <c:pt idx="1448">
                  <c:v>7020.25</c:v>
                </c:pt>
                <c:pt idx="1449">
                  <c:v>7018.75</c:v>
                </c:pt>
                <c:pt idx="1450">
                  <c:v>7016.0</c:v>
                </c:pt>
                <c:pt idx="1451">
                  <c:v>7014.0</c:v>
                </c:pt>
                <c:pt idx="1452">
                  <c:v>7011.0</c:v>
                </c:pt>
                <c:pt idx="1453">
                  <c:v>7010.25</c:v>
                </c:pt>
                <c:pt idx="1454">
                  <c:v>7007.25</c:v>
                </c:pt>
                <c:pt idx="1455">
                  <c:v>7004.75</c:v>
                </c:pt>
                <c:pt idx="1456">
                  <c:v>7002.5</c:v>
                </c:pt>
                <c:pt idx="1457">
                  <c:v>6999.75</c:v>
                </c:pt>
                <c:pt idx="1458">
                  <c:v>6997.75</c:v>
                </c:pt>
                <c:pt idx="1459">
                  <c:v>6996.25</c:v>
                </c:pt>
                <c:pt idx="1460">
                  <c:v>6993.75</c:v>
                </c:pt>
                <c:pt idx="1461">
                  <c:v>6993.0</c:v>
                </c:pt>
                <c:pt idx="1462">
                  <c:v>6991.25</c:v>
                </c:pt>
                <c:pt idx="1463">
                  <c:v>6988.25</c:v>
                </c:pt>
                <c:pt idx="1464">
                  <c:v>6986.0</c:v>
                </c:pt>
                <c:pt idx="1465">
                  <c:v>6984.25</c:v>
                </c:pt>
                <c:pt idx="1466">
                  <c:v>6981.25</c:v>
                </c:pt>
                <c:pt idx="1467">
                  <c:v>6979.5</c:v>
                </c:pt>
                <c:pt idx="1468">
                  <c:v>6977.25</c:v>
                </c:pt>
                <c:pt idx="1469">
                  <c:v>6975.25</c:v>
                </c:pt>
                <c:pt idx="1470">
                  <c:v>6972.25</c:v>
                </c:pt>
                <c:pt idx="1471">
                  <c:v>6970.5</c:v>
                </c:pt>
                <c:pt idx="1472">
                  <c:v>6967.75</c:v>
                </c:pt>
                <c:pt idx="1473">
                  <c:v>6967.0</c:v>
                </c:pt>
                <c:pt idx="1474">
                  <c:v>6965.5</c:v>
                </c:pt>
                <c:pt idx="1475">
                  <c:v>6963.75</c:v>
                </c:pt>
                <c:pt idx="1476">
                  <c:v>6961.25</c:v>
                </c:pt>
                <c:pt idx="1477">
                  <c:v>6959.25</c:v>
                </c:pt>
                <c:pt idx="1478">
                  <c:v>6956.25</c:v>
                </c:pt>
                <c:pt idx="1479">
                  <c:v>6953.5</c:v>
                </c:pt>
                <c:pt idx="1480">
                  <c:v>6951.0</c:v>
                </c:pt>
                <c:pt idx="1481">
                  <c:v>6950.5</c:v>
                </c:pt>
                <c:pt idx="1482">
                  <c:v>6948.25</c:v>
                </c:pt>
                <c:pt idx="1483">
                  <c:v>6945.0</c:v>
                </c:pt>
                <c:pt idx="1484">
                  <c:v>6942.5</c:v>
                </c:pt>
                <c:pt idx="1485">
                  <c:v>6940.0</c:v>
                </c:pt>
                <c:pt idx="1486">
                  <c:v>6937.25</c:v>
                </c:pt>
                <c:pt idx="1487">
                  <c:v>6934.75</c:v>
                </c:pt>
                <c:pt idx="1488">
                  <c:v>6932.25</c:v>
                </c:pt>
                <c:pt idx="1489">
                  <c:v>6930.75</c:v>
                </c:pt>
                <c:pt idx="1490">
                  <c:v>6929.0</c:v>
                </c:pt>
                <c:pt idx="1491">
                  <c:v>6926.5</c:v>
                </c:pt>
                <c:pt idx="1492">
                  <c:v>6925.0</c:v>
                </c:pt>
                <c:pt idx="1493">
                  <c:v>6923.0</c:v>
                </c:pt>
                <c:pt idx="1494">
                  <c:v>6920.75</c:v>
                </c:pt>
                <c:pt idx="1495">
                  <c:v>6919.5</c:v>
                </c:pt>
                <c:pt idx="1496">
                  <c:v>6914.75</c:v>
                </c:pt>
                <c:pt idx="1497">
                  <c:v>6913.0</c:v>
                </c:pt>
                <c:pt idx="1498">
                  <c:v>6909.5</c:v>
                </c:pt>
                <c:pt idx="1499">
                  <c:v>6908.0</c:v>
                </c:pt>
                <c:pt idx="1500">
                  <c:v>6904.5</c:v>
                </c:pt>
                <c:pt idx="1501">
                  <c:v>6901.5</c:v>
                </c:pt>
                <c:pt idx="1502">
                  <c:v>6897.75</c:v>
                </c:pt>
                <c:pt idx="1503">
                  <c:v>6894.25</c:v>
                </c:pt>
                <c:pt idx="1504">
                  <c:v>6891.0</c:v>
                </c:pt>
                <c:pt idx="1505">
                  <c:v>6889.25</c:v>
                </c:pt>
                <c:pt idx="1506">
                  <c:v>6886.5</c:v>
                </c:pt>
                <c:pt idx="1507">
                  <c:v>6884.5</c:v>
                </c:pt>
                <c:pt idx="1508">
                  <c:v>6882.0</c:v>
                </c:pt>
                <c:pt idx="1509">
                  <c:v>6880.0</c:v>
                </c:pt>
                <c:pt idx="1510">
                  <c:v>6878.0</c:v>
                </c:pt>
                <c:pt idx="1511">
                  <c:v>6877.25</c:v>
                </c:pt>
                <c:pt idx="1512">
                  <c:v>6875.75</c:v>
                </c:pt>
                <c:pt idx="1513">
                  <c:v>6873.75</c:v>
                </c:pt>
                <c:pt idx="1514">
                  <c:v>6872.0</c:v>
                </c:pt>
                <c:pt idx="1515">
                  <c:v>6869.5</c:v>
                </c:pt>
                <c:pt idx="1516">
                  <c:v>6866.5</c:v>
                </c:pt>
                <c:pt idx="1517">
                  <c:v>6863.75</c:v>
                </c:pt>
                <c:pt idx="1518">
                  <c:v>6861.5</c:v>
                </c:pt>
                <c:pt idx="1519">
                  <c:v>6859.5</c:v>
                </c:pt>
                <c:pt idx="1520">
                  <c:v>6858.25</c:v>
                </c:pt>
                <c:pt idx="1521">
                  <c:v>6855.0</c:v>
                </c:pt>
                <c:pt idx="1522">
                  <c:v>6853.25</c:v>
                </c:pt>
                <c:pt idx="1523">
                  <c:v>6850.75</c:v>
                </c:pt>
                <c:pt idx="1524">
                  <c:v>6848.75</c:v>
                </c:pt>
                <c:pt idx="1525">
                  <c:v>6846.5</c:v>
                </c:pt>
                <c:pt idx="1526">
                  <c:v>6845.0</c:v>
                </c:pt>
                <c:pt idx="1527">
                  <c:v>6842.75</c:v>
                </c:pt>
                <c:pt idx="1528">
                  <c:v>6841.0</c:v>
                </c:pt>
                <c:pt idx="1529">
                  <c:v>6839.0</c:v>
                </c:pt>
                <c:pt idx="1530">
                  <c:v>6835.5</c:v>
                </c:pt>
                <c:pt idx="1531">
                  <c:v>6832.75</c:v>
                </c:pt>
                <c:pt idx="1532">
                  <c:v>6830.25</c:v>
                </c:pt>
                <c:pt idx="1533">
                  <c:v>6827.25</c:v>
                </c:pt>
                <c:pt idx="1534">
                  <c:v>6824.75</c:v>
                </c:pt>
                <c:pt idx="1535">
                  <c:v>6822.25</c:v>
                </c:pt>
                <c:pt idx="1536">
                  <c:v>6820.0</c:v>
                </c:pt>
                <c:pt idx="1537">
                  <c:v>6817.75</c:v>
                </c:pt>
                <c:pt idx="1538">
                  <c:v>6814.75</c:v>
                </c:pt>
                <c:pt idx="1539">
                  <c:v>6812.5</c:v>
                </c:pt>
                <c:pt idx="1540">
                  <c:v>6811.75</c:v>
                </c:pt>
                <c:pt idx="1541">
                  <c:v>6809.75</c:v>
                </c:pt>
                <c:pt idx="1542">
                  <c:v>6806.75</c:v>
                </c:pt>
                <c:pt idx="1543">
                  <c:v>6804.5</c:v>
                </c:pt>
                <c:pt idx="1544">
                  <c:v>6800.75</c:v>
                </c:pt>
                <c:pt idx="1545">
                  <c:v>6797.5</c:v>
                </c:pt>
                <c:pt idx="1546">
                  <c:v>6794.0</c:v>
                </c:pt>
                <c:pt idx="1547">
                  <c:v>6792.0</c:v>
                </c:pt>
                <c:pt idx="1548">
                  <c:v>6789.5</c:v>
                </c:pt>
                <c:pt idx="1549">
                  <c:v>6786.25</c:v>
                </c:pt>
                <c:pt idx="1550">
                  <c:v>6783.75</c:v>
                </c:pt>
                <c:pt idx="1551">
                  <c:v>6781.25</c:v>
                </c:pt>
                <c:pt idx="1552">
                  <c:v>6778.5</c:v>
                </c:pt>
                <c:pt idx="1553">
                  <c:v>6776.75</c:v>
                </c:pt>
                <c:pt idx="1554">
                  <c:v>6773.25</c:v>
                </c:pt>
                <c:pt idx="1555">
                  <c:v>6770.75</c:v>
                </c:pt>
                <c:pt idx="1556">
                  <c:v>6770.25</c:v>
                </c:pt>
                <c:pt idx="1557">
                  <c:v>6767.75</c:v>
                </c:pt>
                <c:pt idx="1558">
                  <c:v>6764.75</c:v>
                </c:pt>
                <c:pt idx="1559">
                  <c:v>6763.25</c:v>
                </c:pt>
                <c:pt idx="1560">
                  <c:v>6761.75</c:v>
                </c:pt>
                <c:pt idx="1561">
                  <c:v>6758.5</c:v>
                </c:pt>
                <c:pt idx="1562">
                  <c:v>6755.25</c:v>
                </c:pt>
                <c:pt idx="1563">
                  <c:v>6752.0</c:v>
                </c:pt>
                <c:pt idx="1564">
                  <c:v>6750.25</c:v>
                </c:pt>
                <c:pt idx="1565">
                  <c:v>6748.25</c:v>
                </c:pt>
                <c:pt idx="1566">
                  <c:v>6745.5</c:v>
                </c:pt>
                <c:pt idx="1567">
                  <c:v>6742.75</c:v>
                </c:pt>
                <c:pt idx="1568">
                  <c:v>6740.5</c:v>
                </c:pt>
                <c:pt idx="1569">
                  <c:v>6739.0</c:v>
                </c:pt>
                <c:pt idx="1570">
                  <c:v>6737.25</c:v>
                </c:pt>
                <c:pt idx="1571">
                  <c:v>6734.25</c:v>
                </c:pt>
                <c:pt idx="1572">
                  <c:v>6731.5</c:v>
                </c:pt>
                <c:pt idx="1573">
                  <c:v>6728.25</c:v>
                </c:pt>
                <c:pt idx="1574">
                  <c:v>6725.5</c:v>
                </c:pt>
                <c:pt idx="1575">
                  <c:v>6721.75</c:v>
                </c:pt>
                <c:pt idx="1576">
                  <c:v>6719.0</c:v>
                </c:pt>
                <c:pt idx="1577">
                  <c:v>6717.25</c:v>
                </c:pt>
                <c:pt idx="1578">
                  <c:v>6714.25</c:v>
                </c:pt>
                <c:pt idx="1579">
                  <c:v>6711.25</c:v>
                </c:pt>
                <c:pt idx="1580">
                  <c:v>6708.25</c:v>
                </c:pt>
                <c:pt idx="1581">
                  <c:v>6706.75</c:v>
                </c:pt>
                <c:pt idx="1582">
                  <c:v>6703.0</c:v>
                </c:pt>
                <c:pt idx="1583">
                  <c:v>6702.0</c:v>
                </c:pt>
                <c:pt idx="1584">
                  <c:v>6698.75</c:v>
                </c:pt>
                <c:pt idx="1585">
                  <c:v>6696.0</c:v>
                </c:pt>
                <c:pt idx="1586">
                  <c:v>6693.25</c:v>
                </c:pt>
                <c:pt idx="1587">
                  <c:v>6689.25</c:v>
                </c:pt>
                <c:pt idx="1588">
                  <c:v>6685.25</c:v>
                </c:pt>
                <c:pt idx="1589">
                  <c:v>6681.5</c:v>
                </c:pt>
                <c:pt idx="1590">
                  <c:v>6679.5</c:v>
                </c:pt>
                <c:pt idx="1591">
                  <c:v>6676.75</c:v>
                </c:pt>
                <c:pt idx="1592">
                  <c:v>6669.25</c:v>
                </c:pt>
                <c:pt idx="1593">
                  <c:v>6664.25</c:v>
                </c:pt>
                <c:pt idx="1594">
                  <c:v>6661.25</c:v>
                </c:pt>
                <c:pt idx="1595">
                  <c:v>6656.75</c:v>
                </c:pt>
                <c:pt idx="1596">
                  <c:v>6652.0</c:v>
                </c:pt>
                <c:pt idx="1597">
                  <c:v>6647.5</c:v>
                </c:pt>
                <c:pt idx="1598">
                  <c:v>6643.25</c:v>
                </c:pt>
                <c:pt idx="1599">
                  <c:v>6639.25</c:v>
                </c:pt>
                <c:pt idx="1600">
                  <c:v>6637.5</c:v>
                </c:pt>
                <c:pt idx="1601">
                  <c:v>6634.0</c:v>
                </c:pt>
                <c:pt idx="1602">
                  <c:v>6629.5</c:v>
                </c:pt>
                <c:pt idx="1603">
                  <c:v>6625.75</c:v>
                </c:pt>
                <c:pt idx="1604">
                  <c:v>6620.75</c:v>
                </c:pt>
                <c:pt idx="1605">
                  <c:v>6618.0</c:v>
                </c:pt>
                <c:pt idx="1606">
                  <c:v>6615.5</c:v>
                </c:pt>
                <c:pt idx="1607">
                  <c:v>6611.0</c:v>
                </c:pt>
                <c:pt idx="1608">
                  <c:v>6607.75</c:v>
                </c:pt>
                <c:pt idx="1609">
                  <c:v>6604.5</c:v>
                </c:pt>
                <c:pt idx="1610">
                  <c:v>6602.25</c:v>
                </c:pt>
                <c:pt idx="1611">
                  <c:v>6601.25</c:v>
                </c:pt>
                <c:pt idx="1612">
                  <c:v>6599.0</c:v>
                </c:pt>
                <c:pt idx="1613">
                  <c:v>6596.5</c:v>
                </c:pt>
                <c:pt idx="1614">
                  <c:v>6593.25</c:v>
                </c:pt>
                <c:pt idx="1615">
                  <c:v>6591.25</c:v>
                </c:pt>
                <c:pt idx="1616">
                  <c:v>6587.75</c:v>
                </c:pt>
                <c:pt idx="1617">
                  <c:v>6585.25</c:v>
                </c:pt>
                <c:pt idx="1618">
                  <c:v>6583.0</c:v>
                </c:pt>
                <c:pt idx="1619">
                  <c:v>6579.5</c:v>
                </c:pt>
                <c:pt idx="1620">
                  <c:v>6575.0</c:v>
                </c:pt>
                <c:pt idx="1621">
                  <c:v>6572.25</c:v>
                </c:pt>
                <c:pt idx="1622">
                  <c:v>6569.0</c:v>
                </c:pt>
                <c:pt idx="1623">
                  <c:v>6565.5</c:v>
                </c:pt>
                <c:pt idx="1624">
                  <c:v>6562.5</c:v>
                </c:pt>
                <c:pt idx="1625">
                  <c:v>6559.5</c:v>
                </c:pt>
                <c:pt idx="1626">
                  <c:v>6555.75</c:v>
                </c:pt>
                <c:pt idx="1627">
                  <c:v>6553.75</c:v>
                </c:pt>
                <c:pt idx="1628">
                  <c:v>6550.5</c:v>
                </c:pt>
                <c:pt idx="1629">
                  <c:v>6548.75</c:v>
                </c:pt>
                <c:pt idx="1630">
                  <c:v>6547.25</c:v>
                </c:pt>
                <c:pt idx="1631">
                  <c:v>6544.75</c:v>
                </c:pt>
                <c:pt idx="1632">
                  <c:v>6542.0</c:v>
                </c:pt>
                <c:pt idx="1633">
                  <c:v>6540.25</c:v>
                </c:pt>
                <c:pt idx="1634">
                  <c:v>6536.75</c:v>
                </c:pt>
                <c:pt idx="1635">
                  <c:v>6534.0</c:v>
                </c:pt>
                <c:pt idx="1636">
                  <c:v>6531.25</c:v>
                </c:pt>
                <c:pt idx="1637">
                  <c:v>6529.25</c:v>
                </c:pt>
                <c:pt idx="1638">
                  <c:v>6525.0</c:v>
                </c:pt>
                <c:pt idx="1639">
                  <c:v>6521.75</c:v>
                </c:pt>
                <c:pt idx="1640">
                  <c:v>6519.25</c:v>
                </c:pt>
                <c:pt idx="1641">
                  <c:v>6516.25</c:v>
                </c:pt>
                <c:pt idx="1642">
                  <c:v>6514.5</c:v>
                </c:pt>
                <c:pt idx="1643">
                  <c:v>6511.0</c:v>
                </c:pt>
                <c:pt idx="1644">
                  <c:v>6508.75</c:v>
                </c:pt>
                <c:pt idx="1645">
                  <c:v>6506.75</c:v>
                </c:pt>
                <c:pt idx="1646">
                  <c:v>6503.0</c:v>
                </c:pt>
                <c:pt idx="1647">
                  <c:v>6500.75</c:v>
                </c:pt>
                <c:pt idx="1648">
                  <c:v>6499.5</c:v>
                </c:pt>
                <c:pt idx="1649">
                  <c:v>6497.25</c:v>
                </c:pt>
                <c:pt idx="1650">
                  <c:v>6494.0</c:v>
                </c:pt>
                <c:pt idx="1651">
                  <c:v>6492.25</c:v>
                </c:pt>
                <c:pt idx="1652">
                  <c:v>6489.5</c:v>
                </c:pt>
                <c:pt idx="1653">
                  <c:v>6487.0</c:v>
                </c:pt>
                <c:pt idx="1654">
                  <c:v>6485.5</c:v>
                </c:pt>
                <c:pt idx="1655">
                  <c:v>6483.0</c:v>
                </c:pt>
                <c:pt idx="1656">
                  <c:v>6481.75</c:v>
                </c:pt>
                <c:pt idx="1657">
                  <c:v>6478.25</c:v>
                </c:pt>
                <c:pt idx="1658">
                  <c:v>6474.75</c:v>
                </c:pt>
                <c:pt idx="1659">
                  <c:v>6472.5</c:v>
                </c:pt>
                <c:pt idx="1660">
                  <c:v>6470.25</c:v>
                </c:pt>
                <c:pt idx="1661">
                  <c:v>6468.25</c:v>
                </c:pt>
                <c:pt idx="1662">
                  <c:v>6465.75</c:v>
                </c:pt>
                <c:pt idx="1663">
                  <c:v>6462.75</c:v>
                </c:pt>
                <c:pt idx="1664">
                  <c:v>6460.5</c:v>
                </c:pt>
                <c:pt idx="1665">
                  <c:v>6458.25</c:v>
                </c:pt>
                <c:pt idx="1666">
                  <c:v>6456.25</c:v>
                </c:pt>
                <c:pt idx="1667">
                  <c:v>6454.5</c:v>
                </c:pt>
                <c:pt idx="1668">
                  <c:v>6453.0</c:v>
                </c:pt>
                <c:pt idx="1669">
                  <c:v>6450.0</c:v>
                </c:pt>
                <c:pt idx="1670">
                  <c:v>6447.25</c:v>
                </c:pt>
                <c:pt idx="1671">
                  <c:v>6445.5</c:v>
                </c:pt>
                <c:pt idx="1672">
                  <c:v>6444.75</c:v>
                </c:pt>
                <c:pt idx="1673">
                  <c:v>6441.25</c:v>
                </c:pt>
                <c:pt idx="1674">
                  <c:v>6439.5</c:v>
                </c:pt>
                <c:pt idx="1675">
                  <c:v>6438.0</c:v>
                </c:pt>
                <c:pt idx="1676">
                  <c:v>6435.75</c:v>
                </c:pt>
                <c:pt idx="1677">
                  <c:v>6433.5</c:v>
                </c:pt>
                <c:pt idx="1678">
                  <c:v>6431.75</c:v>
                </c:pt>
                <c:pt idx="1679">
                  <c:v>6430.25</c:v>
                </c:pt>
                <c:pt idx="1680">
                  <c:v>6429.0</c:v>
                </c:pt>
                <c:pt idx="1681">
                  <c:v>6427.25</c:v>
                </c:pt>
                <c:pt idx="1682">
                  <c:v>6425.0</c:v>
                </c:pt>
                <c:pt idx="1683">
                  <c:v>6424.25</c:v>
                </c:pt>
                <c:pt idx="1684">
                  <c:v>6423.25</c:v>
                </c:pt>
                <c:pt idx="1685">
                  <c:v>6422.5</c:v>
                </c:pt>
                <c:pt idx="1686">
                  <c:v>6420.25</c:v>
                </c:pt>
                <c:pt idx="1687">
                  <c:v>6417.5</c:v>
                </c:pt>
                <c:pt idx="1688">
                  <c:v>6415.5</c:v>
                </c:pt>
                <c:pt idx="1689">
                  <c:v>6415.0</c:v>
                </c:pt>
                <c:pt idx="1690">
                  <c:v>6414.0</c:v>
                </c:pt>
                <c:pt idx="1691">
                  <c:v>6412.25</c:v>
                </c:pt>
                <c:pt idx="1692">
                  <c:v>6411.75</c:v>
                </c:pt>
                <c:pt idx="1693">
                  <c:v>6410.75</c:v>
                </c:pt>
                <c:pt idx="1694">
                  <c:v>6409.0</c:v>
                </c:pt>
                <c:pt idx="1695">
                  <c:v>6408.0</c:v>
                </c:pt>
                <c:pt idx="1696">
                  <c:v>6406.25</c:v>
                </c:pt>
                <c:pt idx="1697">
                  <c:v>6404.0</c:v>
                </c:pt>
                <c:pt idx="1698">
                  <c:v>6401.5</c:v>
                </c:pt>
                <c:pt idx="1699">
                  <c:v>6399.5</c:v>
                </c:pt>
                <c:pt idx="1700">
                  <c:v>6397.25</c:v>
                </c:pt>
                <c:pt idx="1701">
                  <c:v>6395.0</c:v>
                </c:pt>
                <c:pt idx="1702">
                  <c:v>6394.25</c:v>
                </c:pt>
                <c:pt idx="1703">
                  <c:v>6393.25</c:v>
                </c:pt>
                <c:pt idx="1704">
                  <c:v>6391.75</c:v>
                </c:pt>
                <c:pt idx="1705">
                  <c:v>6390.75</c:v>
                </c:pt>
                <c:pt idx="1706">
                  <c:v>6388.75</c:v>
                </c:pt>
                <c:pt idx="1707">
                  <c:v>6388.25</c:v>
                </c:pt>
                <c:pt idx="1708">
                  <c:v>6386.75</c:v>
                </c:pt>
                <c:pt idx="1709">
                  <c:v>6385.0</c:v>
                </c:pt>
                <c:pt idx="1710">
                  <c:v>6384.0</c:v>
                </c:pt>
                <c:pt idx="1711">
                  <c:v>6382.5</c:v>
                </c:pt>
                <c:pt idx="1712">
                  <c:v>6381.0</c:v>
                </c:pt>
                <c:pt idx="1713">
                  <c:v>6379.5</c:v>
                </c:pt>
                <c:pt idx="1714">
                  <c:v>6377.75</c:v>
                </c:pt>
                <c:pt idx="1715">
                  <c:v>6376.0</c:v>
                </c:pt>
                <c:pt idx="1716">
                  <c:v>6375.5</c:v>
                </c:pt>
                <c:pt idx="1717">
                  <c:v>6373.25</c:v>
                </c:pt>
                <c:pt idx="1718">
                  <c:v>6370.75</c:v>
                </c:pt>
                <c:pt idx="1719">
                  <c:v>6369.5</c:v>
                </c:pt>
                <c:pt idx="1720">
                  <c:v>6368.0</c:v>
                </c:pt>
                <c:pt idx="1721">
                  <c:v>6367.5</c:v>
                </c:pt>
                <c:pt idx="1722">
                  <c:v>6366.75</c:v>
                </c:pt>
                <c:pt idx="1723">
                  <c:v>6366.0</c:v>
                </c:pt>
                <c:pt idx="1724">
                  <c:v>6364.5</c:v>
                </c:pt>
                <c:pt idx="1725">
                  <c:v>6364.25</c:v>
                </c:pt>
                <c:pt idx="1726">
                  <c:v>6362.75</c:v>
                </c:pt>
                <c:pt idx="1727">
                  <c:v>6362.0</c:v>
                </c:pt>
                <c:pt idx="1728">
                  <c:v>6361.0</c:v>
                </c:pt>
                <c:pt idx="1729">
                  <c:v>6359.0</c:v>
                </c:pt>
                <c:pt idx="1730">
                  <c:v>6357.75</c:v>
                </c:pt>
                <c:pt idx="1731">
                  <c:v>6356.0</c:v>
                </c:pt>
                <c:pt idx="1732">
                  <c:v>6355.25</c:v>
                </c:pt>
                <c:pt idx="1733">
                  <c:v>6354.25</c:v>
                </c:pt>
                <c:pt idx="1734">
                  <c:v>6352.5</c:v>
                </c:pt>
                <c:pt idx="1735">
                  <c:v>6351.5</c:v>
                </c:pt>
                <c:pt idx="1736">
                  <c:v>6350.25</c:v>
                </c:pt>
                <c:pt idx="1737">
                  <c:v>6349.75</c:v>
                </c:pt>
                <c:pt idx="1738">
                  <c:v>6348.0</c:v>
                </c:pt>
                <c:pt idx="1739">
                  <c:v>6347.25</c:v>
                </c:pt>
                <c:pt idx="1740">
                  <c:v>6346.25</c:v>
                </c:pt>
                <c:pt idx="1741">
                  <c:v>6345.25</c:v>
                </c:pt>
                <c:pt idx="1742">
                  <c:v>6343.25</c:v>
                </c:pt>
                <c:pt idx="1743">
                  <c:v>6342.5</c:v>
                </c:pt>
                <c:pt idx="1744">
                  <c:v>6340.5</c:v>
                </c:pt>
                <c:pt idx="1745">
                  <c:v>6339.25</c:v>
                </c:pt>
                <c:pt idx="1746">
                  <c:v>6338.25</c:v>
                </c:pt>
                <c:pt idx="1747">
                  <c:v>6336.5</c:v>
                </c:pt>
                <c:pt idx="1748">
                  <c:v>6335.25</c:v>
                </c:pt>
                <c:pt idx="1749">
                  <c:v>6335.0</c:v>
                </c:pt>
                <c:pt idx="1750">
                  <c:v>6333.25</c:v>
                </c:pt>
                <c:pt idx="1751">
                  <c:v>6331.5</c:v>
                </c:pt>
                <c:pt idx="1752">
                  <c:v>6330.75</c:v>
                </c:pt>
                <c:pt idx="1753">
                  <c:v>6329.25</c:v>
                </c:pt>
                <c:pt idx="1754">
                  <c:v>6328.5</c:v>
                </c:pt>
                <c:pt idx="1755">
                  <c:v>6326.25</c:v>
                </c:pt>
                <c:pt idx="1756">
                  <c:v>6325.25</c:v>
                </c:pt>
                <c:pt idx="1757">
                  <c:v>6324.5</c:v>
                </c:pt>
                <c:pt idx="1758">
                  <c:v>6323.25</c:v>
                </c:pt>
                <c:pt idx="1759">
                  <c:v>6321.75</c:v>
                </c:pt>
                <c:pt idx="1760">
                  <c:v>6320.5</c:v>
                </c:pt>
                <c:pt idx="1761">
                  <c:v>6319.75</c:v>
                </c:pt>
                <c:pt idx="1762">
                  <c:v>6319.0</c:v>
                </c:pt>
                <c:pt idx="1763">
                  <c:v>6317.75</c:v>
                </c:pt>
                <c:pt idx="1764">
                  <c:v>6315.5</c:v>
                </c:pt>
                <c:pt idx="1765">
                  <c:v>6313.0</c:v>
                </c:pt>
                <c:pt idx="1766">
                  <c:v>6311.5</c:v>
                </c:pt>
                <c:pt idx="1767">
                  <c:v>6310.5</c:v>
                </c:pt>
                <c:pt idx="1768">
                  <c:v>6308.75</c:v>
                </c:pt>
                <c:pt idx="1769">
                  <c:v>6307.25</c:v>
                </c:pt>
                <c:pt idx="1770">
                  <c:v>6305.25</c:v>
                </c:pt>
                <c:pt idx="1771">
                  <c:v>6303.25</c:v>
                </c:pt>
                <c:pt idx="1772">
                  <c:v>6302.5</c:v>
                </c:pt>
                <c:pt idx="1773">
                  <c:v>6301.0</c:v>
                </c:pt>
                <c:pt idx="1774">
                  <c:v>6300.5</c:v>
                </c:pt>
                <c:pt idx="1775">
                  <c:v>6298.5</c:v>
                </c:pt>
                <c:pt idx="1776">
                  <c:v>6298.25</c:v>
                </c:pt>
                <c:pt idx="1777">
                  <c:v>6296.0</c:v>
                </c:pt>
                <c:pt idx="1778">
                  <c:v>6294.5</c:v>
                </c:pt>
                <c:pt idx="1779">
                  <c:v>6292.75</c:v>
                </c:pt>
                <c:pt idx="1780">
                  <c:v>6291.5</c:v>
                </c:pt>
                <c:pt idx="1781">
                  <c:v>6290.25</c:v>
                </c:pt>
                <c:pt idx="1782">
                  <c:v>6289.25</c:v>
                </c:pt>
                <c:pt idx="1783">
                  <c:v>6288.25</c:v>
                </c:pt>
                <c:pt idx="1784">
                  <c:v>6287.5</c:v>
                </c:pt>
                <c:pt idx="1785">
                  <c:v>6286.0</c:v>
                </c:pt>
                <c:pt idx="1786">
                  <c:v>6285.0</c:v>
                </c:pt>
                <c:pt idx="1787">
                  <c:v>6284.0</c:v>
                </c:pt>
                <c:pt idx="1788">
                  <c:v>6281.75</c:v>
                </c:pt>
                <c:pt idx="1789">
                  <c:v>6279.75</c:v>
                </c:pt>
                <c:pt idx="1790">
                  <c:v>6278.0</c:v>
                </c:pt>
                <c:pt idx="1791">
                  <c:v>6274.75</c:v>
                </c:pt>
                <c:pt idx="1792">
                  <c:v>6273.25</c:v>
                </c:pt>
                <c:pt idx="1793">
                  <c:v>6272.0</c:v>
                </c:pt>
                <c:pt idx="1794">
                  <c:v>6269.0</c:v>
                </c:pt>
                <c:pt idx="1795">
                  <c:v>6267.75</c:v>
                </c:pt>
                <c:pt idx="1796">
                  <c:v>6266.5</c:v>
                </c:pt>
                <c:pt idx="1797">
                  <c:v>6264.25</c:v>
                </c:pt>
                <c:pt idx="1798">
                  <c:v>6263.25</c:v>
                </c:pt>
                <c:pt idx="1799">
                  <c:v>6262.0</c:v>
                </c:pt>
                <c:pt idx="1800">
                  <c:v>6261.0</c:v>
                </c:pt>
                <c:pt idx="1801">
                  <c:v>6260.25</c:v>
                </c:pt>
                <c:pt idx="1802">
                  <c:v>6259.5</c:v>
                </c:pt>
                <c:pt idx="1803">
                  <c:v>6257.25</c:v>
                </c:pt>
                <c:pt idx="1804">
                  <c:v>6256.0</c:v>
                </c:pt>
                <c:pt idx="1805">
                  <c:v>6253.75</c:v>
                </c:pt>
                <c:pt idx="1806">
                  <c:v>6252.5</c:v>
                </c:pt>
                <c:pt idx="1807">
                  <c:v>6252.0</c:v>
                </c:pt>
                <c:pt idx="1808">
                  <c:v>6251.5</c:v>
                </c:pt>
                <c:pt idx="1809">
                  <c:v>6250.0</c:v>
                </c:pt>
                <c:pt idx="1810">
                  <c:v>6248.5</c:v>
                </c:pt>
                <c:pt idx="1811">
                  <c:v>6247.5</c:v>
                </c:pt>
                <c:pt idx="1812">
                  <c:v>6246.25</c:v>
                </c:pt>
                <c:pt idx="1813">
                  <c:v>6245.75</c:v>
                </c:pt>
                <c:pt idx="1814">
                  <c:v>6244.5</c:v>
                </c:pt>
                <c:pt idx="1815">
                  <c:v>6243.5</c:v>
                </c:pt>
                <c:pt idx="1816">
                  <c:v>6243.0</c:v>
                </c:pt>
                <c:pt idx="1817">
                  <c:v>6241.5</c:v>
                </c:pt>
                <c:pt idx="1818">
                  <c:v>6241.25</c:v>
                </c:pt>
                <c:pt idx="1819">
                  <c:v>6240.25</c:v>
                </c:pt>
                <c:pt idx="1820">
                  <c:v>6239.25</c:v>
                </c:pt>
                <c:pt idx="1821">
                  <c:v>6238.5</c:v>
                </c:pt>
                <c:pt idx="1822">
                  <c:v>6238.25</c:v>
                </c:pt>
                <c:pt idx="1823">
                  <c:v>6237.75</c:v>
                </c:pt>
                <c:pt idx="1824">
                  <c:v>6236.75</c:v>
                </c:pt>
                <c:pt idx="1825">
                  <c:v>6235.0</c:v>
                </c:pt>
                <c:pt idx="1826">
                  <c:v>6234.25</c:v>
                </c:pt>
                <c:pt idx="1827">
                  <c:v>6233.0</c:v>
                </c:pt>
                <c:pt idx="1828">
                  <c:v>6232.25</c:v>
                </c:pt>
                <c:pt idx="1829">
                  <c:v>6231.75</c:v>
                </c:pt>
                <c:pt idx="1830">
                  <c:v>6230.25</c:v>
                </c:pt>
                <c:pt idx="1831">
                  <c:v>6229.5</c:v>
                </c:pt>
                <c:pt idx="1832">
                  <c:v>6229.25</c:v>
                </c:pt>
                <c:pt idx="1833">
                  <c:v>6228.75</c:v>
                </c:pt>
                <c:pt idx="1834">
                  <c:v>6227.75</c:v>
                </c:pt>
                <c:pt idx="1835">
                  <c:v>6227.25</c:v>
                </c:pt>
                <c:pt idx="1836">
                  <c:v>6226.25</c:v>
                </c:pt>
                <c:pt idx="1837">
                  <c:v>6226.0</c:v>
                </c:pt>
                <c:pt idx="1838">
                  <c:v>6224.25</c:v>
                </c:pt>
                <c:pt idx="1839">
                  <c:v>6223.75</c:v>
                </c:pt>
                <c:pt idx="1840">
                  <c:v>6222.5</c:v>
                </c:pt>
                <c:pt idx="1841">
                  <c:v>6221.5</c:v>
                </c:pt>
                <c:pt idx="1842">
                  <c:v>6220.5</c:v>
                </c:pt>
                <c:pt idx="1843">
                  <c:v>6219.5</c:v>
                </c:pt>
                <c:pt idx="1844">
                  <c:v>6218.25</c:v>
                </c:pt>
                <c:pt idx="1845">
                  <c:v>6217.25</c:v>
                </c:pt>
                <c:pt idx="1846">
                  <c:v>6216.0</c:v>
                </c:pt>
                <c:pt idx="1847">
                  <c:v>6215.25</c:v>
                </c:pt>
                <c:pt idx="1848">
                  <c:v>6213.75</c:v>
                </c:pt>
                <c:pt idx="1849">
                  <c:v>6212.75</c:v>
                </c:pt>
                <c:pt idx="1850">
                  <c:v>6211.75</c:v>
                </c:pt>
                <c:pt idx="1851">
                  <c:v>6210.75</c:v>
                </c:pt>
                <c:pt idx="1852">
                  <c:v>6209.75</c:v>
                </c:pt>
                <c:pt idx="1853">
                  <c:v>6208.75</c:v>
                </c:pt>
                <c:pt idx="1854">
                  <c:v>6208.5</c:v>
                </c:pt>
                <c:pt idx="1855">
                  <c:v>6208.25</c:v>
                </c:pt>
                <c:pt idx="1856">
                  <c:v>6207.0</c:v>
                </c:pt>
                <c:pt idx="1857">
                  <c:v>6206.25</c:v>
                </c:pt>
                <c:pt idx="1858">
                  <c:v>6204.5</c:v>
                </c:pt>
                <c:pt idx="1859">
                  <c:v>6203.5</c:v>
                </c:pt>
                <c:pt idx="1860">
                  <c:v>6202.5</c:v>
                </c:pt>
                <c:pt idx="1861">
                  <c:v>6201.75</c:v>
                </c:pt>
                <c:pt idx="1862">
                  <c:v>6200.75</c:v>
                </c:pt>
                <c:pt idx="1863">
                  <c:v>6200.0</c:v>
                </c:pt>
                <c:pt idx="1864">
                  <c:v>6199.75</c:v>
                </c:pt>
                <c:pt idx="1865">
                  <c:v>6198.75</c:v>
                </c:pt>
                <c:pt idx="1866">
                  <c:v>6198.0</c:v>
                </c:pt>
                <c:pt idx="1867">
                  <c:v>6197.25</c:v>
                </c:pt>
                <c:pt idx="1868">
                  <c:v>6196.5</c:v>
                </c:pt>
                <c:pt idx="1869">
                  <c:v>6195.5</c:v>
                </c:pt>
                <c:pt idx="1870">
                  <c:v>6195.0</c:v>
                </c:pt>
                <c:pt idx="1871">
                  <c:v>6193.75</c:v>
                </c:pt>
                <c:pt idx="1872">
                  <c:v>6192.75</c:v>
                </c:pt>
                <c:pt idx="1873">
                  <c:v>6191.5</c:v>
                </c:pt>
                <c:pt idx="1874">
                  <c:v>6190.75</c:v>
                </c:pt>
                <c:pt idx="1875">
                  <c:v>6189.5</c:v>
                </c:pt>
                <c:pt idx="1876">
                  <c:v>6188.75</c:v>
                </c:pt>
                <c:pt idx="1877">
                  <c:v>6188.0</c:v>
                </c:pt>
                <c:pt idx="1878">
                  <c:v>6187.0</c:v>
                </c:pt>
                <c:pt idx="1879">
                  <c:v>6186.0</c:v>
                </c:pt>
                <c:pt idx="1880">
                  <c:v>6185.25</c:v>
                </c:pt>
                <c:pt idx="1881">
                  <c:v>6184.5</c:v>
                </c:pt>
                <c:pt idx="1882">
                  <c:v>6183.5</c:v>
                </c:pt>
                <c:pt idx="1883">
                  <c:v>6182.25</c:v>
                </c:pt>
                <c:pt idx="1884">
                  <c:v>6180.5</c:v>
                </c:pt>
                <c:pt idx="1885">
                  <c:v>6179.5</c:v>
                </c:pt>
                <c:pt idx="1886">
                  <c:v>6178.0</c:v>
                </c:pt>
                <c:pt idx="1887">
                  <c:v>6176.75</c:v>
                </c:pt>
                <c:pt idx="1888">
                  <c:v>6176.0</c:v>
                </c:pt>
                <c:pt idx="1889">
                  <c:v>6175.25</c:v>
                </c:pt>
                <c:pt idx="1890">
                  <c:v>6175.0</c:v>
                </c:pt>
                <c:pt idx="1891">
                  <c:v>6173.5</c:v>
                </c:pt>
                <c:pt idx="1892">
                  <c:v>6173.25</c:v>
                </c:pt>
                <c:pt idx="1893">
                  <c:v>6172.75</c:v>
                </c:pt>
                <c:pt idx="1894">
                  <c:v>6171.25</c:v>
                </c:pt>
                <c:pt idx="1895">
                  <c:v>6170.5</c:v>
                </c:pt>
                <c:pt idx="1896">
                  <c:v>6170.0</c:v>
                </c:pt>
                <c:pt idx="1897">
                  <c:v>6168.5</c:v>
                </c:pt>
                <c:pt idx="1898">
                  <c:v>6167.25</c:v>
                </c:pt>
                <c:pt idx="1899">
                  <c:v>6166.25</c:v>
                </c:pt>
                <c:pt idx="1900">
                  <c:v>6165.5</c:v>
                </c:pt>
                <c:pt idx="1901">
                  <c:v>6164.25</c:v>
                </c:pt>
                <c:pt idx="1902">
                  <c:v>6163.0</c:v>
                </c:pt>
                <c:pt idx="1903">
                  <c:v>6162.0</c:v>
                </c:pt>
                <c:pt idx="1904">
                  <c:v>6161.5</c:v>
                </c:pt>
                <c:pt idx="1905">
                  <c:v>6161.0</c:v>
                </c:pt>
                <c:pt idx="1906">
                  <c:v>6160.25</c:v>
                </c:pt>
                <c:pt idx="1907">
                  <c:v>6158.5</c:v>
                </c:pt>
                <c:pt idx="1908">
                  <c:v>6157.25</c:v>
                </c:pt>
                <c:pt idx="1909">
                  <c:v>6156.5</c:v>
                </c:pt>
                <c:pt idx="1910">
                  <c:v>6155.0</c:v>
                </c:pt>
                <c:pt idx="1911">
                  <c:v>6154.5</c:v>
                </c:pt>
                <c:pt idx="1912">
                  <c:v>6153.25</c:v>
                </c:pt>
                <c:pt idx="1913">
                  <c:v>6152.75</c:v>
                </c:pt>
                <c:pt idx="1914">
                  <c:v>6150.75</c:v>
                </c:pt>
                <c:pt idx="1915">
                  <c:v>6149.75</c:v>
                </c:pt>
                <c:pt idx="1916">
                  <c:v>6147.75</c:v>
                </c:pt>
                <c:pt idx="1917">
                  <c:v>6147.5</c:v>
                </c:pt>
                <c:pt idx="1918">
                  <c:v>6146.5</c:v>
                </c:pt>
                <c:pt idx="1919">
                  <c:v>6145.25</c:v>
                </c:pt>
                <c:pt idx="1920">
                  <c:v>6143.75</c:v>
                </c:pt>
                <c:pt idx="1921">
                  <c:v>6142.5</c:v>
                </c:pt>
                <c:pt idx="1922">
                  <c:v>6141.0</c:v>
                </c:pt>
                <c:pt idx="1923">
                  <c:v>6139.75</c:v>
                </c:pt>
                <c:pt idx="1924">
                  <c:v>6138.25</c:v>
                </c:pt>
                <c:pt idx="1925">
                  <c:v>6136.25</c:v>
                </c:pt>
                <c:pt idx="1926">
                  <c:v>6134.75</c:v>
                </c:pt>
                <c:pt idx="1927">
                  <c:v>6133.25</c:v>
                </c:pt>
                <c:pt idx="1928">
                  <c:v>6132.25</c:v>
                </c:pt>
                <c:pt idx="1929">
                  <c:v>6130.5</c:v>
                </c:pt>
                <c:pt idx="1930">
                  <c:v>6129.25</c:v>
                </c:pt>
                <c:pt idx="1931">
                  <c:v>6128.25</c:v>
                </c:pt>
                <c:pt idx="1932">
                  <c:v>6126.5</c:v>
                </c:pt>
                <c:pt idx="1933">
                  <c:v>6124.5</c:v>
                </c:pt>
                <c:pt idx="1934">
                  <c:v>6122.5</c:v>
                </c:pt>
                <c:pt idx="1935">
                  <c:v>6121.75</c:v>
                </c:pt>
                <c:pt idx="1936">
                  <c:v>6119.25</c:v>
                </c:pt>
                <c:pt idx="1937">
                  <c:v>6117.25</c:v>
                </c:pt>
                <c:pt idx="1938">
                  <c:v>6115.75</c:v>
                </c:pt>
                <c:pt idx="1939">
                  <c:v>6114.5</c:v>
                </c:pt>
                <c:pt idx="1940">
                  <c:v>6113.25</c:v>
                </c:pt>
                <c:pt idx="1941">
                  <c:v>6112.25</c:v>
                </c:pt>
                <c:pt idx="1942">
                  <c:v>6111.0</c:v>
                </c:pt>
                <c:pt idx="1943">
                  <c:v>6110.25</c:v>
                </c:pt>
                <c:pt idx="1944">
                  <c:v>6109.0</c:v>
                </c:pt>
                <c:pt idx="1945">
                  <c:v>6107.5</c:v>
                </c:pt>
                <c:pt idx="1946">
                  <c:v>6106.25</c:v>
                </c:pt>
                <c:pt idx="1947">
                  <c:v>6103.5</c:v>
                </c:pt>
                <c:pt idx="1948">
                  <c:v>6102.25</c:v>
                </c:pt>
                <c:pt idx="1949">
                  <c:v>6100.75</c:v>
                </c:pt>
                <c:pt idx="1950">
                  <c:v>6098.5</c:v>
                </c:pt>
                <c:pt idx="1951">
                  <c:v>6097.0</c:v>
                </c:pt>
                <c:pt idx="1952">
                  <c:v>6095.25</c:v>
                </c:pt>
                <c:pt idx="1953">
                  <c:v>6094.5</c:v>
                </c:pt>
                <c:pt idx="1954">
                  <c:v>6092.5</c:v>
                </c:pt>
                <c:pt idx="1955">
                  <c:v>6091.75</c:v>
                </c:pt>
                <c:pt idx="1956">
                  <c:v>6091.25</c:v>
                </c:pt>
                <c:pt idx="1957">
                  <c:v>6089.5</c:v>
                </c:pt>
                <c:pt idx="1958">
                  <c:v>6089.0</c:v>
                </c:pt>
                <c:pt idx="1959">
                  <c:v>6087.5</c:v>
                </c:pt>
                <c:pt idx="1960">
                  <c:v>6085.25</c:v>
                </c:pt>
                <c:pt idx="1961">
                  <c:v>6083.75</c:v>
                </c:pt>
                <c:pt idx="1962">
                  <c:v>6082.25</c:v>
                </c:pt>
                <c:pt idx="1963">
                  <c:v>6081.0</c:v>
                </c:pt>
                <c:pt idx="1964">
                  <c:v>6080.5</c:v>
                </c:pt>
                <c:pt idx="1965">
                  <c:v>6078.75</c:v>
                </c:pt>
                <c:pt idx="1966">
                  <c:v>6077.75</c:v>
                </c:pt>
                <c:pt idx="1967">
                  <c:v>6075.25</c:v>
                </c:pt>
                <c:pt idx="1968">
                  <c:v>6073.5</c:v>
                </c:pt>
                <c:pt idx="1969">
                  <c:v>6073.0</c:v>
                </c:pt>
                <c:pt idx="1970">
                  <c:v>6071.5</c:v>
                </c:pt>
                <c:pt idx="1971">
                  <c:v>6069.25</c:v>
                </c:pt>
                <c:pt idx="1972">
                  <c:v>6067.75</c:v>
                </c:pt>
                <c:pt idx="1973">
                  <c:v>6065.75</c:v>
                </c:pt>
                <c:pt idx="1974">
                  <c:v>6063.75</c:v>
                </c:pt>
                <c:pt idx="1975">
                  <c:v>6061.75</c:v>
                </c:pt>
                <c:pt idx="1976">
                  <c:v>6060.5</c:v>
                </c:pt>
                <c:pt idx="1977">
                  <c:v>6058.25</c:v>
                </c:pt>
                <c:pt idx="1978">
                  <c:v>6057.25</c:v>
                </c:pt>
                <c:pt idx="1979">
                  <c:v>6057.0</c:v>
                </c:pt>
                <c:pt idx="1980">
                  <c:v>6056.0</c:v>
                </c:pt>
                <c:pt idx="1981">
                  <c:v>6055.0</c:v>
                </c:pt>
                <c:pt idx="1982">
                  <c:v>6052.25</c:v>
                </c:pt>
                <c:pt idx="1983">
                  <c:v>6052.0</c:v>
                </c:pt>
                <c:pt idx="1984">
                  <c:v>6051.25</c:v>
                </c:pt>
                <c:pt idx="1985">
                  <c:v>6050.0</c:v>
                </c:pt>
                <c:pt idx="1986">
                  <c:v>6049.75</c:v>
                </c:pt>
                <c:pt idx="1987">
                  <c:v>6048.5</c:v>
                </c:pt>
                <c:pt idx="1988">
                  <c:v>6047.0</c:v>
                </c:pt>
                <c:pt idx="1989">
                  <c:v>6045.75</c:v>
                </c:pt>
                <c:pt idx="1990">
                  <c:v>6044.75</c:v>
                </c:pt>
                <c:pt idx="1991">
                  <c:v>6044.25</c:v>
                </c:pt>
                <c:pt idx="1992">
                  <c:v>6043.0</c:v>
                </c:pt>
                <c:pt idx="1993">
                  <c:v>6042.25</c:v>
                </c:pt>
                <c:pt idx="1994">
                  <c:v>6040.75</c:v>
                </c:pt>
                <c:pt idx="1995">
                  <c:v>6039.75</c:v>
                </c:pt>
                <c:pt idx="1996">
                  <c:v>6038.5</c:v>
                </c:pt>
                <c:pt idx="1997">
                  <c:v>6036.5</c:v>
                </c:pt>
                <c:pt idx="1998">
                  <c:v>6035.75</c:v>
                </c:pt>
                <c:pt idx="1999">
                  <c:v>6035.25</c:v>
                </c:pt>
                <c:pt idx="2000">
                  <c:v>6034.5</c:v>
                </c:pt>
                <c:pt idx="2001">
                  <c:v>6034.0</c:v>
                </c:pt>
                <c:pt idx="2002">
                  <c:v>6032.5</c:v>
                </c:pt>
                <c:pt idx="2003">
                  <c:v>6031.5</c:v>
                </c:pt>
                <c:pt idx="2004">
                  <c:v>6031.0</c:v>
                </c:pt>
                <c:pt idx="2005">
                  <c:v>6030.0</c:v>
                </c:pt>
                <c:pt idx="2006">
                  <c:v>6028.75</c:v>
                </c:pt>
                <c:pt idx="2007">
                  <c:v>6026.5</c:v>
                </c:pt>
                <c:pt idx="2008">
                  <c:v>6025.25</c:v>
                </c:pt>
                <c:pt idx="2009">
                  <c:v>6023.75</c:v>
                </c:pt>
                <c:pt idx="2010">
                  <c:v>6023.0</c:v>
                </c:pt>
                <c:pt idx="2011">
                  <c:v>6021.75</c:v>
                </c:pt>
                <c:pt idx="2012">
                  <c:v>6021.25</c:v>
                </c:pt>
                <c:pt idx="2013">
                  <c:v>6020.25</c:v>
                </c:pt>
                <c:pt idx="2014">
                  <c:v>6019.0</c:v>
                </c:pt>
                <c:pt idx="2015">
                  <c:v>6018.0</c:v>
                </c:pt>
                <c:pt idx="2016">
                  <c:v>6017.0</c:v>
                </c:pt>
                <c:pt idx="2017">
                  <c:v>6016.25</c:v>
                </c:pt>
                <c:pt idx="2018">
                  <c:v>6015.75</c:v>
                </c:pt>
                <c:pt idx="2019">
                  <c:v>6015.0</c:v>
                </c:pt>
                <c:pt idx="2020">
                  <c:v>6013.25</c:v>
                </c:pt>
                <c:pt idx="2021">
                  <c:v>6012.25</c:v>
                </c:pt>
                <c:pt idx="2022">
                  <c:v>6011.25</c:v>
                </c:pt>
                <c:pt idx="2023">
                  <c:v>6010.0</c:v>
                </c:pt>
                <c:pt idx="2024">
                  <c:v>6008.25</c:v>
                </c:pt>
                <c:pt idx="2025">
                  <c:v>6007.5</c:v>
                </c:pt>
                <c:pt idx="2026">
                  <c:v>6007.0</c:v>
                </c:pt>
                <c:pt idx="2027">
                  <c:v>6006.0</c:v>
                </c:pt>
                <c:pt idx="2028">
                  <c:v>6004.5</c:v>
                </c:pt>
                <c:pt idx="2029">
                  <c:v>6003.25</c:v>
                </c:pt>
                <c:pt idx="2030">
                  <c:v>6002.5</c:v>
                </c:pt>
                <c:pt idx="2031">
                  <c:v>6001.75</c:v>
                </c:pt>
                <c:pt idx="2032">
                  <c:v>6000.75</c:v>
                </c:pt>
                <c:pt idx="2033">
                  <c:v>6000.0</c:v>
                </c:pt>
                <c:pt idx="2034">
                  <c:v>5998.5</c:v>
                </c:pt>
                <c:pt idx="2035">
                  <c:v>5998.0</c:v>
                </c:pt>
                <c:pt idx="2036">
                  <c:v>5996.75</c:v>
                </c:pt>
                <c:pt idx="2037">
                  <c:v>5995.0</c:v>
                </c:pt>
                <c:pt idx="2038">
                  <c:v>5993.5</c:v>
                </c:pt>
                <c:pt idx="2039">
                  <c:v>5992.5</c:v>
                </c:pt>
                <c:pt idx="2040">
                  <c:v>5992.0</c:v>
                </c:pt>
                <c:pt idx="2041">
                  <c:v>5991.5</c:v>
                </c:pt>
                <c:pt idx="2042">
                  <c:v>5990.5</c:v>
                </c:pt>
                <c:pt idx="2043">
                  <c:v>5989.5</c:v>
                </c:pt>
                <c:pt idx="2044">
                  <c:v>5988.25</c:v>
                </c:pt>
                <c:pt idx="2045">
                  <c:v>5987.25</c:v>
                </c:pt>
                <c:pt idx="2046">
                  <c:v>5985.5</c:v>
                </c:pt>
                <c:pt idx="2047">
                  <c:v>5984.5</c:v>
                </c:pt>
                <c:pt idx="2048">
                  <c:v>5984.0</c:v>
                </c:pt>
                <c:pt idx="2049">
                  <c:v>5982.75</c:v>
                </c:pt>
                <c:pt idx="2050">
                  <c:v>5982.0</c:v>
                </c:pt>
                <c:pt idx="2051">
                  <c:v>5981.0</c:v>
                </c:pt>
                <c:pt idx="2052">
                  <c:v>5980.75</c:v>
                </c:pt>
                <c:pt idx="2053">
                  <c:v>5980.0</c:v>
                </c:pt>
                <c:pt idx="2054">
                  <c:v>5978.75</c:v>
                </c:pt>
                <c:pt idx="2055">
                  <c:v>5977.75</c:v>
                </c:pt>
                <c:pt idx="2056">
                  <c:v>5976.75</c:v>
                </c:pt>
                <c:pt idx="2057">
                  <c:v>5975.5</c:v>
                </c:pt>
                <c:pt idx="2058">
                  <c:v>5973.25</c:v>
                </c:pt>
                <c:pt idx="2059">
                  <c:v>5971.5</c:v>
                </c:pt>
                <c:pt idx="2060">
                  <c:v>5970.5</c:v>
                </c:pt>
                <c:pt idx="2061">
                  <c:v>5969.75</c:v>
                </c:pt>
                <c:pt idx="2062">
                  <c:v>5967.75</c:v>
                </c:pt>
                <c:pt idx="2063">
                  <c:v>5967.25</c:v>
                </c:pt>
                <c:pt idx="2064">
                  <c:v>5966.5</c:v>
                </c:pt>
                <c:pt idx="2065">
                  <c:v>5965.5</c:v>
                </c:pt>
                <c:pt idx="2066">
                  <c:v>5965.0</c:v>
                </c:pt>
                <c:pt idx="2067">
                  <c:v>5964.75</c:v>
                </c:pt>
                <c:pt idx="2068">
                  <c:v>5964.0</c:v>
                </c:pt>
                <c:pt idx="2069">
                  <c:v>5962.5</c:v>
                </c:pt>
                <c:pt idx="2070">
                  <c:v>5961.25</c:v>
                </c:pt>
                <c:pt idx="2071">
                  <c:v>5960.75</c:v>
                </c:pt>
                <c:pt idx="2072">
                  <c:v>5960.25</c:v>
                </c:pt>
                <c:pt idx="2073">
                  <c:v>5959.75</c:v>
                </c:pt>
                <c:pt idx="2074">
                  <c:v>5959.0</c:v>
                </c:pt>
                <c:pt idx="2075">
                  <c:v>5958.25</c:v>
                </c:pt>
                <c:pt idx="2076">
                  <c:v>5957.5</c:v>
                </c:pt>
                <c:pt idx="2077">
                  <c:v>5956.5</c:v>
                </c:pt>
                <c:pt idx="2078">
                  <c:v>5955.5</c:v>
                </c:pt>
                <c:pt idx="2079">
                  <c:v>5955.0</c:v>
                </c:pt>
                <c:pt idx="2080">
                  <c:v>5954.5</c:v>
                </c:pt>
                <c:pt idx="2081">
                  <c:v>5953.75</c:v>
                </c:pt>
                <c:pt idx="2082">
                  <c:v>5952.25</c:v>
                </c:pt>
                <c:pt idx="2083">
                  <c:v>5952.0</c:v>
                </c:pt>
                <c:pt idx="2084">
                  <c:v>5951.0</c:v>
                </c:pt>
                <c:pt idx="2085">
                  <c:v>5950.0</c:v>
                </c:pt>
                <c:pt idx="2086">
                  <c:v>5949.25</c:v>
                </c:pt>
                <c:pt idx="2087">
                  <c:v>5948.5</c:v>
                </c:pt>
                <c:pt idx="2088">
                  <c:v>5948.0</c:v>
                </c:pt>
                <c:pt idx="2089">
                  <c:v>5947.5</c:v>
                </c:pt>
                <c:pt idx="2090">
                  <c:v>5946.75</c:v>
                </c:pt>
                <c:pt idx="2091">
                  <c:v>5946.0</c:v>
                </c:pt>
                <c:pt idx="2092">
                  <c:v>5945.0</c:v>
                </c:pt>
                <c:pt idx="2093">
                  <c:v>5943.75</c:v>
                </c:pt>
                <c:pt idx="2094">
                  <c:v>5943.25</c:v>
                </c:pt>
                <c:pt idx="2095">
                  <c:v>5942.5</c:v>
                </c:pt>
                <c:pt idx="2096">
                  <c:v>5940.75</c:v>
                </c:pt>
                <c:pt idx="2097">
                  <c:v>5939.75</c:v>
                </c:pt>
                <c:pt idx="2098">
                  <c:v>5939.0</c:v>
                </c:pt>
                <c:pt idx="2099">
                  <c:v>5937.25</c:v>
                </c:pt>
                <c:pt idx="2100">
                  <c:v>5936.0</c:v>
                </c:pt>
                <c:pt idx="2101">
                  <c:v>5935.25</c:v>
                </c:pt>
                <c:pt idx="2102">
                  <c:v>5934.0</c:v>
                </c:pt>
                <c:pt idx="2103">
                  <c:v>5933.5</c:v>
                </c:pt>
                <c:pt idx="2104">
                  <c:v>5932.75</c:v>
                </c:pt>
                <c:pt idx="2105">
                  <c:v>5931.75</c:v>
                </c:pt>
                <c:pt idx="2106">
                  <c:v>5931.5</c:v>
                </c:pt>
                <c:pt idx="2107">
                  <c:v>5930.25</c:v>
                </c:pt>
                <c:pt idx="2108">
                  <c:v>5929.0</c:v>
                </c:pt>
                <c:pt idx="2109">
                  <c:v>5928.25</c:v>
                </c:pt>
                <c:pt idx="2110">
                  <c:v>5927.5</c:v>
                </c:pt>
                <c:pt idx="2111">
                  <c:v>5927.0</c:v>
                </c:pt>
                <c:pt idx="2112">
                  <c:v>5926.25</c:v>
                </c:pt>
                <c:pt idx="2113">
                  <c:v>5925.25</c:v>
                </c:pt>
                <c:pt idx="2114">
                  <c:v>5924.75</c:v>
                </c:pt>
                <c:pt idx="2115">
                  <c:v>5924.25</c:v>
                </c:pt>
                <c:pt idx="2116">
                  <c:v>5922.75</c:v>
                </c:pt>
                <c:pt idx="2117">
                  <c:v>5922.0</c:v>
                </c:pt>
                <c:pt idx="2118">
                  <c:v>5921.5</c:v>
                </c:pt>
                <c:pt idx="2119">
                  <c:v>5920.5</c:v>
                </c:pt>
                <c:pt idx="2120">
                  <c:v>5919.5</c:v>
                </c:pt>
                <c:pt idx="2121">
                  <c:v>5918.0</c:v>
                </c:pt>
                <c:pt idx="2122">
                  <c:v>5916.5</c:v>
                </c:pt>
                <c:pt idx="2123">
                  <c:v>5915.5</c:v>
                </c:pt>
                <c:pt idx="2124">
                  <c:v>5913.75</c:v>
                </c:pt>
                <c:pt idx="2125">
                  <c:v>5913.0</c:v>
                </c:pt>
                <c:pt idx="2126">
                  <c:v>5912.5</c:v>
                </c:pt>
                <c:pt idx="2127">
                  <c:v>5912.0</c:v>
                </c:pt>
                <c:pt idx="2128">
                  <c:v>5911.75</c:v>
                </c:pt>
                <c:pt idx="2129">
                  <c:v>5910.5</c:v>
                </c:pt>
                <c:pt idx="2130">
                  <c:v>5910.25</c:v>
                </c:pt>
                <c:pt idx="2131">
                  <c:v>5909.5</c:v>
                </c:pt>
                <c:pt idx="2132">
                  <c:v>5907.5</c:v>
                </c:pt>
                <c:pt idx="2133">
                  <c:v>5906.25</c:v>
                </c:pt>
                <c:pt idx="2134">
                  <c:v>5905.0</c:v>
                </c:pt>
                <c:pt idx="2135">
                  <c:v>5904.0</c:v>
                </c:pt>
                <c:pt idx="2136">
                  <c:v>5903.5</c:v>
                </c:pt>
                <c:pt idx="2137">
                  <c:v>5902.75</c:v>
                </c:pt>
                <c:pt idx="2138">
                  <c:v>5901.75</c:v>
                </c:pt>
                <c:pt idx="2139">
                  <c:v>5901.5</c:v>
                </c:pt>
                <c:pt idx="2140">
                  <c:v>5900.5</c:v>
                </c:pt>
                <c:pt idx="2141">
                  <c:v>5899.5</c:v>
                </c:pt>
                <c:pt idx="2142">
                  <c:v>5898.25</c:v>
                </c:pt>
                <c:pt idx="2143">
                  <c:v>5897.25</c:v>
                </c:pt>
                <c:pt idx="2144">
                  <c:v>5896.0</c:v>
                </c:pt>
                <c:pt idx="2145">
                  <c:v>5895.75</c:v>
                </c:pt>
                <c:pt idx="2146">
                  <c:v>5894.25</c:v>
                </c:pt>
                <c:pt idx="2147">
                  <c:v>5894.0</c:v>
                </c:pt>
                <c:pt idx="2148">
                  <c:v>5893.25</c:v>
                </c:pt>
                <c:pt idx="2149">
                  <c:v>5892.25</c:v>
                </c:pt>
                <c:pt idx="2150">
                  <c:v>5891.75</c:v>
                </c:pt>
                <c:pt idx="2151">
                  <c:v>5891.25</c:v>
                </c:pt>
                <c:pt idx="2152">
                  <c:v>5890.75</c:v>
                </c:pt>
                <c:pt idx="2153">
                  <c:v>5889.0</c:v>
                </c:pt>
                <c:pt idx="2154">
                  <c:v>5888.0</c:v>
                </c:pt>
                <c:pt idx="2155">
                  <c:v>5887.75</c:v>
                </c:pt>
                <c:pt idx="2156">
                  <c:v>5886.75</c:v>
                </c:pt>
                <c:pt idx="2157">
                  <c:v>5886.0</c:v>
                </c:pt>
                <c:pt idx="2158">
                  <c:v>5885.5</c:v>
                </c:pt>
                <c:pt idx="2159">
                  <c:v>5885.25</c:v>
                </c:pt>
                <c:pt idx="2160">
                  <c:v>5885.0</c:v>
                </c:pt>
                <c:pt idx="2161">
                  <c:v>5884.75</c:v>
                </c:pt>
                <c:pt idx="2162">
                  <c:v>5884.5</c:v>
                </c:pt>
                <c:pt idx="2163">
                  <c:v>5883.5</c:v>
                </c:pt>
                <c:pt idx="2164">
                  <c:v>5883.25</c:v>
                </c:pt>
                <c:pt idx="2165">
                  <c:v>5882.75</c:v>
                </c:pt>
                <c:pt idx="2166">
                  <c:v>5882.5</c:v>
                </c:pt>
                <c:pt idx="2167">
                  <c:v>5882.25</c:v>
                </c:pt>
                <c:pt idx="2168">
                  <c:v>5882.0</c:v>
                </c:pt>
                <c:pt idx="2169">
                  <c:v>5881.75</c:v>
                </c:pt>
                <c:pt idx="2170">
                  <c:v>5881.0</c:v>
                </c:pt>
                <c:pt idx="2171">
                  <c:v>5880.25</c:v>
                </c:pt>
                <c:pt idx="2172">
                  <c:v>5878.5</c:v>
                </c:pt>
                <c:pt idx="2173">
                  <c:v>5878.0</c:v>
                </c:pt>
                <c:pt idx="2174">
                  <c:v>5877.0</c:v>
                </c:pt>
                <c:pt idx="2175">
                  <c:v>5876.25</c:v>
                </c:pt>
                <c:pt idx="2176">
                  <c:v>5875.5</c:v>
                </c:pt>
                <c:pt idx="2177">
                  <c:v>5874.75</c:v>
                </c:pt>
                <c:pt idx="2178">
                  <c:v>5874.25</c:v>
                </c:pt>
                <c:pt idx="2179">
                  <c:v>5874.0</c:v>
                </c:pt>
                <c:pt idx="2180">
                  <c:v>5873.75</c:v>
                </c:pt>
                <c:pt idx="2181">
                  <c:v>5873.25</c:v>
                </c:pt>
                <c:pt idx="2182">
                  <c:v>5872.5</c:v>
                </c:pt>
                <c:pt idx="2183">
                  <c:v>5871.75</c:v>
                </c:pt>
                <c:pt idx="2184">
                  <c:v>5871.5</c:v>
                </c:pt>
                <c:pt idx="2185">
                  <c:v>5871.25</c:v>
                </c:pt>
                <c:pt idx="2186">
                  <c:v>5870.75</c:v>
                </c:pt>
                <c:pt idx="2187">
                  <c:v>5869.75</c:v>
                </c:pt>
                <c:pt idx="2188">
                  <c:v>5869.5</c:v>
                </c:pt>
                <c:pt idx="2189">
                  <c:v>5869.25</c:v>
                </c:pt>
                <c:pt idx="2190">
                  <c:v>5869.0</c:v>
                </c:pt>
                <c:pt idx="2191">
                  <c:v>5868.0</c:v>
                </c:pt>
                <c:pt idx="2192">
                  <c:v>5867.0</c:v>
                </c:pt>
                <c:pt idx="2193">
                  <c:v>5866.5</c:v>
                </c:pt>
                <c:pt idx="2194">
                  <c:v>5866.0</c:v>
                </c:pt>
                <c:pt idx="2195">
                  <c:v>5865.5</c:v>
                </c:pt>
                <c:pt idx="2196">
                  <c:v>5864.5</c:v>
                </c:pt>
                <c:pt idx="2197">
                  <c:v>5864.0</c:v>
                </c:pt>
                <c:pt idx="2198">
                  <c:v>5862.75</c:v>
                </c:pt>
                <c:pt idx="2199">
                  <c:v>5862.25</c:v>
                </c:pt>
                <c:pt idx="2200">
                  <c:v>5861.5</c:v>
                </c:pt>
                <c:pt idx="2201">
                  <c:v>5861.25</c:v>
                </c:pt>
                <c:pt idx="2202">
                  <c:v>5860.5</c:v>
                </c:pt>
                <c:pt idx="2203">
                  <c:v>5859.5</c:v>
                </c:pt>
                <c:pt idx="2204">
                  <c:v>5858.75</c:v>
                </c:pt>
                <c:pt idx="2205">
                  <c:v>5858.5</c:v>
                </c:pt>
                <c:pt idx="2206">
                  <c:v>5857.75</c:v>
                </c:pt>
                <c:pt idx="2207">
                  <c:v>5857.5</c:v>
                </c:pt>
                <c:pt idx="2208">
                  <c:v>5857.0</c:v>
                </c:pt>
                <c:pt idx="2209">
                  <c:v>5856.5</c:v>
                </c:pt>
                <c:pt idx="2210">
                  <c:v>5856.0</c:v>
                </c:pt>
                <c:pt idx="2211">
                  <c:v>5855.75</c:v>
                </c:pt>
                <c:pt idx="2212">
                  <c:v>5855.0</c:v>
                </c:pt>
                <c:pt idx="2213">
                  <c:v>5853.5</c:v>
                </c:pt>
                <c:pt idx="2214">
                  <c:v>5853.0</c:v>
                </c:pt>
                <c:pt idx="2215">
                  <c:v>5852.5</c:v>
                </c:pt>
                <c:pt idx="2216">
                  <c:v>5852.0</c:v>
                </c:pt>
                <c:pt idx="2217">
                  <c:v>5851.75</c:v>
                </c:pt>
                <c:pt idx="2218">
                  <c:v>5850.5</c:v>
                </c:pt>
                <c:pt idx="2219">
                  <c:v>5850.0</c:v>
                </c:pt>
                <c:pt idx="2220">
                  <c:v>5849.5</c:v>
                </c:pt>
                <c:pt idx="2221">
                  <c:v>5848.5</c:v>
                </c:pt>
                <c:pt idx="2222">
                  <c:v>5848.25</c:v>
                </c:pt>
                <c:pt idx="2223">
                  <c:v>5846.75</c:v>
                </c:pt>
                <c:pt idx="2224">
                  <c:v>5846.5</c:v>
                </c:pt>
                <c:pt idx="2225">
                  <c:v>5846.25</c:v>
                </c:pt>
                <c:pt idx="2226">
                  <c:v>5845.75</c:v>
                </c:pt>
                <c:pt idx="2227">
                  <c:v>5845.0</c:v>
                </c:pt>
                <c:pt idx="2228">
                  <c:v>5844.75</c:v>
                </c:pt>
                <c:pt idx="2229">
                  <c:v>5844.25</c:v>
                </c:pt>
                <c:pt idx="2230">
                  <c:v>5844.0</c:v>
                </c:pt>
                <c:pt idx="2231">
                  <c:v>5843.25</c:v>
                </c:pt>
                <c:pt idx="2232">
                  <c:v>5842.75</c:v>
                </c:pt>
                <c:pt idx="2233">
                  <c:v>5842.5</c:v>
                </c:pt>
                <c:pt idx="2234">
                  <c:v>5842.0</c:v>
                </c:pt>
                <c:pt idx="2235">
                  <c:v>5841.5</c:v>
                </c:pt>
                <c:pt idx="2236">
                  <c:v>5840.5</c:v>
                </c:pt>
                <c:pt idx="2237">
                  <c:v>5839.75</c:v>
                </c:pt>
                <c:pt idx="2238">
                  <c:v>5839.0</c:v>
                </c:pt>
                <c:pt idx="2239">
                  <c:v>5838.25</c:v>
                </c:pt>
                <c:pt idx="2240">
                  <c:v>5837.75</c:v>
                </c:pt>
                <c:pt idx="2241">
                  <c:v>5837.25</c:v>
                </c:pt>
                <c:pt idx="2242">
                  <c:v>5837.0</c:v>
                </c:pt>
                <c:pt idx="2243">
                  <c:v>5836.0</c:v>
                </c:pt>
                <c:pt idx="2244">
                  <c:v>5835.0</c:v>
                </c:pt>
                <c:pt idx="2245">
                  <c:v>5834.75</c:v>
                </c:pt>
                <c:pt idx="2246">
                  <c:v>5834.0</c:v>
                </c:pt>
                <c:pt idx="2247">
                  <c:v>5833.75</c:v>
                </c:pt>
                <c:pt idx="2248">
                  <c:v>5833.5</c:v>
                </c:pt>
                <c:pt idx="2249">
                  <c:v>5833.0</c:v>
                </c:pt>
                <c:pt idx="2250">
                  <c:v>5832.75</c:v>
                </c:pt>
                <c:pt idx="2251">
                  <c:v>5832.25</c:v>
                </c:pt>
                <c:pt idx="2252">
                  <c:v>5831.75</c:v>
                </c:pt>
                <c:pt idx="2253">
                  <c:v>5831.25</c:v>
                </c:pt>
                <c:pt idx="2254">
                  <c:v>5830.75</c:v>
                </c:pt>
                <c:pt idx="2255">
                  <c:v>5830.0</c:v>
                </c:pt>
                <c:pt idx="2256">
                  <c:v>5829.75</c:v>
                </c:pt>
                <c:pt idx="2257">
                  <c:v>5829.0</c:v>
                </c:pt>
                <c:pt idx="2258">
                  <c:v>5828.5</c:v>
                </c:pt>
                <c:pt idx="2259">
                  <c:v>5828.25</c:v>
                </c:pt>
                <c:pt idx="2260">
                  <c:v>5827.5</c:v>
                </c:pt>
                <c:pt idx="2261">
                  <c:v>5827.25</c:v>
                </c:pt>
                <c:pt idx="2262">
                  <c:v>5826.75</c:v>
                </c:pt>
                <c:pt idx="2263">
                  <c:v>5826.5</c:v>
                </c:pt>
                <c:pt idx="2264">
                  <c:v>5826.0</c:v>
                </c:pt>
                <c:pt idx="2265">
                  <c:v>5825.75</c:v>
                </c:pt>
                <c:pt idx="2266">
                  <c:v>5825.5</c:v>
                </c:pt>
                <c:pt idx="2267">
                  <c:v>5825.25</c:v>
                </c:pt>
                <c:pt idx="2268">
                  <c:v>5825.0</c:v>
                </c:pt>
                <c:pt idx="2269">
                  <c:v>5824.25</c:v>
                </c:pt>
                <c:pt idx="2270">
                  <c:v>5823.75</c:v>
                </c:pt>
                <c:pt idx="2271">
                  <c:v>5823.25</c:v>
                </c:pt>
                <c:pt idx="2272">
                  <c:v>5823.0</c:v>
                </c:pt>
                <c:pt idx="2273">
                  <c:v>5822.75</c:v>
                </c:pt>
                <c:pt idx="2274">
                  <c:v>5822.25</c:v>
                </c:pt>
                <c:pt idx="2275">
                  <c:v>5822.0</c:v>
                </c:pt>
                <c:pt idx="2276">
                  <c:v>5821.75</c:v>
                </c:pt>
                <c:pt idx="2277">
                  <c:v>5821.25</c:v>
                </c:pt>
                <c:pt idx="2278">
                  <c:v>5821.0</c:v>
                </c:pt>
                <c:pt idx="2279">
                  <c:v>5820.75</c:v>
                </c:pt>
                <c:pt idx="2280">
                  <c:v>5820.5</c:v>
                </c:pt>
                <c:pt idx="2281">
                  <c:v>5820.25</c:v>
                </c:pt>
                <c:pt idx="2282">
                  <c:v>5819.75</c:v>
                </c:pt>
                <c:pt idx="2283">
                  <c:v>5819.5</c:v>
                </c:pt>
                <c:pt idx="2284">
                  <c:v>5819.25</c:v>
                </c:pt>
                <c:pt idx="2285">
                  <c:v>5819.0</c:v>
                </c:pt>
                <c:pt idx="2286">
                  <c:v>5818.75</c:v>
                </c:pt>
                <c:pt idx="2287">
                  <c:v>5818.5</c:v>
                </c:pt>
                <c:pt idx="2288">
                  <c:v>5818.25</c:v>
                </c:pt>
                <c:pt idx="2289">
                  <c:v>5818.0</c:v>
                </c:pt>
                <c:pt idx="2290">
                  <c:v>5817.25</c:v>
                </c:pt>
                <c:pt idx="2291">
                  <c:v>5816.75</c:v>
                </c:pt>
                <c:pt idx="2292">
                  <c:v>5816.5</c:v>
                </c:pt>
                <c:pt idx="2293">
                  <c:v>5816.0</c:v>
                </c:pt>
                <c:pt idx="2294">
                  <c:v>5815.75</c:v>
                </c:pt>
                <c:pt idx="2295">
                  <c:v>5815.5</c:v>
                </c:pt>
                <c:pt idx="2296">
                  <c:v>5815.0</c:v>
                </c:pt>
                <c:pt idx="2297">
                  <c:v>5814.5</c:v>
                </c:pt>
                <c:pt idx="2298">
                  <c:v>5813.75</c:v>
                </c:pt>
                <c:pt idx="2299">
                  <c:v>5813.5</c:v>
                </c:pt>
                <c:pt idx="2300">
                  <c:v>5813.25</c:v>
                </c:pt>
                <c:pt idx="2301">
                  <c:v>5813.0</c:v>
                </c:pt>
                <c:pt idx="2302">
                  <c:v>5812.75</c:v>
                </c:pt>
                <c:pt idx="2303">
                  <c:v>5812.5</c:v>
                </c:pt>
                <c:pt idx="2304">
                  <c:v>5812.0</c:v>
                </c:pt>
                <c:pt idx="2305">
                  <c:v>5811.5</c:v>
                </c:pt>
                <c:pt idx="2306">
                  <c:v>5810.75</c:v>
                </c:pt>
                <c:pt idx="2307">
                  <c:v>5810.5</c:v>
                </c:pt>
                <c:pt idx="2308">
                  <c:v>5810.25</c:v>
                </c:pt>
                <c:pt idx="2309">
                  <c:v>5809.75</c:v>
                </c:pt>
                <c:pt idx="2310">
                  <c:v>5809.5</c:v>
                </c:pt>
                <c:pt idx="2311">
                  <c:v>5809.0</c:v>
                </c:pt>
                <c:pt idx="2312">
                  <c:v>5808.75</c:v>
                </c:pt>
                <c:pt idx="2313">
                  <c:v>5808.5</c:v>
                </c:pt>
                <c:pt idx="2314">
                  <c:v>5808.25</c:v>
                </c:pt>
                <c:pt idx="2315">
                  <c:v>5807.75</c:v>
                </c:pt>
                <c:pt idx="2316">
                  <c:v>5807.5</c:v>
                </c:pt>
                <c:pt idx="2317">
                  <c:v>5807.0</c:v>
                </c:pt>
                <c:pt idx="2318">
                  <c:v>5806.0</c:v>
                </c:pt>
                <c:pt idx="2319">
                  <c:v>5805.5</c:v>
                </c:pt>
                <c:pt idx="2320">
                  <c:v>5805.25</c:v>
                </c:pt>
                <c:pt idx="2321">
                  <c:v>5805.0</c:v>
                </c:pt>
                <c:pt idx="2322">
                  <c:v>5804.5</c:v>
                </c:pt>
                <c:pt idx="2323">
                  <c:v>5804.25</c:v>
                </c:pt>
                <c:pt idx="2324">
                  <c:v>5804.0</c:v>
                </c:pt>
                <c:pt idx="2325">
                  <c:v>5803.75</c:v>
                </c:pt>
                <c:pt idx="2326">
                  <c:v>5803.25</c:v>
                </c:pt>
                <c:pt idx="2327">
                  <c:v>5803.0</c:v>
                </c:pt>
                <c:pt idx="2328">
                  <c:v>5802.75</c:v>
                </c:pt>
                <c:pt idx="2329">
                  <c:v>5802.25</c:v>
                </c:pt>
                <c:pt idx="2330">
                  <c:v>5802.0</c:v>
                </c:pt>
                <c:pt idx="2331">
                  <c:v>5801.75</c:v>
                </c:pt>
                <c:pt idx="2332">
                  <c:v>5801.5</c:v>
                </c:pt>
                <c:pt idx="2333">
                  <c:v>5801.0</c:v>
                </c:pt>
                <c:pt idx="2334">
                  <c:v>5800.75</c:v>
                </c:pt>
                <c:pt idx="2335">
                  <c:v>5799.75</c:v>
                </c:pt>
                <c:pt idx="2336">
                  <c:v>5799.5</c:v>
                </c:pt>
                <c:pt idx="2337">
                  <c:v>5799.0</c:v>
                </c:pt>
                <c:pt idx="2338">
                  <c:v>5798.75</c:v>
                </c:pt>
                <c:pt idx="2339">
                  <c:v>5798.25</c:v>
                </c:pt>
                <c:pt idx="2340">
                  <c:v>5798.0</c:v>
                </c:pt>
                <c:pt idx="2341">
                  <c:v>5797.75</c:v>
                </c:pt>
                <c:pt idx="2342">
                  <c:v>5797.5</c:v>
                </c:pt>
                <c:pt idx="2343">
                  <c:v>5797.25</c:v>
                </c:pt>
                <c:pt idx="2344">
                  <c:v>5796.75</c:v>
                </c:pt>
                <c:pt idx="2345">
                  <c:v>5796.5</c:v>
                </c:pt>
                <c:pt idx="2346">
                  <c:v>5796.25</c:v>
                </c:pt>
                <c:pt idx="2347">
                  <c:v>5795.5</c:v>
                </c:pt>
                <c:pt idx="2348">
                  <c:v>5794.75</c:v>
                </c:pt>
                <c:pt idx="2349">
                  <c:v>5793.75</c:v>
                </c:pt>
                <c:pt idx="2350">
                  <c:v>5793.25</c:v>
                </c:pt>
                <c:pt idx="2351">
                  <c:v>5793.0</c:v>
                </c:pt>
                <c:pt idx="2352">
                  <c:v>5792.5</c:v>
                </c:pt>
                <c:pt idx="2353">
                  <c:v>5792.25</c:v>
                </c:pt>
                <c:pt idx="2354">
                  <c:v>5792.0</c:v>
                </c:pt>
                <c:pt idx="2355">
                  <c:v>5791.75</c:v>
                </c:pt>
                <c:pt idx="2356">
                  <c:v>5791.5</c:v>
                </c:pt>
                <c:pt idx="2357">
                  <c:v>5791.0</c:v>
                </c:pt>
                <c:pt idx="2358">
                  <c:v>5790.75</c:v>
                </c:pt>
                <c:pt idx="2359">
                  <c:v>5790.25</c:v>
                </c:pt>
                <c:pt idx="2360">
                  <c:v>5789.75</c:v>
                </c:pt>
                <c:pt idx="2361">
                  <c:v>5789.5</c:v>
                </c:pt>
                <c:pt idx="2362">
                  <c:v>5788.75</c:v>
                </c:pt>
                <c:pt idx="2363">
                  <c:v>5788.5</c:v>
                </c:pt>
                <c:pt idx="2364">
                  <c:v>5788.25</c:v>
                </c:pt>
                <c:pt idx="2365">
                  <c:v>5787.5</c:v>
                </c:pt>
                <c:pt idx="2366">
                  <c:v>5787.25</c:v>
                </c:pt>
                <c:pt idx="2367">
                  <c:v>5786.25</c:v>
                </c:pt>
                <c:pt idx="2368">
                  <c:v>5786.0</c:v>
                </c:pt>
                <c:pt idx="2369">
                  <c:v>5785.5</c:v>
                </c:pt>
                <c:pt idx="2370">
                  <c:v>5785.0</c:v>
                </c:pt>
                <c:pt idx="2371">
                  <c:v>5784.75</c:v>
                </c:pt>
                <c:pt idx="2372">
                  <c:v>5784.25</c:v>
                </c:pt>
                <c:pt idx="2373">
                  <c:v>5783.75</c:v>
                </c:pt>
                <c:pt idx="2374">
                  <c:v>5783.0</c:v>
                </c:pt>
                <c:pt idx="2375">
                  <c:v>5782.0</c:v>
                </c:pt>
                <c:pt idx="2376">
                  <c:v>5781.75</c:v>
                </c:pt>
                <c:pt idx="2377">
                  <c:v>5781.5</c:v>
                </c:pt>
                <c:pt idx="2378">
                  <c:v>5780.5</c:v>
                </c:pt>
                <c:pt idx="2379">
                  <c:v>5780.0</c:v>
                </c:pt>
                <c:pt idx="2380">
                  <c:v>5779.5</c:v>
                </c:pt>
                <c:pt idx="2381">
                  <c:v>5779.25</c:v>
                </c:pt>
                <c:pt idx="2382">
                  <c:v>5779.0</c:v>
                </c:pt>
                <c:pt idx="2383">
                  <c:v>5778.5</c:v>
                </c:pt>
                <c:pt idx="2384">
                  <c:v>5777.75</c:v>
                </c:pt>
                <c:pt idx="2385">
                  <c:v>5777.5</c:v>
                </c:pt>
                <c:pt idx="2386">
                  <c:v>5777.25</c:v>
                </c:pt>
                <c:pt idx="2387">
                  <c:v>5777.0</c:v>
                </c:pt>
                <c:pt idx="2388">
                  <c:v>5776.5</c:v>
                </c:pt>
                <c:pt idx="2389">
                  <c:v>5775.25</c:v>
                </c:pt>
                <c:pt idx="2390">
                  <c:v>5774.75</c:v>
                </c:pt>
                <c:pt idx="2391">
                  <c:v>5774.5</c:v>
                </c:pt>
                <c:pt idx="2392">
                  <c:v>5774.25</c:v>
                </c:pt>
                <c:pt idx="2393">
                  <c:v>5773.0</c:v>
                </c:pt>
                <c:pt idx="2394">
                  <c:v>5772.75</c:v>
                </c:pt>
                <c:pt idx="2395">
                  <c:v>5772.5</c:v>
                </c:pt>
                <c:pt idx="2396">
                  <c:v>5772.25</c:v>
                </c:pt>
                <c:pt idx="2397">
                  <c:v>5772.0</c:v>
                </c:pt>
                <c:pt idx="2398">
                  <c:v>5771.75</c:v>
                </c:pt>
                <c:pt idx="2399">
                  <c:v>5771.5</c:v>
                </c:pt>
                <c:pt idx="2400">
                  <c:v>5771.0</c:v>
                </c:pt>
                <c:pt idx="2401">
                  <c:v>5770.75</c:v>
                </c:pt>
                <c:pt idx="2402">
                  <c:v>5770.5</c:v>
                </c:pt>
                <c:pt idx="2403">
                  <c:v>5770.25</c:v>
                </c:pt>
                <c:pt idx="2404">
                  <c:v>5769.5</c:v>
                </c:pt>
                <c:pt idx="2405">
                  <c:v>5769.0</c:v>
                </c:pt>
                <c:pt idx="2406">
                  <c:v>5767.75</c:v>
                </c:pt>
                <c:pt idx="2407">
                  <c:v>5767.5</c:v>
                </c:pt>
                <c:pt idx="2408">
                  <c:v>5767.25</c:v>
                </c:pt>
                <c:pt idx="2409">
                  <c:v>5766.75</c:v>
                </c:pt>
                <c:pt idx="2410">
                  <c:v>5766.5</c:v>
                </c:pt>
                <c:pt idx="2411">
                  <c:v>5766.25</c:v>
                </c:pt>
                <c:pt idx="2412">
                  <c:v>5765.75</c:v>
                </c:pt>
                <c:pt idx="2413">
                  <c:v>5765.5</c:v>
                </c:pt>
                <c:pt idx="2414">
                  <c:v>5765.25</c:v>
                </c:pt>
                <c:pt idx="2415">
                  <c:v>5765.0</c:v>
                </c:pt>
                <c:pt idx="2416">
                  <c:v>5764.5</c:v>
                </c:pt>
                <c:pt idx="2417">
                  <c:v>5764.25</c:v>
                </c:pt>
                <c:pt idx="2418">
                  <c:v>5763.75</c:v>
                </c:pt>
                <c:pt idx="2419">
                  <c:v>5763.25</c:v>
                </c:pt>
                <c:pt idx="2420">
                  <c:v>5763.0</c:v>
                </c:pt>
                <c:pt idx="2421">
                  <c:v>5762.5</c:v>
                </c:pt>
                <c:pt idx="2422">
                  <c:v>5762.25</c:v>
                </c:pt>
                <c:pt idx="2423">
                  <c:v>5762.0</c:v>
                </c:pt>
                <c:pt idx="2424">
                  <c:v>5761.75</c:v>
                </c:pt>
                <c:pt idx="2425">
                  <c:v>5761.25</c:v>
                </c:pt>
                <c:pt idx="2426">
                  <c:v>5760.75</c:v>
                </c:pt>
                <c:pt idx="2427">
                  <c:v>5760.25</c:v>
                </c:pt>
                <c:pt idx="2428">
                  <c:v>5760.0</c:v>
                </c:pt>
                <c:pt idx="2429">
                  <c:v>5759.75</c:v>
                </c:pt>
                <c:pt idx="2430">
                  <c:v>5759.5</c:v>
                </c:pt>
                <c:pt idx="2431">
                  <c:v>5759.25</c:v>
                </c:pt>
                <c:pt idx="2432">
                  <c:v>5758.25</c:v>
                </c:pt>
                <c:pt idx="2433">
                  <c:v>5757.75</c:v>
                </c:pt>
                <c:pt idx="2434">
                  <c:v>5757.5</c:v>
                </c:pt>
                <c:pt idx="2435">
                  <c:v>5757.25</c:v>
                </c:pt>
                <c:pt idx="2436">
                  <c:v>5757.0</c:v>
                </c:pt>
                <c:pt idx="2437">
                  <c:v>5756.75</c:v>
                </c:pt>
                <c:pt idx="2438">
                  <c:v>5756.5</c:v>
                </c:pt>
                <c:pt idx="2439">
                  <c:v>5756.0</c:v>
                </c:pt>
                <c:pt idx="2440">
                  <c:v>5755.75</c:v>
                </c:pt>
                <c:pt idx="2441">
                  <c:v>5755.5</c:v>
                </c:pt>
                <c:pt idx="2442">
                  <c:v>5755.25</c:v>
                </c:pt>
                <c:pt idx="2443">
                  <c:v>5755.0</c:v>
                </c:pt>
                <c:pt idx="2444">
                  <c:v>5754.5</c:v>
                </c:pt>
                <c:pt idx="2445">
                  <c:v>5754.25</c:v>
                </c:pt>
                <c:pt idx="2446">
                  <c:v>5754.0</c:v>
                </c:pt>
                <c:pt idx="2447">
                  <c:v>5753.5</c:v>
                </c:pt>
                <c:pt idx="2448">
                  <c:v>5753.0</c:v>
                </c:pt>
                <c:pt idx="2449">
                  <c:v>5752.5</c:v>
                </c:pt>
                <c:pt idx="2450">
                  <c:v>5752.25</c:v>
                </c:pt>
                <c:pt idx="2451">
                  <c:v>5751.25</c:v>
                </c:pt>
                <c:pt idx="2452">
                  <c:v>5751.0</c:v>
                </c:pt>
                <c:pt idx="2453">
                  <c:v>5750.75</c:v>
                </c:pt>
                <c:pt idx="2454">
                  <c:v>5750.0</c:v>
                </c:pt>
                <c:pt idx="2455">
                  <c:v>5749.5</c:v>
                </c:pt>
                <c:pt idx="2456">
                  <c:v>5749.25</c:v>
                </c:pt>
                <c:pt idx="2457">
                  <c:v>5749.0</c:v>
                </c:pt>
                <c:pt idx="2458">
                  <c:v>5748.5</c:v>
                </c:pt>
                <c:pt idx="2459">
                  <c:v>5748.25</c:v>
                </c:pt>
                <c:pt idx="2460">
                  <c:v>5748.0</c:v>
                </c:pt>
                <c:pt idx="2461">
                  <c:v>5747.75</c:v>
                </c:pt>
                <c:pt idx="2462">
                  <c:v>5747.5</c:v>
                </c:pt>
                <c:pt idx="2463">
                  <c:v>5747.25</c:v>
                </c:pt>
                <c:pt idx="2464">
                  <c:v>5747.0</c:v>
                </c:pt>
                <c:pt idx="2465">
                  <c:v>5746.25</c:v>
                </c:pt>
                <c:pt idx="2466">
                  <c:v>5746.0</c:v>
                </c:pt>
                <c:pt idx="2467">
                  <c:v>5745.75</c:v>
                </c:pt>
                <c:pt idx="2468">
                  <c:v>5745.5</c:v>
                </c:pt>
                <c:pt idx="2469">
                  <c:v>5745.25</c:v>
                </c:pt>
                <c:pt idx="2470">
                  <c:v>5745.0</c:v>
                </c:pt>
                <c:pt idx="2471">
                  <c:v>5744.0</c:v>
                </c:pt>
                <c:pt idx="2472">
                  <c:v>5743.75</c:v>
                </c:pt>
                <c:pt idx="2473">
                  <c:v>5743.25</c:v>
                </c:pt>
                <c:pt idx="2474">
                  <c:v>5742.75</c:v>
                </c:pt>
                <c:pt idx="2475">
                  <c:v>5742.5</c:v>
                </c:pt>
                <c:pt idx="2476">
                  <c:v>5742.25</c:v>
                </c:pt>
                <c:pt idx="2477">
                  <c:v>5741.75</c:v>
                </c:pt>
                <c:pt idx="2478">
                  <c:v>5741.0</c:v>
                </c:pt>
                <c:pt idx="2479">
                  <c:v>5740.5</c:v>
                </c:pt>
                <c:pt idx="2480">
                  <c:v>5740.25</c:v>
                </c:pt>
                <c:pt idx="2481">
                  <c:v>5740.0</c:v>
                </c:pt>
                <c:pt idx="2482">
                  <c:v>5739.75</c:v>
                </c:pt>
                <c:pt idx="2483">
                  <c:v>5739.5</c:v>
                </c:pt>
                <c:pt idx="2484">
                  <c:v>5739.25</c:v>
                </c:pt>
                <c:pt idx="2485">
                  <c:v>5739.0</c:v>
                </c:pt>
                <c:pt idx="2486">
                  <c:v>5738.75</c:v>
                </c:pt>
                <c:pt idx="2487">
                  <c:v>5738.5</c:v>
                </c:pt>
                <c:pt idx="2488">
                  <c:v>5738.0</c:v>
                </c:pt>
                <c:pt idx="2489">
                  <c:v>5737.75</c:v>
                </c:pt>
                <c:pt idx="2490">
                  <c:v>5737.25</c:v>
                </c:pt>
                <c:pt idx="2491">
                  <c:v>5737.0</c:v>
                </c:pt>
                <c:pt idx="2492">
                  <c:v>5736.75</c:v>
                </c:pt>
                <c:pt idx="2493">
                  <c:v>5736.25</c:v>
                </c:pt>
                <c:pt idx="2494">
                  <c:v>5735.75</c:v>
                </c:pt>
                <c:pt idx="2495">
                  <c:v>5735.25</c:v>
                </c:pt>
                <c:pt idx="2496">
                  <c:v>5735.0</c:v>
                </c:pt>
                <c:pt idx="2497">
                  <c:v>5734.5</c:v>
                </c:pt>
                <c:pt idx="2498">
                  <c:v>5734.0</c:v>
                </c:pt>
                <c:pt idx="2499">
                  <c:v>5733.75</c:v>
                </c:pt>
                <c:pt idx="2500">
                  <c:v>5733.5</c:v>
                </c:pt>
                <c:pt idx="2501">
                  <c:v>5733.25</c:v>
                </c:pt>
                <c:pt idx="2502">
                  <c:v>5732.5</c:v>
                </c:pt>
                <c:pt idx="2503">
                  <c:v>5732.25</c:v>
                </c:pt>
                <c:pt idx="2504">
                  <c:v>5732.0</c:v>
                </c:pt>
                <c:pt idx="2505">
                  <c:v>5731.5</c:v>
                </c:pt>
                <c:pt idx="2506">
                  <c:v>5731.25</c:v>
                </c:pt>
                <c:pt idx="2507">
                  <c:v>5730.5</c:v>
                </c:pt>
                <c:pt idx="2508">
                  <c:v>5730.25</c:v>
                </c:pt>
                <c:pt idx="2509">
                  <c:v>5730.0</c:v>
                </c:pt>
                <c:pt idx="2510">
                  <c:v>5729.75</c:v>
                </c:pt>
                <c:pt idx="2511">
                  <c:v>5729.25</c:v>
                </c:pt>
                <c:pt idx="2512">
                  <c:v>5728.5</c:v>
                </c:pt>
                <c:pt idx="2513">
                  <c:v>5727.75</c:v>
                </c:pt>
                <c:pt idx="2514">
                  <c:v>5727.5</c:v>
                </c:pt>
                <c:pt idx="2515">
                  <c:v>5727.25</c:v>
                </c:pt>
                <c:pt idx="2516">
                  <c:v>5727.0</c:v>
                </c:pt>
                <c:pt idx="2517">
                  <c:v>5726.75</c:v>
                </c:pt>
                <c:pt idx="2518">
                  <c:v>5726.5</c:v>
                </c:pt>
                <c:pt idx="2519">
                  <c:v>5726.25</c:v>
                </c:pt>
                <c:pt idx="2520">
                  <c:v>5726.0</c:v>
                </c:pt>
                <c:pt idx="2521">
                  <c:v>5725.75</c:v>
                </c:pt>
                <c:pt idx="2522">
                  <c:v>5725.5</c:v>
                </c:pt>
                <c:pt idx="2523">
                  <c:v>5725.25</c:v>
                </c:pt>
                <c:pt idx="2524">
                  <c:v>5725.0</c:v>
                </c:pt>
                <c:pt idx="2525">
                  <c:v>5724.5</c:v>
                </c:pt>
                <c:pt idx="2526">
                  <c:v>5724.25</c:v>
                </c:pt>
                <c:pt idx="2527">
                  <c:v>5724.0</c:v>
                </c:pt>
                <c:pt idx="2528">
                  <c:v>5723.75</c:v>
                </c:pt>
                <c:pt idx="2529">
                  <c:v>5723.5</c:v>
                </c:pt>
                <c:pt idx="2530">
                  <c:v>5723.25</c:v>
                </c:pt>
                <c:pt idx="2531">
                  <c:v>5723.0</c:v>
                </c:pt>
                <c:pt idx="2532">
                  <c:v>5722.75</c:v>
                </c:pt>
                <c:pt idx="2533">
                  <c:v>5722.5</c:v>
                </c:pt>
                <c:pt idx="2534">
                  <c:v>5722.0</c:v>
                </c:pt>
                <c:pt idx="2535">
                  <c:v>5721.75</c:v>
                </c:pt>
                <c:pt idx="2536">
                  <c:v>5721.25</c:v>
                </c:pt>
                <c:pt idx="2537">
                  <c:v>5721.0</c:v>
                </c:pt>
                <c:pt idx="2538">
                  <c:v>5720.75</c:v>
                </c:pt>
                <c:pt idx="2539">
                  <c:v>5720.25</c:v>
                </c:pt>
                <c:pt idx="2540">
                  <c:v>5720.0</c:v>
                </c:pt>
                <c:pt idx="2541">
                  <c:v>5719.75</c:v>
                </c:pt>
                <c:pt idx="2542">
                  <c:v>5719.5</c:v>
                </c:pt>
                <c:pt idx="2543">
                  <c:v>5719.25</c:v>
                </c:pt>
                <c:pt idx="2544">
                  <c:v>5718.75</c:v>
                </c:pt>
                <c:pt idx="2545">
                  <c:v>5718.5</c:v>
                </c:pt>
                <c:pt idx="2546">
                  <c:v>5718.0</c:v>
                </c:pt>
                <c:pt idx="2547">
                  <c:v>5717.5</c:v>
                </c:pt>
                <c:pt idx="2548">
                  <c:v>5717.25</c:v>
                </c:pt>
                <c:pt idx="2549">
                  <c:v>5717.0</c:v>
                </c:pt>
                <c:pt idx="2550">
                  <c:v>5716.5</c:v>
                </c:pt>
                <c:pt idx="2551">
                  <c:v>5716.25</c:v>
                </c:pt>
                <c:pt idx="2552">
                  <c:v>5715.75</c:v>
                </c:pt>
                <c:pt idx="2553">
                  <c:v>5715.5</c:v>
                </c:pt>
                <c:pt idx="2554">
                  <c:v>5715.25</c:v>
                </c:pt>
                <c:pt idx="2555">
                  <c:v>5715.0</c:v>
                </c:pt>
                <c:pt idx="2556">
                  <c:v>5714.75</c:v>
                </c:pt>
                <c:pt idx="2557">
                  <c:v>5714.5</c:v>
                </c:pt>
                <c:pt idx="2558">
                  <c:v>5714.25</c:v>
                </c:pt>
                <c:pt idx="2559">
                  <c:v>5714.0</c:v>
                </c:pt>
                <c:pt idx="2560">
                  <c:v>5713.5</c:v>
                </c:pt>
                <c:pt idx="2561">
                  <c:v>5713.25</c:v>
                </c:pt>
                <c:pt idx="2562">
                  <c:v>5712.75</c:v>
                </c:pt>
                <c:pt idx="2563">
                  <c:v>5712.5</c:v>
                </c:pt>
                <c:pt idx="2564">
                  <c:v>5712.25</c:v>
                </c:pt>
                <c:pt idx="2565">
                  <c:v>5711.75</c:v>
                </c:pt>
                <c:pt idx="2566">
                  <c:v>5711.5</c:v>
                </c:pt>
                <c:pt idx="2567">
                  <c:v>5711.25</c:v>
                </c:pt>
                <c:pt idx="2568">
                  <c:v>5710.75</c:v>
                </c:pt>
                <c:pt idx="2569">
                  <c:v>5710.5</c:v>
                </c:pt>
                <c:pt idx="2570">
                  <c:v>5710.0</c:v>
                </c:pt>
                <c:pt idx="2571">
                  <c:v>5709.5</c:v>
                </c:pt>
                <c:pt idx="2572">
                  <c:v>5709.0</c:v>
                </c:pt>
                <c:pt idx="2573">
                  <c:v>5708.75</c:v>
                </c:pt>
                <c:pt idx="2574">
                  <c:v>5708.5</c:v>
                </c:pt>
                <c:pt idx="2575">
                  <c:v>5708.25</c:v>
                </c:pt>
                <c:pt idx="2576">
                  <c:v>5707.75</c:v>
                </c:pt>
                <c:pt idx="2577">
                  <c:v>5707.5</c:v>
                </c:pt>
                <c:pt idx="2578">
                  <c:v>5707.0</c:v>
                </c:pt>
                <c:pt idx="2579">
                  <c:v>5706.75</c:v>
                </c:pt>
                <c:pt idx="2580">
                  <c:v>5706.5</c:v>
                </c:pt>
                <c:pt idx="2581">
                  <c:v>5706.25</c:v>
                </c:pt>
                <c:pt idx="2582">
                  <c:v>5706.0</c:v>
                </c:pt>
                <c:pt idx="2583">
                  <c:v>5705.75</c:v>
                </c:pt>
                <c:pt idx="2584">
                  <c:v>5705.25</c:v>
                </c:pt>
                <c:pt idx="2585">
                  <c:v>5705.0</c:v>
                </c:pt>
                <c:pt idx="2586">
                  <c:v>5704.5</c:v>
                </c:pt>
                <c:pt idx="2587">
                  <c:v>5704.25</c:v>
                </c:pt>
                <c:pt idx="2588">
                  <c:v>5703.75</c:v>
                </c:pt>
                <c:pt idx="2589">
                  <c:v>5703.25</c:v>
                </c:pt>
                <c:pt idx="2590">
                  <c:v>5703.0</c:v>
                </c:pt>
                <c:pt idx="2591">
                  <c:v>5702.5</c:v>
                </c:pt>
                <c:pt idx="2592">
                  <c:v>5702.25</c:v>
                </c:pt>
                <c:pt idx="2593">
                  <c:v>5702.0</c:v>
                </c:pt>
                <c:pt idx="2594">
                  <c:v>5701.75</c:v>
                </c:pt>
                <c:pt idx="2595">
                  <c:v>5701.5</c:v>
                </c:pt>
                <c:pt idx="2596">
                  <c:v>5701.0</c:v>
                </c:pt>
                <c:pt idx="2597">
                  <c:v>5700.75</c:v>
                </c:pt>
                <c:pt idx="2598">
                  <c:v>5700.25</c:v>
                </c:pt>
                <c:pt idx="2599">
                  <c:v>5699.75</c:v>
                </c:pt>
                <c:pt idx="2600">
                  <c:v>5699.5</c:v>
                </c:pt>
                <c:pt idx="2601">
                  <c:v>5699.25</c:v>
                </c:pt>
                <c:pt idx="2602">
                  <c:v>5698.75</c:v>
                </c:pt>
                <c:pt idx="2603">
                  <c:v>5698.5</c:v>
                </c:pt>
                <c:pt idx="2604">
                  <c:v>5698.25</c:v>
                </c:pt>
                <c:pt idx="2605">
                  <c:v>5698.0</c:v>
                </c:pt>
                <c:pt idx="2606">
                  <c:v>5697.75</c:v>
                </c:pt>
                <c:pt idx="2607">
                  <c:v>5697.25</c:v>
                </c:pt>
                <c:pt idx="2608">
                  <c:v>5697.0</c:v>
                </c:pt>
                <c:pt idx="2609">
                  <c:v>5696.75</c:v>
                </c:pt>
                <c:pt idx="2610">
                  <c:v>5696.5</c:v>
                </c:pt>
                <c:pt idx="2611">
                  <c:v>5696.0</c:v>
                </c:pt>
                <c:pt idx="2612">
                  <c:v>5695.75</c:v>
                </c:pt>
                <c:pt idx="2613">
                  <c:v>5695.0</c:v>
                </c:pt>
                <c:pt idx="2614">
                  <c:v>5694.75</c:v>
                </c:pt>
                <c:pt idx="2615">
                  <c:v>5694.5</c:v>
                </c:pt>
                <c:pt idx="2616">
                  <c:v>5693.5</c:v>
                </c:pt>
                <c:pt idx="2617">
                  <c:v>5693.25</c:v>
                </c:pt>
                <c:pt idx="2618">
                  <c:v>5692.5</c:v>
                </c:pt>
                <c:pt idx="2619">
                  <c:v>5692.25</c:v>
                </c:pt>
                <c:pt idx="2620">
                  <c:v>5691.75</c:v>
                </c:pt>
                <c:pt idx="2621">
                  <c:v>5691.5</c:v>
                </c:pt>
                <c:pt idx="2622">
                  <c:v>5691.25</c:v>
                </c:pt>
                <c:pt idx="2623">
                  <c:v>5691.0</c:v>
                </c:pt>
                <c:pt idx="2624">
                  <c:v>5690.75</c:v>
                </c:pt>
                <c:pt idx="2625">
                  <c:v>5690.25</c:v>
                </c:pt>
                <c:pt idx="2626">
                  <c:v>5690.0</c:v>
                </c:pt>
                <c:pt idx="2627">
                  <c:v>5689.75</c:v>
                </c:pt>
                <c:pt idx="2628">
                  <c:v>5689.0</c:v>
                </c:pt>
                <c:pt idx="2629">
                  <c:v>5688.5</c:v>
                </c:pt>
                <c:pt idx="2630">
                  <c:v>5687.75</c:v>
                </c:pt>
                <c:pt idx="2631">
                  <c:v>5687.5</c:v>
                </c:pt>
                <c:pt idx="2632">
                  <c:v>5687.0</c:v>
                </c:pt>
                <c:pt idx="2633">
                  <c:v>5686.75</c:v>
                </c:pt>
                <c:pt idx="2634">
                  <c:v>5686.5</c:v>
                </c:pt>
                <c:pt idx="2635">
                  <c:v>5686.25</c:v>
                </c:pt>
                <c:pt idx="2636">
                  <c:v>5686.0</c:v>
                </c:pt>
                <c:pt idx="2637">
                  <c:v>5685.75</c:v>
                </c:pt>
                <c:pt idx="2638">
                  <c:v>5685.25</c:v>
                </c:pt>
                <c:pt idx="2639">
                  <c:v>5685.0</c:v>
                </c:pt>
                <c:pt idx="2640">
                  <c:v>5684.25</c:v>
                </c:pt>
                <c:pt idx="2641">
                  <c:v>5683.5</c:v>
                </c:pt>
                <c:pt idx="2642">
                  <c:v>5683.25</c:v>
                </c:pt>
                <c:pt idx="2643">
                  <c:v>5682.75</c:v>
                </c:pt>
                <c:pt idx="2644">
                  <c:v>5682.0</c:v>
                </c:pt>
                <c:pt idx="2645">
                  <c:v>5681.75</c:v>
                </c:pt>
                <c:pt idx="2646">
                  <c:v>5681.5</c:v>
                </c:pt>
                <c:pt idx="2647">
                  <c:v>5681.25</c:v>
                </c:pt>
                <c:pt idx="2648">
                  <c:v>5680.75</c:v>
                </c:pt>
                <c:pt idx="2649">
                  <c:v>5680.5</c:v>
                </c:pt>
                <c:pt idx="2650">
                  <c:v>5680.0</c:v>
                </c:pt>
                <c:pt idx="2651">
                  <c:v>5679.75</c:v>
                </c:pt>
                <c:pt idx="2652">
                  <c:v>5679.0</c:v>
                </c:pt>
                <c:pt idx="2653">
                  <c:v>5678.0</c:v>
                </c:pt>
                <c:pt idx="2654">
                  <c:v>5677.75</c:v>
                </c:pt>
                <c:pt idx="2655">
                  <c:v>5677.5</c:v>
                </c:pt>
                <c:pt idx="2656">
                  <c:v>5677.0</c:v>
                </c:pt>
                <c:pt idx="2657">
                  <c:v>5676.5</c:v>
                </c:pt>
                <c:pt idx="2658">
                  <c:v>5675.25</c:v>
                </c:pt>
                <c:pt idx="2659">
                  <c:v>5675.0</c:v>
                </c:pt>
                <c:pt idx="2660">
                  <c:v>5674.5</c:v>
                </c:pt>
                <c:pt idx="2661">
                  <c:v>5673.5</c:v>
                </c:pt>
                <c:pt idx="2662">
                  <c:v>5673.0</c:v>
                </c:pt>
                <c:pt idx="2663">
                  <c:v>5672.5</c:v>
                </c:pt>
                <c:pt idx="2664">
                  <c:v>5671.5</c:v>
                </c:pt>
                <c:pt idx="2665">
                  <c:v>5671.25</c:v>
                </c:pt>
                <c:pt idx="2666">
                  <c:v>5671.0</c:v>
                </c:pt>
                <c:pt idx="2667">
                  <c:v>5670.5</c:v>
                </c:pt>
                <c:pt idx="2668">
                  <c:v>5670.25</c:v>
                </c:pt>
                <c:pt idx="2669">
                  <c:v>5669.5</c:v>
                </c:pt>
                <c:pt idx="2670">
                  <c:v>5668.5</c:v>
                </c:pt>
                <c:pt idx="2671">
                  <c:v>5667.75</c:v>
                </c:pt>
                <c:pt idx="2672">
                  <c:v>5667.0</c:v>
                </c:pt>
                <c:pt idx="2673">
                  <c:v>5665.75</c:v>
                </c:pt>
                <c:pt idx="2674">
                  <c:v>5665.0</c:v>
                </c:pt>
                <c:pt idx="2675">
                  <c:v>5664.25</c:v>
                </c:pt>
                <c:pt idx="2676">
                  <c:v>5663.75</c:v>
                </c:pt>
                <c:pt idx="2677">
                  <c:v>5663.5</c:v>
                </c:pt>
                <c:pt idx="2678">
                  <c:v>5662.75</c:v>
                </c:pt>
                <c:pt idx="2679">
                  <c:v>5662.25</c:v>
                </c:pt>
                <c:pt idx="2680">
                  <c:v>5661.75</c:v>
                </c:pt>
                <c:pt idx="2681">
                  <c:v>5661.5</c:v>
                </c:pt>
                <c:pt idx="2682">
                  <c:v>5661.0</c:v>
                </c:pt>
                <c:pt idx="2683">
                  <c:v>5660.75</c:v>
                </c:pt>
                <c:pt idx="2684">
                  <c:v>5660.25</c:v>
                </c:pt>
                <c:pt idx="2685">
                  <c:v>5660.0</c:v>
                </c:pt>
                <c:pt idx="2686">
                  <c:v>5659.25</c:v>
                </c:pt>
                <c:pt idx="2687">
                  <c:v>5659.0</c:v>
                </c:pt>
                <c:pt idx="2688">
                  <c:v>5657.25</c:v>
                </c:pt>
                <c:pt idx="2689">
                  <c:v>5656.75</c:v>
                </c:pt>
                <c:pt idx="2690">
                  <c:v>5656.5</c:v>
                </c:pt>
                <c:pt idx="2691">
                  <c:v>5656.25</c:v>
                </c:pt>
                <c:pt idx="2692">
                  <c:v>5655.75</c:v>
                </c:pt>
                <c:pt idx="2693">
                  <c:v>5654.75</c:v>
                </c:pt>
                <c:pt idx="2694">
                  <c:v>5654.25</c:v>
                </c:pt>
                <c:pt idx="2695">
                  <c:v>5654.0</c:v>
                </c:pt>
                <c:pt idx="2696">
                  <c:v>5653.75</c:v>
                </c:pt>
                <c:pt idx="2697">
                  <c:v>5653.25</c:v>
                </c:pt>
                <c:pt idx="2698">
                  <c:v>5652.0</c:v>
                </c:pt>
                <c:pt idx="2699">
                  <c:v>5651.25</c:v>
                </c:pt>
                <c:pt idx="2700">
                  <c:v>5651.0</c:v>
                </c:pt>
                <c:pt idx="2701">
                  <c:v>5650.0</c:v>
                </c:pt>
                <c:pt idx="2702">
                  <c:v>5649.0</c:v>
                </c:pt>
                <c:pt idx="2703">
                  <c:v>5648.25</c:v>
                </c:pt>
                <c:pt idx="2704">
                  <c:v>5648.0</c:v>
                </c:pt>
                <c:pt idx="2705">
                  <c:v>5647.25</c:v>
                </c:pt>
                <c:pt idx="2706">
                  <c:v>5646.5</c:v>
                </c:pt>
                <c:pt idx="2707">
                  <c:v>5646.0</c:v>
                </c:pt>
                <c:pt idx="2708">
                  <c:v>5645.5</c:v>
                </c:pt>
                <c:pt idx="2709">
                  <c:v>5645.25</c:v>
                </c:pt>
                <c:pt idx="2710">
                  <c:v>5645.0</c:v>
                </c:pt>
                <c:pt idx="2711">
                  <c:v>5644.75</c:v>
                </c:pt>
                <c:pt idx="2712">
                  <c:v>5644.5</c:v>
                </c:pt>
                <c:pt idx="2713">
                  <c:v>5644.25</c:v>
                </c:pt>
                <c:pt idx="2714">
                  <c:v>5643.75</c:v>
                </c:pt>
                <c:pt idx="2715">
                  <c:v>5643.5</c:v>
                </c:pt>
                <c:pt idx="2716">
                  <c:v>5643.25</c:v>
                </c:pt>
                <c:pt idx="2717">
                  <c:v>5643.0</c:v>
                </c:pt>
                <c:pt idx="2718">
                  <c:v>5642.5</c:v>
                </c:pt>
                <c:pt idx="2719">
                  <c:v>5642.0</c:v>
                </c:pt>
                <c:pt idx="2720">
                  <c:v>5641.25</c:v>
                </c:pt>
                <c:pt idx="2721">
                  <c:v>5641.0</c:v>
                </c:pt>
                <c:pt idx="2722">
                  <c:v>5640.75</c:v>
                </c:pt>
                <c:pt idx="2723">
                  <c:v>5640.0</c:v>
                </c:pt>
                <c:pt idx="2724">
                  <c:v>5639.5</c:v>
                </c:pt>
                <c:pt idx="2725">
                  <c:v>5639.0</c:v>
                </c:pt>
                <c:pt idx="2726">
                  <c:v>5638.75</c:v>
                </c:pt>
                <c:pt idx="2727">
                  <c:v>5638.5</c:v>
                </c:pt>
                <c:pt idx="2728">
                  <c:v>5637.5</c:v>
                </c:pt>
                <c:pt idx="2729">
                  <c:v>5637.25</c:v>
                </c:pt>
                <c:pt idx="2730">
                  <c:v>5636.25</c:v>
                </c:pt>
                <c:pt idx="2731">
                  <c:v>5636.0</c:v>
                </c:pt>
                <c:pt idx="2732">
                  <c:v>5635.75</c:v>
                </c:pt>
                <c:pt idx="2733">
                  <c:v>5635.5</c:v>
                </c:pt>
                <c:pt idx="2734">
                  <c:v>5635.0</c:v>
                </c:pt>
                <c:pt idx="2735">
                  <c:v>5634.75</c:v>
                </c:pt>
                <c:pt idx="2736">
                  <c:v>5634.5</c:v>
                </c:pt>
                <c:pt idx="2737">
                  <c:v>5634.0</c:v>
                </c:pt>
                <c:pt idx="2738">
                  <c:v>5633.75</c:v>
                </c:pt>
                <c:pt idx="2739">
                  <c:v>5633.5</c:v>
                </c:pt>
                <c:pt idx="2740">
                  <c:v>5633.25</c:v>
                </c:pt>
                <c:pt idx="2741">
                  <c:v>5632.5</c:v>
                </c:pt>
                <c:pt idx="2742">
                  <c:v>5631.5</c:v>
                </c:pt>
                <c:pt idx="2743">
                  <c:v>5631.25</c:v>
                </c:pt>
                <c:pt idx="2744">
                  <c:v>5630.75</c:v>
                </c:pt>
                <c:pt idx="2745">
                  <c:v>5630.5</c:v>
                </c:pt>
                <c:pt idx="2746">
                  <c:v>5630.0</c:v>
                </c:pt>
                <c:pt idx="2747">
                  <c:v>5629.5</c:v>
                </c:pt>
                <c:pt idx="2748">
                  <c:v>5628.75</c:v>
                </c:pt>
                <c:pt idx="2749">
                  <c:v>5628.5</c:v>
                </c:pt>
                <c:pt idx="2750">
                  <c:v>5628.0</c:v>
                </c:pt>
                <c:pt idx="2751">
                  <c:v>5627.75</c:v>
                </c:pt>
                <c:pt idx="2752">
                  <c:v>5627.25</c:v>
                </c:pt>
                <c:pt idx="2753">
                  <c:v>5627.0</c:v>
                </c:pt>
                <c:pt idx="2754">
                  <c:v>5626.5</c:v>
                </c:pt>
                <c:pt idx="2755">
                  <c:v>5626.0</c:v>
                </c:pt>
                <c:pt idx="2756">
                  <c:v>5625.75</c:v>
                </c:pt>
                <c:pt idx="2757">
                  <c:v>5625.25</c:v>
                </c:pt>
                <c:pt idx="2758">
                  <c:v>5625.0</c:v>
                </c:pt>
                <c:pt idx="2759">
                  <c:v>5624.0</c:v>
                </c:pt>
                <c:pt idx="2760">
                  <c:v>5623.75</c:v>
                </c:pt>
                <c:pt idx="2761">
                  <c:v>5623.25</c:v>
                </c:pt>
                <c:pt idx="2762">
                  <c:v>5622.75</c:v>
                </c:pt>
                <c:pt idx="2763">
                  <c:v>5622.0</c:v>
                </c:pt>
                <c:pt idx="2764">
                  <c:v>5621.5</c:v>
                </c:pt>
                <c:pt idx="2765">
                  <c:v>5621.25</c:v>
                </c:pt>
                <c:pt idx="2766">
                  <c:v>5620.75</c:v>
                </c:pt>
                <c:pt idx="2767">
                  <c:v>5620.5</c:v>
                </c:pt>
                <c:pt idx="2768">
                  <c:v>5619.75</c:v>
                </c:pt>
                <c:pt idx="2769">
                  <c:v>5619.0</c:v>
                </c:pt>
                <c:pt idx="2770">
                  <c:v>5618.75</c:v>
                </c:pt>
                <c:pt idx="2771">
                  <c:v>5618.5</c:v>
                </c:pt>
                <c:pt idx="2772">
                  <c:v>5618.25</c:v>
                </c:pt>
                <c:pt idx="2773">
                  <c:v>5617.75</c:v>
                </c:pt>
                <c:pt idx="2774">
                  <c:v>5617.5</c:v>
                </c:pt>
                <c:pt idx="2775">
                  <c:v>5616.75</c:v>
                </c:pt>
                <c:pt idx="2776">
                  <c:v>5616.5</c:v>
                </c:pt>
                <c:pt idx="2777">
                  <c:v>5616.25</c:v>
                </c:pt>
                <c:pt idx="2778">
                  <c:v>5616.0</c:v>
                </c:pt>
                <c:pt idx="2779">
                  <c:v>5615.5</c:v>
                </c:pt>
                <c:pt idx="2780">
                  <c:v>5615.25</c:v>
                </c:pt>
                <c:pt idx="2781">
                  <c:v>5614.5</c:v>
                </c:pt>
                <c:pt idx="2782">
                  <c:v>5614.25</c:v>
                </c:pt>
                <c:pt idx="2783">
                  <c:v>5613.75</c:v>
                </c:pt>
                <c:pt idx="2784">
                  <c:v>5613.0</c:v>
                </c:pt>
                <c:pt idx="2785">
                  <c:v>5612.25</c:v>
                </c:pt>
                <c:pt idx="2786">
                  <c:v>5612.0</c:v>
                </c:pt>
                <c:pt idx="2787">
                  <c:v>5611.75</c:v>
                </c:pt>
                <c:pt idx="2788">
                  <c:v>5611.5</c:v>
                </c:pt>
                <c:pt idx="2789">
                  <c:v>5611.0</c:v>
                </c:pt>
                <c:pt idx="2790">
                  <c:v>5610.75</c:v>
                </c:pt>
                <c:pt idx="2791">
                  <c:v>5610.5</c:v>
                </c:pt>
                <c:pt idx="2792">
                  <c:v>5610.0</c:v>
                </c:pt>
                <c:pt idx="2793">
                  <c:v>5609.75</c:v>
                </c:pt>
                <c:pt idx="2794">
                  <c:v>5609.25</c:v>
                </c:pt>
                <c:pt idx="2795">
                  <c:v>5608.75</c:v>
                </c:pt>
                <c:pt idx="2796">
                  <c:v>5608.25</c:v>
                </c:pt>
                <c:pt idx="2797">
                  <c:v>5607.5</c:v>
                </c:pt>
                <c:pt idx="2798">
                  <c:v>5607.25</c:v>
                </c:pt>
                <c:pt idx="2799">
                  <c:v>5606.0</c:v>
                </c:pt>
                <c:pt idx="2800">
                  <c:v>5605.75</c:v>
                </c:pt>
                <c:pt idx="2801">
                  <c:v>5605.5</c:v>
                </c:pt>
                <c:pt idx="2802">
                  <c:v>5604.75</c:v>
                </c:pt>
                <c:pt idx="2803">
                  <c:v>5604.5</c:v>
                </c:pt>
                <c:pt idx="2804">
                  <c:v>5604.0</c:v>
                </c:pt>
                <c:pt idx="2805">
                  <c:v>5603.5</c:v>
                </c:pt>
                <c:pt idx="2806">
                  <c:v>5602.25</c:v>
                </c:pt>
                <c:pt idx="2807">
                  <c:v>5602.0</c:v>
                </c:pt>
                <c:pt idx="2808">
                  <c:v>5601.5</c:v>
                </c:pt>
                <c:pt idx="2809">
                  <c:v>5601.0</c:v>
                </c:pt>
                <c:pt idx="2810">
                  <c:v>5600.75</c:v>
                </c:pt>
                <c:pt idx="2811">
                  <c:v>5600.25</c:v>
                </c:pt>
                <c:pt idx="2812">
                  <c:v>5600.0</c:v>
                </c:pt>
                <c:pt idx="2813">
                  <c:v>5599.25</c:v>
                </c:pt>
                <c:pt idx="2814">
                  <c:v>5599.0</c:v>
                </c:pt>
                <c:pt idx="2815">
                  <c:v>5598.75</c:v>
                </c:pt>
                <c:pt idx="2816">
                  <c:v>5598.25</c:v>
                </c:pt>
                <c:pt idx="2817">
                  <c:v>5597.5</c:v>
                </c:pt>
                <c:pt idx="2818">
                  <c:v>5596.75</c:v>
                </c:pt>
                <c:pt idx="2819">
                  <c:v>5596.5</c:v>
                </c:pt>
                <c:pt idx="2820">
                  <c:v>5596.25</c:v>
                </c:pt>
                <c:pt idx="2821">
                  <c:v>5595.75</c:v>
                </c:pt>
                <c:pt idx="2822">
                  <c:v>5595.0</c:v>
                </c:pt>
                <c:pt idx="2823">
                  <c:v>5594.75</c:v>
                </c:pt>
                <c:pt idx="2824">
                  <c:v>5594.5</c:v>
                </c:pt>
                <c:pt idx="2825">
                  <c:v>5594.0</c:v>
                </c:pt>
                <c:pt idx="2826">
                  <c:v>5593.75</c:v>
                </c:pt>
                <c:pt idx="2827">
                  <c:v>5593.25</c:v>
                </c:pt>
                <c:pt idx="2828">
                  <c:v>5592.75</c:v>
                </c:pt>
                <c:pt idx="2829">
                  <c:v>5592.0</c:v>
                </c:pt>
                <c:pt idx="2830">
                  <c:v>5591.75</c:v>
                </c:pt>
                <c:pt idx="2831">
                  <c:v>5591.5</c:v>
                </c:pt>
                <c:pt idx="2832">
                  <c:v>5591.0</c:v>
                </c:pt>
                <c:pt idx="2833">
                  <c:v>5590.75</c:v>
                </c:pt>
                <c:pt idx="2834">
                  <c:v>5590.5</c:v>
                </c:pt>
                <c:pt idx="2835">
                  <c:v>5589.75</c:v>
                </c:pt>
                <c:pt idx="2836">
                  <c:v>5589.5</c:v>
                </c:pt>
                <c:pt idx="2837">
                  <c:v>5589.25</c:v>
                </c:pt>
                <c:pt idx="2838">
                  <c:v>5588.75</c:v>
                </c:pt>
                <c:pt idx="2839">
                  <c:v>5588.5</c:v>
                </c:pt>
                <c:pt idx="2840">
                  <c:v>5588.25</c:v>
                </c:pt>
                <c:pt idx="2841">
                  <c:v>5588.0</c:v>
                </c:pt>
                <c:pt idx="2842">
                  <c:v>5587.75</c:v>
                </c:pt>
                <c:pt idx="2843">
                  <c:v>5587.5</c:v>
                </c:pt>
                <c:pt idx="2844">
                  <c:v>5586.75</c:v>
                </c:pt>
                <c:pt idx="2845">
                  <c:v>5585.5</c:v>
                </c:pt>
                <c:pt idx="2846">
                  <c:v>5585.25</c:v>
                </c:pt>
                <c:pt idx="2847">
                  <c:v>5585.0</c:v>
                </c:pt>
                <c:pt idx="2848">
                  <c:v>5584.5</c:v>
                </c:pt>
                <c:pt idx="2849">
                  <c:v>5583.5</c:v>
                </c:pt>
                <c:pt idx="2850">
                  <c:v>5583.0</c:v>
                </c:pt>
                <c:pt idx="2851">
                  <c:v>5582.25</c:v>
                </c:pt>
                <c:pt idx="2852">
                  <c:v>5582.0</c:v>
                </c:pt>
                <c:pt idx="2853">
                  <c:v>5581.75</c:v>
                </c:pt>
                <c:pt idx="2854">
                  <c:v>5581.5</c:v>
                </c:pt>
                <c:pt idx="2855">
                  <c:v>5581.25</c:v>
                </c:pt>
                <c:pt idx="2856">
                  <c:v>5580.75</c:v>
                </c:pt>
                <c:pt idx="2857">
                  <c:v>5580.25</c:v>
                </c:pt>
                <c:pt idx="2858">
                  <c:v>5579.75</c:v>
                </c:pt>
                <c:pt idx="2859">
                  <c:v>5579.5</c:v>
                </c:pt>
                <c:pt idx="2860">
                  <c:v>5578.5</c:v>
                </c:pt>
                <c:pt idx="2861">
                  <c:v>5578.0</c:v>
                </c:pt>
                <c:pt idx="2862">
                  <c:v>5577.75</c:v>
                </c:pt>
                <c:pt idx="2863">
                  <c:v>5576.75</c:v>
                </c:pt>
                <c:pt idx="2864">
                  <c:v>5576.25</c:v>
                </c:pt>
                <c:pt idx="2865">
                  <c:v>5574.75</c:v>
                </c:pt>
                <c:pt idx="2866">
                  <c:v>5573.75</c:v>
                </c:pt>
                <c:pt idx="2867">
                  <c:v>5573.5</c:v>
                </c:pt>
                <c:pt idx="2868">
                  <c:v>5573.0</c:v>
                </c:pt>
                <c:pt idx="2869">
                  <c:v>5572.75</c:v>
                </c:pt>
                <c:pt idx="2870">
                  <c:v>5572.5</c:v>
                </c:pt>
                <c:pt idx="2871">
                  <c:v>5572.25</c:v>
                </c:pt>
                <c:pt idx="2872">
                  <c:v>5572.0</c:v>
                </c:pt>
                <c:pt idx="2873">
                  <c:v>5571.75</c:v>
                </c:pt>
                <c:pt idx="2874">
                  <c:v>5571.0</c:v>
                </c:pt>
                <c:pt idx="2875">
                  <c:v>5570.5</c:v>
                </c:pt>
                <c:pt idx="2876">
                  <c:v>5570.0</c:v>
                </c:pt>
                <c:pt idx="2877">
                  <c:v>5569.75</c:v>
                </c:pt>
                <c:pt idx="2878">
                  <c:v>5569.0</c:v>
                </c:pt>
                <c:pt idx="2879">
                  <c:v>5568.5</c:v>
                </c:pt>
                <c:pt idx="2880">
                  <c:v>5568.25</c:v>
                </c:pt>
                <c:pt idx="2881">
                  <c:v>5568.0</c:v>
                </c:pt>
                <c:pt idx="2882">
                  <c:v>5567.5</c:v>
                </c:pt>
                <c:pt idx="2883">
                  <c:v>5566.75</c:v>
                </c:pt>
                <c:pt idx="2884">
                  <c:v>5566.0</c:v>
                </c:pt>
                <c:pt idx="2885">
                  <c:v>5565.5</c:v>
                </c:pt>
                <c:pt idx="2886">
                  <c:v>5565.25</c:v>
                </c:pt>
                <c:pt idx="2887">
                  <c:v>5564.75</c:v>
                </c:pt>
                <c:pt idx="2888">
                  <c:v>5564.5</c:v>
                </c:pt>
                <c:pt idx="2889">
                  <c:v>5564.25</c:v>
                </c:pt>
                <c:pt idx="2890">
                  <c:v>5564.0</c:v>
                </c:pt>
                <c:pt idx="2891">
                  <c:v>5563.75</c:v>
                </c:pt>
                <c:pt idx="2892">
                  <c:v>5563.5</c:v>
                </c:pt>
                <c:pt idx="2893">
                  <c:v>5563.25</c:v>
                </c:pt>
                <c:pt idx="2894">
                  <c:v>5562.75</c:v>
                </c:pt>
                <c:pt idx="2895">
                  <c:v>5562.5</c:v>
                </c:pt>
                <c:pt idx="2896">
                  <c:v>5562.25</c:v>
                </c:pt>
                <c:pt idx="2897">
                  <c:v>5562.0</c:v>
                </c:pt>
                <c:pt idx="2898">
                  <c:v>5561.75</c:v>
                </c:pt>
                <c:pt idx="2899">
                  <c:v>5561.5</c:v>
                </c:pt>
                <c:pt idx="2900">
                  <c:v>5561.25</c:v>
                </c:pt>
                <c:pt idx="2901">
                  <c:v>5561.0</c:v>
                </c:pt>
                <c:pt idx="2902">
                  <c:v>5560.75</c:v>
                </c:pt>
                <c:pt idx="2903">
                  <c:v>5560.5</c:v>
                </c:pt>
                <c:pt idx="2904">
                  <c:v>5560.25</c:v>
                </c:pt>
                <c:pt idx="2905">
                  <c:v>5560.0</c:v>
                </c:pt>
                <c:pt idx="2906">
                  <c:v>5559.5</c:v>
                </c:pt>
                <c:pt idx="2907">
                  <c:v>5559.25</c:v>
                </c:pt>
                <c:pt idx="2908">
                  <c:v>5558.75</c:v>
                </c:pt>
                <c:pt idx="2909">
                  <c:v>5558.5</c:v>
                </c:pt>
                <c:pt idx="2910">
                  <c:v>5558.25</c:v>
                </c:pt>
                <c:pt idx="2911">
                  <c:v>5558.0</c:v>
                </c:pt>
                <c:pt idx="2912">
                  <c:v>5557.75</c:v>
                </c:pt>
                <c:pt idx="2913">
                  <c:v>5557.5</c:v>
                </c:pt>
                <c:pt idx="2914">
                  <c:v>5557.25</c:v>
                </c:pt>
                <c:pt idx="2915">
                  <c:v>5557.0</c:v>
                </c:pt>
                <c:pt idx="2916">
                  <c:v>5556.5</c:v>
                </c:pt>
                <c:pt idx="2917">
                  <c:v>5556.25</c:v>
                </c:pt>
                <c:pt idx="2918">
                  <c:v>5556.0</c:v>
                </c:pt>
                <c:pt idx="2919">
                  <c:v>5555.75</c:v>
                </c:pt>
                <c:pt idx="2920">
                  <c:v>5555.5</c:v>
                </c:pt>
                <c:pt idx="2921">
                  <c:v>5555.25</c:v>
                </c:pt>
                <c:pt idx="2922">
                  <c:v>5554.75</c:v>
                </c:pt>
                <c:pt idx="2923">
                  <c:v>5554.5</c:v>
                </c:pt>
                <c:pt idx="2924">
                  <c:v>5554.25</c:v>
                </c:pt>
                <c:pt idx="2925">
                  <c:v>5554.0</c:v>
                </c:pt>
                <c:pt idx="2926">
                  <c:v>5553.75</c:v>
                </c:pt>
                <c:pt idx="2927">
                  <c:v>5553.5</c:v>
                </c:pt>
                <c:pt idx="2928">
                  <c:v>5553.25</c:v>
                </c:pt>
                <c:pt idx="2929">
                  <c:v>5553.0</c:v>
                </c:pt>
                <c:pt idx="2930">
                  <c:v>5552.75</c:v>
                </c:pt>
                <c:pt idx="2931">
                  <c:v>5552.5</c:v>
                </c:pt>
                <c:pt idx="2932">
                  <c:v>5552.25</c:v>
                </c:pt>
                <c:pt idx="2933">
                  <c:v>5551.75</c:v>
                </c:pt>
                <c:pt idx="2934">
                  <c:v>5551.25</c:v>
                </c:pt>
                <c:pt idx="2935">
                  <c:v>5551.0</c:v>
                </c:pt>
                <c:pt idx="2936">
                  <c:v>5550.75</c:v>
                </c:pt>
                <c:pt idx="2937">
                  <c:v>5550.25</c:v>
                </c:pt>
                <c:pt idx="2938">
                  <c:v>5550.0</c:v>
                </c:pt>
                <c:pt idx="2939">
                  <c:v>5549.75</c:v>
                </c:pt>
                <c:pt idx="2940">
                  <c:v>5549.0</c:v>
                </c:pt>
                <c:pt idx="2941">
                  <c:v>5548.75</c:v>
                </c:pt>
                <c:pt idx="2942">
                  <c:v>5548.5</c:v>
                </c:pt>
                <c:pt idx="2943">
                  <c:v>5548.25</c:v>
                </c:pt>
                <c:pt idx="2944">
                  <c:v>5548.0</c:v>
                </c:pt>
                <c:pt idx="2945">
                  <c:v>5547.75</c:v>
                </c:pt>
                <c:pt idx="2946">
                  <c:v>5547.5</c:v>
                </c:pt>
                <c:pt idx="2947">
                  <c:v>5547.0</c:v>
                </c:pt>
                <c:pt idx="2948">
                  <c:v>5546.75</c:v>
                </c:pt>
                <c:pt idx="2949">
                  <c:v>5546.25</c:v>
                </c:pt>
                <c:pt idx="2950">
                  <c:v>5545.75</c:v>
                </c:pt>
                <c:pt idx="2951">
                  <c:v>5545.5</c:v>
                </c:pt>
                <c:pt idx="2952">
                  <c:v>5545.25</c:v>
                </c:pt>
                <c:pt idx="2953">
                  <c:v>5545.0</c:v>
                </c:pt>
                <c:pt idx="2954">
                  <c:v>5544.75</c:v>
                </c:pt>
                <c:pt idx="2955">
                  <c:v>5544.5</c:v>
                </c:pt>
                <c:pt idx="2956">
                  <c:v>5544.0</c:v>
                </c:pt>
                <c:pt idx="2957">
                  <c:v>5543.75</c:v>
                </c:pt>
                <c:pt idx="2958">
                  <c:v>5543.5</c:v>
                </c:pt>
                <c:pt idx="2959">
                  <c:v>5543.25</c:v>
                </c:pt>
                <c:pt idx="2960">
                  <c:v>5543.0</c:v>
                </c:pt>
                <c:pt idx="2961">
                  <c:v>5542.75</c:v>
                </c:pt>
                <c:pt idx="2962">
                  <c:v>5542.5</c:v>
                </c:pt>
                <c:pt idx="2963">
                  <c:v>5542.25</c:v>
                </c:pt>
                <c:pt idx="2964">
                  <c:v>5541.75</c:v>
                </c:pt>
                <c:pt idx="2965">
                  <c:v>5541.5</c:v>
                </c:pt>
                <c:pt idx="2966">
                  <c:v>5541.25</c:v>
                </c:pt>
                <c:pt idx="2967">
                  <c:v>5541.0</c:v>
                </c:pt>
                <c:pt idx="2968">
                  <c:v>5540.75</c:v>
                </c:pt>
                <c:pt idx="2969">
                  <c:v>5540.5</c:v>
                </c:pt>
                <c:pt idx="2970">
                  <c:v>5540.25</c:v>
                </c:pt>
                <c:pt idx="2971">
                  <c:v>5540.0</c:v>
                </c:pt>
                <c:pt idx="2972">
                  <c:v>5539.75</c:v>
                </c:pt>
                <c:pt idx="2973">
                  <c:v>5539.5</c:v>
                </c:pt>
                <c:pt idx="2974">
                  <c:v>5538.5</c:v>
                </c:pt>
                <c:pt idx="2975">
                  <c:v>5538.25</c:v>
                </c:pt>
                <c:pt idx="2976">
                  <c:v>5537.75</c:v>
                </c:pt>
                <c:pt idx="2977">
                  <c:v>5537.5</c:v>
                </c:pt>
                <c:pt idx="2978">
                  <c:v>5537.25</c:v>
                </c:pt>
                <c:pt idx="2979">
                  <c:v>5537.0</c:v>
                </c:pt>
                <c:pt idx="2980">
                  <c:v>5536.25</c:v>
                </c:pt>
                <c:pt idx="2981">
                  <c:v>5536.0</c:v>
                </c:pt>
                <c:pt idx="2982">
                  <c:v>5535.75</c:v>
                </c:pt>
                <c:pt idx="2983">
                  <c:v>5535.0</c:v>
                </c:pt>
                <c:pt idx="2984">
                  <c:v>5534.75</c:v>
                </c:pt>
                <c:pt idx="2985">
                  <c:v>5534.25</c:v>
                </c:pt>
                <c:pt idx="2986">
                  <c:v>5534.0</c:v>
                </c:pt>
                <c:pt idx="2987">
                  <c:v>5533.25</c:v>
                </c:pt>
                <c:pt idx="2988">
                  <c:v>5532.75</c:v>
                </c:pt>
                <c:pt idx="2989">
                  <c:v>5532.5</c:v>
                </c:pt>
                <c:pt idx="2990">
                  <c:v>5532.0</c:v>
                </c:pt>
                <c:pt idx="2991">
                  <c:v>5531.75</c:v>
                </c:pt>
                <c:pt idx="2992">
                  <c:v>5531.25</c:v>
                </c:pt>
                <c:pt idx="2993">
                  <c:v>5531.0</c:v>
                </c:pt>
                <c:pt idx="2994">
                  <c:v>5530.5</c:v>
                </c:pt>
                <c:pt idx="2995">
                  <c:v>5530.0</c:v>
                </c:pt>
                <c:pt idx="2996">
                  <c:v>5529.5</c:v>
                </c:pt>
                <c:pt idx="2997">
                  <c:v>5529.25</c:v>
                </c:pt>
                <c:pt idx="2998">
                  <c:v>5528.75</c:v>
                </c:pt>
                <c:pt idx="2999">
                  <c:v>5528.5</c:v>
                </c:pt>
                <c:pt idx="3000">
                  <c:v>5528.25</c:v>
                </c:pt>
                <c:pt idx="3001">
                  <c:v>5527.0</c:v>
                </c:pt>
                <c:pt idx="3002">
                  <c:v>5526.5</c:v>
                </c:pt>
                <c:pt idx="3003">
                  <c:v>5525.75</c:v>
                </c:pt>
                <c:pt idx="3004">
                  <c:v>5525.25</c:v>
                </c:pt>
                <c:pt idx="3005">
                  <c:v>5524.5</c:v>
                </c:pt>
                <c:pt idx="3006">
                  <c:v>5523.75</c:v>
                </c:pt>
                <c:pt idx="3007">
                  <c:v>5522.75</c:v>
                </c:pt>
                <c:pt idx="3008">
                  <c:v>5522.5</c:v>
                </c:pt>
                <c:pt idx="3009">
                  <c:v>5522.25</c:v>
                </c:pt>
                <c:pt idx="3010">
                  <c:v>5522.0</c:v>
                </c:pt>
                <c:pt idx="3011">
                  <c:v>5521.5</c:v>
                </c:pt>
                <c:pt idx="3012">
                  <c:v>5521.25</c:v>
                </c:pt>
                <c:pt idx="3013">
                  <c:v>5520.75</c:v>
                </c:pt>
                <c:pt idx="3014">
                  <c:v>5520.25</c:v>
                </c:pt>
                <c:pt idx="3015">
                  <c:v>5519.25</c:v>
                </c:pt>
                <c:pt idx="3016">
                  <c:v>5519.0</c:v>
                </c:pt>
                <c:pt idx="3017">
                  <c:v>5518.0</c:v>
                </c:pt>
                <c:pt idx="3018">
                  <c:v>5517.75</c:v>
                </c:pt>
                <c:pt idx="3019">
                  <c:v>5517.5</c:v>
                </c:pt>
                <c:pt idx="3020">
                  <c:v>5517.25</c:v>
                </c:pt>
                <c:pt idx="3021">
                  <c:v>5517.0</c:v>
                </c:pt>
                <c:pt idx="3022">
                  <c:v>5516.5</c:v>
                </c:pt>
                <c:pt idx="3023">
                  <c:v>5516.0</c:v>
                </c:pt>
                <c:pt idx="3024">
                  <c:v>5515.25</c:v>
                </c:pt>
                <c:pt idx="3025">
                  <c:v>5514.5</c:v>
                </c:pt>
                <c:pt idx="3026">
                  <c:v>5514.25</c:v>
                </c:pt>
                <c:pt idx="3027">
                  <c:v>5513.75</c:v>
                </c:pt>
                <c:pt idx="3028">
                  <c:v>5513.25</c:v>
                </c:pt>
                <c:pt idx="3029">
                  <c:v>5513.0</c:v>
                </c:pt>
                <c:pt idx="3030">
                  <c:v>5512.0</c:v>
                </c:pt>
                <c:pt idx="3031">
                  <c:v>5511.0</c:v>
                </c:pt>
                <c:pt idx="3032">
                  <c:v>5510.75</c:v>
                </c:pt>
                <c:pt idx="3033">
                  <c:v>5509.75</c:v>
                </c:pt>
                <c:pt idx="3034">
                  <c:v>5509.25</c:v>
                </c:pt>
                <c:pt idx="3035">
                  <c:v>5508.5</c:v>
                </c:pt>
                <c:pt idx="3036">
                  <c:v>5508.25</c:v>
                </c:pt>
                <c:pt idx="3037">
                  <c:v>5507.75</c:v>
                </c:pt>
                <c:pt idx="3038">
                  <c:v>5507.25</c:v>
                </c:pt>
                <c:pt idx="3039">
                  <c:v>5506.75</c:v>
                </c:pt>
                <c:pt idx="3040">
                  <c:v>5506.5</c:v>
                </c:pt>
                <c:pt idx="3041">
                  <c:v>5506.25</c:v>
                </c:pt>
                <c:pt idx="3042">
                  <c:v>5506.0</c:v>
                </c:pt>
                <c:pt idx="3043">
                  <c:v>5505.5</c:v>
                </c:pt>
                <c:pt idx="3044">
                  <c:v>5504.5</c:v>
                </c:pt>
                <c:pt idx="3045">
                  <c:v>5504.25</c:v>
                </c:pt>
                <c:pt idx="3046">
                  <c:v>5503.75</c:v>
                </c:pt>
                <c:pt idx="3047">
                  <c:v>5503.0</c:v>
                </c:pt>
                <c:pt idx="3048">
                  <c:v>5502.25</c:v>
                </c:pt>
                <c:pt idx="3049">
                  <c:v>5501.25</c:v>
                </c:pt>
                <c:pt idx="3050">
                  <c:v>5501.0</c:v>
                </c:pt>
                <c:pt idx="3051">
                  <c:v>5500.5</c:v>
                </c:pt>
                <c:pt idx="3052">
                  <c:v>5500.0</c:v>
                </c:pt>
                <c:pt idx="3053">
                  <c:v>5499.5</c:v>
                </c:pt>
                <c:pt idx="3054">
                  <c:v>5499.25</c:v>
                </c:pt>
                <c:pt idx="3055">
                  <c:v>5498.75</c:v>
                </c:pt>
                <c:pt idx="3056">
                  <c:v>5498.25</c:v>
                </c:pt>
                <c:pt idx="3057">
                  <c:v>5497.75</c:v>
                </c:pt>
                <c:pt idx="3058">
                  <c:v>5497.25</c:v>
                </c:pt>
                <c:pt idx="3059">
                  <c:v>5496.25</c:v>
                </c:pt>
                <c:pt idx="3060">
                  <c:v>5495.75</c:v>
                </c:pt>
                <c:pt idx="3061">
                  <c:v>5495.25</c:v>
                </c:pt>
                <c:pt idx="3062">
                  <c:v>5495.0</c:v>
                </c:pt>
                <c:pt idx="3063">
                  <c:v>5494.5</c:v>
                </c:pt>
                <c:pt idx="3064">
                  <c:v>5493.75</c:v>
                </c:pt>
                <c:pt idx="3065">
                  <c:v>5493.25</c:v>
                </c:pt>
                <c:pt idx="3066">
                  <c:v>5493.0</c:v>
                </c:pt>
                <c:pt idx="3067">
                  <c:v>5492.75</c:v>
                </c:pt>
                <c:pt idx="3068">
                  <c:v>5492.5</c:v>
                </c:pt>
                <c:pt idx="3069">
                  <c:v>5492.25</c:v>
                </c:pt>
                <c:pt idx="3070">
                  <c:v>5492.0</c:v>
                </c:pt>
                <c:pt idx="3071">
                  <c:v>5491.0</c:v>
                </c:pt>
                <c:pt idx="3072">
                  <c:v>5490.5</c:v>
                </c:pt>
                <c:pt idx="3073">
                  <c:v>5489.5</c:v>
                </c:pt>
                <c:pt idx="3074">
                  <c:v>5489.0</c:v>
                </c:pt>
                <c:pt idx="3075">
                  <c:v>5487.75</c:v>
                </c:pt>
                <c:pt idx="3076">
                  <c:v>5487.5</c:v>
                </c:pt>
                <c:pt idx="3077">
                  <c:v>5487.0</c:v>
                </c:pt>
                <c:pt idx="3078">
                  <c:v>5486.75</c:v>
                </c:pt>
                <c:pt idx="3079">
                  <c:v>5486.5</c:v>
                </c:pt>
                <c:pt idx="3080">
                  <c:v>5486.0</c:v>
                </c:pt>
                <c:pt idx="3081">
                  <c:v>5485.5</c:v>
                </c:pt>
                <c:pt idx="3082">
                  <c:v>5485.25</c:v>
                </c:pt>
                <c:pt idx="3083">
                  <c:v>5485.0</c:v>
                </c:pt>
                <c:pt idx="3084">
                  <c:v>5484.25</c:v>
                </c:pt>
                <c:pt idx="3085">
                  <c:v>5483.75</c:v>
                </c:pt>
                <c:pt idx="3086">
                  <c:v>5483.5</c:v>
                </c:pt>
                <c:pt idx="3087">
                  <c:v>5482.75</c:v>
                </c:pt>
                <c:pt idx="3088">
                  <c:v>5482.5</c:v>
                </c:pt>
                <c:pt idx="3089">
                  <c:v>5481.75</c:v>
                </c:pt>
                <c:pt idx="3090">
                  <c:v>5481.0</c:v>
                </c:pt>
                <c:pt idx="3091">
                  <c:v>5480.5</c:v>
                </c:pt>
                <c:pt idx="3092">
                  <c:v>5480.0</c:v>
                </c:pt>
                <c:pt idx="3093">
                  <c:v>5479.25</c:v>
                </c:pt>
                <c:pt idx="3094">
                  <c:v>5478.75</c:v>
                </c:pt>
                <c:pt idx="3095">
                  <c:v>5478.25</c:v>
                </c:pt>
                <c:pt idx="3096">
                  <c:v>5478.0</c:v>
                </c:pt>
                <c:pt idx="3097">
                  <c:v>5477.25</c:v>
                </c:pt>
                <c:pt idx="3098">
                  <c:v>5476.25</c:v>
                </c:pt>
                <c:pt idx="3099">
                  <c:v>5475.75</c:v>
                </c:pt>
                <c:pt idx="3100">
                  <c:v>5475.5</c:v>
                </c:pt>
                <c:pt idx="3101">
                  <c:v>5475.25</c:v>
                </c:pt>
                <c:pt idx="3102">
                  <c:v>5474.75</c:v>
                </c:pt>
                <c:pt idx="3103">
                  <c:v>5474.25</c:v>
                </c:pt>
                <c:pt idx="3104">
                  <c:v>5474.0</c:v>
                </c:pt>
                <c:pt idx="3105">
                  <c:v>5473.75</c:v>
                </c:pt>
                <c:pt idx="3106">
                  <c:v>5472.75</c:v>
                </c:pt>
                <c:pt idx="3107">
                  <c:v>5472.25</c:v>
                </c:pt>
                <c:pt idx="3108">
                  <c:v>5472.0</c:v>
                </c:pt>
                <c:pt idx="3109">
                  <c:v>5471.75</c:v>
                </c:pt>
                <c:pt idx="3110">
                  <c:v>5471.0</c:v>
                </c:pt>
                <c:pt idx="3111">
                  <c:v>5470.75</c:v>
                </c:pt>
                <c:pt idx="3112">
                  <c:v>5470.5</c:v>
                </c:pt>
                <c:pt idx="3113">
                  <c:v>5470.0</c:v>
                </c:pt>
                <c:pt idx="3114">
                  <c:v>5469.75</c:v>
                </c:pt>
                <c:pt idx="3115">
                  <c:v>5469.5</c:v>
                </c:pt>
                <c:pt idx="3116">
                  <c:v>5469.25</c:v>
                </c:pt>
                <c:pt idx="3117">
                  <c:v>5469.0</c:v>
                </c:pt>
                <c:pt idx="3118">
                  <c:v>5468.25</c:v>
                </c:pt>
                <c:pt idx="3119">
                  <c:v>5468.0</c:v>
                </c:pt>
                <c:pt idx="3120">
                  <c:v>5467.5</c:v>
                </c:pt>
                <c:pt idx="3121">
                  <c:v>5467.25</c:v>
                </c:pt>
                <c:pt idx="3122">
                  <c:v>5467.0</c:v>
                </c:pt>
                <c:pt idx="3123">
                  <c:v>5466.75</c:v>
                </c:pt>
                <c:pt idx="3124">
                  <c:v>5466.25</c:v>
                </c:pt>
                <c:pt idx="3125">
                  <c:v>5465.5</c:v>
                </c:pt>
                <c:pt idx="3126">
                  <c:v>5465.25</c:v>
                </c:pt>
                <c:pt idx="3127">
                  <c:v>5464.75</c:v>
                </c:pt>
                <c:pt idx="3128">
                  <c:v>5464.25</c:v>
                </c:pt>
                <c:pt idx="3129">
                  <c:v>5463.75</c:v>
                </c:pt>
                <c:pt idx="3130">
                  <c:v>5463.5</c:v>
                </c:pt>
                <c:pt idx="3131">
                  <c:v>5463.25</c:v>
                </c:pt>
                <c:pt idx="3132">
                  <c:v>5463.0</c:v>
                </c:pt>
                <c:pt idx="3133">
                  <c:v>5462.5</c:v>
                </c:pt>
                <c:pt idx="3134">
                  <c:v>5462.25</c:v>
                </c:pt>
                <c:pt idx="3135">
                  <c:v>5462.0</c:v>
                </c:pt>
                <c:pt idx="3136">
                  <c:v>5461.75</c:v>
                </c:pt>
                <c:pt idx="3137">
                  <c:v>5461.25</c:v>
                </c:pt>
                <c:pt idx="3138">
                  <c:v>5461.0</c:v>
                </c:pt>
                <c:pt idx="3139">
                  <c:v>5460.75</c:v>
                </c:pt>
                <c:pt idx="3140">
                  <c:v>5460.5</c:v>
                </c:pt>
                <c:pt idx="3141">
                  <c:v>5460.25</c:v>
                </c:pt>
                <c:pt idx="3142">
                  <c:v>5460.0</c:v>
                </c:pt>
                <c:pt idx="3143">
                  <c:v>5459.75</c:v>
                </c:pt>
                <c:pt idx="3144">
                  <c:v>5459.5</c:v>
                </c:pt>
                <c:pt idx="3145">
                  <c:v>5459.25</c:v>
                </c:pt>
                <c:pt idx="3146">
                  <c:v>5459.0</c:v>
                </c:pt>
                <c:pt idx="3147">
                  <c:v>5458.5</c:v>
                </c:pt>
                <c:pt idx="3148">
                  <c:v>5458.25</c:v>
                </c:pt>
                <c:pt idx="3149">
                  <c:v>5458.0</c:v>
                </c:pt>
                <c:pt idx="3150">
                  <c:v>5457.5</c:v>
                </c:pt>
                <c:pt idx="3151">
                  <c:v>5457.25</c:v>
                </c:pt>
                <c:pt idx="3152">
                  <c:v>5456.75</c:v>
                </c:pt>
                <c:pt idx="3153">
                  <c:v>5456.25</c:v>
                </c:pt>
                <c:pt idx="3154">
                  <c:v>5455.75</c:v>
                </c:pt>
                <c:pt idx="3155">
                  <c:v>5455.5</c:v>
                </c:pt>
                <c:pt idx="3156">
                  <c:v>5455.25</c:v>
                </c:pt>
                <c:pt idx="3157">
                  <c:v>5454.75</c:v>
                </c:pt>
                <c:pt idx="3158">
                  <c:v>5454.5</c:v>
                </c:pt>
                <c:pt idx="3159">
                  <c:v>5454.0</c:v>
                </c:pt>
                <c:pt idx="3160">
                  <c:v>5453.5</c:v>
                </c:pt>
                <c:pt idx="3161">
                  <c:v>5453.0</c:v>
                </c:pt>
                <c:pt idx="3162">
                  <c:v>5452.75</c:v>
                </c:pt>
                <c:pt idx="3163">
                  <c:v>5452.25</c:v>
                </c:pt>
                <c:pt idx="3164">
                  <c:v>5451.75</c:v>
                </c:pt>
                <c:pt idx="3165">
                  <c:v>5451.5</c:v>
                </c:pt>
                <c:pt idx="3166">
                  <c:v>5450.75</c:v>
                </c:pt>
                <c:pt idx="3167">
                  <c:v>5450.25</c:v>
                </c:pt>
                <c:pt idx="3168">
                  <c:v>5449.75</c:v>
                </c:pt>
                <c:pt idx="3169">
                  <c:v>5449.5</c:v>
                </c:pt>
                <c:pt idx="3170">
                  <c:v>5449.0</c:v>
                </c:pt>
                <c:pt idx="3171">
                  <c:v>5448.5</c:v>
                </c:pt>
                <c:pt idx="3172">
                  <c:v>5448.25</c:v>
                </c:pt>
                <c:pt idx="3173">
                  <c:v>5447.75</c:v>
                </c:pt>
                <c:pt idx="3174">
                  <c:v>5447.25</c:v>
                </c:pt>
                <c:pt idx="3175">
                  <c:v>5447.0</c:v>
                </c:pt>
                <c:pt idx="3176">
                  <c:v>5446.5</c:v>
                </c:pt>
                <c:pt idx="3177">
                  <c:v>5446.25</c:v>
                </c:pt>
                <c:pt idx="3178">
                  <c:v>5445.75</c:v>
                </c:pt>
                <c:pt idx="3179">
                  <c:v>5445.25</c:v>
                </c:pt>
                <c:pt idx="3180">
                  <c:v>5444.75</c:v>
                </c:pt>
                <c:pt idx="3181">
                  <c:v>5444.25</c:v>
                </c:pt>
                <c:pt idx="3182">
                  <c:v>5443.25</c:v>
                </c:pt>
                <c:pt idx="3183">
                  <c:v>5442.25</c:v>
                </c:pt>
                <c:pt idx="3184">
                  <c:v>5441.5</c:v>
                </c:pt>
                <c:pt idx="3185">
                  <c:v>5441.25</c:v>
                </c:pt>
                <c:pt idx="3186">
                  <c:v>5440.5</c:v>
                </c:pt>
                <c:pt idx="3187">
                  <c:v>5439.5</c:v>
                </c:pt>
                <c:pt idx="3188">
                  <c:v>5438.5</c:v>
                </c:pt>
                <c:pt idx="3189">
                  <c:v>5437.75</c:v>
                </c:pt>
                <c:pt idx="3190">
                  <c:v>5437.5</c:v>
                </c:pt>
                <c:pt idx="3191">
                  <c:v>5437.0</c:v>
                </c:pt>
                <c:pt idx="3192">
                  <c:v>5436.5</c:v>
                </c:pt>
                <c:pt idx="3193">
                  <c:v>5435.75</c:v>
                </c:pt>
                <c:pt idx="3194">
                  <c:v>5435.25</c:v>
                </c:pt>
                <c:pt idx="3195">
                  <c:v>5434.75</c:v>
                </c:pt>
                <c:pt idx="3196">
                  <c:v>5433.75</c:v>
                </c:pt>
                <c:pt idx="3197">
                  <c:v>5433.25</c:v>
                </c:pt>
                <c:pt idx="3198">
                  <c:v>5433.0</c:v>
                </c:pt>
                <c:pt idx="3199">
                  <c:v>5432.75</c:v>
                </c:pt>
                <c:pt idx="3200">
                  <c:v>5432.25</c:v>
                </c:pt>
                <c:pt idx="3201">
                  <c:v>5432.0</c:v>
                </c:pt>
                <c:pt idx="3202">
                  <c:v>5431.75</c:v>
                </c:pt>
                <c:pt idx="3203">
                  <c:v>5431.5</c:v>
                </c:pt>
                <c:pt idx="3204">
                  <c:v>5431.0</c:v>
                </c:pt>
                <c:pt idx="3205">
                  <c:v>5429.75</c:v>
                </c:pt>
                <c:pt idx="3206">
                  <c:v>5428.5</c:v>
                </c:pt>
                <c:pt idx="3207">
                  <c:v>5428.25</c:v>
                </c:pt>
                <c:pt idx="3208">
                  <c:v>5427.25</c:v>
                </c:pt>
                <c:pt idx="3209">
                  <c:v>5426.25</c:v>
                </c:pt>
                <c:pt idx="3210">
                  <c:v>5425.25</c:v>
                </c:pt>
                <c:pt idx="3211">
                  <c:v>5424.5</c:v>
                </c:pt>
                <c:pt idx="3212">
                  <c:v>5423.75</c:v>
                </c:pt>
                <c:pt idx="3213">
                  <c:v>5423.0</c:v>
                </c:pt>
                <c:pt idx="3214">
                  <c:v>5421.5</c:v>
                </c:pt>
                <c:pt idx="3215">
                  <c:v>5420.25</c:v>
                </c:pt>
                <c:pt idx="3216">
                  <c:v>5419.75</c:v>
                </c:pt>
                <c:pt idx="3217">
                  <c:v>5419.25</c:v>
                </c:pt>
                <c:pt idx="3218">
                  <c:v>5419.0</c:v>
                </c:pt>
                <c:pt idx="3219">
                  <c:v>5418.25</c:v>
                </c:pt>
                <c:pt idx="3220">
                  <c:v>5418.0</c:v>
                </c:pt>
                <c:pt idx="3221">
                  <c:v>5417.5</c:v>
                </c:pt>
                <c:pt idx="3222">
                  <c:v>5417.0</c:v>
                </c:pt>
                <c:pt idx="3223">
                  <c:v>5416.5</c:v>
                </c:pt>
                <c:pt idx="3224">
                  <c:v>5415.75</c:v>
                </c:pt>
                <c:pt idx="3225">
                  <c:v>5415.5</c:v>
                </c:pt>
                <c:pt idx="3226">
                  <c:v>5415.0</c:v>
                </c:pt>
                <c:pt idx="3227">
                  <c:v>5414.75</c:v>
                </c:pt>
                <c:pt idx="3228">
                  <c:v>5414.0</c:v>
                </c:pt>
                <c:pt idx="3229">
                  <c:v>5413.75</c:v>
                </c:pt>
                <c:pt idx="3230">
                  <c:v>5413.25</c:v>
                </c:pt>
                <c:pt idx="3231">
                  <c:v>5412.5</c:v>
                </c:pt>
                <c:pt idx="3232">
                  <c:v>5411.75</c:v>
                </c:pt>
                <c:pt idx="3233">
                  <c:v>5411.25</c:v>
                </c:pt>
                <c:pt idx="3234">
                  <c:v>5411.0</c:v>
                </c:pt>
                <c:pt idx="3235">
                  <c:v>5410.25</c:v>
                </c:pt>
                <c:pt idx="3236">
                  <c:v>5410.0</c:v>
                </c:pt>
                <c:pt idx="3237">
                  <c:v>5409.0</c:v>
                </c:pt>
                <c:pt idx="3238">
                  <c:v>5408.5</c:v>
                </c:pt>
                <c:pt idx="3239">
                  <c:v>5408.0</c:v>
                </c:pt>
                <c:pt idx="3240">
                  <c:v>5407.75</c:v>
                </c:pt>
                <c:pt idx="3241">
                  <c:v>5407.5</c:v>
                </c:pt>
                <c:pt idx="3242">
                  <c:v>5407.0</c:v>
                </c:pt>
                <c:pt idx="3243">
                  <c:v>5406.25</c:v>
                </c:pt>
                <c:pt idx="3244">
                  <c:v>5405.5</c:v>
                </c:pt>
                <c:pt idx="3245">
                  <c:v>5405.25</c:v>
                </c:pt>
                <c:pt idx="3246">
                  <c:v>5405.0</c:v>
                </c:pt>
                <c:pt idx="3247">
                  <c:v>5404.5</c:v>
                </c:pt>
                <c:pt idx="3248">
                  <c:v>5404.0</c:v>
                </c:pt>
                <c:pt idx="3249">
                  <c:v>5403.25</c:v>
                </c:pt>
                <c:pt idx="3250">
                  <c:v>5402.5</c:v>
                </c:pt>
                <c:pt idx="3251">
                  <c:v>5402.0</c:v>
                </c:pt>
                <c:pt idx="3252">
                  <c:v>5401.75</c:v>
                </c:pt>
                <c:pt idx="3253">
                  <c:v>5401.5</c:v>
                </c:pt>
                <c:pt idx="3254">
                  <c:v>5401.25</c:v>
                </c:pt>
                <c:pt idx="3255">
                  <c:v>5401.0</c:v>
                </c:pt>
                <c:pt idx="3256">
                  <c:v>5400.25</c:v>
                </c:pt>
                <c:pt idx="3257">
                  <c:v>5400.0</c:v>
                </c:pt>
                <c:pt idx="3258">
                  <c:v>5399.75</c:v>
                </c:pt>
                <c:pt idx="3259">
                  <c:v>5399.0</c:v>
                </c:pt>
                <c:pt idx="3260">
                  <c:v>5398.75</c:v>
                </c:pt>
                <c:pt idx="3261">
                  <c:v>5398.5</c:v>
                </c:pt>
                <c:pt idx="3262">
                  <c:v>5398.25</c:v>
                </c:pt>
                <c:pt idx="3263">
                  <c:v>5398.0</c:v>
                </c:pt>
                <c:pt idx="3264">
                  <c:v>5397.75</c:v>
                </c:pt>
                <c:pt idx="3265">
                  <c:v>5397.25</c:v>
                </c:pt>
                <c:pt idx="3266">
                  <c:v>5397.0</c:v>
                </c:pt>
                <c:pt idx="3267">
                  <c:v>5396.5</c:v>
                </c:pt>
                <c:pt idx="3268">
                  <c:v>5396.25</c:v>
                </c:pt>
                <c:pt idx="3269">
                  <c:v>5395.5</c:v>
                </c:pt>
                <c:pt idx="3270">
                  <c:v>5394.75</c:v>
                </c:pt>
                <c:pt idx="3271">
                  <c:v>5394.0</c:v>
                </c:pt>
                <c:pt idx="3272">
                  <c:v>5393.75</c:v>
                </c:pt>
                <c:pt idx="3273">
                  <c:v>5393.0</c:v>
                </c:pt>
                <c:pt idx="3274">
                  <c:v>5392.75</c:v>
                </c:pt>
                <c:pt idx="3275">
                  <c:v>5392.0</c:v>
                </c:pt>
                <c:pt idx="3276">
                  <c:v>5391.25</c:v>
                </c:pt>
                <c:pt idx="3277">
                  <c:v>5391.0</c:v>
                </c:pt>
                <c:pt idx="3278">
                  <c:v>5390.5</c:v>
                </c:pt>
                <c:pt idx="3279">
                  <c:v>5389.25</c:v>
                </c:pt>
                <c:pt idx="3280">
                  <c:v>5389.0</c:v>
                </c:pt>
                <c:pt idx="3281">
                  <c:v>5388.75</c:v>
                </c:pt>
                <c:pt idx="3282">
                  <c:v>5388.25</c:v>
                </c:pt>
                <c:pt idx="3283">
                  <c:v>5388.0</c:v>
                </c:pt>
                <c:pt idx="3284">
                  <c:v>5387.0</c:v>
                </c:pt>
                <c:pt idx="3285">
                  <c:v>5385.25</c:v>
                </c:pt>
                <c:pt idx="3286">
                  <c:v>5385.0</c:v>
                </c:pt>
                <c:pt idx="3287">
                  <c:v>5383.75</c:v>
                </c:pt>
                <c:pt idx="3288">
                  <c:v>5383.5</c:v>
                </c:pt>
                <c:pt idx="3289">
                  <c:v>5382.75</c:v>
                </c:pt>
                <c:pt idx="3290">
                  <c:v>5382.0</c:v>
                </c:pt>
                <c:pt idx="3291">
                  <c:v>5380.75</c:v>
                </c:pt>
                <c:pt idx="3292">
                  <c:v>5380.0</c:v>
                </c:pt>
                <c:pt idx="3293">
                  <c:v>5379.25</c:v>
                </c:pt>
                <c:pt idx="3294">
                  <c:v>5378.25</c:v>
                </c:pt>
                <c:pt idx="3295">
                  <c:v>5377.25</c:v>
                </c:pt>
                <c:pt idx="3296">
                  <c:v>5376.75</c:v>
                </c:pt>
                <c:pt idx="3297">
                  <c:v>5376.25</c:v>
                </c:pt>
                <c:pt idx="3298">
                  <c:v>5376.0</c:v>
                </c:pt>
                <c:pt idx="3299">
                  <c:v>5375.25</c:v>
                </c:pt>
                <c:pt idx="3300">
                  <c:v>5374.5</c:v>
                </c:pt>
                <c:pt idx="3301">
                  <c:v>5374.25</c:v>
                </c:pt>
                <c:pt idx="3302">
                  <c:v>5373.75</c:v>
                </c:pt>
                <c:pt idx="3303">
                  <c:v>5373.25</c:v>
                </c:pt>
                <c:pt idx="3304">
                  <c:v>5372.75</c:v>
                </c:pt>
                <c:pt idx="3305">
                  <c:v>5371.75</c:v>
                </c:pt>
                <c:pt idx="3306">
                  <c:v>5371.0</c:v>
                </c:pt>
                <c:pt idx="3307">
                  <c:v>5370.25</c:v>
                </c:pt>
                <c:pt idx="3308">
                  <c:v>5369.75</c:v>
                </c:pt>
                <c:pt idx="3309">
                  <c:v>5369.25</c:v>
                </c:pt>
                <c:pt idx="3310">
                  <c:v>5368.5</c:v>
                </c:pt>
                <c:pt idx="3311">
                  <c:v>5368.0</c:v>
                </c:pt>
                <c:pt idx="3312">
                  <c:v>5367.5</c:v>
                </c:pt>
                <c:pt idx="3313">
                  <c:v>5367.0</c:v>
                </c:pt>
                <c:pt idx="3314">
                  <c:v>5366.75</c:v>
                </c:pt>
                <c:pt idx="3315">
                  <c:v>5365.5</c:v>
                </c:pt>
                <c:pt idx="3316">
                  <c:v>5364.25</c:v>
                </c:pt>
                <c:pt idx="3317">
                  <c:v>5363.75</c:v>
                </c:pt>
                <c:pt idx="3318">
                  <c:v>5363.5</c:v>
                </c:pt>
                <c:pt idx="3319">
                  <c:v>5362.75</c:v>
                </c:pt>
                <c:pt idx="3320">
                  <c:v>5362.5</c:v>
                </c:pt>
                <c:pt idx="3321">
                  <c:v>5361.75</c:v>
                </c:pt>
                <c:pt idx="3322">
                  <c:v>5361.25</c:v>
                </c:pt>
                <c:pt idx="3323">
                  <c:v>5361.0</c:v>
                </c:pt>
                <c:pt idx="3324">
                  <c:v>5360.75</c:v>
                </c:pt>
                <c:pt idx="3325">
                  <c:v>5360.5</c:v>
                </c:pt>
                <c:pt idx="3326">
                  <c:v>5360.25</c:v>
                </c:pt>
                <c:pt idx="3327">
                  <c:v>5360.0</c:v>
                </c:pt>
                <c:pt idx="3328">
                  <c:v>5359.5</c:v>
                </c:pt>
                <c:pt idx="3329">
                  <c:v>5359.0</c:v>
                </c:pt>
                <c:pt idx="3330">
                  <c:v>5358.5</c:v>
                </c:pt>
                <c:pt idx="3331">
                  <c:v>5358.0</c:v>
                </c:pt>
                <c:pt idx="3332">
                  <c:v>5357.5</c:v>
                </c:pt>
                <c:pt idx="3333">
                  <c:v>5357.0</c:v>
                </c:pt>
                <c:pt idx="3334">
                  <c:v>5356.75</c:v>
                </c:pt>
                <c:pt idx="3335">
                  <c:v>5356.25</c:v>
                </c:pt>
                <c:pt idx="3336">
                  <c:v>5356.0</c:v>
                </c:pt>
                <c:pt idx="3337">
                  <c:v>5355.25</c:v>
                </c:pt>
                <c:pt idx="3338">
                  <c:v>5354.75</c:v>
                </c:pt>
                <c:pt idx="3339">
                  <c:v>5354.5</c:v>
                </c:pt>
                <c:pt idx="3340">
                  <c:v>5354.25</c:v>
                </c:pt>
                <c:pt idx="3341">
                  <c:v>5353.75</c:v>
                </c:pt>
                <c:pt idx="3342">
                  <c:v>5353.5</c:v>
                </c:pt>
                <c:pt idx="3343">
                  <c:v>5353.0</c:v>
                </c:pt>
                <c:pt idx="3344">
                  <c:v>5352.75</c:v>
                </c:pt>
                <c:pt idx="3345">
                  <c:v>5352.5</c:v>
                </c:pt>
                <c:pt idx="3346">
                  <c:v>5352.25</c:v>
                </c:pt>
                <c:pt idx="3347">
                  <c:v>5352.0</c:v>
                </c:pt>
                <c:pt idx="3348">
                  <c:v>5351.75</c:v>
                </c:pt>
                <c:pt idx="3349">
                  <c:v>5351.0</c:v>
                </c:pt>
                <c:pt idx="3350">
                  <c:v>5350.75</c:v>
                </c:pt>
                <c:pt idx="3351">
                  <c:v>5350.5</c:v>
                </c:pt>
                <c:pt idx="3352">
                  <c:v>5350.25</c:v>
                </c:pt>
                <c:pt idx="3353">
                  <c:v>5349.75</c:v>
                </c:pt>
                <c:pt idx="3354">
                  <c:v>5349.5</c:v>
                </c:pt>
                <c:pt idx="3355">
                  <c:v>5349.0</c:v>
                </c:pt>
                <c:pt idx="3356">
                  <c:v>5348.25</c:v>
                </c:pt>
                <c:pt idx="3357">
                  <c:v>5348.0</c:v>
                </c:pt>
                <c:pt idx="3358">
                  <c:v>5347.5</c:v>
                </c:pt>
                <c:pt idx="3359">
                  <c:v>5347.25</c:v>
                </c:pt>
                <c:pt idx="3360">
                  <c:v>5346.75</c:v>
                </c:pt>
                <c:pt idx="3361">
                  <c:v>5346.25</c:v>
                </c:pt>
                <c:pt idx="3362">
                  <c:v>5346.0</c:v>
                </c:pt>
                <c:pt idx="3363">
                  <c:v>5345.75</c:v>
                </c:pt>
                <c:pt idx="3364">
                  <c:v>5345.5</c:v>
                </c:pt>
                <c:pt idx="3365">
                  <c:v>5345.0</c:v>
                </c:pt>
                <c:pt idx="3366">
                  <c:v>5344.5</c:v>
                </c:pt>
                <c:pt idx="3367">
                  <c:v>5344.0</c:v>
                </c:pt>
                <c:pt idx="3368">
                  <c:v>5343.25</c:v>
                </c:pt>
                <c:pt idx="3369">
                  <c:v>5342.5</c:v>
                </c:pt>
                <c:pt idx="3370">
                  <c:v>5342.25</c:v>
                </c:pt>
                <c:pt idx="3371">
                  <c:v>5341.5</c:v>
                </c:pt>
                <c:pt idx="3372">
                  <c:v>5341.0</c:v>
                </c:pt>
                <c:pt idx="3373">
                  <c:v>5340.5</c:v>
                </c:pt>
                <c:pt idx="3374">
                  <c:v>5340.0</c:v>
                </c:pt>
                <c:pt idx="3375">
                  <c:v>5339.75</c:v>
                </c:pt>
                <c:pt idx="3376">
                  <c:v>5339.5</c:v>
                </c:pt>
                <c:pt idx="3377">
                  <c:v>5339.25</c:v>
                </c:pt>
                <c:pt idx="3378">
                  <c:v>5339.0</c:v>
                </c:pt>
                <c:pt idx="3379">
                  <c:v>5337.75</c:v>
                </c:pt>
                <c:pt idx="3380">
                  <c:v>5337.5</c:v>
                </c:pt>
                <c:pt idx="3381">
                  <c:v>5337.0</c:v>
                </c:pt>
                <c:pt idx="3382">
                  <c:v>5336.75</c:v>
                </c:pt>
                <c:pt idx="3383">
                  <c:v>5336.25</c:v>
                </c:pt>
                <c:pt idx="3384">
                  <c:v>5336.0</c:v>
                </c:pt>
                <c:pt idx="3385">
                  <c:v>5335.75</c:v>
                </c:pt>
                <c:pt idx="3386">
                  <c:v>5335.5</c:v>
                </c:pt>
                <c:pt idx="3387">
                  <c:v>5335.25</c:v>
                </c:pt>
                <c:pt idx="3388">
                  <c:v>5334.75</c:v>
                </c:pt>
                <c:pt idx="3389">
                  <c:v>5334.0</c:v>
                </c:pt>
                <c:pt idx="3390">
                  <c:v>5333.0</c:v>
                </c:pt>
                <c:pt idx="3391">
                  <c:v>5332.25</c:v>
                </c:pt>
                <c:pt idx="3392">
                  <c:v>5331.75</c:v>
                </c:pt>
                <c:pt idx="3393">
                  <c:v>5331.25</c:v>
                </c:pt>
                <c:pt idx="3394">
                  <c:v>5330.75</c:v>
                </c:pt>
                <c:pt idx="3395">
                  <c:v>5329.25</c:v>
                </c:pt>
                <c:pt idx="3396">
                  <c:v>5329.0</c:v>
                </c:pt>
                <c:pt idx="3397">
                  <c:v>5328.75</c:v>
                </c:pt>
                <c:pt idx="3398">
                  <c:v>5328.5</c:v>
                </c:pt>
                <c:pt idx="3399">
                  <c:v>5328.0</c:v>
                </c:pt>
                <c:pt idx="3400">
                  <c:v>5327.75</c:v>
                </c:pt>
                <c:pt idx="3401">
                  <c:v>5327.25</c:v>
                </c:pt>
                <c:pt idx="3402">
                  <c:v>5327.0</c:v>
                </c:pt>
                <c:pt idx="3403">
                  <c:v>5326.25</c:v>
                </c:pt>
                <c:pt idx="3404">
                  <c:v>5325.5</c:v>
                </c:pt>
                <c:pt idx="3405">
                  <c:v>5325.0</c:v>
                </c:pt>
                <c:pt idx="3406">
                  <c:v>5324.25</c:v>
                </c:pt>
                <c:pt idx="3407">
                  <c:v>5324.0</c:v>
                </c:pt>
                <c:pt idx="3408">
                  <c:v>5323.5</c:v>
                </c:pt>
                <c:pt idx="3409">
                  <c:v>5323.25</c:v>
                </c:pt>
                <c:pt idx="3410">
                  <c:v>5323.0</c:v>
                </c:pt>
                <c:pt idx="3411">
                  <c:v>5322.25</c:v>
                </c:pt>
                <c:pt idx="3412">
                  <c:v>5322.0</c:v>
                </c:pt>
                <c:pt idx="3413">
                  <c:v>5321.5</c:v>
                </c:pt>
                <c:pt idx="3414">
                  <c:v>5321.0</c:v>
                </c:pt>
                <c:pt idx="3415">
                  <c:v>5320.5</c:v>
                </c:pt>
                <c:pt idx="3416">
                  <c:v>5320.0</c:v>
                </c:pt>
                <c:pt idx="3417">
                  <c:v>5319.5</c:v>
                </c:pt>
                <c:pt idx="3418">
                  <c:v>5319.25</c:v>
                </c:pt>
                <c:pt idx="3419">
                  <c:v>5319.0</c:v>
                </c:pt>
                <c:pt idx="3420">
                  <c:v>5318.75</c:v>
                </c:pt>
                <c:pt idx="3421">
                  <c:v>5318.5</c:v>
                </c:pt>
                <c:pt idx="3422">
                  <c:v>5318.25</c:v>
                </c:pt>
                <c:pt idx="3423">
                  <c:v>5317.0</c:v>
                </c:pt>
                <c:pt idx="3424">
                  <c:v>5316.5</c:v>
                </c:pt>
                <c:pt idx="3425">
                  <c:v>5315.75</c:v>
                </c:pt>
                <c:pt idx="3426">
                  <c:v>5315.5</c:v>
                </c:pt>
                <c:pt idx="3427">
                  <c:v>5315.25</c:v>
                </c:pt>
                <c:pt idx="3428">
                  <c:v>5314.75</c:v>
                </c:pt>
                <c:pt idx="3429">
                  <c:v>5314.25</c:v>
                </c:pt>
                <c:pt idx="3430">
                  <c:v>5314.0</c:v>
                </c:pt>
                <c:pt idx="3431">
                  <c:v>5313.5</c:v>
                </c:pt>
                <c:pt idx="3432">
                  <c:v>5313.25</c:v>
                </c:pt>
                <c:pt idx="3433">
                  <c:v>5312.25</c:v>
                </c:pt>
                <c:pt idx="3434">
                  <c:v>5312.0</c:v>
                </c:pt>
                <c:pt idx="3435">
                  <c:v>5311.25</c:v>
                </c:pt>
                <c:pt idx="3436">
                  <c:v>5311.0</c:v>
                </c:pt>
                <c:pt idx="3437">
                  <c:v>5310.25</c:v>
                </c:pt>
                <c:pt idx="3438">
                  <c:v>5309.5</c:v>
                </c:pt>
                <c:pt idx="3439">
                  <c:v>5309.25</c:v>
                </c:pt>
                <c:pt idx="3440">
                  <c:v>5308.5</c:v>
                </c:pt>
                <c:pt idx="3441">
                  <c:v>5307.75</c:v>
                </c:pt>
                <c:pt idx="3442">
                  <c:v>5307.5</c:v>
                </c:pt>
                <c:pt idx="3443">
                  <c:v>5307.0</c:v>
                </c:pt>
                <c:pt idx="3444">
                  <c:v>5306.0</c:v>
                </c:pt>
                <c:pt idx="3445">
                  <c:v>5305.75</c:v>
                </c:pt>
                <c:pt idx="3446">
                  <c:v>5305.25</c:v>
                </c:pt>
                <c:pt idx="3447">
                  <c:v>5304.75</c:v>
                </c:pt>
                <c:pt idx="3448">
                  <c:v>5304.5</c:v>
                </c:pt>
                <c:pt idx="3449">
                  <c:v>5304.25</c:v>
                </c:pt>
                <c:pt idx="3450">
                  <c:v>5303.75</c:v>
                </c:pt>
                <c:pt idx="3451">
                  <c:v>5303.5</c:v>
                </c:pt>
                <c:pt idx="3452">
                  <c:v>5303.0</c:v>
                </c:pt>
                <c:pt idx="3453">
                  <c:v>5302.0</c:v>
                </c:pt>
                <c:pt idx="3454">
                  <c:v>5301.0</c:v>
                </c:pt>
                <c:pt idx="3455">
                  <c:v>5300.75</c:v>
                </c:pt>
                <c:pt idx="3456">
                  <c:v>5300.25</c:v>
                </c:pt>
                <c:pt idx="3457">
                  <c:v>5300.0</c:v>
                </c:pt>
                <c:pt idx="3458">
                  <c:v>5299.5</c:v>
                </c:pt>
                <c:pt idx="3459">
                  <c:v>5299.0</c:v>
                </c:pt>
                <c:pt idx="3460">
                  <c:v>5298.75</c:v>
                </c:pt>
                <c:pt idx="3461">
                  <c:v>5297.75</c:v>
                </c:pt>
                <c:pt idx="3462">
                  <c:v>5297.5</c:v>
                </c:pt>
                <c:pt idx="3463">
                  <c:v>5295.75</c:v>
                </c:pt>
                <c:pt idx="3464">
                  <c:v>5295.0</c:v>
                </c:pt>
                <c:pt idx="3465">
                  <c:v>5293.25</c:v>
                </c:pt>
                <c:pt idx="3466">
                  <c:v>5292.25</c:v>
                </c:pt>
                <c:pt idx="3467">
                  <c:v>5292.0</c:v>
                </c:pt>
                <c:pt idx="3468">
                  <c:v>5291.75</c:v>
                </c:pt>
                <c:pt idx="3469">
                  <c:v>5290.5</c:v>
                </c:pt>
                <c:pt idx="3470">
                  <c:v>5289.25</c:v>
                </c:pt>
                <c:pt idx="3471">
                  <c:v>5288.0</c:v>
                </c:pt>
                <c:pt idx="3472">
                  <c:v>5287.25</c:v>
                </c:pt>
                <c:pt idx="3473">
                  <c:v>5286.75</c:v>
                </c:pt>
                <c:pt idx="3474">
                  <c:v>5286.5</c:v>
                </c:pt>
                <c:pt idx="3475">
                  <c:v>5286.25</c:v>
                </c:pt>
                <c:pt idx="3476">
                  <c:v>5285.5</c:v>
                </c:pt>
                <c:pt idx="3477">
                  <c:v>5284.0</c:v>
                </c:pt>
                <c:pt idx="3478">
                  <c:v>5282.75</c:v>
                </c:pt>
                <c:pt idx="3479">
                  <c:v>5282.25</c:v>
                </c:pt>
                <c:pt idx="3480">
                  <c:v>5281.5</c:v>
                </c:pt>
                <c:pt idx="3481">
                  <c:v>5280.5</c:v>
                </c:pt>
                <c:pt idx="3482">
                  <c:v>5280.0</c:v>
                </c:pt>
                <c:pt idx="3483">
                  <c:v>5278.5</c:v>
                </c:pt>
                <c:pt idx="3484">
                  <c:v>5278.0</c:v>
                </c:pt>
                <c:pt idx="3485">
                  <c:v>5275.75</c:v>
                </c:pt>
                <c:pt idx="3486">
                  <c:v>5274.0</c:v>
                </c:pt>
                <c:pt idx="3487">
                  <c:v>5272.5</c:v>
                </c:pt>
                <c:pt idx="3488">
                  <c:v>5271.5</c:v>
                </c:pt>
                <c:pt idx="3489">
                  <c:v>5270.5</c:v>
                </c:pt>
                <c:pt idx="3490">
                  <c:v>5269.0</c:v>
                </c:pt>
                <c:pt idx="3491">
                  <c:v>5267.5</c:v>
                </c:pt>
                <c:pt idx="3492">
                  <c:v>5265.75</c:v>
                </c:pt>
                <c:pt idx="3493">
                  <c:v>5265.0</c:v>
                </c:pt>
                <c:pt idx="3494">
                  <c:v>5263.5</c:v>
                </c:pt>
                <c:pt idx="3495">
                  <c:v>5262.0</c:v>
                </c:pt>
                <c:pt idx="3496">
                  <c:v>5261.0</c:v>
                </c:pt>
                <c:pt idx="3497">
                  <c:v>5260.0</c:v>
                </c:pt>
                <c:pt idx="3498">
                  <c:v>5259.0</c:v>
                </c:pt>
                <c:pt idx="3499">
                  <c:v>5258.75</c:v>
                </c:pt>
                <c:pt idx="3500">
                  <c:v>5258.0</c:v>
                </c:pt>
                <c:pt idx="3501">
                  <c:v>5256.75</c:v>
                </c:pt>
                <c:pt idx="3502">
                  <c:v>5256.5</c:v>
                </c:pt>
                <c:pt idx="3503">
                  <c:v>5256.25</c:v>
                </c:pt>
                <c:pt idx="3504">
                  <c:v>5255.75</c:v>
                </c:pt>
                <c:pt idx="3505">
                  <c:v>5255.0</c:v>
                </c:pt>
                <c:pt idx="3506">
                  <c:v>5253.75</c:v>
                </c:pt>
                <c:pt idx="3507">
                  <c:v>5252.0</c:v>
                </c:pt>
                <c:pt idx="3508">
                  <c:v>5250.75</c:v>
                </c:pt>
                <c:pt idx="3509">
                  <c:v>5250.0</c:v>
                </c:pt>
                <c:pt idx="3510">
                  <c:v>5249.5</c:v>
                </c:pt>
                <c:pt idx="3511">
                  <c:v>5248.5</c:v>
                </c:pt>
                <c:pt idx="3512">
                  <c:v>5248.25</c:v>
                </c:pt>
                <c:pt idx="3513">
                  <c:v>5247.5</c:v>
                </c:pt>
                <c:pt idx="3514">
                  <c:v>5247.25</c:v>
                </c:pt>
                <c:pt idx="3515">
                  <c:v>5247.0</c:v>
                </c:pt>
                <c:pt idx="3516">
                  <c:v>5245.5</c:v>
                </c:pt>
                <c:pt idx="3517">
                  <c:v>5244.75</c:v>
                </c:pt>
                <c:pt idx="3518">
                  <c:v>5244.25</c:v>
                </c:pt>
                <c:pt idx="3519">
                  <c:v>5243.75</c:v>
                </c:pt>
                <c:pt idx="3520">
                  <c:v>5243.5</c:v>
                </c:pt>
                <c:pt idx="3521">
                  <c:v>5242.75</c:v>
                </c:pt>
                <c:pt idx="3522">
                  <c:v>5242.0</c:v>
                </c:pt>
                <c:pt idx="3523">
                  <c:v>5241.75</c:v>
                </c:pt>
                <c:pt idx="3524">
                  <c:v>5240.75</c:v>
                </c:pt>
                <c:pt idx="3525">
                  <c:v>5240.0</c:v>
                </c:pt>
                <c:pt idx="3526">
                  <c:v>5239.0</c:v>
                </c:pt>
                <c:pt idx="3527">
                  <c:v>5238.5</c:v>
                </c:pt>
                <c:pt idx="3528">
                  <c:v>5237.0</c:v>
                </c:pt>
                <c:pt idx="3529">
                  <c:v>5236.0</c:v>
                </c:pt>
                <c:pt idx="3530">
                  <c:v>5235.25</c:v>
                </c:pt>
                <c:pt idx="3531">
                  <c:v>5234.0</c:v>
                </c:pt>
                <c:pt idx="3532">
                  <c:v>5233.75</c:v>
                </c:pt>
                <c:pt idx="3533">
                  <c:v>5233.25</c:v>
                </c:pt>
                <c:pt idx="3534">
                  <c:v>5232.75</c:v>
                </c:pt>
                <c:pt idx="3535">
                  <c:v>5232.5</c:v>
                </c:pt>
                <c:pt idx="3536">
                  <c:v>5231.25</c:v>
                </c:pt>
                <c:pt idx="3537">
                  <c:v>5230.75</c:v>
                </c:pt>
                <c:pt idx="3538">
                  <c:v>5230.5</c:v>
                </c:pt>
                <c:pt idx="3539">
                  <c:v>5230.0</c:v>
                </c:pt>
                <c:pt idx="3540">
                  <c:v>5228.5</c:v>
                </c:pt>
                <c:pt idx="3541">
                  <c:v>5227.75</c:v>
                </c:pt>
                <c:pt idx="3542">
                  <c:v>5226.5</c:v>
                </c:pt>
                <c:pt idx="3543">
                  <c:v>5226.0</c:v>
                </c:pt>
                <c:pt idx="3544">
                  <c:v>5225.5</c:v>
                </c:pt>
                <c:pt idx="3545">
                  <c:v>5225.0</c:v>
                </c:pt>
                <c:pt idx="3546">
                  <c:v>5224.5</c:v>
                </c:pt>
                <c:pt idx="3547">
                  <c:v>5223.75</c:v>
                </c:pt>
                <c:pt idx="3548">
                  <c:v>5223.25</c:v>
                </c:pt>
                <c:pt idx="3549">
                  <c:v>5223.0</c:v>
                </c:pt>
                <c:pt idx="3550">
                  <c:v>5222.0</c:v>
                </c:pt>
                <c:pt idx="3551">
                  <c:v>5221.75</c:v>
                </c:pt>
                <c:pt idx="3552">
                  <c:v>5221.25</c:v>
                </c:pt>
                <c:pt idx="3553">
                  <c:v>5220.75</c:v>
                </c:pt>
                <c:pt idx="3554">
                  <c:v>5220.5</c:v>
                </c:pt>
                <c:pt idx="3555">
                  <c:v>5219.75</c:v>
                </c:pt>
                <c:pt idx="3556">
                  <c:v>5219.5</c:v>
                </c:pt>
                <c:pt idx="3557">
                  <c:v>5219.25</c:v>
                </c:pt>
                <c:pt idx="3558">
                  <c:v>5219.0</c:v>
                </c:pt>
                <c:pt idx="3559">
                  <c:v>5218.0</c:v>
                </c:pt>
                <c:pt idx="3560">
                  <c:v>5217.25</c:v>
                </c:pt>
                <c:pt idx="3561">
                  <c:v>5216.75</c:v>
                </c:pt>
                <c:pt idx="3562">
                  <c:v>5216.5</c:v>
                </c:pt>
                <c:pt idx="3563">
                  <c:v>5215.75</c:v>
                </c:pt>
                <c:pt idx="3564">
                  <c:v>5214.75</c:v>
                </c:pt>
                <c:pt idx="3565">
                  <c:v>5213.5</c:v>
                </c:pt>
                <c:pt idx="3566">
                  <c:v>5213.0</c:v>
                </c:pt>
                <c:pt idx="3567">
                  <c:v>5212.25</c:v>
                </c:pt>
                <c:pt idx="3568">
                  <c:v>5211.75</c:v>
                </c:pt>
                <c:pt idx="3569">
                  <c:v>5211.0</c:v>
                </c:pt>
                <c:pt idx="3570">
                  <c:v>5210.5</c:v>
                </c:pt>
                <c:pt idx="3571">
                  <c:v>5210.25</c:v>
                </c:pt>
                <c:pt idx="3572">
                  <c:v>5209.75</c:v>
                </c:pt>
                <c:pt idx="3573">
                  <c:v>5209.0</c:v>
                </c:pt>
                <c:pt idx="3574">
                  <c:v>5208.75</c:v>
                </c:pt>
                <c:pt idx="3575">
                  <c:v>5208.25</c:v>
                </c:pt>
                <c:pt idx="3576">
                  <c:v>5207.75</c:v>
                </c:pt>
                <c:pt idx="3577">
                  <c:v>5206.75</c:v>
                </c:pt>
                <c:pt idx="3578">
                  <c:v>5206.0</c:v>
                </c:pt>
                <c:pt idx="3579">
                  <c:v>5204.75</c:v>
                </c:pt>
                <c:pt idx="3580">
                  <c:v>5204.0</c:v>
                </c:pt>
                <c:pt idx="3581">
                  <c:v>5203.0</c:v>
                </c:pt>
                <c:pt idx="3582">
                  <c:v>5202.75</c:v>
                </c:pt>
                <c:pt idx="3583">
                  <c:v>5202.5</c:v>
                </c:pt>
                <c:pt idx="3584">
                  <c:v>5202.0</c:v>
                </c:pt>
                <c:pt idx="3585">
                  <c:v>5201.5</c:v>
                </c:pt>
                <c:pt idx="3586">
                  <c:v>5200.75</c:v>
                </c:pt>
                <c:pt idx="3587">
                  <c:v>5200.0</c:v>
                </c:pt>
                <c:pt idx="3588">
                  <c:v>5199.5</c:v>
                </c:pt>
                <c:pt idx="3589">
                  <c:v>5199.0</c:v>
                </c:pt>
                <c:pt idx="3590">
                  <c:v>5198.75</c:v>
                </c:pt>
                <c:pt idx="3591">
                  <c:v>5197.75</c:v>
                </c:pt>
                <c:pt idx="3592">
                  <c:v>5197.0</c:v>
                </c:pt>
                <c:pt idx="3593">
                  <c:v>5196.5</c:v>
                </c:pt>
                <c:pt idx="3594">
                  <c:v>5195.5</c:v>
                </c:pt>
                <c:pt idx="3595">
                  <c:v>5194.25</c:v>
                </c:pt>
                <c:pt idx="3596">
                  <c:v>5192.5</c:v>
                </c:pt>
                <c:pt idx="3597">
                  <c:v>5191.5</c:v>
                </c:pt>
                <c:pt idx="3598">
                  <c:v>5190.75</c:v>
                </c:pt>
                <c:pt idx="3599">
                  <c:v>5189.75</c:v>
                </c:pt>
                <c:pt idx="3600">
                  <c:v>5189.0</c:v>
                </c:pt>
                <c:pt idx="3601">
                  <c:v>5187.75</c:v>
                </c:pt>
                <c:pt idx="3602">
                  <c:v>5187.5</c:v>
                </c:pt>
                <c:pt idx="3603">
                  <c:v>5186.25</c:v>
                </c:pt>
                <c:pt idx="3604">
                  <c:v>5185.75</c:v>
                </c:pt>
                <c:pt idx="3605">
                  <c:v>5185.0</c:v>
                </c:pt>
                <c:pt idx="3606">
                  <c:v>5183.75</c:v>
                </c:pt>
                <c:pt idx="3607">
                  <c:v>5183.0</c:v>
                </c:pt>
                <c:pt idx="3608">
                  <c:v>5182.25</c:v>
                </c:pt>
                <c:pt idx="3609">
                  <c:v>5182.0</c:v>
                </c:pt>
                <c:pt idx="3610">
                  <c:v>5181.25</c:v>
                </c:pt>
                <c:pt idx="3611">
                  <c:v>5180.75</c:v>
                </c:pt>
                <c:pt idx="3612">
                  <c:v>5180.5</c:v>
                </c:pt>
                <c:pt idx="3613">
                  <c:v>5179.5</c:v>
                </c:pt>
                <c:pt idx="3614">
                  <c:v>5178.0</c:v>
                </c:pt>
                <c:pt idx="3615">
                  <c:v>5176.75</c:v>
                </c:pt>
                <c:pt idx="3616">
                  <c:v>5175.25</c:v>
                </c:pt>
                <c:pt idx="3617">
                  <c:v>5175.0</c:v>
                </c:pt>
                <c:pt idx="3618">
                  <c:v>5174.5</c:v>
                </c:pt>
                <c:pt idx="3619">
                  <c:v>5173.75</c:v>
                </c:pt>
                <c:pt idx="3620">
                  <c:v>5173.25</c:v>
                </c:pt>
                <c:pt idx="3621">
                  <c:v>5172.75</c:v>
                </c:pt>
                <c:pt idx="3622">
                  <c:v>5172.5</c:v>
                </c:pt>
                <c:pt idx="3623">
                  <c:v>5171.5</c:v>
                </c:pt>
                <c:pt idx="3624">
                  <c:v>5170.75</c:v>
                </c:pt>
                <c:pt idx="3625">
                  <c:v>5170.5</c:v>
                </c:pt>
                <c:pt idx="3626">
                  <c:v>5170.0</c:v>
                </c:pt>
                <c:pt idx="3627">
                  <c:v>5169.75</c:v>
                </c:pt>
                <c:pt idx="3628">
                  <c:v>5169.0</c:v>
                </c:pt>
                <c:pt idx="3629">
                  <c:v>5168.5</c:v>
                </c:pt>
                <c:pt idx="3630">
                  <c:v>5167.25</c:v>
                </c:pt>
                <c:pt idx="3631">
                  <c:v>5166.25</c:v>
                </c:pt>
                <c:pt idx="3632">
                  <c:v>5166.0</c:v>
                </c:pt>
                <c:pt idx="3633">
                  <c:v>5165.25</c:v>
                </c:pt>
                <c:pt idx="3634">
                  <c:v>5164.25</c:v>
                </c:pt>
                <c:pt idx="3635">
                  <c:v>5163.0</c:v>
                </c:pt>
                <c:pt idx="3636">
                  <c:v>5162.25</c:v>
                </c:pt>
                <c:pt idx="3637">
                  <c:v>5161.75</c:v>
                </c:pt>
                <c:pt idx="3638">
                  <c:v>5160.5</c:v>
                </c:pt>
                <c:pt idx="3639">
                  <c:v>5159.5</c:v>
                </c:pt>
                <c:pt idx="3640">
                  <c:v>5158.75</c:v>
                </c:pt>
                <c:pt idx="3641">
                  <c:v>5157.0</c:v>
                </c:pt>
                <c:pt idx="3642">
                  <c:v>5156.0</c:v>
                </c:pt>
                <c:pt idx="3643">
                  <c:v>5155.25</c:v>
                </c:pt>
                <c:pt idx="3644">
                  <c:v>5154.25</c:v>
                </c:pt>
                <c:pt idx="3645">
                  <c:v>5153.25</c:v>
                </c:pt>
                <c:pt idx="3646">
                  <c:v>5152.5</c:v>
                </c:pt>
                <c:pt idx="3647">
                  <c:v>5151.75</c:v>
                </c:pt>
                <c:pt idx="3648">
                  <c:v>5150.25</c:v>
                </c:pt>
                <c:pt idx="3649">
                  <c:v>5149.0</c:v>
                </c:pt>
                <c:pt idx="3650">
                  <c:v>5148.0</c:v>
                </c:pt>
                <c:pt idx="3651">
                  <c:v>5147.5</c:v>
                </c:pt>
                <c:pt idx="3652">
                  <c:v>5147.0</c:v>
                </c:pt>
                <c:pt idx="3653">
                  <c:v>5145.25</c:v>
                </c:pt>
                <c:pt idx="3654">
                  <c:v>5143.75</c:v>
                </c:pt>
                <c:pt idx="3655">
                  <c:v>5142.75</c:v>
                </c:pt>
                <c:pt idx="3656">
                  <c:v>5141.25</c:v>
                </c:pt>
                <c:pt idx="3657">
                  <c:v>5140.0</c:v>
                </c:pt>
                <c:pt idx="3658">
                  <c:v>5138.5</c:v>
                </c:pt>
                <c:pt idx="3659">
                  <c:v>5138.0</c:v>
                </c:pt>
                <c:pt idx="3660">
                  <c:v>5137.0</c:v>
                </c:pt>
                <c:pt idx="3661">
                  <c:v>5135.5</c:v>
                </c:pt>
                <c:pt idx="3662">
                  <c:v>5135.25</c:v>
                </c:pt>
                <c:pt idx="3663">
                  <c:v>5134.5</c:v>
                </c:pt>
                <c:pt idx="3664">
                  <c:v>5133.75</c:v>
                </c:pt>
                <c:pt idx="3665">
                  <c:v>5132.75</c:v>
                </c:pt>
                <c:pt idx="3666">
                  <c:v>5131.5</c:v>
                </c:pt>
                <c:pt idx="3667">
                  <c:v>5130.25</c:v>
                </c:pt>
                <c:pt idx="3668">
                  <c:v>5130.0</c:v>
                </c:pt>
                <c:pt idx="3669">
                  <c:v>5129.0</c:v>
                </c:pt>
                <c:pt idx="3670">
                  <c:v>5128.5</c:v>
                </c:pt>
                <c:pt idx="3671">
                  <c:v>5127.5</c:v>
                </c:pt>
                <c:pt idx="3672">
                  <c:v>5127.25</c:v>
                </c:pt>
                <c:pt idx="3673">
                  <c:v>5126.25</c:v>
                </c:pt>
                <c:pt idx="3674">
                  <c:v>5125.5</c:v>
                </c:pt>
                <c:pt idx="3675">
                  <c:v>5125.0</c:v>
                </c:pt>
                <c:pt idx="3676">
                  <c:v>5124.5</c:v>
                </c:pt>
                <c:pt idx="3677">
                  <c:v>5123.25</c:v>
                </c:pt>
                <c:pt idx="3678">
                  <c:v>5122.5</c:v>
                </c:pt>
                <c:pt idx="3679">
                  <c:v>5121.5</c:v>
                </c:pt>
                <c:pt idx="3680">
                  <c:v>5120.5</c:v>
                </c:pt>
                <c:pt idx="3681">
                  <c:v>5118.75</c:v>
                </c:pt>
                <c:pt idx="3682">
                  <c:v>5118.0</c:v>
                </c:pt>
                <c:pt idx="3683">
                  <c:v>5117.75</c:v>
                </c:pt>
                <c:pt idx="3684">
                  <c:v>5117.5</c:v>
                </c:pt>
                <c:pt idx="3685">
                  <c:v>5116.75</c:v>
                </c:pt>
                <c:pt idx="3686">
                  <c:v>5116.0</c:v>
                </c:pt>
                <c:pt idx="3687">
                  <c:v>5115.5</c:v>
                </c:pt>
                <c:pt idx="3688">
                  <c:v>5114.5</c:v>
                </c:pt>
                <c:pt idx="3689">
                  <c:v>5113.25</c:v>
                </c:pt>
                <c:pt idx="3690">
                  <c:v>5112.75</c:v>
                </c:pt>
                <c:pt idx="3691">
                  <c:v>5112.25</c:v>
                </c:pt>
                <c:pt idx="3692">
                  <c:v>5110.75</c:v>
                </c:pt>
                <c:pt idx="3693">
                  <c:v>5109.5</c:v>
                </c:pt>
                <c:pt idx="3694">
                  <c:v>5108.25</c:v>
                </c:pt>
                <c:pt idx="3695">
                  <c:v>5107.25</c:v>
                </c:pt>
                <c:pt idx="3696">
                  <c:v>5106.0</c:v>
                </c:pt>
                <c:pt idx="3697">
                  <c:v>5104.75</c:v>
                </c:pt>
                <c:pt idx="3698">
                  <c:v>5102.25</c:v>
                </c:pt>
                <c:pt idx="3699">
                  <c:v>5100.5</c:v>
                </c:pt>
                <c:pt idx="3700">
                  <c:v>5099.25</c:v>
                </c:pt>
                <c:pt idx="3701">
                  <c:v>5098.25</c:v>
                </c:pt>
                <c:pt idx="3702">
                  <c:v>5097.0</c:v>
                </c:pt>
                <c:pt idx="3703">
                  <c:v>5095.5</c:v>
                </c:pt>
                <c:pt idx="3704">
                  <c:v>5094.0</c:v>
                </c:pt>
                <c:pt idx="3705">
                  <c:v>5093.75</c:v>
                </c:pt>
                <c:pt idx="3706">
                  <c:v>5093.25</c:v>
                </c:pt>
                <c:pt idx="3707">
                  <c:v>5092.75</c:v>
                </c:pt>
                <c:pt idx="3708">
                  <c:v>5092.0</c:v>
                </c:pt>
                <c:pt idx="3709">
                  <c:v>5091.0</c:v>
                </c:pt>
                <c:pt idx="3710">
                  <c:v>5090.5</c:v>
                </c:pt>
                <c:pt idx="3711">
                  <c:v>5090.0</c:v>
                </c:pt>
                <c:pt idx="3712">
                  <c:v>5089.25</c:v>
                </c:pt>
                <c:pt idx="3713">
                  <c:v>5088.0</c:v>
                </c:pt>
                <c:pt idx="3714">
                  <c:v>5087.0</c:v>
                </c:pt>
                <c:pt idx="3715">
                  <c:v>5086.0</c:v>
                </c:pt>
                <c:pt idx="3716">
                  <c:v>5085.0</c:v>
                </c:pt>
                <c:pt idx="3717">
                  <c:v>5084.5</c:v>
                </c:pt>
                <c:pt idx="3718">
                  <c:v>5083.0</c:v>
                </c:pt>
                <c:pt idx="3719">
                  <c:v>5081.75</c:v>
                </c:pt>
                <c:pt idx="3720">
                  <c:v>5081.5</c:v>
                </c:pt>
                <c:pt idx="3721">
                  <c:v>5080.75</c:v>
                </c:pt>
                <c:pt idx="3722">
                  <c:v>5079.75</c:v>
                </c:pt>
                <c:pt idx="3723">
                  <c:v>5078.75</c:v>
                </c:pt>
                <c:pt idx="3724">
                  <c:v>5077.5</c:v>
                </c:pt>
                <c:pt idx="3725">
                  <c:v>5076.5</c:v>
                </c:pt>
                <c:pt idx="3726">
                  <c:v>5075.75</c:v>
                </c:pt>
                <c:pt idx="3727">
                  <c:v>5074.5</c:v>
                </c:pt>
                <c:pt idx="3728">
                  <c:v>5073.25</c:v>
                </c:pt>
                <c:pt idx="3729">
                  <c:v>5072.25</c:v>
                </c:pt>
                <c:pt idx="3730">
                  <c:v>5070.5</c:v>
                </c:pt>
                <c:pt idx="3731">
                  <c:v>5069.75</c:v>
                </c:pt>
                <c:pt idx="3732">
                  <c:v>5069.0</c:v>
                </c:pt>
                <c:pt idx="3733">
                  <c:v>5067.25</c:v>
                </c:pt>
                <c:pt idx="3734">
                  <c:v>5066.25</c:v>
                </c:pt>
                <c:pt idx="3735">
                  <c:v>5065.0</c:v>
                </c:pt>
                <c:pt idx="3736">
                  <c:v>5064.5</c:v>
                </c:pt>
                <c:pt idx="3737">
                  <c:v>5064.25</c:v>
                </c:pt>
                <c:pt idx="3738">
                  <c:v>5064.0</c:v>
                </c:pt>
                <c:pt idx="3739">
                  <c:v>5063.5</c:v>
                </c:pt>
                <c:pt idx="3740">
                  <c:v>5062.0</c:v>
                </c:pt>
                <c:pt idx="3741">
                  <c:v>5060.75</c:v>
                </c:pt>
                <c:pt idx="3742">
                  <c:v>5060.25</c:v>
                </c:pt>
                <c:pt idx="3743">
                  <c:v>5059.5</c:v>
                </c:pt>
                <c:pt idx="3744">
                  <c:v>5058.75</c:v>
                </c:pt>
                <c:pt idx="3745">
                  <c:v>5058.0</c:v>
                </c:pt>
                <c:pt idx="3746">
                  <c:v>5057.5</c:v>
                </c:pt>
                <c:pt idx="3747">
                  <c:v>5056.5</c:v>
                </c:pt>
                <c:pt idx="3748">
                  <c:v>5054.5</c:v>
                </c:pt>
                <c:pt idx="3749">
                  <c:v>5053.75</c:v>
                </c:pt>
                <c:pt idx="3750">
                  <c:v>5053.0</c:v>
                </c:pt>
                <c:pt idx="3751">
                  <c:v>5052.25</c:v>
                </c:pt>
                <c:pt idx="3752">
                  <c:v>5051.25</c:v>
                </c:pt>
                <c:pt idx="3753">
                  <c:v>5050.0</c:v>
                </c:pt>
                <c:pt idx="3754">
                  <c:v>5049.0</c:v>
                </c:pt>
                <c:pt idx="3755">
                  <c:v>5048.0</c:v>
                </c:pt>
                <c:pt idx="3756">
                  <c:v>5046.0</c:v>
                </c:pt>
                <c:pt idx="3757">
                  <c:v>5044.75</c:v>
                </c:pt>
                <c:pt idx="3758">
                  <c:v>5043.5</c:v>
                </c:pt>
                <c:pt idx="3759">
                  <c:v>5042.5</c:v>
                </c:pt>
                <c:pt idx="3760">
                  <c:v>5041.5</c:v>
                </c:pt>
                <c:pt idx="3761">
                  <c:v>5041.0</c:v>
                </c:pt>
                <c:pt idx="3762">
                  <c:v>5040.5</c:v>
                </c:pt>
                <c:pt idx="3763">
                  <c:v>5039.0</c:v>
                </c:pt>
                <c:pt idx="3764">
                  <c:v>5038.25</c:v>
                </c:pt>
                <c:pt idx="3765">
                  <c:v>5037.5</c:v>
                </c:pt>
                <c:pt idx="3766">
                  <c:v>5037.0</c:v>
                </c:pt>
                <c:pt idx="3767">
                  <c:v>5035.5</c:v>
                </c:pt>
                <c:pt idx="3768">
                  <c:v>5035.25</c:v>
                </c:pt>
                <c:pt idx="3769">
                  <c:v>5035.0</c:v>
                </c:pt>
                <c:pt idx="3770">
                  <c:v>5034.5</c:v>
                </c:pt>
                <c:pt idx="3771">
                  <c:v>5033.75</c:v>
                </c:pt>
                <c:pt idx="3772">
                  <c:v>5032.25</c:v>
                </c:pt>
                <c:pt idx="3773">
                  <c:v>5031.0</c:v>
                </c:pt>
                <c:pt idx="3774">
                  <c:v>5029.5</c:v>
                </c:pt>
                <c:pt idx="3775">
                  <c:v>5029.0</c:v>
                </c:pt>
                <c:pt idx="3776">
                  <c:v>5028.0</c:v>
                </c:pt>
                <c:pt idx="3777">
                  <c:v>5026.75</c:v>
                </c:pt>
                <c:pt idx="3778">
                  <c:v>5025.25</c:v>
                </c:pt>
                <c:pt idx="3779">
                  <c:v>5024.5</c:v>
                </c:pt>
                <c:pt idx="3780">
                  <c:v>5023.5</c:v>
                </c:pt>
                <c:pt idx="3781">
                  <c:v>5022.75</c:v>
                </c:pt>
                <c:pt idx="3782">
                  <c:v>5022.25</c:v>
                </c:pt>
                <c:pt idx="3783">
                  <c:v>5021.5</c:v>
                </c:pt>
                <c:pt idx="3784">
                  <c:v>5020.25</c:v>
                </c:pt>
                <c:pt idx="3785">
                  <c:v>5019.75</c:v>
                </c:pt>
                <c:pt idx="3786">
                  <c:v>5019.25</c:v>
                </c:pt>
                <c:pt idx="3787">
                  <c:v>5018.25</c:v>
                </c:pt>
                <c:pt idx="3788">
                  <c:v>5017.75</c:v>
                </c:pt>
                <c:pt idx="3789">
                  <c:v>5017.25</c:v>
                </c:pt>
                <c:pt idx="3790">
                  <c:v>5016.75</c:v>
                </c:pt>
                <c:pt idx="3791">
                  <c:v>5015.0</c:v>
                </c:pt>
                <c:pt idx="3792">
                  <c:v>5014.5</c:v>
                </c:pt>
                <c:pt idx="3793">
                  <c:v>5013.75</c:v>
                </c:pt>
                <c:pt idx="3794">
                  <c:v>5012.75</c:v>
                </c:pt>
                <c:pt idx="3795">
                  <c:v>5011.75</c:v>
                </c:pt>
                <c:pt idx="3796">
                  <c:v>5011.0</c:v>
                </c:pt>
                <c:pt idx="3797">
                  <c:v>5010.0</c:v>
                </c:pt>
                <c:pt idx="3798">
                  <c:v>5009.25</c:v>
                </c:pt>
                <c:pt idx="3799">
                  <c:v>5008.25</c:v>
                </c:pt>
                <c:pt idx="3800">
                  <c:v>5007.75</c:v>
                </c:pt>
                <c:pt idx="3801">
                  <c:v>5007.25</c:v>
                </c:pt>
                <c:pt idx="3802">
                  <c:v>5006.0</c:v>
                </c:pt>
                <c:pt idx="3803">
                  <c:v>5004.75</c:v>
                </c:pt>
                <c:pt idx="3804">
                  <c:v>5003.5</c:v>
                </c:pt>
                <c:pt idx="3805">
                  <c:v>5003.0</c:v>
                </c:pt>
                <c:pt idx="3806">
                  <c:v>5001.5</c:v>
                </c:pt>
                <c:pt idx="3807">
                  <c:v>5000.25</c:v>
                </c:pt>
                <c:pt idx="3808">
                  <c:v>4999.5</c:v>
                </c:pt>
                <c:pt idx="3809">
                  <c:v>4998.75</c:v>
                </c:pt>
                <c:pt idx="3810">
                  <c:v>4998.5</c:v>
                </c:pt>
                <c:pt idx="3811">
                  <c:v>4996.0</c:v>
                </c:pt>
                <c:pt idx="3812">
                  <c:v>4995.25</c:v>
                </c:pt>
                <c:pt idx="3813">
                  <c:v>4994.75</c:v>
                </c:pt>
                <c:pt idx="3814">
                  <c:v>4994.5</c:v>
                </c:pt>
                <c:pt idx="3815">
                  <c:v>4994.0</c:v>
                </c:pt>
                <c:pt idx="3816">
                  <c:v>4993.25</c:v>
                </c:pt>
                <c:pt idx="3817">
                  <c:v>4992.75</c:v>
                </c:pt>
                <c:pt idx="3818">
                  <c:v>4991.25</c:v>
                </c:pt>
                <c:pt idx="3819">
                  <c:v>4990.5</c:v>
                </c:pt>
                <c:pt idx="3820">
                  <c:v>4989.75</c:v>
                </c:pt>
                <c:pt idx="3821">
                  <c:v>4987.5</c:v>
                </c:pt>
                <c:pt idx="3822">
                  <c:v>4986.75</c:v>
                </c:pt>
                <c:pt idx="3823">
                  <c:v>4986.5</c:v>
                </c:pt>
                <c:pt idx="3824">
                  <c:v>4985.75</c:v>
                </c:pt>
                <c:pt idx="3825">
                  <c:v>4984.5</c:v>
                </c:pt>
                <c:pt idx="3826">
                  <c:v>4983.5</c:v>
                </c:pt>
                <c:pt idx="3827">
                  <c:v>4982.25</c:v>
                </c:pt>
                <c:pt idx="3828">
                  <c:v>4981.75</c:v>
                </c:pt>
                <c:pt idx="3829">
                  <c:v>4980.75</c:v>
                </c:pt>
                <c:pt idx="3830">
                  <c:v>4980.25</c:v>
                </c:pt>
                <c:pt idx="3831">
                  <c:v>4979.25</c:v>
                </c:pt>
                <c:pt idx="3832">
                  <c:v>4978.5</c:v>
                </c:pt>
                <c:pt idx="3833">
                  <c:v>4977.25</c:v>
                </c:pt>
                <c:pt idx="3834">
                  <c:v>4976.25</c:v>
                </c:pt>
                <c:pt idx="3835">
                  <c:v>4975.5</c:v>
                </c:pt>
                <c:pt idx="3836">
                  <c:v>4974.25</c:v>
                </c:pt>
                <c:pt idx="3837">
                  <c:v>4973.5</c:v>
                </c:pt>
                <c:pt idx="3838">
                  <c:v>4971.75</c:v>
                </c:pt>
                <c:pt idx="3839">
                  <c:v>4971.0</c:v>
                </c:pt>
                <c:pt idx="3840">
                  <c:v>4970.5</c:v>
                </c:pt>
                <c:pt idx="3841">
                  <c:v>4968.25</c:v>
                </c:pt>
                <c:pt idx="3842">
                  <c:v>4967.5</c:v>
                </c:pt>
                <c:pt idx="3843">
                  <c:v>4966.5</c:v>
                </c:pt>
                <c:pt idx="3844">
                  <c:v>4964.75</c:v>
                </c:pt>
                <c:pt idx="3845">
                  <c:v>4963.75</c:v>
                </c:pt>
                <c:pt idx="3846">
                  <c:v>4962.75</c:v>
                </c:pt>
                <c:pt idx="3847">
                  <c:v>4962.25</c:v>
                </c:pt>
                <c:pt idx="3848">
                  <c:v>4960.5</c:v>
                </c:pt>
                <c:pt idx="3849">
                  <c:v>4958.25</c:v>
                </c:pt>
                <c:pt idx="3850">
                  <c:v>4957.5</c:v>
                </c:pt>
                <c:pt idx="3851">
                  <c:v>4956.5</c:v>
                </c:pt>
                <c:pt idx="3852">
                  <c:v>4955.75</c:v>
                </c:pt>
                <c:pt idx="3853">
                  <c:v>4954.25</c:v>
                </c:pt>
                <c:pt idx="3854">
                  <c:v>4953.5</c:v>
                </c:pt>
                <c:pt idx="3855">
                  <c:v>4952.5</c:v>
                </c:pt>
                <c:pt idx="3856">
                  <c:v>4951.25</c:v>
                </c:pt>
                <c:pt idx="3857">
                  <c:v>4950.75</c:v>
                </c:pt>
                <c:pt idx="3858">
                  <c:v>4950.0</c:v>
                </c:pt>
                <c:pt idx="3859">
                  <c:v>4949.25</c:v>
                </c:pt>
                <c:pt idx="3860">
                  <c:v>4948.0</c:v>
                </c:pt>
                <c:pt idx="3861">
                  <c:v>4946.75</c:v>
                </c:pt>
                <c:pt idx="3862">
                  <c:v>4945.75</c:v>
                </c:pt>
                <c:pt idx="3863">
                  <c:v>4944.75</c:v>
                </c:pt>
                <c:pt idx="3864">
                  <c:v>4943.5</c:v>
                </c:pt>
                <c:pt idx="3865">
                  <c:v>4942.5</c:v>
                </c:pt>
                <c:pt idx="3866">
                  <c:v>4941.75</c:v>
                </c:pt>
                <c:pt idx="3867">
                  <c:v>4940.25</c:v>
                </c:pt>
                <c:pt idx="3868">
                  <c:v>4939.25</c:v>
                </c:pt>
                <c:pt idx="3869">
                  <c:v>4938.75</c:v>
                </c:pt>
                <c:pt idx="3870">
                  <c:v>4937.75</c:v>
                </c:pt>
                <c:pt idx="3871">
                  <c:v>4936.25</c:v>
                </c:pt>
                <c:pt idx="3872">
                  <c:v>4935.0</c:v>
                </c:pt>
                <c:pt idx="3873">
                  <c:v>4933.25</c:v>
                </c:pt>
                <c:pt idx="3874">
                  <c:v>4931.75</c:v>
                </c:pt>
                <c:pt idx="3875">
                  <c:v>4930.25</c:v>
                </c:pt>
                <c:pt idx="3876">
                  <c:v>4929.25</c:v>
                </c:pt>
                <c:pt idx="3877">
                  <c:v>4928.0</c:v>
                </c:pt>
                <c:pt idx="3878">
                  <c:v>4927.5</c:v>
                </c:pt>
                <c:pt idx="3879">
                  <c:v>4926.75</c:v>
                </c:pt>
                <c:pt idx="3880">
                  <c:v>4925.5</c:v>
                </c:pt>
                <c:pt idx="3881">
                  <c:v>4924.5</c:v>
                </c:pt>
                <c:pt idx="3882">
                  <c:v>4924.0</c:v>
                </c:pt>
                <c:pt idx="3883">
                  <c:v>4923.0</c:v>
                </c:pt>
                <c:pt idx="3884">
                  <c:v>4922.5</c:v>
                </c:pt>
                <c:pt idx="3885">
                  <c:v>4905.0</c:v>
                </c:pt>
                <c:pt idx="3886">
                  <c:v>4891.25</c:v>
                </c:pt>
                <c:pt idx="3887">
                  <c:v>4889.0</c:v>
                </c:pt>
                <c:pt idx="3888">
                  <c:v>4859.25</c:v>
                </c:pt>
                <c:pt idx="3889">
                  <c:v>4842.5</c:v>
                </c:pt>
                <c:pt idx="3890">
                  <c:v>4831.0</c:v>
                </c:pt>
                <c:pt idx="3891">
                  <c:v>4802.5</c:v>
                </c:pt>
                <c:pt idx="3892">
                  <c:v>4768.75</c:v>
                </c:pt>
                <c:pt idx="3893">
                  <c:v>4246.75</c:v>
                </c:pt>
                <c:pt idx="3894">
                  <c:v>4145.5</c:v>
                </c:pt>
                <c:pt idx="3895">
                  <c:v>4137.75</c:v>
                </c:pt>
                <c:pt idx="3896">
                  <c:v>4132.5</c:v>
                </c:pt>
                <c:pt idx="3897">
                  <c:v>4084.75</c:v>
                </c:pt>
                <c:pt idx="3898">
                  <c:v>4007.5</c:v>
                </c:pt>
                <c:pt idx="3899">
                  <c:v>3948.25</c:v>
                </c:pt>
                <c:pt idx="3900">
                  <c:v>3899.0</c:v>
                </c:pt>
                <c:pt idx="3901">
                  <c:v>3893.25</c:v>
                </c:pt>
                <c:pt idx="3902">
                  <c:v>3837.75</c:v>
                </c:pt>
                <c:pt idx="3903">
                  <c:v>3831.5</c:v>
                </c:pt>
                <c:pt idx="3904">
                  <c:v>3829.25</c:v>
                </c:pt>
                <c:pt idx="3905">
                  <c:v>3820.0</c:v>
                </c:pt>
                <c:pt idx="3906">
                  <c:v>3802.0</c:v>
                </c:pt>
                <c:pt idx="3907">
                  <c:v>3731.5</c:v>
                </c:pt>
                <c:pt idx="3908">
                  <c:v>3695.75</c:v>
                </c:pt>
                <c:pt idx="3909">
                  <c:v>3688.75</c:v>
                </c:pt>
                <c:pt idx="3910">
                  <c:v>3640.75</c:v>
                </c:pt>
                <c:pt idx="3911">
                  <c:v>3624.75</c:v>
                </c:pt>
                <c:pt idx="3912">
                  <c:v>3608.5</c:v>
                </c:pt>
                <c:pt idx="3913">
                  <c:v>3565.75</c:v>
                </c:pt>
                <c:pt idx="3914">
                  <c:v>3545.75</c:v>
                </c:pt>
                <c:pt idx="3915">
                  <c:v>3512.5</c:v>
                </c:pt>
                <c:pt idx="3916">
                  <c:v>3440.25</c:v>
                </c:pt>
                <c:pt idx="3917">
                  <c:v>3438.5</c:v>
                </c:pt>
                <c:pt idx="3918">
                  <c:v>3395.0</c:v>
                </c:pt>
                <c:pt idx="3919">
                  <c:v>3217.5</c:v>
                </c:pt>
                <c:pt idx="3920">
                  <c:v>3165.5</c:v>
                </c:pt>
                <c:pt idx="3921">
                  <c:v>3152.0</c:v>
                </c:pt>
                <c:pt idx="3922">
                  <c:v>3113.0</c:v>
                </c:pt>
                <c:pt idx="3923">
                  <c:v>3109.25</c:v>
                </c:pt>
                <c:pt idx="3924">
                  <c:v>3101.5</c:v>
                </c:pt>
                <c:pt idx="3925">
                  <c:v>3067.75</c:v>
                </c:pt>
                <c:pt idx="3926">
                  <c:v>3030.0</c:v>
                </c:pt>
                <c:pt idx="3927">
                  <c:v>3027.0</c:v>
                </c:pt>
                <c:pt idx="3928">
                  <c:v>3012.5</c:v>
                </c:pt>
                <c:pt idx="3929">
                  <c:v>2998.0</c:v>
                </c:pt>
                <c:pt idx="3930">
                  <c:v>2960.75</c:v>
                </c:pt>
                <c:pt idx="3931">
                  <c:v>2954.0</c:v>
                </c:pt>
                <c:pt idx="3932">
                  <c:v>2935.25</c:v>
                </c:pt>
                <c:pt idx="3933">
                  <c:v>2908.75</c:v>
                </c:pt>
                <c:pt idx="3934">
                  <c:v>2899.0</c:v>
                </c:pt>
                <c:pt idx="3935">
                  <c:v>2897.0</c:v>
                </c:pt>
                <c:pt idx="3936">
                  <c:v>2882.75</c:v>
                </c:pt>
                <c:pt idx="3937">
                  <c:v>2871.0</c:v>
                </c:pt>
                <c:pt idx="3938">
                  <c:v>2829.25</c:v>
                </c:pt>
                <c:pt idx="3939">
                  <c:v>2782.5</c:v>
                </c:pt>
                <c:pt idx="3940">
                  <c:v>2778.0</c:v>
                </c:pt>
                <c:pt idx="3941">
                  <c:v>2733.75</c:v>
                </c:pt>
                <c:pt idx="3942">
                  <c:v>2723.75</c:v>
                </c:pt>
                <c:pt idx="3943">
                  <c:v>2661.5</c:v>
                </c:pt>
                <c:pt idx="3944">
                  <c:v>2578.0</c:v>
                </c:pt>
                <c:pt idx="3945">
                  <c:v>2575.5</c:v>
                </c:pt>
                <c:pt idx="3946">
                  <c:v>2572.0</c:v>
                </c:pt>
                <c:pt idx="3947">
                  <c:v>2492.0</c:v>
                </c:pt>
                <c:pt idx="3948">
                  <c:v>2453.0</c:v>
                </c:pt>
                <c:pt idx="3949">
                  <c:v>2408.25</c:v>
                </c:pt>
                <c:pt idx="3950">
                  <c:v>2324.75</c:v>
                </c:pt>
                <c:pt idx="3951">
                  <c:v>2292.75</c:v>
                </c:pt>
                <c:pt idx="3952">
                  <c:v>2289.0</c:v>
                </c:pt>
                <c:pt idx="3953">
                  <c:v>2286.25</c:v>
                </c:pt>
                <c:pt idx="3954">
                  <c:v>2215.0</c:v>
                </c:pt>
                <c:pt idx="3955">
                  <c:v>2176.0</c:v>
                </c:pt>
                <c:pt idx="3956">
                  <c:v>2164.75</c:v>
                </c:pt>
                <c:pt idx="3957">
                  <c:v>2129.25</c:v>
                </c:pt>
                <c:pt idx="3958">
                  <c:v>2127.0</c:v>
                </c:pt>
                <c:pt idx="3959">
                  <c:v>2119.5</c:v>
                </c:pt>
                <c:pt idx="3960">
                  <c:v>2100.25</c:v>
                </c:pt>
                <c:pt idx="3961">
                  <c:v>2086.75</c:v>
                </c:pt>
                <c:pt idx="3962">
                  <c:v>1986.75</c:v>
                </c:pt>
                <c:pt idx="3963">
                  <c:v>1851.0</c:v>
                </c:pt>
                <c:pt idx="3964">
                  <c:v>1839.5</c:v>
                </c:pt>
                <c:pt idx="3965">
                  <c:v>1830.0</c:v>
                </c:pt>
                <c:pt idx="3966">
                  <c:v>1827.5</c:v>
                </c:pt>
                <c:pt idx="3967">
                  <c:v>1812.75</c:v>
                </c:pt>
                <c:pt idx="3968">
                  <c:v>1778.5</c:v>
                </c:pt>
                <c:pt idx="3969">
                  <c:v>1772.25</c:v>
                </c:pt>
                <c:pt idx="3970">
                  <c:v>1749.75</c:v>
                </c:pt>
                <c:pt idx="3971">
                  <c:v>1730.75</c:v>
                </c:pt>
                <c:pt idx="3972">
                  <c:v>1726.75</c:v>
                </c:pt>
                <c:pt idx="3973">
                  <c:v>1720.75</c:v>
                </c:pt>
                <c:pt idx="3974">
                  <c:v>1715.0</c:v>
                </c:pt>
                <c:pt idx="3975">
                  <c:v>1591.5</c:v>
                </c:pt>
                <c:pt idx="3976">
                  <c:v>1588.75</c:v>
                </c:pt>
                <c:pt idx="3977">
                  <c:v>1531.0</c:v>
                </c:pt>
                <c:pt idx="3978">
                  <c:v>1498.25</c:v>
                </c:pt>
                <c:pt idx="3979">
                  <c:v>1482.0</c:v>
                </c:pt>
                <c:pt idx="3980">
                  <c:v>1384.75</c:v>
                </c:pt>
                <c:pt idx="3981">
                  <c:v>1353.75</c:v>
                </c:pt>
                <c:pt idx="3982">
                  <c:v>1349.25</c:v>
                </c:pt>
                <c:pt idx="3983">
                  <c:v>1328.25</c:v>
                </c:pt>
                <c:pt idx="3984">
                  <c:v>1327.0</c:v>
                </c:pt>
                <c:pt idx="3985">
                  <c:v>1309.25</c:v>
                </c:pt>
                <c:pt idx="3986">
                  <c:v>1303.75</c:v>
                </c:pt>
                <c:pt idx="3987">
                  <c:v>1281.75</c:v>
                </c:pt>
                <c:pt idx="3988">
                  <c:v>1219.75</c:v>
                </c:pt>
                <c:pt idx="3989">
                  <c:v>1218.5</c:v>
                </c:pt>
                <c:pt idx="3990">
                  <c:v>1211.5</c:v>
                </c:pt>
                <c:pt idx="3991">
                  <c:v>1204.75</c:v>
                </c:pt>
                <c:pt idx="3992">
                  <c:v>1194.75</c:v>
                </c:pt>
                <c:pt idx="3993">
                  <c:v>1188.75</c:v>
                </c:pt>
                <c:pt idx="3994">
                  <c:v>1156.25</c:v>
                </c:pt>
                <c:pt idx="3995">
                  <c:v>1145.75</c:v>
                </c:pt>
                <c:pt idx="3996">
                  <c:v>1139.25</c:v>
                </c:pt>
                <c:pt idx="3997">
                  <c:v>1137.5</c:v>
                </c:pt>
                <c:pt idx="3998">
                  <c:v>1135.25</c:v>
                </c:pt>
                <c:pt idx="3999">
                  <c:v>1133.0</c:v>
                </c:pt>
                <c:pt idx="4000">
                  <c:v>1120.5</c:v>
                </c:pt>
                <c:pt idx="4001">
                  <c:v>1116.0</c:v>
                </c:pt>
                <c:pt idx="4002">
                  <c:v>1113.5</c:v>
                </c:pt>
                <c:pt idx="4003">
                  <c:v>1106.25</c:v>
                </c:pt>
                <c:pt idx="4004">
                  <c:v>1105.25</c:v>
                </c:pt>
                <c:pt idx="4005">
                  <c:v>1102.75</c:v>
                </c:pt>
                <c:pt idx="4006">
                  <c:v>1102.25</c:v>
                </c:pt>
                <c:pt idx="4007">
                  <c:v>1098.25</c:v>
                </c:pt>
                <c:pt idx="4008">
                  <c:v>1095.0</c:v>
                </c:pt>
                <c:pt idx="4009">
                  <c:v>1069.25</c:v>
                </c:pt>
                <c:pt idx="4010">
                  <c:v>1066.0</c:v>
                </c:pt>
                <c:pt idx="4011">
                  <c:v>1058.5</c:v>
                </c:pt>
                <c:pt idx="4012">
                  <c:v>1053.5</c:v>
                </c:pt>
                <c:pt idx="4013">
                  <c:v>1051.5</c:v>
                </c:pt>
                <c:pt idx="4014">
                  <c:v>1050.0</c:v>
                </c:pt>
                <c:pt idx="4015">
                  <c:v>1045.25</c:v>
                </c:pt>
                <c:pt idx="4016">
                  <c:v>1033.25</c:v>
                </c:pt>
                <c:pt idx="4017">
                  <c:v>1023.0</c:v>
                </c:pt>
                <c:pt idx="4018">
                  <c:v>1020.0</c:v>
                </c:pt>
                <c:pt idx="4019">
                  <c:v>1015.0</c:v>
                </c:pt>
                <c:pt idx="4020">
                  <c:v>1012.0</c:v>
                </c:pt>
                <c:pt idx="4021">
                  <c:v>1009.75</c:v>
                </c:pt>
                <c:pt idx="4022">
                  <c:v>1008.5</c:v>
                </c:pt>
                <c:pt idx="4023">
                  <c:v>993.25</c:v>
                </c:pt>
                <c:pt idx="4024">
                  <c:v>987.75</c:v>
                </c:pt>
                <c:pt idx="4025">
                  <c:v>986.5</c:v>
                </c:pt>
                <c:pt idx="4026">
                  <c:v>984.25</c:v>
                </c:pt>
                <c:pt idx="4027">
                  <c:v>982.5</c:v>
                </c:pt>
                <c:pt idx="4028">
                  <c:v>980.0</c:v>
                </c:pt>
                <c:pt idx="4029">
                  <c:v>977.75</c:v>
                </c:pt>
                <c:pt idx="4030">
                  <c:v>975.25</c:v>
                </c:pt>
                <c:pt idx="4031">
                  <c:v>974.0</c:v>
                </c:pt>
                <c:pt idx="4032">
                  <c:v>973.0</c:v>
                </c:pt>
                <c:pt idx="4033">
                  <c:v>966.25</c:v>
                </c:pt>
                <c:pt idx="4034">
                  <c:v>961.25</c:v>
                </c:pt>
                <c:pt idx="4035">
                  <c:v>950.5</c:v>
                </c:pt>
                <c:pt idx="4036">
                  <c:v>949.5</c:v>
                </c:pt>
                <c:pt idx="4037">
                  <c:v>944.0</c:v>
                </c:pt>
                <c:pt idx="4038">
                  <c:v>938.5</c:v>
                </c:pt>
                <c:pt idx="4039">
                  <c:v>936.75</c:v>
                </c:pt>
                <c:pt idx="4040">
                  <c:v>927.25</c:v>
                </c:pt>
                <c:pt idx="4041">
                  <c:v>925.75</c:v>
                </c:pt>
                <c:pt idx="4042">
                  <c:v>911.5</c:v>
                </c:pt>
                <c:pt idx="4043">
                  <c:v>890.0</c:v>
                </c:pt>
                <c:pt idx="4044">
                  <c:v>872.25</c:v>
                </c:pt>
                <c:pt idx="4045">
                  <c:v>868.75</c:v>
                </c:pt>
                <c:pt idx="4046">
                  <c:v>867.0</c:v>
                </c:pt>
                <c:pt idx="4047">
                  <c:v>866.0</c:v>
                </c:pt>
                <c:pt idx="4048">
                  <c:v>865.0</c:v>
                </c:pt>
                <c:pt idx="4049">
                  <c:v>862.5</c:v>
                </c:pt>
                <c:pt idx="4050">
                  <c:v>861.75</c:v>
                </c:pt>
                <c:pt idx="4051">
                  <c:v>859.75</c:v>
                </c:pt>
                <c:pt idx="4052">
                  <c:v>857.25</c:v>
                </c:pt>
                <c:pt idx="4053">
                  <c:v>856.5</c:v>
                </c:pt>
                <c:pt idx="4054">
                  <c:v>850.25</c:v>
                </c:pt>
                <c:pt idx="4055">
                  <c:v>842.5</c:v>
                </c:pt>
                <c:pt idx="4056">
                  <c:v>841.5</c:v>
                </c:pt>
                <c:pt idx="4057">
                  <c:v>839.5</c:v>
                </c:pt>
                <c:pt idx="4058">
                  <c:v>836.75</c:v>
                </c:pt>
                <c:pt idx="4059">
                  <c:v>831.75</c:v>
                </c:pt>
                <c:pt idx="4060">
                  <c:v>830.25</c:v>
                </c:pt>
                <c:pt idx="4061">
                  <c:v>827.25</c:v>
                </c:pt>
                <c:pt idx="4062">
                  <c:v>824.5</c:v>
                </c:pt>
                <c:pt idx="4063">
                  <c:v>821.25</c:v>
                </c:pt>
                <c:pt idx="4064">
                  <c:v>819.25</c:v>
                </c:pt>
                <c:pt idx="4065">
                  <c:v>817.5</c:v>
                </c:pt>
                <c:pt idx="4066">
                  <c:v>816.75</c:v>
                </c:pt>
                <c:pt idx="4067">
                  <c:v>815.5</c:v>
                </c:pt>
                <c:pt idx="4068">
                  <c:v>812.25</c:v>
                </c:pt>
                <c:pt idx="4069">
                  <c:v>809.0</c:v>
                </c:pt>
                <c:pt idx="4070">
                  <c:v>798.5</c:v>
                </c:pt>
                <c:pt idx="4071">
                  <c:v>784.0</c:v>
                </c:pt>
                <c:pt idx="4072">
                  <c:v>778.0</c:v>
                </c:pt>
                <c:pt idx="4073">
                  <c:v>776.25</c:v>
                </c:pt>
                <c:pt idx="4074">
                  <c:v>771.5</c:v>
                </c:pt>
                <c:pt idx="4075">
                  <c:v>770.5</c:v>
                </c:pt>
                <c:pt idx="4076">
                  <c:v>770.0</c:v>
                </c:pt>
                <c:pt idx="4077">
                  <c:v>766.75</c:v>
                </c:pt>
                <c:pt idx="4078">
                  <c:v>766.25</c:v>
                </c:pt>
                <c:pt idx="4079">
                  <c:v>764.0</c:v>
                </c:pt>
                <c:pt idx="4080">
                  <c:v>760.75</c:v>
                </c:pt>
                <c:pt idx="4081">
                  <c:v>758.5</c:v>
                </c:pt>
                <c:pt idx="4082">
                  <c:v>755.5</c:v>
                </c:pt>
                <c:pt idx="4083">
                  <c:v>752.75</c:v>
                </c:pt>
                <c:pt idx="4084">
                  <c:v>745.0</c:v>
                </c:pt>
                <c:pt idx="4085">
                  <c:v>744.0</c:v>
                </c:pt>
                <c:pt idx="4086">
                  <c:v>739.0</c:v>
                </c:pt>
                <c:pt idx="4087">
                  <c:v>735.5</c:v>
                </c:pt>
                <c:pt idx="4088">
                  <c:v>732.5</c:v>
                </c:pt>
                <c:pt idx="4089">
                  <c:v>729.25</c:v>
                </c:pt>
                <c:pt idx="4090">
                  <c:v>727.5</c:v>
                </c:pt>
                <c:pt idx="4091">
                  <c:v>718.25</c:v>
                </c:pt>
                <c:pt idx="4092">
                  <c:v>717.5</c:v>
                </c:pt>
                <c:pt idx="4093">
                  <c:v>714.75</c:v>
                </c:pt>
                <c:pt idx="4094">
                  <c:v>714.25</c:v>
                </c:pt>
                <c:pt idx="4095">
                  <c:v>712.75</c:v>
                </c:pt>
                <c:pt idx="4096">
                  <c:v>711.75</c:v>
                </c:pt>
                <c:pt idx="4097">
                  <c:v>708.75</c:v>
                </c:pt>
                <c:pt idx="4098">
                  <c:v>705.0</c:v>
                </c:pt>
                <c:pt idx="4099">
                  <c:v>703.75</c:v>
                </c:pt>
                <c:pt idx="4100">
                  <c:v>702.5</c:v>
                </c:pt>
                <c:pt idx="4101">
                  <c:v>701.25</c:v>
                </c:pt>
                <c:pt idx="4102">
                  <c:v>697.75</c:v>
                </c:pt>
                <c:pt idx="4103">
                  <c:v>695.25</c:v>
                </c:pt>
                <c:pt idx="4104">
                  <c:v>693.0</c:v>
                </c:pt>
                <c:pt idx="4105">
                  <c:v>692.0</c:v>
                </c:pt>
                <c:pt idx="4106">
                  <c:v>684.0</c:v>
                </c:pt>
                <c:pt idx="4107">
                  <c:v>677.75</c:v>
                </c:pt>
                <c:pt idx="4108">
                  <c:v>674.75</c:v>
                </c:pt>
                <c:pt idx="4109">
                  <c:v>673.0</c:v>
                </c:pt>
                <c:pt idx="4110">
                  <c:v>664.25</c:v>
                </c:pt>
                <c:pt idx="4111">
                  <c:v>649.25</c:v>
                </c:pt>
                <c:pt idx="4112">
                  <c:v>635.5</c:v>
                </c:pt>
                <c:pt idx="4113">
                  <c:v>634.5</c:v>
                </c:pt>
                <c:pt idx="4114">
                  <c:v>633.75</c:v>
                </c:pt>
                <c:pt idx="4115">
                  <c:v>623.5</c:v>
                </c:pt>
                <c:pt idx="4116">
                  <c:v>614.25</c:v>
                </c:pt>
                <c:pt idx="4117">
                  <c:v>595.25</c:v>
                </c:pt>
                <c:pt idx="4118">
                  <c:v>563.5</c:v>
                </c:pt>
                <c:pt idx="4119">
                  <c:v>560.25</c:v>
                </c:pt>
                <c:pt idx="4120">
                  <c:v>556.5</c:v>
                </c:pt>
                <c:pt idx="4121">
                  <c:v>555.0</c:v>
                </c:pt>
                <c:pt idx="4122">
                  <c:v>553.5</c:v>
                </c:pt>
                <c:pt idx="4123">
                  <c:v>552.5</c:v>
                </c:pt>
                <c:pt idx="4124">
                  <c:v>551.0</c:v>
                </c:pt>
                <c:pt idx="4125">
                  <c:v>550.75</c:v>
                </c:pt>
                <c:pt idx="4126">
                  <c:v>548.0</c:v>
                </c:pt>
                <c:pt idx="4127">
                  <c:v>547.5</c:v>
                </c:pt>
                <c:pt idx="4128">
                  <c:v>544.25</c:v>
                </c:pt>
                <c:pt idx="4129">
                  <c:v>543.75</c:v>
                </c:pt>
                <c:pt idx="4130">
                  <c:v>543.5</c:v>
                </c:pt>
                <c:pt idx="4131">
                  <c:v>542.5</c:v>
                </c:pt>
                <c:pt idx="4132">
                  <c:v>540.5</c:v>
                </c:pt>
                <c:pt idx="4133">
                  <c:v>536.0</c:v>
                </c:pt>
                <c:pt idx="4134">
                  <c:v>532.0</c:v>
                </c:pt>
                <c:pt idx="4135">
                  <c:v>517.5</c:v>
                </c:pt>
                <c:pt idx="4136">
                  <c:v>516.5</c:v>
                </c:pt>
                <c:pt idx="4137">
                  <c:v>514.75</c:v>
                </c:pt>
                <c:pt idx="4138">
                  <c:v>514.0</c:v>
                </c:pt>
                <c:pt idx="4139">
                  <c:v>511.0</c:v>
                </c:pt>
                <c:pt idx="4140">
                  <c:v>510.0</c:v>
                </c:pt>
                <c:pt idx="4141">
                  <c:v>508.75</c:v>
                </c:pt>
                <c:pt idx="4142">
                  <c:v>508.25</c:v>
                </c:pt>
                <c:pt idx="4143">
                  <c:v>504.5</c:v>
                </c:pt>
                <c:pt idx="4144">
                  <c:v>500.75</c:v>
                </c:pt>
                <c:pt idx="4145">
                  <c:v>500.25</c:v>
                </c:pt>
                <c:pt idx="4146">
                  <c:v>499.0</c:v>
                </c:pt>
                <c:pt idx="4147">
                  <c:v>497.75</c:v>
                </c:pt>
                <c:pt idx="4148">
                  <c:v>496.75</c:v>
                </c:pt>
                <c:pt idx="4149">
                  <c:v>495.25</c:v>
                </c:pt>
                <c:pt idx="4150">
                  <c:v>494.0</c:v>
                </c:pt>
                <c:pt idx="4151">
                  <c:v>492.0</c:v>
                </c:pt>
                <c:pt idx="4152">
                  <c:v>489.25</c:v>
                </c:pt>
                <c:pt idx="4153">
                  <c:v>486.25</c:v>
                </c:pt>
                <c:pt idx="4154">
                  <c:v>485.5</c:v>
                </c:pt>
                <c:pt idx="4155">
                  <c:v>483.5</c:v>
                </c:pt>
                <c:pt idx="4156">
                  <c:v>483.0</c:v>
                </c:pt>
                <c:pt idx="4157">
                  <c:v>479.25</c:v>
                </c:pt>
                <c:pt idx="4158">
                  <c:v>479.0</c:v>
                </c:pt>
                <c:pt idx="4159">
                  <c:v>478.5</c:v>
                </c:pt>
                <c:pt idx="4160">
                  <c:v>477.5</c:v>
                </c:pt>
                <c:pt idx="4161">
                  <c:v>476.75</c:v>
                </c:pt>
                <c:pt idx="4162">
                  <c:v>474.25</c:v>
                </c:pt>
                <c:pt idx="4163">
                  <c:v>473.0</c:v>
                </c:pt>
                <c:pt idx="4164">
                  <c:v>472.25</c:v>
                </c:pt>
                <c:pt idx="4165">
                  <c:v>470.5</c:v>
                </c:pt>
                <c:pt idx="4166">
                  <c:v>470.25</c:v>
                </c:pt>
                <c:pt idx="4167">
                  <c:v>467.5</c:v>
                </c:pt>
                <c:pt idx="4168">
                  <c:v>465.5</c:v>
                </c:pt>
                <c:pt idx="4169">
                  <c:v>462.0</c:v>
                </c:pt>
                <c:pt idx="4170">
                  <c:v>459.0</c:v>
                </c:pt>
                <c:pt idx="4171">
                  <c:v>455.75</c:v>
                </c:pt>
                <c:pt idx="4172">
                  <c:v>454.0</c:v>
                </c:pt>
                <c:pt idx="4173">
                  <c:v>453.0</c:v>
                </c:pt>
                <c:pt idx="4174">
                  <c:v>452.0</c:v>
                </c:pt>
                <c:pt idx="4175">
                  <c:v>451.0</c:v>
                </c:pt>
                <c:pt idx="4176">
                  <c:v>449.75</c:v>
                </c:pt>
                <c:pt idx="4177">
                  <c:v>448.0</c:v>
                </c:pt>
                <c:pt idx="4178">
                  <c:v>446.25</c:v>
                </c:pt>
                <c:pt idx="4179">
                  <c:v>444.75</c:v>
                </c:pt>
                <c:pt idx="4180">
                  <c:v>443.25</c:v>
                </c:pt>
                <c:pt idx="4181">
                  <c:v>440.75</c:v>
                </c:pt>
                <c:pt idx="4182">
                  <c:v>437.5</c:v>
                </c:pt>
                <c:pt idx="4183">
                  <c:v>429.75</c:v>
                </c:pt>
                <c:pt idx="4184">
                  <c:v>429.0</c:v>
                </c:pt>
                <c:pt idx="4185">
                  <c:v>428.25</c:v>
                </c:pt>
                <c:pt idx="4186">
                  <c:v>427.25</c:v>
                </c:pt>
                <c:pt idx="4187">
                  <c:v>425.5</c:v>
                </c:pt>
                <c:pt idx="4188">
                  <c:v>424.25</c:v>
                </c:pt>
                <c:pt idx="4189">
                  <c:v>421.0</c:v>
                </c:pt>
                <c:pt idx="4190">
                  <c:v>390.75</c:v>
                </c:pt>
                <c:pt idx="4191">
                  <c:v>387.5</c:v>
                </c:pt>
                <c:pt idx="4192">
                  <c:v>374.25</c:v>
                </c:pt>
                <c:pt idx="4193">
                  <c:v>369.5</c:v>
                </c:pt>
                <c:pt idx="4194">
                  <c:v>360.25</c:v>
                </c:pt>
                <c:pt idx="4195">
                  <c:v>356.5</c:v>
                </c:pt>
                <c:pt idx="4196">
                  <c:v>349.25</c:v>
                </c:pt>
                <c:pt idx="4197">
                  <c:v>341.75</c:v>
                </c:pt>
                <c:pt idx="4198">
                  <c:v>341.5</c:v>
                </c:pt>
                <c:pt idx="4199">
                  <c:v>322.25</c:v>
                </c:pt>
                <c:pt idx="4200">
                  <c:v>321.5</c:v>
                </c:pt>
                <c:pt idx="4201">
                  <c:v>309.25</c:v>
                </c:pt>
                <c:pt idx="4202">
                  <c:v>301.5</c:v>
                </c:pt>
                <c:pt idx="4203">
                  <c:v>296.75</c:v>
                </c:pt>
                <c:pt idx="4204">
                  <c:v>284.75</c:v>
                </c:pt>
                <c:pt idx="4205">
                  <c:v>256.75</c:v>
                </c:pt>
                <c:pt idx="4206">
                  <c:v>251.0</c:v>
                </c:pt>
                <c:pt idx="4207">
                  <c:v>246.0</c:v>
                </c:pt>
                <c:pt idx="4208">
                  <c:v>233.75</c:v>
                </c:pt>
                <c:pt idx="4209">
                  <c:v>230.0</c:v>
                </c:pt>
                <c:pt idx="4210">
                  <c:v>223.5</c:v>
                </c:pt>
                <c:pt idx="4211">
                  <c:v>219.75</c:v>
                </c:pt>
                <c:pt idx="4212">
                  <c:v>219.5</c:v>
                </c:pt>
                <c:pt idx="4213">
                  <c:v>215.75</c:v>
                </c:pt>
                <c:pt idx="4214">
                  <c:v>209.25</c:v>
                </c:pt>
                <c:pt idx="4215">
                  <c:v>206.75</c:v>
                </c:pt>
                <c:pt idx="4216">
                  <c:v>203.0</c:v>
                </c:pt>
                <c:pt idx="4217">
                  <c:v>197.75</c:v>
                </c:pt>
                <c:pt idx="4218">
                  <c:v>196.25</c:v>
                </c:pt>
                <c:pt idx="4219">
                  <c:v>193.75</c:v>
                </c:pt>
                <c:pt idx="4220">
                  <c:v>192.5</c:v>
                </c:pt>
                <c:pt idx="4221">
                  <c:v>191.75</c:v>
                </c:pt>
                <c:pt idx="4222">
                  <c:v>189.5</c:v>
                </c:pt>
                <c:pt idx="4223">
                  <c:v>189.25</c:v>
                </c:pt>
                <c:pt idx="4224">
                  <c:v>188.25</c:v>
                </c:pt>
                <c:pt idx="4225">
                  <c:v>187.0</c:v>
                </c:pt>
                <c:pt idx="4226">
                  <c:v>186.75</c:v>
                </c:pt>
                <c:pt idx="4227">
                  <c:v>186.0</c:v>
                </c:pt>
                <c:pt idx="4228">
                  <c:v>185.75</c:v>
                </c:pt>
                <c:pt idx="4229">
                  <c:v>182.5</c:v>
                </c:pt>
                <c:pt idx="4230">
                  <c:v>181.75</c:v>
                </c:pt>
                <c:pt idx="4231">
                  <c:v>180.75</c:v>
                </c:pt>
                <c:pt idx="4232">
                  <c:v>178.0</c:v>
                </c:pt>
                <c:pt idx="4233">
                  <c:v>176.5</c:v>
                </c:pt>
                <c:pt idx="4234">
                  <c:v>173.5</c:v>
                </c:pt>
                <c:pt idx="4235">
                  <c:v>170.75</c:v>
                </c:pt>
                <c:pt idx="4236">
                  <c:v>168.75</c:v>
                </c:pt>
                <c:pt idx="4237">
                  <c:v>168.5</c:v>
                </c:pt>
                <c:pt idx="4238">
                  <c:v>166.75</c:v>
                </c:pt>
                <c:pt idx="4239">
                  <c:v>164.75</c:v>
                </c:pt>
                <c:pt idx="4240">
                  <c:v>162.75</c:v>
                </c:pt>
                <c:pt idx="4241">
                  <c:v>162.25</c:v>
                </c:pt>
                <c:pt idx="4242">
                  <c:v>161.0</c:v>
                </c:pt>
                <c:pt idx="4243">
                  <c:v>160.0</c:v>
                </c:pt>
                <c:pt idx="4244">
                  <c:v>159.25</c:v>
                </c:pt>
                <c:pt idx="4245">
                  <c:v>158.0</c:v>
                </c:pt>
                <c:pt idx="4246">
                  <c:v>157.0</c:v>
                </c:pt>
                <c:pt idx="4247">
                  <c:v>155.5</c:v>
                </c:pt>
                <c:pt idx="4248">
                  <c:v>154.5</c:v>
                </c:pt>
                <c:pt idx="4249">
                  <c:v>153.5</c:v>
                </c:pt>
                <c:pt idx="4250">
                  <c:v>151.25</c:v>
                </c:pt>
                <c:pt idx="4251">
                  <c:v>149.75</c:v>
                </c:pt>
                <c:pt idx="4252">
                  <c:v>146.0</c:v>
                </c:pt>
                <c:pt idx="4253">
                  <c:v>144.0</c:v>
                </c:pt>
                <c:pt idx="4254">
                  <c:v>143.0</c:v>
                </c:pt>
                <c:pt idx="4255">
                  <c:v>141.0</c:v>
                </c:pt>
                <c:pt idx="4256">
                  <c:v>140.25</c:v>
                </c:pt>
                <c:pt idx="4257">
                  <c:v>139.25</c:v>
                </c:pt>
                <c:pt idx="4258">
                  <c:v>138.75</c:v>
                </c:pt>
                <c:pt idx="4259">
                  <c:v>137.75</c:v>
                </c:pt>
                <c:pt idx="4260">
                  <c:v>137.0</c:v>
                </c:pt>
                <c:pt idx="4261">
                  <c:v>136.25</c:v>
                </c:pt>
                <c:pt idx="4262">
                  <c:v>135.5</c:v>
                </c:pt>
                <c:pt idx="4263">
                  <c:v>135.25</c:v>
                </c:pt>
                <c:pt idx="4264">
                  <c:v>134.75</c:v>
                </c:pt>
                <c:pt idx="4265">
                  <c:v>134.0</c:v>
                </c:pt>
                <c:pt idx="4266">
                  <c:v>133.5</c:v>
                </c:pt>
                <c:pt idx="4267">
                  <c:v>132.5</c:v>
                </c:pt>
                <c:pt idx="4268">
                  <c:v>132.0</c:v>
                </c:pt>
                <c:pt idx="4269">
                  <c:v>131.75</c:v>
                </c:pt>
                <c:pt idx="4270">
                  <c:v>129.75</c:v>
                </c:pt>
                <c:pt idx="4271">
                  <c:v>129.25</c:v>
                </c:pt>
                <c:pt idx="4272">
                  <c:v>128.75</c:v>
                </c:pt>
                <c:pt idx="4273">
                  <c:v>128.25</c:v>
                </c:pt>
                <c:pt idx="4274">
                  <c:v>126.25</c:v>
                </c:pt>
                <c:pt idx="4275">
                  <c:v>126.0</c:v>
                </c:pt>
                <c:pt idx="4276">
                  <c:v>125.75</c:v>
                </c:pt>
                <c:pt idx="4277">
                  <c:v>123.5</c:v>
                </c:pt>
                <c:pt idx="4278">
                  <c:v>122.5</c:v>
                </c:pt>
                <c:pt idx="4279">
                  <c:v>121.75</c:v>
                </c:pt>
                <c:pt idx="4280">
                  <c:v>121.0</c:v>
                </c:pt>
                <c:pt idx="4281">
                  <c:v>120.5</c:v>
                </c:pt>
                <c:pt idx="4282">
                  <c:v>118.25</c:v>
                </c:pt>
                <c:pt idx="4283">
                  <c:v>117.0</c:v>
                </c:pt>
                <c:pt idx="4284">
                  <c:v>116.5</c:v>
                </c:pt>
                <c:pt idx="4285">
                  <c:v>116.0</c:v>
                </c:pt>
                <c:pt idx="4286">
                  <c:v>115.75</c:v>
                </c:pt>
                <c:pt idx="4287">
                  <c:v>115.25</c:v>
                </c:pt>
                <c:pt idx="4288">
                  <c:v>114.75</c:v>
                </c:pt>
                <c:pt idx="4289">
                  <c:v>113.75</c:v>
                </c:pt>
                <c:pt idx="4290">
                  <c:v>113.0</c:v>
                </c:pt>
                <c:pt idx="4291">
                  <c:v>112.5</c:v>
                </c:pt>
                <c:pt idx="4292">
                  <c:v>112.25</c:v>
                </c:pt>
                <c:pt idx="4293">
                  <c:v>112.0</c:v>
                </c:pt>
                <c:pt idx="4294">
                  <c:v>111.5</c:v>
                </c:pt>
                <c:pt idx="4295">
                  <c:v>110.75</c:v>
                </c:pt>
                <c:pt idx="4296">
                  <c:v>110.5</c:v>
                </c:pt>
                <c:pt idx="4297">
                  <c:v>110.25</c:v>
                </c:pt>
                <c:pt idx="4298">
                  <c:v>110.0</c:v>
                </c:pt>
                <c:pt idx="4299">
                  <c:v>108.75</c:v>
                </c:pt>
                <c:pt idx="4300">
                  <c:v>108.25</c:v>
                </c:pt>
                <c:pt idx="4301">
                  <c:v>108.0</c:v>
                </c:pt>
                <c:pt idx="4302">
                  <c:v>107.5</c:v>
                </c:pt>
                <c:pt idx="4303">
                  <c:v>106.75</c:v>
                </c:pt>
                <c:pt idx="4304">
                  <c:v>106.0</c:v>
                </c:pt>
                <c:pt idx="4305">
                  <c:v>104.5</c:v>
                </c:pt>
                <c:pt idx="4306">
                  <c:v>103.75</c:v>
                </c:pt>
                <c:pt idx="4307">
                  <c:v>103.5</c:v>
                </c:pt>
                <c:pt idx="4308">
                  <c:v>103.0</c:v>
                </c:pt>
                <c:pt idx="4309">
                  <c:v>102.75</c:v>
                </c:pt>
                <c:pt idx="4310">
                  <c:v>102.25</c:v>
                </c:pt>
                <c:pt idx="4311">
                  <c:v>102.0</c:v>
                </c:pt>
                <c:pt idx="4312">
                  <c:v>101.75</c:v>
                </c:pt>
                <c:pt idx="4313">
                  <c:v>101.5</c:v>
                </c:pt>
                <c:pt idx="4314">
                  <c:v>100.75</c:v>
                </c:pt>
                <c:pt idx="4315">
                  <c:v>100.0</c:v>
                </c:pt>
                <c:pt idx="4316">
                  <c:v>99.5</c:v>
                </c:pt>
                <c:pt idx="4317">
                  <c:v>99.25</c:v>
                </c:pt>
                <c:pt idx="4318">
                  <c:v>98.25</c:v>
                </c:pt>
                <c:pt idx="4319">
                  <c:v>96.5</c:v>
                </c:pt>
                <c:pt idx="4320">
                  <c:v>96.0</c:v>
                </c:pt>
                <c:pt idx="4321">
                  <c:v>95.25</c:v>
                </c:pt>
                <c:pt idx="4322">
                  <c:v>94.5</c:v>
                </c:pt>
                <c:pt idx="4323">
                  <c:v>94.0</c:v>
                </c:pt>
                <c:pt idx="4324">
                  <c:v>93.5</c:v>
                </c:pt>
                <c:pt idx="4325">
                  <c:v>91.75</c:v>
                </c:pt>
                <c:pt idx="4326">
                  <c:v>91.5</c:v>
                </c:pt>
                <c:pt idx="4327">
                  <c:v>91.25</c:v>
                </c:pt>
                <c:pt idx="4328">
                  <c:v>90.0</c:v>
                </c:pt>
                <c:pt idx="4329">
                  <c:v>89.25</c:v>
                </c:pt>
                <c:pt idx="4330">
                  <c:v>88.5</c:v>
                </c:pt>
                <c:pt idx="4331">
                  <c:v>88.0</c:v>
                </c:pt>
                <c:pt idx="4332">
                  <c:v>87.5</c:v>
                </c:pt>
                <c:pt idx="4333">
                  <c:v>86.75</c:v>
                </c:pt>
                <c:pt idx="4334">
                  <c:v>86.0</c:v>
                </c:pt>
                <c:pt idx="4335">
                  <c:v>85.75</c:v>
                </c:pt>
                <c:pt idx="4336">
                  <c:v>85.5</c:v>
                </c:pt>
                <c:pt idx="4337">
                  <c:v>85.0</c:v>
                </c:pt>
                <c:pt idx="4338">
                  <c:v>84.75</c:v>
                </c:pt>
                <c:pt idx="4339">
                  <c:v>83.75</c:v>
                </c:pt>
                <c:pt idx="4340">
                  <c:v>82.25</c:v>
                </c:pt>
                <c:pt idx="4341">
                  <c:v>80.25</c:v>
                </c:pt>
                <c:pt idx="4342">
                  <c:v>78.75</c:v>
                </c:pt>
                <c:pt idx="4343">
                  <c:v>78.5</c:v>
                </c:pt>
                <c:pt idx="4344">
                  <c:v>78.0</c:v>
                </c:pt>
                <c:pt idx="4345">
                  <c:v>77.75</c:v>
                </c:pt>
                <c:pt idx="4346">
                  <c:v>77.0</c:v>
                </c:pt>
                <c:pt idx="4347">
                  <c:v>76.25</c:v>
                </c:pt>
                <c:pt idx="4348">
                  <c:v>74.25</c:v>
                </c:pt>
                <c:pt idx="4349">
                  <c:v>73.25</c:v>
                </c:pt>
                <c:pt idx="4350">
                  <c:v>73.0</c:v>
                </c:pt>
                <c:pt idx="4351">
                  <c:v>72.25</c:v>
                </c:pt>
                <c:pt idx="4352">
                  <c:v>71.5</c:v>
                </c:pt>
                <c:pt idx="4353">
                  <c:v>71.0</c:v>
                </c:pt>
                <c:pt idx="4354">
                  <c:v>70.5</c:v>
                </c:pt>
                <c:pt idx="4355">
                  <c:v>70.25</c:v>
                </c:pt>
                <c:pt idx="4356">
                  <c:v>69.25</c:v>
                </c:pt>
                <c:pt idx="4357">
                  <c:v>68.75</c:v>
                </c:pt>
                <c:pt idx="4358">
                  <c:v>68.0</c:v>
                </c:pt>
                <c:pt idx="4359">
                  <c:v>67.5</c:v>
                </c:pt>
                <c:pt idx="4360">
                  <c:v>67.0</c:v>
                </c:pt>
                <c:pt idx="4361">
                  <c:v>66.75</c:v>
                </c:pt>
                <c:pt idx="4362">
                  <c:v>66.25</c:v>
                </c:pt>
                <c:pt idx="4363">
                  <c:v>64.75</c:v>
                </c:pt>
                <c:pt idx="4364">
                  <c:v>63.75</c:v>
                </c:pt>
                <c:pt idx="4365">
                  <c:v>63.25</c:v>
                </c:pt>
                <c:pt idx="4366">
                  <c:v>63.0</c:v>
                </c:pt>
                <c:pt idx="4367">
                  <c:v>62.25</c:v>
                </c:pt>
                <c:pt idx="4368">
                  <c:v>62.0</c:v>
                </c:pt>
                <c:pt idx="4369">
                  <c:v>59.5</c:v>
                </c:pt>
                <c:pt idx="4370">
                  <c:v>56.5</c:v>
                </c:pt>
                <c:pt idx="4371">
                  <c:v>55.75</c:v>
                </c:pt>
                <c:pt idx="4372">
                  <c:v>53.75</c:v>
                </c:pt>
                <c:pt idx="4373">
                  <c:v>53.5</c:v>
                </c:pt>
                <c:pt idx="4374">
                  <c:v>52.75</c:v>
                </c:pt>
                <c:pt idx="4375">
                  <c:v>51.75</c:v>
                </c:pt>
                <c:pt idx="4376">
                  <c:v>50.75</c:v>
                </c:pt>
                <c:pt idx="4377">
                  <c:v>50.25</c:v>
                </c:pt>
                <c:pt idx="4378">
                  <c:v>49.25</c:v>
                </c:pt>
                <c:pt idx="4379">
                  <c:v>49.0</c:v>
                </c:pt>
                <c:pt idx="4380">
                  <c:v>48.75</c:v>
                </c:pt>
                <c:pt idx="4381">
                  <c:v>48.25</c:v>
                </c:pt>
                <c:pt idx="4382">
                  <c:v>47.0</c:v>
                </c:pt>
                <c:pt idx="4383">
                  <c:v>46.0</c:v>
                </c:pt>
                <c:pt idx="4384">
                  <c:v>44.75</c:v>
                </c:pt>
                <c:pt idx="4385">
                  <c:v>44.5</c:v>
                </c:pt>
                <c:pt idx="4386">
                  <c:v>43.75</c:v>
                </c:pt>
                <c:pt idx="4387">
                  <c:v>42.75</c:v>
                </c:pt>
                <c:pt idx="4388">
                  <c:v>41.0</c:v>
                </c:pt>
                <c:pt idx="4389">
                  <c:v>40.75</c:v>
                </c:pt>
                <c:pt idx="4390">
                  <c:v>40.5</c:v>
                </c:pt>
                <c:pt idx="4391">
                  <c:v>39.75</c:v>
                </c:pt>
                <c:pt idx="4392">
                  <c:v>39.25</c:v>
                </c:pt>
                <c:pt idx="4393">
                  <c:v>38.5</c:v>
                </c:pt>
                <c:pt idx="4394">
                  <c:v>37.25</c:v>
                </c:pt>
                <c:pt idx="4395">
                  <c:v>36.75</c:v>
                </c:pt>
                <c:pt idx="4396">
                  <c:v>35.0</c:v>
                </c:pt>
                <c:pt idx="4397">
                  <c:v>33.5</c:v>
                </c:pt>
                <c:pt idx="4398">
                  <c:v>30.5</c:v>
                </c:pt>
                <c:pt idx="4399">
                  <c:v>30.25</c:v>
                </c:pt>
                <c:pt idx="4400">
                  <c:v>28.25</c:v>
                </c:pt>
                <c:pt idx="4401">
                  <c:v>25.0</c:v>
                </c:pt>
                <c:pt idx="4402">
                  <c:v>19.75</c:v>
                </c:pt>
                <c:pt idx="4403">
                  <c:v>13.75</c:v>
                </c:pt>
                <c:pt idx="4404">
                  <c:v>7.0</c:v>
                </c:pt>
              </c:numCache>
            </c:numRef>
          </c:xVal>
          <c:yVal>
            <c:numRef>
              <c:f>'Daten GSI'!$N$2:$N$4407</c:f>
              <c:numCache>
                <c:formatCode>General</c:formatCode>
                <c:ptCount val="440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>
                  <c:v>0.0</c:v>
                </c:pt>
                <c:pt idx="119">
                  <c:v>0.0</c:v>
                </c:pt>
                <c:pt idx="120">
                  <c:v>0.0</c:v>
                </c:pt>
                <c:pt idx="121">
                  <c:v>0.0</c:v>
                </c:pt>
                <c:pt idx="122">
                  <c:v>0.0</c:v>
                </c:pt>
                <c:pt idx="123">
                  <c:v>0.0</c:v>
                </c:pt>
                <c:pt idx="124">
                  <c:v>0.0</c:v>
                </c:pt>
                <c:pt idx="125">
                  <c:v>0.0</c:v>
                </c:pt>
                <c:pt idx="126">
                  <c:v>0.0</c:v>
                </c:pt>
                <c:pt idx="127">
                  <c:v>0.0</c:v>
                </c:pt>
                <c:pt idx="128">
                  <c:v>0.0</c:v>
                </c:pt>
                <c:pt idx="129">
                  <c:v>0.0</c:v>
                </c:pt>
                <c:pt idx="130">
                  <c:v>0.0</c:v>
                </c:pt>
                <c:pt idx="131">
                  <c:v>0.0</c:v>
                </c:pt>
                <c:pt idx="132">
                  <c:v>0.0</c:v>
                </c:pt>
                <c:pt idx="133">
                  <c:v>0.0</c:v>
                </c:pt>
                <c:pt idx="134">
                  <c:v>0.0</c:v>
                </c:pt>
                <c:pt idx="135">
                  <c:v>0.0</c:v>
                </c:pt>
                <c:pt idx="136">
                  <c:v>0.0</c:v>
                </c:pt>
                <c:pt idx="137">
                  <c:v>0.0</c:v>
                </c:pt>
                <c:pt idx="138">
                  <c:v>0.0</c:v>
                </c:pt>
                <c:pt idx="139">
                  <c:v>0.0</c:v>
                </c:pt>
                <c:pt idx="140">
                  <c:v>0.0</c:v>
                </c:pt>
                <c:pt idx="141">
                  <c:v>0.0</c:v>
                </c:pt>
                <c:pt idx="142">
                  <c:v>0.0</c:v>
                </c:pt>
                <c:pt idx="143">
                  <c:v>0.0</c:v>
                </c:pt>
                <c:pt idx="144">
                  <c:v>0.0</c:v>
                </c:pt>
                <c:pt idx="145">
                  <c:v>0.0</c:v>
                </c:pt>
                <c:pt idx="146">
                  <c:v>0.0</c:v>
                </c:pt>
                <c:pt idx="147">
                  <c:v>0.0</c:v>
                </c:pt>
                <c:pt idx="148">
                  <c:v>0.0</c:v>
                </c:pt>
                <c:pt idx="149">
                  <c:v>0.0</c:v>
                </c:pt>
                <c:pt idx="150">
                  <c:v>0.0</c:v>
                </c:pt>
                <c:pt idx="151">
                  <c:v>0.0</c:v>
                </c:pt>
                <c:pt idx="152">
                  <c:v>0.0</c:v>
                </c:pt>
                <c:pt idx="153">
                  <c:v>0.0</c:v>
                </c:pt>
                <c:pt idx="154">
                  <c:v>0.0</c:v>
                </c:pt>
                <c:pt idx="155">
                  <c:v>0.0</c:v>
                </c:pt>
                <c:pt idx="156">
                  <c:v>0.0</c:v>
                </c:pt>
                <c:pt idx="157">
                  <c:v>0.0</c:v>
                </c:pt>
                <c:pt idx="158">
                  <c:v>0.0</c:v>
                </c:pt>
                <c:pt idx="159">
                  <c:v>0.0</c:v>
                </c:pt>
                <c:pt idx="160">
                  <c:v>0.0</c:v>
                </c:pt>
                <c:pt idx="161">
                  <c:v>0.0</c:v>
                </c:pt>
                <c:pt idx="162">
                  <c:v>0.0</c:v>
                </c:pt>
                <c:pt idx="163">
                  <c:v>0.0</c:v>
                </c:pt>
                <c:pt idx="164">
                  <c:v>0.0</c:v>
                </c:pt>
                <c:pt idx="165">
                  <c:v>0.0</c:v>
                </c:pt>
                <c:pt idx="166">
                  <c:v>0.0</c:v>
                </c:pt>
                <c:pt idx="167">
                  <c:v>0.0</c:v>
                </c:pt>
                <c:pt idx="168">
                  <c:v>0.0</c:v>
                </c:pt>
                <c:pt idx="169">
                  <c:v>0.0</c:v>
                </c:pt>
                <c:pt idx="170">
                  <c:v>0.0</c:v>
                </c:pt>
                <c:pt idx="171">
                  <c:v>0.0</c:v>
                </c:pt>
                <c:pt idx="172">
                  <c:v>0.0</c:v>
                </c:pt>
                <c:pt idx="173">
                  <c:v>0.0</c:v>
                </c:pt>
                <c:pt idx="174">
                  <c:v>0.0</c:v>
                </c:pt>
                <c:pt idx="175">
                  <c:v>0.0</c:v>
                </c:pt>
                <c:pt idx="176">
                  <c:v>0.0</c:v>
                </c:pt>
                <c:pt idx="177">
                  <c:v>0.0</c:v>
                </c:pt>
                <c:pt idx="178">
                  <c:v>0.0</c:v>
                </c:pt>
                <c:pt idx="179">
                  <c:v>0.0</c:v>
                </c:pt>
                <c:pt idx="180">
                  <c:v>0.0</c:v>
                </c:pt>
                <c:pt idx="181">
                  <c:v>0.0</c:v>
                </c:pt>
                <c:pt idx="182">
                  <c:v>0.0</c:v>
                </c:pt>
                <c:pt idx="183">
                  <c:v>0.0</c:v>
                </c:pt>
                <c:pt idx="184">
                  <c:v>0.0</c:v>
                </c:pt>
                <c:pt idx="185">
                  <c:v>0.0</c:v>
                </c:pt>
                <c:pt idx="186">
                  <c:v>0.0</c:v>
                </c:pt>
                <c:pt idx="187">
                  <c:v>0.0</c:v>
                </c:pt>
                <c:pt idx="188">
                  <c:v>0.0</c:v>
                </c:pt>
                <c:pt idx="189">
                  <c:v>0.0</c:v>
                </c:pt>
                <c:pt idx="190">
                  <c:v>0.0</c:v>
                </c:pt>
                <c:pt idx="191">
                  <c:v>0.0</c:v>
                </c:pt>
                <c:pt idx="192">
                  <c:v>0.0</c:v>
                </c:pt>
                <c:pt idx="193">
                  <c:v>0.0</c:v>
                </c:pt>
                <c:pt idx="194">
                  <c:v>0.0</c:v>
                </c:pt>
                <c:pt idx="195">
                  <c:v>0.0</c:v>
                </c:pt>
                <c:pt idx="196">
                  <c:v>0.0</c:v>
                </c:pt>
                <c:pt idx="197">
                  <c:v>0.0</c:v>
                </c:pt>
                <c:pt idx="198">
                  <c:v>0.0</c:v>
                </c:pt>
                <c:pt idx="199">
                  <c:v>0.0</c:v>
                </c:pt>
                <c:pt idx="200">
                  <c:v>0.0</c:v>
                </c:pt>
                <c:pt idx="201">
                  <c:v>0.0</c:v>
                </c:pt>
                <c:pt idx="202">
                  <c:v>0.0</c:v>
                </c:pt>
                <c:pt idx="203">
                  <c:v>0.0</c:v>
                </c:pt>
                <c:pt idx="204">
                  <c:v>0.0</c:v>
                </c:pt>
                <c:pt idx="205">
                  <c:v>0.0</c:v>
                </c:pt>
                <c:pt idx="206">
                  <c:v>0.0</c:v>
                </c:pt>
                <c:pt idx="207">
                  <c:v>0.0</c:v>
                </c:pt>
                <c:pt idx="208">
                  <c:v>0.0</c:v>
                </c:pt>
                <c:pt idx="209">
                  <c:v>0.0</c:v>
                </c:pt>
                <c:pt idx="210">
                  <c:v>0.0</c:v>
                </c:pt>
                <c:pt idx="211">
                  <c:v>0.0</c:v>
                </c:pt>
                <c:pt idx="212">
                  <c:v>0.0</c:v>
                </c:pt>
                <c:pt idx="213">
                  <c:v>0.0</c:v>
                </c:pt>
                <c:pt idx="214">
                  <c:v>0.0</c:v>
                </c:pt>
                <c:pt idx="215">
                  <c:v>0.0</c:v>
                </c:pt>
                <c:pt idx="216">
                  <c:v>0.0</c:v>
                </c:pt>
                <c:pt idx="217">
                  <c:v>0.0</c:v>
                </c:pt>
                <c:pt idx="218">
                  <c:v>0.0</c:v>
                </c:pt>
                <c:pt idx="219">
                  <c:v>0.0</c:v>
                </c:pt>
                <c:pt idx="220">
                  <c:v>0.0</c:v>
                </c:pt>
                <c:pt idx="221">
                  <c:v>0.0</c:v>
                </c:pt>
                <c:pt idx="222">
                  <c:v>0.0</c:v>
                </c:pt>
                <c:pt idx="223">
                  <c:v>0.0</c:v>
                </c:pt>
                <c:pt idx="224">
                  <c:v>0.0</c:v>
                </c:pt>
                <c:pt idx="225">
                  <c:v>0.0</c:v>
                </c:pt>
                <c:pt idx="226">
                  <c:v>0.0</c:v>
                </c:pt>
                <c:pt idx="227">
                  <c:v>0.0</c:v>
                </c:pt>
                <c:pt idx="228">
                  <c:v>0.0</c:v>
                </c:pt>
                <c:pt idx="229">
                  <c:v>0.0</c:v>
                </c:pt>
                <c:pt idx="230">
                  <c:v>0.0</c:v>
                </c:pt>
                <c:pt idx="231">
                  <c:v>0.0</c:v>
                </c:pt>
                <c:pt idx="232">
                  <c:v>0.0</c:v>
                </c:pt>
                <c:pt idx="233">
                  <c:v>0.0</c:v>
                </c:pt>
                <c:pt idx="234">
                  <c:v>0.0</c:v>
                </c:pt>
                <c:pt idx="235">
                  <c:v>0.0</c:v>
                </c:pt>
                <c:pt idx="236">
                  <c:v>0.0</c:v>
                </c:pt>
                <c:pt idx="237">
                  <c:v>0.0</c:v>
                </c:pt>
                <c:pt idx="238">
                  <c:v>0.0</c:v>
                </c:pt>
                <c:pt idx="239">
                  <c:v>0.0</c:v>
                </c:pt>
                <c:pt idx="240">
                  <c:v>0.0</c:v>
                </c:pt>
                <c:pt idx="241">
                  <c:v>0.0</c:v>
                </c:pt>
                <c:pt idx="242">
                  <c:v>0.0</c:v>
                </c:pt>
                <c:pt idx="243">
                  <c:v>0.0</c:v>
                </c:pt>
                <c:pt idx="244">
                  <c:v>0.0</c:v>
                </c:pt>
                <c:pt idx="245">
                  <c:v>0.0</c:v>
                </c:pt>
                <c:pt idx="246">
                  <c:v>0.0</c:v>
                </c:pt>
                <c:pt idx="247">
                  <c:v>0.0</c:v>
                </c:pt>
                <c:pt idx="248">
                  <c:v>0.0</c:v>
                </c:pt>
                <c:pt idx="249">
                  <c:v>0.0</c:v>
                </c:pt>
                <c:pt idx="250">
                  <c:v>0.0</c:v>
                </c:pt>
                <c:pt idx="251">
                  <c:v>0.0</c:v>
                </c:pt>
                <c:pt idx="252">
                  <c:v>0.0</c:v>
                </c:pt>
                <c:pt idx="253">
                  <c:v>0.0</c:v>
                </c:pt>
                <c:pt idx="254">
                  <c:v>0.0</c:v>
                </c:pt>
                <c:pt idx="255">
                  <c:v>0.0</c:v>
                </c:pt>
                <c:pt idx="256">
                  <c:v>0.0</c:v>
                </c:pt>
                <c:pt idx="257">
                  <c:v>0.0</c:v>
                </c:pt>
                <c:pt idx="258">
                  <c:v>0.0</c:v>
                </c:pt>
                <c:pt idx="259">
                  <c:v>0.0</c:v>
                </c:pt>
                <c:pt idx="260">
                  <c:v>0.0</c:v>
                </c:pt>
                <c:pt idx="261">
                  <c:v>0.0</c:v>
                </c:pt>
                <c:pt idx="262">
                  <c:v>0.0</c:v>
                </c:pt>
                <c:pt idx="263">
                  <c:v>0.0</c:v>
                </c:pt>
                <c:pt idx="264">
                  <c:v>0.0</c:v>
                </c:pt>
                <c:pt idx="265">
                  <c:v>0.0</c:v>
                </c:pt>
                <c:pt idx="266">
                  <c:v>0.0</c:v>
                </c:pt>
                <c:pt idx="267">
                  <c:v>0.0</c:v>
                </c:pt>
                <c:pt idx="268">
                  <c:v>0.0</c:v>
                </c:pt>
                <c:pt idx="269">
                  <c:v>0.0</c:v>
                </c:pt>
                <c:pt idx="270">
                  <c:v>0.0</c:v>
                </c:pt>
                <c:pt idx="271">
                  <c:v>0.0</c:v>
                </c:pt>
                <c:pt idx="272">
                  <c:v>0.0</c:v>
                </c:pt>
                <c:pt idx="273">
                  <c:v>0.0</c:v>
                </c:pt>
                <c:pt idx="274">
                  <c:v>0.0</c:v>
                </c:pt>
                <c:pt idx="275">
                  <c:v>0.0</c:v>
                </c:pt>
                <c:pt idx="276">
                  <c:v>0.0</c:v>
                </c:pt>
                <c:pt idx="277">
                  <c:v>0.0</c:v>
                </c:pt>
                <c:pt idx="278">
                  <c:v>0.0</c:v>
                </c:pt>
                <c:pt idx="279">
                  <c:v>0.0</c:v>
                </c:pt>
                <c:pt idx="280">
                  <c:v>0.0</c:v>
                </c:pt>
                <c:pt idx="281">
                  <c:v>0.0</c:v>
                </c:pt>
                <c:pt idx="282">
                  <c:v>0.0</c:v>
                </c:pt>
                <c:pt idx="283">
                  <c:v>0.0</c:v>
                </c:pt>
                <c:pt idx="284">
                  <c:v>0.0</c:v>
                </c:pt>
                <c:pt idx="285">
                  <c:v>0.0</c:v>
                </c:pt>
                <c:pt idx="286">
                  <c:v>0.0</c:v>
                </c:pt>
                <c:pt idx="287">
                  <c:v>0.0</c:v>
                </c:pt>
                <c:pt idx="288">
                  <c:v>0.0</c:v>
                </c:pt>
                <c:pt idx="289">
                  <c:v>0.0</c:v>
                </c:pt>
                <c:pt idx="290">
                  <c:v>0.0</c:v>
                </c:pt>
                <c:pt idx="291">
                  <c:v>0.0</c:v>
                </c:pt>
                <c:pt idx="292">
                  <c:v>0.0</c:v>
                </c:pt>
                <c:pt idx="293">
                  <c:v>0.0</c:v>
                </c:pt>
                <c:pt idx="294">
                  <c:v>0.0</c:v>
                </c:pt>
                <c:pt idx="295">
                  <c:v>0.0</c:v>
                </c:pt>
                <c:pt idx="296">
                  <c:v>0.0</c:v>
                </c:pt>
                <c:pt idx="297">
                  <c:v>0.0</c:v>
                </c:pt>
                <c:pt idx="298">
                  <c:v>0.0</c:v>
                </c:pt>
                <c:pt idx="299">
                  <c:v>0.0</c:v>
                </c:pt>
                <c:pt idx="300">
                  <c:v>0.0</c:v>
                </c:pt>
                <c:pt idx="301">
                  <c:v>0.0</c:v>
                </c:pt>
                <c:pt idx="302">
                  <c:v>0.0</c:v>
                </c:pt>
                <c:pt idx="303">
                  <c:v>0.0</c:v>
                </c:pt>
                <c:pt idx="304">
                  <c:v>0.0</c:v>
                </c:pt>
                <c:pt idx="305">
                  <c:v>0.0</c:v>
                </c:pt>
                <c:pt idx="306">
                  <c:v>0.0</c:v>
                </c:pt>
                <c:pt idx="307">
                  <c:v>0.0</c:v>
                </c:pt>
                <c:pt idx="308">
                  <c:v>0.0</c:v>
                </c:pt>
                <c:pt idx="309">
                  <c:v>0.0</c:v>
                </c:pt>
                <c:pt idx="310">
                  <c:v>0.0</c:v>
                </c:pt>
                <c:pt idx="311">
                  <c:v>0.0</c:v>
                </c:pt>
                <c:pt idx="312">
                  <c:v>0.0</c:v>
                </c:pt>
                <c:pt idx="313">
                  <c:v>0.0</c:v>
                </c:pt>
                <c:pt idx="314">
                  <c:v>0.0</c:v>
                </c:pt>
                <c:pt idx="315">
                  <c:v>0.0</c:v>
                </c:pt>
                <c:pt idx="316">
                  <c:v>0.0</c:v>
                </c:pt>
                <c:pt idx="317">
                  <c:v>0.0</c:v>
                </c:pt>
                <c:pt idx="318">
                  <c:v>0.0</c:v>
                </c:pt>
                <c:pt idx="319">
                  <c:v>0.0</c:v>
                </c:pt>
                <c:pt idx="320">
                  <c:v>0.0</c:v>
                </c:pt>
                <c:pt idx="321">
                  <c:v>0.0</c:v>
                </c:pt>
                <c:pt idx="322">
                  <c:v>0.0</c:v>
                </c:pt>
                <c:pt idx="323">
                  <c:v>0.0</c:v>
                </c:pt>
                <c:pt idx="324">
                  <c:v>0.0</c:v>
                </c:pt>
                <c:pt idx="325">
                  <c:v>0.0</c:v>
                </c:pt>
                <c:pt idx="326">
                  <c:v>0.0</c:v>
                </c:pt>
                <c:pt idx="327">
                  <c:v>0.0</c:v>
                </c:pt>
                <c:pt idx="328">
                  <c:v>0.0</c:v>
                </c:pt>
                <c:pt idx="329">
                  <c:v>0.0</c:v>
                </c:pt>
                <c:pt idx="330">
                  <c:v>0.0</c:v>
                </c:pt>
                <c:pt idx="331">
                  <c:v>0.0</c:v>
                </c:pt>
                <c:pt idx="332">
                  <c:v>0.0</c:v>
                </c:pt>
                <c:pt idx="333">
                  <c:v>0.0</c:v>
                </c:pt>
                <c:pt idx="334">
                  <c:v>0.0</c:v>
                </c:pt>
                <c:pt idx="335">
                  <c:v>0.0</c:v>
                </c:pt>
                <c:pt idx="336">
                  <c:v>0.0</c:v>
                </c:pt>
                <c:pt idx="337">
                  <c:v>0.0</c:v>
                </c:pt>
                <c:pt idx="338">
                  <c:v>0.0</c:v>
                </c:pt>
                <c:pt idx="339">
                  <c:v>0.0</c:v>
                </c:pt>
                <c:pt idx="340">
                  <c:v>0.0</c:v>
                </c:pt>
                <c:pt idx="341">
                  <c:v>0.0</c:v>
                </c:pt>
                <c:pt idx="342">
                  <c:v>0.0</c:v>
                </c:pt>
                <c:pt idx="343">
                  <c:v>0.0</c:v>
                </c:pt>
                <c:pt idx="344">
                  <c:v>0.0</c:v>
                </c:pt>
                <c:pt idx="345">
                  <c:v>0.0</c:v>
                </c:pt>
                <c:pt idx="346">
                  <c:v>0.0</c:v>
                </c:pt>
                <c:pt idx="347">
                  <c:v>0.0</c:v>
                </c:pt>
                <c:pt idx="348">
                  <c:v>0.0</c:v>
                </c:pt>
                <c:pt idx="349">
                  <c:v>0.0</c:v>
                </c:pt>
                <c:pt idx="350">
                  <c:v>0.0</c:v>
                </c:pt>
                <c:pt idx="351">
                  <c:v>0.0</c:v>
                </c:pt>
                <c:pt idx="352">
                  <c:v>0.0</c:v>
                </c:pt>
                <c:pt idx="353">
                  <c:v>0.0</c:v>
                </c:pt>
                <c:pt idx="354">
                  <c:v>0.0</c:v>
                </c:pt>
                <c:pt idx="355">
                  <c:v>0.0</c:v>
                </c:pt>
                <c:pt idx="356">
                  <c:v>0.0</c:v>
                </c:pt>
                <c:pt idx="357">
                  <c:v>0.0</c:v>
                </c:pt>
                <c:pt idx="358">
                  <c:v>0.0</c:v>
                </c:pt>
                <c:pt idx="359">
                  <c:v>0.0</c:v>
                </c:pt>
                <c:pt idx="360">
                  <c:v>0.0</c:v>
                </c:pt>
                <c:pt idx="361">
                  <c:v>0.0</c:v>
                </c:pt>
                <c:pt idx="362">
                  <c:v>0.0</c:v>
                </c:pt>
                <c:pt idx="363">
                  <c:v>0.0</c:v>
                </c:pt>
                <c:pt idx="364">
                  <c:v>0.0</c:v>
                </c:pt>
                <c:pt idx="365">
                  <c:v>0.0</c:v>
                </c:pt>
                <c:pt idx="366">
                  <c:v>0.0</c:v>
                </c:pt>
                <c:pt idx="367">
                  <c:v>0.0</c:v>
                </c:pt>
                <c:pt idx="368">
                  <c:v>0.0</c:v>
                </c:pt>
                <c:pt idx="369">
                  <c:v>0.0</c:v>
                </c:pt>
                <c:pt idx="370">
                  <c:v>0.0</c:v>
                </c:pt>
                <c:pt idx="371">
                  <c:v>0.0</c:v>
                </c:pt>
                <c:pt idx="372">
                  <c:v>0.0</c:v>
                </c:pt>
                <c:pt idx="373">
                  <c:v>0.0</c:v>
                </c:pt>
                <c:pt idx="374">
                  <c:v>0.0</c:v>
                </c:pt>
                <c:pt idx="375">
                  <c:v>0.0</c:v>
                </c:pt>
                <c:pt idx="376">
                  <c:v>0.0</c:v>
                </c:pt>
                <c:pt idx="377">
                  <c:v>0.0</c:v>
                </c:pt>
                <c:pt idx="378">
                  <c:v>0.0</c:v>
                </c:pt>
                <c:pt idx="379">
                  <c:v>0.0</c:v>
                </c:pt>
                <c:pt idx="380">
                  <c:v>0.0</c:v>
                </c:pt>
                <c:pt idx="381">
                  <c:v>0.0</c:v>
                </c:pt>
                <c:pt idx="382">
                  <c:v>0.0</c:v>
                </c:pt>
                <c:pt idx="383">
                  <c:v>0.0</c:v>
                </c:pt>
                <c:pt idx="384">
                  <c:v>0.0</c:v>
                </c:pt>
                <c:pt idx="385">
                  <c:v>0.0</c:v>
                </c:pt>
                <c:pt idx="386">
                  <c:v>0.0</c:v>
                </c:pt>
                <c:pt idx="387">
                  <c:v>0.0</c:v>
                </c:pt>
                <c:pt idx="388">
                  <c:v>0.0</c:v>
                </c:pt>
                <c:pt idx="389">
                  <c:v>0.0</c:v>
                </c:pt>
                <c:pt idx="390">
                  <c:v>0.0</c:v>
                </c:pt>
                <c:pt idx="391">
                  <c:v>0.0</c:v>
                </c:pt>
                <c:pt idx="392">
                  <c:v>0.0</c:v>
                </c:pt>
                <c:pt idx="393">
                  <c:v>0.0</c:v>
                </c:pt>
                <c:pt idx="394">
                  <c:v>0.0</c:v>
                </c:pt>
                <c:pt idx="395">
                  <c:v>0.0</c:v>
                </c:pt>
                <c:pt idx="396">
                  <c:v>0.0</c:v>
                </c:pt>
                <c:pt idx="397">
                  <c:v>0.0</c:v>
                </c:pt>
                <c:pt idx="398">
                  <c:v>0.0</c:v>
                </c:pt>
                <c:pt idx="399">
                  <c:v>0.0</c:v>
                </c:pt>
                <c:pt idx="400">
                  <c:v>0.0</c:v>
                </c:pt>
                <c:pt idx="401">
                  <c:v>0.0</c:v>
                </c:pt>
                <c:pt idx="402">
                  <c:v>0.0</c:v>
                </c:pt>
                <c:pt idx="403">
                  <c:v>0.0</c:v>
                </c:pt>
                <c:pt idx="404">
                  <c:v>0.0</c:v>
                </c:pt>
                <c:pt idx="405">
                  <c:v>0.0</c:v>
                </c:pt>
                <c:pt idx="406">
                  <c:v>0.0</c:v>
                </c:pt>
                <c:pt idx="407">
                  <c:v>0.0</c:v>
                </c:pt>
                <c:pt idx="408">
                  <c:v>0.0</c:v>
                </c:pt>
                <c:pt idx="409">
                  <c:v>0.0</c:v>
                </c:pt>
                <c:pt idx="410">
                  <c:v>0.0</c:v>
                </c:pt>
                <c:pt idx="411">
                  <c:v>0.0</c:v>
                </c:pt>
                <c:pt idx="412">
                  <c:v>0.0</c:v>
                </c:pt>
                <c:pt idx="413">
                  <c:v>0.0</c:v>
                </c:pt>
                <c:pt idx="414">
                  <c:v>0.0</c:v>
                </c:pt>
                <c:pt idx="415">
                  <c:v>0.0</c:v>
                </c:pt>
                <c:pt idx="416">
                  <c:v>0.0</c:v>
                </c:pt>
                <c:pt idx="417">
                  <c:v>0.0</c:v>
                </c:pt>
                <c:pt idx="418">
                  <c:v>0.0</c:v>
                </c:pt>
                <c:pt idx="419">
                  <c:v>0.0</c:v>
                </c:pt>
                <c:pt idx="420">
                  <c:v>0.0</c:v>
                </c:pt>
                <c:pt idx="421">
                  <c:v>0.0</c:v>
                </c:pt>
                <c:pt idx="422">
                  <c:v>0.0</c:v>
                </c:pt>
                <c:pt idx="423">
                  <c:v>0.0</c:v>
                </c:pt>
                <c:pt idx="424">
                  <c:v>0.0</c:v>
                </c:pt>
                <c:pt idx="425">
                  <c:v>0.0</c:v>
                </c:pt>
                <c:pt idx="426">
                  <c:v>0.0</c:v>
                </c:pt>
                <c:pt idx="427">
                  <c:v>0.0</c:v>
                </c:pt>
                <c:pt idx="428">
                  <c:v>0.0</c:v>
                </c:pt>
                <c:pt idx="429">
                  <c:v>0.0</c:v>
                </c:pt>
                <c:pt idx="430">
                  <c:v>0.0</c:v>
                </c:pt>
                <c:pt idx="431">
                  <c:v>0.0</c:v>
                </c:pt>
                <c:pt idx="432">
                  <c:v>0.0</c:v>
                </c:pt>
                <c:pt idx="433">
                  <c:v>0.0</c:v>
                </c:pt>
                <c:pt idx="434">
                  <c:v>0.0</c:v>
                </c:pt>
                <c:pt idx="435">
                  <c:v>0.0</c:v>
                </c:pt>
                <c:pt idx="436">
                  <c:v>0.0</c:v>
                </c:pt>
                <c:pt idx="437">
                  <c:v>0.0</c:v>
                </c:pt>
                <c:pt idx="438">
                  <c:v>0.0</c:v>
                </c:pt>
                <c:pt idx="439">
                  <c:v>0.0</c:v>
                </c:pt>
                <c:pt idx="440">
                  <c:v>0.0</c:v>
                </c:pt>
                <c:pt idx="441">
                  <c:v>0.0</c:v>
                </c:pt>
                <c:pt idx="442">
                  <c:v>0.0</c:v>
                </c:pt>
                <c:pt idx="443">
                  <c:v>0.0</c:v>
                </c:pt>
                <c:pt idx="444">
                  <c:v>0.0</c:v>
                </c:pt>
                <c:pt idx="445">
                  <c:v>0.0</c:v>
                </c:pt>
                <c:pt idx="446">
                  <c:v>0.0</c:v>
                </c:pt>
                <c:pt idx="447">
                  <c:v>0.0</c:v>
                </c:pt>
                <c:pt idx="448">
                  <c:v>0.0</c:v>
                </c:pt>
                <c:pt idx="449">
                  <c:v>0.0</c:v>
                </c:pt>
                <c:pt idx="450">
                  <c:v>0.0</c:v>
                </c:pt>
                <c:pt idx="451">
                  <c:v>0.0</c:v>
                </c:pt>
                <c:pt idx="452">
                  <c:v>0.0</c:v>
                </c:pt>
                <c:pt idx="453">
                  <c:v>0.0</c:v>
                </c:pt>
                <c:pt idx="454">
                  <c:v>0.0</c:v>
                </c:pt>
                <c:pt idx="455">
                  <c:v>0.0</c:v>
                </c:pt>
                <c:pt idx="456">
                  <c:v>0.0</c:v>
                </c:pt>
                <c:pt idx="457">
                  <c:v>0.0</c:v>
                </c:pt>
                <c:pt idx="458">
                  <c:v>0.0</c:v>
                </c:pt>
                <c:pt idx="459">
                  <c:v>0.0</c:v>
                </c:pt>
                <c:pt idx="460">
                  <c:v>0.0</c:v>
                </c:pt>
                <c:pt idx="461">
                  <c:v>0.0</c:v>
                </c:pt>
                <c:pt idx="462">
                  <c:v>0.0</c:v>
                </c:pt>
                <c:pt idx="463">
                  <c:v>0.0</c:v>
                </c:pt>
                <c:pt idx="464">
                  <c:v>0.0</c:v>
                </c:pt>
                <c:pt idx="465">
                  <c:v>0.0</c:v>
                </c:pt>
                <c:pt idx="466">
                  <c:v>0.0</c:v>
                </c:pt>
                <c:pt idx="467">
                  <c:v>0.0</c:v>
                </c:pt>
                <c:pt idx="468">
                  <c:v>0.0</c:v>
                </c:pt>
                <c:pt idx="469">
                  <c:v>0.0</c:v>
                </c:pt>
                <c:pt idx="470">
                  <c:v>0.0</c:v>
                </c:pt>
                <c:pt idx="471">
                  <c:v>0.0</c:v>
                </c:pt>
                <c:pt idx="472">
                  <c:v>0.0</c:v>
                </c:pt>
                <c:pt idx="473">
                  <c:v>0.0</c:v>
                </c:pt>
                <c:pt idx="474">
                  <c:v>0.0</c:v>
                </c:pt>
                <c:pt idx="475">
                  <c:v>0.0</c:v>
                </c:pt>
                <c:pt idx="476">
                  <c:v>0.0</c:v>
                </c:pt>
                <c:pt idx="477">
                  <c:v>0.0</c:v>
                </c:pt>
                <c:pt idx="478">
                  <c:v>0.0</c:v>
                </c:pt>
                <c:pt idx="479">
                  <c:v>0.0</c:v>
                </c:pt>
                <c:pt idx="480">
                  <c:v>0.0</c:v>
                </c:pt>
                <c:pt idx="481">
                  <c:v>0.0</c:v>
                </c:pt>
                <c:pt idx="482">
                  <c:v>0.0</c:v>
                </c:pt>
                <c:pt idx="483">
                  <c:v>0.0</c:v>
                </c:pt>
                <c:pt idx="484">
                  <c:v>0.0</c:v>
                </c:pt>
                <c:pt idx="485">
                  <c:v>0.0</c:v>
                </c:pt>
                <c:pt idx="486">
                  <c:v>0.0</c:v>
                </c:pt>
                <c:pt idx="487">
                  <c:v>0.0</c:v>
                </c:pt>
                <c:pt idx="488">
                  <c:v>0.0</c:v>
                </c:pt>
                <c:pt idx="489">
                  <c:v>0.0</c:v>
                </c:pt>
                <c:pt idx="490">
                  <c:v>0.0</c:v>
                </c:pt>
                <c:pt idx="491">
                  <c:v>0.0</c:v>
                </c:pt>
                <c:pt idx="492">
                  <c:v>0.0</c:v>
                </c:pt>
                <c:pt idx="493">
                  <c:v>0.0</c:v>
                </c:pt>
                <c:pt idx="494">
                  <c:v>0.0</c:v>
                </c:pt>
                <c:pt idx="495">
                  <c:v>0.0</c:v>
                </c:pt>
                <c:pt idx="496">
                  <c:v>0.0</c:v>
                </c:pt>
                <c:pt idx="497">
                  <c:v>0.0</c:v>
                </c:pt>
                <c:pt idx="498">
                  <c:v>0.0</c:v>
                </c:pt>
                <c:pt idx="499">
                  <c:v>0.0</c:v>
                </c:pt>
                <c:pt idx="500">
                  <c:v>0.0</c:v>
                </c:pt>
                <c:pt idx="501">
                  <c:v>0.0</c:v>
                </c:pt>
                <c:pt idx="502">
                  <c:v>0.0</c:v>
                </c:pt>
                <c:pt idx="503">
                  <c:v>0.0</c:v>
                </c:pt>
                <c:pt idx="504">
                  <c:v>0.0</c:v>
                </c:pt>
                <c:pt idx="505">
                  <c:v>0.0</c:v>
                </c:pt>
                <c:pt idx="506">
                  <c:v>0.0</c:v>
                </c:pt>
                <c:pt idx="507">
                  <c:v>0.0</c:v>
                </c:pt>
                <c:pt idx="508">
                  <c:v>0.0</c:v>
                </c:pt>
                <c:pt idx="509">
                  <c:v>0.0</c:v>
                </c:pt>
                <c:pt idx="510">
                  <c:v>0.0</c:v>
                </c:pt>
                <c:pt idx="511">
                  <c:v>0.0</c:v>
                </c:pt>
                <c:pt idx="512">
                  <c:v>0.0</c:v>
                </c:pt>
                <c:pt idx="513">
                  <c:v>0.0</c:v>
                </c:pt>
                <c:pt idx="514">
                  <c:v>0.0</c:v>
                </c:pt>
                <c:pt idx="515">
                  <c:v>0.0</c:v>
                </c:pt>
                <c:pt idx="516">
                  <c:v>0.0</c:v>
                </c:pt>
                <c:pt idx="517">
                  <c:v>0.0</c:v>
                </c:pt>
                <c:pt idx="518">
                  <c:v>0.0</c:v>
                </c:pt>
                <c:pt idx="519">
                  <c:v>0.0</c:v>
                </c:pt>
                <c:pt idx="520">
                  <c:v>0.0</c:v>
                </c:pt>
                <c:pt idx="521">
                  <c:v>0.0</c:v>
                </c:pt>
                <c:pt idx="522">
                  <c:v>0.0</c:v>
                </c:pt>
                <c:pt idx="523">
                  <c:v>0.0</c:v>
                </c:pt>
                <c:pt idx="524">
                  <c:v>0.0</c:v>
                </c:pt>
                <c:pt idx="525">
                  <c:v>0.0</c:v>
                </c:pt>
                <c:pt idx="526">
                  <c:v>0.0</c:v>
                </c:pt>
                <c:pt idx="527">
                  <c:v>0.0</c:v>
                </c:pt>
                <c:pt idx="528">
                  <c:v>0.0</c:v>
                </c:pt>
                <c:pt idx="529">
                  <c:v>0.0</c:v>
                </c:pt>
                <c:pt idx="530">
                  <c:v>0.0</c:v>
                </c:pt>
                <c:pt idx="531">
                  <c:v>0.0</c:v>
                </c:pt>
                <c:pt idx="532">
                  <c:v>0.0</c:v>
                </c:pt>
                <c:pt idx="533">
                  <c:v>0.0</c:v>
                </c:pt>
                <c:pt idx="534">
                  <c:v>0.0</c:v>
                </c:pt>
                <c:pt idx="535">
                  <c:v>0.0</c:v>
                </c:pt>
                <c:pt idx="536">
                  <c:v>0.0</c:v>
                </c:pt>
                <c:pt idx="537">
                  <c:v>0.0</c:v>
                </c:pt>
                <c:pt idx="538">
                  <c:v>0.0</c:v>
                </c:pt>
                <c:pt idx="539">
                  <c:v>0.0</c:v>
                </c:pt>
                <c:pt idx="540">
                  <c:v>0.0</c:v>
                </c:pt>
                <c:pt idx="541">
                  <c:v>0.0</c:v>
                </c:pt>
                <c:pt idx="542">
                  <c:v>0.0</c:v>
                </c:pt>
                <c:pt idx="543">
                  <c:v>0.0</c:v>
                </c:pt>
                <c:pt idx="544">
                  <c:v>0.0</c:v>
                </c:pt>
                <c:pt idx="545">
                  <c:v>0.0</c:v>
                </c:pt>
                <c:pt idx="546">
                  <c:v>0.0</c:v>
                </c:pt>
                <c:pt idx="547">
                  <c:v>0.0</c:v>
                </c:pt>
                <c:pt idx="548">
                  <c:v>0.0</c:v>
                </c:pt>
                <c:pt idx="549">
                  <c:v>0.0</c:v>
                </c:pt>
                <c:pt idx="550">
                  <c:v>0.0</c:v>
                </c:pt>
                <c:pt idx="551">
                  <c:v>0.0</c:v>
                </c:pt>
                <c:pt idx="552">
                  <c:v>0.0</c:v>
                </c:pt>
                <c:pt idx="553">
                  <c:v>0.0</c:v>
                </c:pt>
                <c:pt idx="554">
                  <c:v>0.0</c:v>
                </c:pt>
                <c:pt idx="555">
                  <c:v>0.0</c:v>
                </c:pt>
                <c:pt idx="556">
                  <c:v>0.0</c:v>
                </c:pt>
                <c:pt idx="557">
                  <c:v>0.0</c:v>
                </c:pt>
                <c:pt idx="558">
                  <c:v>0.0</c:v>
                </c:pt>
                <c:pt idx="559">
                  <c:v>0.0</c:v>
                </c:pt>
                <c:pt idx="560">
                  <c:v>0.0</c:v>
                </c:pt>
                <c:pt idx="561">
                  <c:v>0.0</c:v>
                </c:pt>
                <c:pt idx="562">
                  <c:v>0.0</c:v>
                </c:pt>
                <c:pt idx="563">
                  <c:v>0.0</c:v>
                </c:pt>
                <c:pt idx="564">
                  <c:v>0.0</c:v>
                </c:pt>
                <c:pt idx="565">
                  <c:v>0.0</c:v>
                </c:pt>
                <c:pt idx="566">
                  <c:v>0.0</c:v>
                </c:pt>
                <c:pt idx="567">
                  <c:v>0.0</c:v>
                </c:pt>
                <c:pt idx="568">
                  <c:v>0.0</c:v>
                </c:pt>
                <c:pt idx="569">
                  <c:v>0.0</c:v>
                </c:pt>
                <c:pt idx="570">
                  <c:v>0.0</c:v>
                </c:pt>
                <c:pt idx="571">
                  <c:v>0.0</c:v>
                </c:pt>
                <c:pt idx="572">
                  <c:v>0.0</c:v>
                </c:pt>
                <c:pt idx="573">
                  <c:v>0.0</c:v>
                </c:pt>
                <c:pt idx="574">
                  <c:v>0.0</c:v>
                </c:pt>
                <c:pt idx="575">
                  <c:v>0.0</c:v>
                </c:pt>
                <c:pt idx="576">
                  <c:v>0.0</c:v>
                </c:pt>
                <c:pt idx="577">
                  <c:v>0.0</c:v>
                </c:pt>
                <c:pt idx="578">
                  <c:v>0.0</c:v>
                </c:pt>
                <c:pt idx="579">
                  <c:v>0.0</c:v>
                </c:pt>
                <c:pt idx="580">
                  <c:v>0.0</c:v>
                </c:pt>
                <c:pt idx="581">
                  <c:v>0.0</c:v>
                </c:pt>
                <c:pt idx="582">
                  <c:v>0.0</c:v>
                </c:pt>
                <c:pt idx="583">
                  <c:v>0.0</c:v>
                </c:pt>
                <c:pt idx="584">
                  <c:v>0.0</c:v>
                </c:pt>
                <c:pt idx="585">
                  <c:v>0.0</c:v>
                </c:pt>
                <c:pt idx="586">
                  <c:v>0.0</c:v>
                </c:pt>
                <c:pt idx="587">
                  <c:v>0.0</c:v>
                </c:pt>
                <c:pt idx="588">
                  <c:v>0.0</c:v>
                </c:pt>
                <c:pt idx="589">
                  <c:v>0.0</c:v>
                </c:pt>
                <c:pt idx="590">
                  <c:v>0.0</c:v>
                </c:pt>
                <c:pt idx="591">
                  <c:v>0.0</c:v>
                </c:pt>
                <c:pt idx="592">
                  <c:v>0.0</c:v>
                </c:pt>
                <c:pt idx="593">
                  <c:v>0.0</c:v>
                </c:pt>
                <c:pt idx="594">
                  <c:v>0.0</c:v>
                </c:pt>
                <c:pt idx="595">
                  <c:v>0.0</c:v>
                </c:pt>
                <c:pt idx="596">
                  <c:v>0.0</c:v>
                </c:pt>
                <c:pt idx="597">
                  <c:v>0.0</c:v>
                </c:pt>
                <c:pt idx="598">
                  <c:v>0.0</c:v>
                </c:pt>
                <c:pt idx="599">
                  <c:v>0.0</c:v>
                </c:pt>
                <c:pt idx="600">
                  <c:v>0.0</c:v>
                </c:pt>
                <c:pt idx="601">
                  <c:v>0.0</c:v>
                </c:pt>
                <c:pt idx="602">
                  <c:v>0.0</c:v>
                </c:pt>
                <c:pt idx="603">
                  <c:v>0.0</c:v>
                </c:pt>
                <c:pt idx="604">
                  <c:v>0.0</c:v>
                </c:pt>
                <c:pt idx="605">
                  <c:v>0.0</c:v>
                </c:pt>
                <c:pt idx="606">
                  <c:v>0.0</c:v>
                </c:pt>
                <c:pt idx="607">
                  <c:v>0.0</c:v>
                </c:pt>
                <c:pt idx="608">
                  <c:v>0.0</c:v>
                </c:pt>
                <c:pt idx="609">
                  <c:v>0.0</c:v>
                </c:pt>
                <c:pt idx="610">
                  <c:v>0.0</c:v>
                </c:pt>
                <c:pt idx="611">
                  <c:v>0.0</c:v>
                </c:pt>
                <c:pt idx="612">
                  <c:v>0.0</c:v>
                </c:pt>
                <c:pt idx="613">
                  <c:v>0.0</c:v>
                </c:pt>
                <c:pt idx="614">
                  <c:v>0.0</c:v>
                </c:pt>
                <c:pt idx="615">
                  <c:v>0.0</c:v>
                </c:pt>
                <c:pt idx="616">
                  <c:v>0.0</c:v>
                </c:pt>
                <c:pt idx="617">
                  <c:v>0.0</c:v>
                </c:pt>
                <c:pt idx="618">
                  <c:v>0.0</c:v>
                </c:pt>
                <c:pt idx="619">
                  <c:v>0.0</c:v>
                </c:pt>
                <c:pt idx="620">
                  <c:v>0.0</c:v>
                </c:pt>
                <c:pt idx="621">
                  <c:v>0.0</c:v>
                </c:pt>
                <c:pt idx="622">
                  <c:v>0.0</c:v>
                </c:pt>
                <c:pt idx="623">
                  <c:v>0.0</c:v>
                </c:pt>
                <c:pt idx="624">
                  <c:v>0.0</c:v>
                </c:pt>
                <c:pt idx="625">
                  <c:v>0.0</c:v>
                </c:pt>
                <c:pt idx="626">
                  <c:v>0.0</c:v>
                </c:pt>
                <c:pt idx="627">
                  <c:v>0.0</c:v>
                </c:pt>
                <c:pt idx="628">
                  <c:v>0.0</c:v>
                </c:pt>
                <c:pt idx="629">
                  <c:v>0.0</c:v>
                </c:pt>
                <c:pt idx="630">
                  <c:v>0.0</c:v>
                </c:pt>
                <c:pt idx="631">
                  <c:v>0.0</c:v>
                </c:pt>
                <c:pt idx="632">
                  <c:v>0.0</c:v>
                </c:pt>
                <c:pt idx="633">
                  <c:v>0.0</c:v>
                </c:pt>
                <c:pt idx="634">
                  <c:v>0.0</c:v>
                </c:pt>
                <c:pt idx="635">
                  <c:v>0.0</c:v>
                </c:pt>
                <c:pt idx="636">
                  <c:v>0.0</c:v>
                </c:pt>
                <c:pt idx="637">
                  <c:v>0.0</c:v>
                </c:pt>
                <c:pt idx="638">
                  <c:v>0.0</c:v>
                </c:pt>
                <c:pt idx="639">
                  <c:v>0.0</c:v>
                </c:pt>
                <c:pt idx="640">
                  <c:v>0.0</c:v>
                </c:pt>
                <c:pt idx="641">
                  <c:v>0.0</c:v>
                </c:pt>
                <c:pt idx="642">
                  <c:v>0.0</c:v>
                </c:pt>
                <c:pt idx="643">
                  <c:v>0.0</c:v>
                </c:pt>
                <c:pt idx="644">
                  <c:v>0.0</c:v>
                </c:pt>
                <c:pt idx="645">
                  <c:v>0.0</c:v>
                </c:pt>
                <c:pt idx="646">
                  <c:v>0.0</c:v>
                </c:pt>
                <c:pt idx="647">
                  <c:v>0.0</c:v>
                </c:pt>
                <c:pt idx="648">
                  <c:v>0.0</c:v>
                </c:pt>
                <c:pt idx="649">
                  <c:v>0.0</c:v>
                </c:pt>
                <c:pt idx="650">
                  <c:v>0.0</c:v>
                </c:pt>
                <c:pt idx="651">
                  <c:v>0.0</c:v>
                </c:pt>
                <c:pt idx="652">
                  <c:v>0.0</c:v>
                </c:pt>
                <c:pt idx="653">
                  <c:v>0.0</c:v>
                </c:pt>
                <c:pt idx="654">
                  <c:v>0.0</c:v>
                </c:pt>
                <c:pt idx="655">
                  <c:v>0.0</c:v>
                </c:pt>
                <c:pt idx="656">
                  <c:v>0.0</c:v>
                </c:pt>
                <c:pt idx="657">
                  <c:v>0.0</c:v>
                </c:pt>
                <c:pt idx="658">
                  <c:v>0.0</c:v>
                </c:pt>
                <c:pt idx="659">
                  <c:v>0.0</c:v>
                </c:pt>
                <c:pt idx="660">
                  <c:v>0.0</c:v>
                </c:pt>
                <c:pt idx="661">
                  <c:v>0.0</c:v>
                </c:pt>
                <c:pt idx="662">
                  <c:v>0.0</c:v>
                </c:pt>
                <c:pt idx="663">
                  <c:v>0.0</c:v>
                </c:pt>
                <c:pt idx="664">
                  <c:v>0.0</c:v>
                </c:pt>
                <c:pt idx="665">
                  <c:v>0.0</c:v>
                </c:pt>
                <c:pt idx="666">
                  <c:v>0.0</c:v>
                </c:pt>
                <c:pt idx="667">
                  <c:v>0.0</c:v>
                </c:pt>
                <c:pt idx="668">
                  <c:v>0.0</c:v>
                </c:pt>
                <c:pt idx="669">
                  <c:v>0.0</c:v>
                </c:pt>
                <c:pt idx="670">
                  <c:v>0.0</c:v>
                </c:pt>
                <c:pt idx="671">
                  <c:v>0.0</c:v>
                </c:pt>
                <c:pt idx="672">
                  <c:v>0.0</c:v>
                </c:pt>
                <c:pt idx="673">
                  <c:v>0.0</c:v>
                </c:pt>
                <c:pt idx="674">
                  <c:v>0.0</c:v>
                </c:pt>
                <c:pt idx="675">
                  <c:v>0.0</c:v>
                </c:pt>
                <c:pt idx="676">
                  <c:v>0.0</c:v>
                </c:pt>
                <c:pt idx="677">
                  <c:v>0.0</c:v>
                </c:pt>
                <c:pt idx="678">
                  <c:v>0.0</c:v>
                </c:pt>
                <c:pt idx="679">
                  <c:v>0.0</c:v>
                </c:pt>
                <c:pt idx="680">
                  <c:v>0.0</c:v>
                </c:pt>
                <c:pt idx="681">
                  <c:v>0.0</c:v>
                </c:pt>
                <c:pt idx="682">
                  <c:v>0.0</c:v>
                </c:pt>
                <c:pt idx="683">
                  <c:v>0.0</c:v>
                </c:pt>
                <c:pt idx="684">
                  <c:v>0.0</c:v>
                </c:pt>
                <c:pt idx="685">
                  <c:v>0.0</c:v>
                </c:pt>
                <c:pt idx="686">
                  <c:v>0.0</c:v>
                </c:pt>
                <c:pt idx="687">
                  <c:v>0.0</c:v>
                </c:pt>
                <c:pt idx="688">
                  <c:v>0.0</c:v>
                </c:pt>
                <c:pt idx="689">
                  <c:v>0.0</c:v>
                </c:pt>
                <c:pt idx="690">
                  <c:v>0.0</c:v>
                </c:pt>
                <c:pt idx="691">
                  <c:v>0.0</c:v>
                </c:pt>
                <c:pt idx="692">
                  <c:v>0.0</c:v>
                </c:pt>
                <c:pt idx="693">
                  <c:v>0.0</c:v>
                </c:pt>
                <c:pt idx="694">
                  <c:v>0.0</c:v>
                </c:pt>
                <c:pt idx="695">
                  <c:v>0.0</c:v>
                </c:pt>
                <c:pt idx="696">
                  <c:v>0.0</c:v>
                </c:pt>
                <c:pt idx="697">
                  <c:v>0.0</c:v>
                </c:pt>
                <c:pt idx="698">
                  <c:v>0.0</c:v>
                </c:pt>
                <c:pt idx="699">
                  <c:v>0.0</c:v>
                </c:pt>
                <c:pt idx="700">
                  <c:v>0.0</c:v>
                </c:pt>
                <c:pt idx="701">
                  <c:v>0.0</c:v>
                </c:pt>
                <c:pt idx="702">
                  <c:v>0.0</c:v>
                </c:pt>
                <c:pt idx="703">
                  <c:v>0.0</c:v>
                </c:pt>
                <c:pt idx="704">
                  <c:v>0.0</c:v>
                </c:pt>
                <c:pt idx="705">
                  <c:v>0.0</c:v>
                </c:pt>
                <c:pt idx="706">
                  <c:v>0.0</c:v>
                </c:pt>
                <c:pt idx="707">
                  <c:v>0.0</c:v>
                </c:pt>
                <c:pt idx="708">
                  <c:v>0.0</c:v>
                </c:pt>
                <c:pt idx="709">
                  <c:v>0.0</c:v>
                </c:pt>
                <c:pt idx="710">
                  <c:v>0.0</c:v>
                </c:pt>
                <c:pt idx="711">
                  <c:v>0.0</c:v>
                </c:pt>
                <c:pt idx="712">
                  <c:v>0.0</c:v>
                </c:pt>
                <c:pt idx="713">
                  <c:v>0.0</c:v>
                </c:pt>
                <c:pt idx="714">
                  <c:v>0.0</c:v>
                </c:pt>
                <c:pt idx="715">
                  <c:v>0.0</c:v>
                </c:pt>
                <c:pt idx="716">
                  <c:v>0.0</c:v>
                </c:pt>
                <c:pt idx="717">
                  <c:v>0.0</c:v>
                </c:pt>
                <c:pt idx="718">
                  <c:v>0.0</c:v>
                </c:pt>
                <c:pt idx="719">
                  <c:v>0.0</c:v>
                </c:pt>
                <c:pt idx="720">
                  <c:v>0.0</c:v>
                </c:pt>
                <c:pt idx="721">
                  <c:v>0.0</c:v>
                </c:pt>
                <c:pt idx="722">
                  <c:v>0.0</c:v>
                </c:pt>
                <c:pt idx="723">
                  <c:v>0.0</c:v>
                </c:pt>
                <c:pt idx="724">
                  <c:v>0.0</c:v>
                </c:pt>
                <c:pt idx="725">
                  <c:v>0.0</c:v>
                </c:pt>
                <c:pt idx="726">
                  <c:v>0.0</c:v>
                </c:pt>
                <c:pt idx="727">
                  <c:v>0.0</c:v>
                </c:pt>
                <c:pt idx="728">
                  <c:v>0.0</c:v>
                </c:pt>
                <c:pt idx="729">
                  <c:v>0.0</c:v>
                </c:pt>
                <c:pt idx="730">
                  <c:v>0.0</c:v>
                </c:pt>
                <c:pt idx="731">
                  <c:v>0.0</c:v>
                </c:pt>
                <c:pt idx="732">
                  <c:v>0.0</c:v>
                </c:pt>
                <c:pt idx="733">
                  <c:v>0.0</c:v>
                </c:pt>
                <c:pt idx="734">
                  <c:v>0.0</c:v>
                </c:pt>
                <c:pt idx="735">
                  <c:v>0.0</c:v>
                </c:pt>
                <c:pt idx="736">
                  <c:v>0.0</c:v>
                </c:pt>
                <c:pt idx="737">
                  <c:v>0.0</c:v>
                </c:pt>
                <c:pt idx="738">
                  <c:v>0.0</c:v>
                </c:pt>
                <c:pt idx="739">
                  <c:v>0.0</c:v>
                </c:pt>
                <c:pt idx="740">
                  <c:v>0.0</c:v>
                </c:pt>
                <c:pt idx="741">
                  <c:v>0.0</c:v>
                </c:pt>
                <c:pt idx="742">
                  <c:v>0.0</c:v>
                </c:pt>
                <c:pt idx="743">
                  <c:v>0.0</c:v>
                </c:pt>
                <c:pt idx="744">
                  <c:v>0.0</c:v>
                </c:pt>
                <c:pt idx="745">
                  <c:v>0.0</c:v>
                </c:pt>
                <c:pt idx="746">
                  <c:v>0.0</c:v>
                </c:pt>
                <c:pt idx="747">
                  <c:v>0.0</c:v>
                </c:pt>
                <c:pt idx="748">
                  <c:v>0.0</c:v>
                </c:pt>
                <c:pt idx="749">
                  <c:v>0.0</c:v>
                </c:pt>
                <c:pt idx="750">
                  <c:v>0.0</c:v>
                </c:pt>
                <c:pt idx="751">
                  <c:v>0.0</c:v>
                </c:pt>
                <c:pt idx="752">
                  <c:v>0.0</c:v>
                </c:pt>
                <c:pt idx="753">
                  <c:v>0.0</c:v>
                </c:pt>
                <c:pt idx="754">
                  <c:v>0.0</c:v>
                </c:pt>
                <c:pt idx="755">
                  <c:v>0.0</c:v>
                </c:pt>
                <c:pt idx="756">
                  <c:v>0.0</c:v>
                </c:pt>
                <c:pt idx="757">
                  <c:v>0.0</c:v>
                </c:pt>
                <c:pt idx="758">
                  <c:v>0.0</c:v>
                </c:pt>
                <c:pt idx="759">
                  <c:v>0.0</c:v>
                </c:pt>
                <c:pt idx="760">
                  <c:v>0.0</c:v>
                </c:pt>
                <c:pt idx="761">
                  <c:v>0.0</c:v>
                </c:pt>
                <c:pt idx="762">
                  <c:v>0.0</c:v>
                </c:pt>
                <c:pt idx="763">
                  <c:v>0.0</c:v>
                </c:pt>
                <c:pt idx="764">
                  <c:v>0.0</c:v>
                </c:pt>
                <c:pt idx="765">
                  <c:v>0.0</c:v>
                </c:pt>
                <c:pt idx="766">
                  <c:v>0.0</c:v>
                </c:pt>
                <c:pt idx="767">
                  <c:v>0.0</c:v>
                </c:pt>
                <c:pt idx="768">
                  <c:v>0.0</c:v>
                </c:pt>
                <c:pt idx="769">
                  <c:v>0.0</c:v>
                </c:pt>
                <c:pt idx="770">
                  <c:v>0.0</c:v>
                </c:pt>
                <c:pt idx="771">
                  <c:v>0.0</c:v>
                </c:pt>
                <c:pt idx="772">
                  <c:v>0.0</c:v>
                </c:pt>
                <c:pt idx="773">
                  <c:v>0.0</c:v>
                </c:pt>
                <c:pt idx="774">
                  <c:v>0.0</c:v>
                </c:pt>
                <c:pt idx="775">
                  <c:v>0.0</c:v>
                </c:pt>
                <c:pt idx="776">
                  <c:v>0.0</c:v>
                </c:pt>
                <c:pt idx="777">
                  <c:v>0.0</c:v>
                </c:pt>
                <c:pt idx="778">
                  <c:v>0.0</c:v>
                </c:pt>
                <c:pt idx="779">
                  <c:v>0.0</c:v>
                </c:pt>
                <c:pt idx="780">
                  <c:v>0.0</c:v>
                </c:pt>
                <c:pt idx="781">
                  <c:v>0.0</c:v>
                </c:pt>
                <c:pt idx="782">
                  <c:v>0.0</c:v>
                </c:pt>
                <c:pt idx="783">
                  <c:v>0.0</c:v>
                </c:pt>
                <c:pt idx="784">
                  <c:v>0.0</c:v>
                </c:pt>
                <c:pt idx="785">
                  <c:v>0.0</c:v>
                </c:pt>
                <c:pt idx="786">
                  <c:v>0.0</c:v>
                </c:pt>
                <c:pt idx="787">
                  <c:v>0.0</c:v>
                </c:pt>
                <c:pt idx="788">
                  <c:v>0.0</c:v>
                </c:pt>
                <c:pt idx="789">
                  <c:v>0.0</c:v>
                </c:pt>
                <c:pt idx="790">
                  <c:v>0.0</c:v>
                </c:pt>
                <c:pt idx="791">
                  <c:v>0.0</c:v>
                </c:pt>
                <c:pt idx="792">
                  <c:v>0.0</c:v>
                </c:pt>
                <c:pt idx="793">
                  <c:v>0.0</c:v>
                </c:pt>
                <c:pt idx="794">
                  <c:v>0.0</c:v>
                </c:pt>
                <c:pt idx="795">
                  <c:v>0.0</c:v>
                </c:pt>
                <c:pt idx="796">
                  <c:v>0.0</c:v>
                </c:pt>
                <c:pt idx="797">
                  <c:v>0.0</c:v>
                </c:pt>
                <c:pt idx="798">
                  <c:v>0.0</c:v>
                </c:pt>
                <c:pt idx="799">
                  <c:v>0.0</c:v>
                </c:pt>
                <c:pt idx="800">
                  <c:v>0.0</c:v>
                </c:pt>
                <c:pt idx="801">
                  <c:v>0.0</c:v>
                </c:pt>
                <c:pt idx="802">
                  <c:v>0.0</c:v>
                </c:pt>
                <c:pt idx="803">
                  <c:v>0.0</c:v>
                </c:pt>
                <c:pt idx="804">
                  <c:v>0.0</c:v>
                </c:pt>
                <c:pt idx="805">
                  <c:v>0.0</c:v>
                </c:pt>
                <c:pt idx="806">
                  <c:v>0.0</c:v>
                </c:pt>
                <c:pt idx="807">
                  <c:v>0.0</c:v>
                </c:pt>
                <c:pt idx="808">
                  <c:v>0.0</c:v>
                </c:pt>
                <c:pt idx="809">
                  <c:v>0.0</c:v>
                </c:pt>
                <c:pt idx="810">
                  <c:v>0.0</c:v>
                </c:pt>
                <c:pt idx="811">
                  <c:v>0.0</c:v>
                </c:pt>
                <c:pt idx="812">
                  <c:v>0.0</c:v>
                </c:pt>
                <c:pt idx="813">
                  <c:v>0.0</c:v>
                </c:pt>
                <c:pt idx="814">
                  <c:v>0.0</c:v>
                </c:pt>
                <c:pt idx="815">
                  <c:v>0.0</c:v>
                </c:pt>
                <c:pt idx="816">
                  <c:v>0.0</c:v>
                </c:pt>
                <c:pt idx="817">
                  <c:v>0.0</c:v>
                </c:pt>
                <c:pt idx="818">
                  <c:v>0.0</c:v>
                </c:pt>
                <c:pt idx="819">
                  <c:v>0.0</c:v>
                </c:pt>
                <c:pt idx="820">
                  <c:v>0.0</c:v>
                </c:pt>
                <c:pt idx="821">
                  <c:v>0.0</c:v>
                </c:pt>
                <c:pt idx="822">
                  <c:v>0.0</c:v>
                </c:pt>
                <c:pt idx="823">
                  <c:v>0.0</c:v>
                </c:pt>
                <c:pt idx="824">
                  <c:v>0.0</c:v>
                </c:pt>
                <c:pt idx="825">
                  <c:v>0.0</c:v>
                </c:pt>
                <c:pt idx="826">
                  <c:v>0.0</c:v>
                </c:pt>
                <c:pt idx="827">
                  <c:v>0.0</c:v>
                </c:pt>
                <c:pt idx="828">
                  <c:v>0.0</c:v>
                </c:pt>
                <c:pt idx="829">
                  <c:v>0.0</c:v>
                </c:pt>
                <c:pt idx="830">
                  <c:v>0.0</c:v>
                </c:pt>
                <c:pt idx="831">
                  <c:v>0.0</c:v>
                </c:pt>
                <c:pt idx="832">
                  <c:v>0.0</c:v>
                </c:pt>
                <c:pt idx="833">
                  <c:v>0.0</c:v>
                </c:pt>
                <c:pt idx="834">
                  <c:v>0.0</c:v>
                </c:pt>
                <c:pt idx="835">
                  <c:v>0.0</c:v>
                </c:pt>
                <c:pt idx="836">
                  <c:v>0.0</c:v>
                </c:pt>
                <c:pt idx="837">
                  <c:v>0.0</c:v>
                </c:pt>
                <c:pt idx="838">
                  <c:v>0.0</c:v>
                </c:pt>
                <c:pt idx="839">
                  <c:v>0.0</c:v>
                </c:pt>
                <c:pt idx="840">
                  <c:v>0.0</c:v>
                </c:pt>
                <c:pt idx="841">
                  <c:v>0.0</c:v>
                </c:pt>
                <c:pt idx="842">
                  <c:v>0.0</c:v>
                </c:pt>
                <c:pt idx="843">
                  <c:v>0.0</c:v>
                </c:pt>
                <c:pt idx="844">
                  <c:v>0.0</c:v>
                </c:pt>
                <c:pt idx="845">
                  <c:v>0.0</c:v>
                </c:pt>
                <c:pt idx="846">
                  <c:v>0.0</c:v>
                </c:pt>
                <c:pt idx="847">
                  <c:v>0.0</c:v>
                </c:pt>
                <c:pt idx="848">
                  <c:v>0.0</c:v>
                </c:pt>
                <c:pt idx="849">
                  <c:v>0.0</c:v>
                </c:pt>
                <c:pt idx="850">
                  <c:v>0.0</c:v>
                </c:pt>
                <c:pt idx="851">
                  <c:v>0.0</c:v>
                </c:pt>
                <c:pt idx="852">
                  <c:v>0.0</c:v>
                </c:pt>
                <c:pt idx="853">
                  <c:v>0.0</c:v>
                </c:pt>
                <c:pt idx="854">
                  <c:v>0.0</c:v>
                </c:pt>
                <c:pt idx="855">
                  <c:v>0.0</c:v>
                </c:pt>
                <c:pt idx="856">
                  <c:v>0.0</c:v>
                </c:pt>
                <c:pt idx="857">
                  <c:v>0.0</c:v>
                </c:pt>
                <c:pt idx="858">
                  <c:v>0.0</c:v>
                </c:pt>
                <c:pt idx="859">
                  <c:v>0.0</c:v>
                </c:pt>
                <c:pt idx="860">
                  <c:v>0.0</c:v>
                </c:pt>
                <c:pt idx="861">
                  <c:v>0.0</c:v>
                </c:pt>
                <c:pt idx="862">
                  <c:v>0.0</c:v>
                </c:pt>
                <c:pt idx="863">
                  <c:v>0.0</c:v>
                </c:pt>
                <c:pt idx="864">
                  <c:v>0.0</c:v>
                </c:pt>
                <c:pt idx="865">
                  <c:v>0.0</c:v>
                </c:pt>
                <c:pt idx="866">
                  <c:v>0.0</c:v>
                </c:pt>
                <c:pt idx="867">
                  <c:v>0.0</c:v>
                </c:pt>
                <c:pt idx="868">
                  <c:v>0.0</c:v>
                </c:pt>
                <c:pt idx="869">
                  <c:v>0.0</c:v>
                </c:pt>
                <c:pt idx="870">
                  <c:v>0.0</c:v>
                </c:pt>
                <c:pt idx="871">
                  <c:v>0.0</c:v>
                </c:pt>
                <c:pt idx="872">
                  <c:v>0.0</c:v>
                </c:pt>
                <c:pt idx="873">
                  <c:v>0.0</c:v>
                </c:pt>
                <c:pt idx="874">
                  <c:v>0.0</c:v>
                </c:pt>
                <c:pt idx="875">
                  <c:v>0.0</c:v>
                </c:pt>
                <c:pt idx="876">
                  <c:v>0.0</c:v>
                </c:pt>
                <c:pt idx="877">
                  <c:v>0.0</c:v>
                </c:pt>
                <c:pt idx="878">
                  <c:v>0.0</c:v>
                </c:pt>
                <c:pt idx="879">
                  <c:v>0.0</c:v>
                </c:pt>
                <c:pt idx="880">
                  <c:v>0.0</c:v>
                </c:pt>
                <c:pt idx="881">
                  <c:v>0.0</c:v>
                </c:pt>
                <c:pt idx="882">
                  <c:v>0.0</c:v>
                </c:pt>
                <c:pt idx="883">
                  <c:v>0.0</c:v>
                </c:pt>
                <c:pt idx="884">
                  <c:v>0.0</c:v>
                </c:pt>
                <c:pt idx="885">
                  <c:v>0.0</c:v>
                </c:pt>
                <c:pt idx="886">
                  <c:v>0.0</c:v>
                </c:pt>
                <c:pt idx="887">
                  <c:v>0.0</c:v>
                </c:pt>
                <c:pt idx="888">
                  <c:v>0.0</c:v>
                </c:pt>
                <c:pt idx="889">
                  <c:v>0.0</c:v>
                </c:pt>
                <c:pt idx="890">
                  <c:v>0.0</c:v>
                </c:pt>
                <c:pt idx="891">
                  <c:v>0.0</c:v>
                </c:pt>
                <c:pt idx="892">
                  <c:v>0.0</c:v>
                </c:pt>
                <c:pt idx="893">
                  <c:v>0.0</c:v>
                </c:pt>
                <c:pt idx="894">
                  <c:v>0.0</c:v>
                </c:pt>
                <c:pt idx="895">
                  <c:v>0.0</c:v>
                </c:pt>
                <c:pt idx="896">
                  <c:v>0.0</c:v>
                </c:pt>
                <c:pt idx="897">
                  <c:v>0.0</c:v>
                </c:pt>
                <c:pt idx="898">
                  <c:v>0.0</c:v>
                </c:pt>
                <c:pt idx="899">
                  <c:v>0.0</c:v>
                </c:pt>
                <c:pt idx="900">
                  <c:v>0.0</c:v>
                </c:pt>
                <c:pt idx="901">
                  <c:v>0.0</c:v>
                </c:pt>
                <c:pt idx="902">
                  <c:v>0.0</c:v>
                </c:pt>
                <c:pt idx="903">
                  <c:v>0.0</c:v>
                </c:pt>
                <c:pt idx="904">
                  <c:v>0.0</c:v>
                </c:pt>
                <c:pt idx="905">
                  <c:v>0.0</c:v>
                </c:pt>
                <c:pt idx="906">
                  <c:v>0.0</c:v>
                </c:pt>
                <c:pt idx="907">
                  <c:v>0.0</c:v>
                </c:pt>
                <c:pt idx="908">
                  <c:v>0.0</c:v>
                </c:pt>
                <c:pt idx="909">
                  <c:v>0.0</c:v>
                </c:pt>
                <c:pt idx="910">
                  <c:v>0.0</c:v>
                </c:pt>
                <c:pt idx="911">
                  <c:v>0.0</c:v>
                </c:pt>
                <c:pt idx="912">
                  <c:v>0.0</c:v>
                </c:pt>
                <c:pt idx="913">
                  <c:v>0.0</c:v>
                </c:pt>
                <c:pt idx="914">
                  <c:v>0.0</c:v>
                </c:pt>
                <c:pt idx="915">
                  <c:v>0.0</c:v>
                </c:pt>
                <c:pt idx="916">
                  <c:v>0.0</c:v>
                </c:pt>
                <c:pt idx="917">
                  <c:v>0.0</c:v>
                </c:pt>
                <c:pt idx="918">
                  <c:v>0.0</c:v>
                </c:pt>
                <c:pt idx="919">
                  <c:v>0.0</c:v>
                </c:pt>
                <c:pt idx="920">
                  <c:v>0.0</c:v>
                </c:pt>
                <c:pt idx="921">
                  <c:v>0.0</c:v>
                </c:pt>
                <c:pt idx="922">
                  <c:v>0.0</c:v>
                </c:pt>
                <c:pt idx="923">
                  <c:v>0.0</c:v>
                </c:pt>
                <c:pt idx="924">
                  <c:v>0.0</c:v>
                </c:pt>
                <c:pt idx="925">
                  <c:v>0.0</c:v>
                </c:pt>
                <c:pt idx="926">
                  <c:v>0.0</c:v>
                </c:pt>
                <c:pt idx="927">
                  <c:v>0.0</c:v>
                </c:pt>
                <c:pt idx="928">
                  <c:v>0.0</c:v>
                </c:pt>
                <c:pt idx="929">
                  <c:v>0.0</c:v>
                </c:pt>
                <c:pt idx="930">
                  <c:v>0.0</c:v>
                </c:pt>
                <c:pt idx="931">
                  <c:v>0.0</c:v>
                </c:pt>
                <c:pt idx="932">
                  <c:v>0.0</c:v>
                </c:pt>
                <c:pt idx="933">
                  <c:v>0.0</c:v>
                </c:pt>
                <c:pt idx="934">
                  <c:v>0.0</c:v>
                </c:pt>
                <c:pt idx="935">
                  <c:v>0.0</c:v>
                </c:pt>
                <c:pt idx="936">
                  <c:v>0.0</c:v>
                </c:pt>
                <c:pt idx="937">
                  <c:v>0.0</c:v>
                </c:pt>
                <c:pt idx="938">
                  <c:v>0.0</c:v>
                </c:pt>
                <c:pt idx="939">
                  <c:v>0.0</c:v>
                </c:pt>
                <c:pt idx="940">
                  <c:v>0.0</c:v>
                </c:pt>
                <c:pt idx="941">
                  <c:v>0.0</c:v>
                </c:pt>
                <c:pt idx="942">
                  <c:v>0.0</c:v>
                </c:pt>
                <c:pt idx="943">
                  <c:v>0.0</c:v>
                </c:pt>
                <c:pt idx="944">
                  <c:v>0.0</c:v>
                </c:pt>
                <c:pt idx="945">
                  <c:v>0.0</c:v>
                </c:pt>
                <c:pt idx="946">
                  <c:v>0.0</c:v>
                </c:pt>
                <c:pt idx="947">
                  <c:v>0.0</c:v>
                </c:pt>
                <c:pt idx="948">
                  <c:v>0.0</c:v>
                </c:pt>
                <c:pt idx="949">
                  <c:v>0.0</c:v>
                </c:pt>
                <c:pt idx="950">
                  <c:v>0.0</c:v>
                </c:pt>
                <c:pt idx="951">
                  <c:v>0.0</c:v>
                </c:pt>
                <c:pt idx="952">
                  <c:v>0.0</c:v>
                </c:pt>
                <c:pt idx="953">
                  <c:v>0.0</c:v>
                </c:pt>
                <c:pt idx="954">
                  <c:v>0.0</c:v>
                </c:pt>
                <c:pt idx="955">
                  <c:v>0.0</c:v>
                </c:pt>
                <c:pt idx="956">
                  <c:v>0.0</c:v>
                </c:pt>
                <c:pt idx="957">
                  <c:v>0.0</c:v>
                </c:pt>
                <c:pt idx="958">
                  <c:v>0.0</c:v>
                </c:pt>
                <c:pt idx="959">
                  <c:v>0.0</c:v>
                </c:pt>
                <c:pt idx="960">
                  <c:v>0.0</c:v>
                </c:pt>
                <c:pt idx="961">
                  <c:v>0.0</c:v>
                </c:pt>
                <c:pt idx="962">
                  <c:v>0.0</c:v>
                </c:pt>
                <c:pt idx="963">
                  <c:v>0.0</c:v>
                </c:pt>
                <c:pt idx="964">
                  <c:v>0.0</c:v>
                </c:pt>
                <c:pt idx="965">
                  <c:v>0.0</c:v>
                </c:pt>
                <c:pt idx="966">
                  <c:v>0.0</c:v>
                </c:pt>
                <c:pt idx="967">
                  <c:v>0.0</c:v>
                </c:pt>
                <c:pt idx="968">
                  <c:v>0.0</c:v>
                </c:pt>
                <c:pt idx="969">
                  <c:v>0.0</c:v>
                </c:pt>
                <c:pt idx="970">
                  <c:v>0.0</c:v>
                </c:pt>
                <c:pt idx="971">
                  <c:v>0.0</c:v>
                </c:pt>
                <c:pt idx="972">
                  <c:v>0.0</c:v>
                </c:pt>
                <c:pt idx="973">
                  <c:v>0.0</c:v>
                </c:pt>
                <c:pt idx="974">
                  <c:v>0.0</c:v>
                </c:pt>
                <c:pt idx="975">
                  <c:v>0.0</c:v>
                </c:pt>
                <c:pt idx="976">
                  <c:v>0.0</c:v>
                </c:pt>
                <c:pt idx="977">
                  <c:v>0.0</c:v>
                </c:pt>
                <c:pt idx="978">
                  <c:v>0.0</c:v>
                </c:pt>
                <c:pt idx="979">
                  <c:v>0.0</c:v>
                </c:pt>
                <c:pt idx="980">
                  <c:v>0.0</c:v>
                </c:pt>
                <c:pt idx="981">
                  <c:v>0.0</c:v>
                </c:pt>
                <c:pt idx="982">
                  <c:v>0.0</c:v>
                </c:pt>
                <c:pt idx="983">
                  <c:v>0.0</c:v>
                </c:pt>
                <c:pt idx="984">
                  <c:v>0.0</c:v>
                </c:pt>
                <c:pt idx="985">
                  <c:v>0.0</c:v>
                </c:pt>
                <c:pt idx="986">
                  <c:v>0.0</c:v>
                </c:pt>
                <c:pt idx="987">
                  <c:v>0.0</c:v>
                </c:pt>
                <c:pt idx="988">
                  <c:v>0.0</c:v>
                </c:pt>
                <c:pt idx="989">
                  <c:v>0.0</c:v>
                </c:pt>
                <c:pt idx="990">
                  <c:v>0.0</c:v>
                </c:pt>
                <c:pt idx="991">
                  <c:v>0.0</c:v>
                </c:pt>
                <c:pt idx="992">
                  <c:v>0.0</c:v>
                </c:pt>
                <c:pt idx="993">
                  <c:v>0.0</c:v>
                </c:pt>
                <c:pt idx="994">
                  <c:v>0.0</c:v>
                </c:pt>
                <c:pt idx="995">
                  <c:v>0.0</c:v>
                </c:pt>
                <c:pt idx="996">
                  <c:v>0.0</c:v>
                </c:pt>
                <c:pt idx="997">
                  <c:v>0.0</c:v>
                </c:pt>
                <c:pt idx="998">
                  <c:v>0.0</c:v>
                </c:pt>
                <c:pt idx="999">
                  <c:v>0.0</c:v>
                </c:pt>
                <c:pt idx="1000">
                  <c:v>0.0</c:v>
                </c:pt>
                <c:pt idx="1001">
                  <c:v>0.0</c:v>
                </c:pt>
                <c:pt idx="1002">
                  <c:v>0.0</c:v>
                </c:pt>
                <c:pt idx="1003">
                  <c:v>0.0</c:v>
                </c:pt>
                <c:pt idx="1004">
                  <c:v>0.0</c:v>
                </c:pt>
                <c:pt idx="1005">
                  <c:v>0.0</c:v>
                </c:pt>
                <c:pt idx="1006">
                  <c:v>0.0</c:v>
                </c:pt>
                <c:pt idx="1007">
                  <c:v>0.0</c:v>
                </c:pt>
                <c:pt idx="1008">
                  <c:v>0.0</c:v>
                </c:pt>
                <c:pt idx="1009">
                  <c:v>0.0</c:v>
                </c:pt>
                <c:pt idx="1010">
                  <c:v>0.0</c:v>
                </c:pt>
                <c:pt idx="1011">
                  <c:v>0.0</c:v>
                </c:pt>
                <c:pt idx="1012">
                  <c:v>0.0</c:v>
                </c:pt>
                <c:pt idx="1013">
                  <c:v>0.0</c:v>
                </c:pt>
                <c:pt idx="1014">
                  <c:v>0.0</c:v>
                </c:pt>
                <c:pt idx="1015">
                  <c:v>0.0</c:v>
                </c:pt>
                <c:pt idx="1016">
                  <c:v>0.0</c:v>
                </c:pt>
                <c:pt idx="1017">
                  <c:v>0.0</c:v>
                </c:pt>
                <c:pt idx="1018">
                  <c:v>0.0</c:v>
                </c:pt>
                <c:pt idx="1019">
                  <c:v>0.0</c:v>
                </c:pt>
                <c:pt idx="1020">
                  <c:v>0.0</c:v>
                </c:pt>
                <c:pt idx="1021">
                  <c:v>0.0</c:v>
                </c:pt>
                <c:pt idx="1022">
                  <c:v>0.0</c:v>
                </c:pt>
                <c:pt idx="1023">
                  <c:v>0.0</c:v>
                </c:pt>
                <c:pt idx="1024">
                  <c:v>0.0</c:v>
                </c:pt>
                <c:pt idx="1025">
                  <c:v>0.0</c:v>
                </c:pt>
                <c:pt idx="1026">
                  <c:v>0.0</c:v>
                </c:pt>
                <c:pt idx="1027">
                  <c:v>0.0</c:v>
                </c:pt>
                <c:pt idx="1028">
                  <c:v>0.0</c:v>
                </c:pt>
                <c:pt idx="1029">
                  <c:v>0.0</c:v>
                </c:pt>
                <c:pt idx="1030">
                  <c:v>0.0</c:v>
                </c:pt>
                <c:pt idx="1031">
                  <c:v>0.0</c:v>
                </c:pt>
                <c:pt idx="1032">
                  <c:v>0.0</c:v>
                </c:pt>
                <c:pt idx="1033">
                  <c:v>0.0</c:v>
                </c:pt>
                <c:pt idx="1034">
                  <c:v>0.0</c:v>
                </c:pt>
                <c:pt idx="1035">
                  <c:v>0.0</c:v>
                </c:pt>
                <c:pt idx="1036">
                  <c:v>0.0</c:v>
                </c:pt>
                <c:pt idx="1037">
                  <c:v>0.0</c:v>
                </c:pt>
                <c:pt idx="1038">
                  <c:v>0.0</c:v>
                </c:pt>
                <c:pt idx="1039">
                  <c:v>0.0</c:v>
                </c:pt>
                <c:pt idx="1040">
                  <c:v>0.0</c:v>
                </c:pt>
                <c:pt idx="1041">
                  <c:v>0.0</c:v>
                </c:pt>
                <c:pt idx="1042">
                  <c:v>0.0</c:v>
                </c:pt>
                <c:pt idx="1043">
                  <c:v>0.0</c:v>
                </c:pt>
                <c:pt idx="1044">
                  <c:v>0.0</c:v>
                </c:pt>
                <c:pt idx="1045">
                  <c:v>0.0</c:v>
                </c:pt>
                <c:pt idx="1046">
                  <c:v>0.0</c:v>
                </c:pt>
                <c:pt idx="1047">
                  <c:v>0.0</c:v>
                </c:pt>
                <c:pt idx="1048">
                  <c:v>0.0</c:v>
                </c:pt>
                <c:pt idx="1049">
                  <c:v>0.0</c:v>
                </c:pt>
                <c:pt idx="1050">
                  <c:v>0.0</c:v>
                </c:pt>
                <c:pt idx="1051">
                  <c:v>0.0</c:v>
                </c:pt>
                <c:pt idx="1052">
                  <c:v>0.0</c:v>
                </c:pt>
                <c:pt idx="1053">
                  <c:v>0.0</c:v>
                </c:pt>
                <c:pt idx="1054">
                  <c:v>0.0</c:v>
                </c:pt>
                <c:pt idx="1055">
                  <c:v>0.0</c:v>
                </c:pt>
                <c:pt idx="1056">
                  <c:v>0.0</c:v>
                </c:pt>
                <c:pt idx="1057">
                  <c:v>0.0</c:v>
                </c:pt>
                <c:pt idx="1058">
                  <c:v>0.0</c:v>
                </c:pt>
                <c:pt idx="1059">
                  <c:v>0.0</c:v>
                </c:pt>
                <c:pt idx="1060">
                  <c:v>0.0</c:v>
                </c:pt>
                <c:pt idx="1061">
                  <c:v>0.0</c:v>
                </c:pt>
                <c:pt idx="1062">
                  <c:v>0.0</c:v>
                </c:pt>
                <c:pt idx="1063">
                  <c:v>0.0</c:v>
                </c:pt>
                <c:pt idx="1064">
                  <c:v>0.0</c:v>
                </c:pt>
                <c:pt idx="1065">
                  <c:v>0.0</c:v>
                </c:pt>
                <c:pt idx="1066">
                  <c:v>0.0</c:v>
                </c:pt>
                <c:pt idx="1067">
                  <c:v>0.0</c:v>
                </c:pt>
                <c:pt idx="1068">
                  <c:v>0.0</c:v>
                </c:pt>
                <c:pt idx="1069">
                  <c:v>0.0</c:v>
                </c:pt>
                <c:pt idx="1070">
                  <c:v>0.0</c:v>
                </c:pt>
                <c:pt idx="1071">
                  <c:v>0.0</c:v>
                </c:pt>
                <c:pt idx="1072">
                  <c:v>0.0</c:v>
                </c:pt>
                <c:pt idx="1073">
                  <c:v>0.0</c:v>
                </c:pt>
                <c:pt idx="1074">
                  <c:v>0.0</c:v>
                </c:pt>
                <c:pt idx="1075">
                  <c:v>0.0</c:v>
                </c:pt>
                <c:pt idx="1076">
                  <c:v>0.0</c:v>
                </c:pt>
                <c:pt idx="1077">
                  <c:v>0.0</c:v>
                </c:pt>
                <c:pt idx="1078">
                  <c:v>0.0</c:v>
                </c:pt>
                <c:pt idx="1079">
                  <c:v>0.0</c:v>
                </c:pt>
                <c:pt idx="1080">
                  <c:v>0.0</c:v>
                </c:pt>
                <c:pt idx="1081">
                  <c:v>0.0</c:v>
                </c:pt>
                <c:pt idx="1082">
                  <c:v>0.0</c:v>
                </c:pt>
                <c:pt idx="1083">
                  <c:v>0.0</c:v>
                </c:pt>
                <c:pt idx="1084">
                  <c:v>0.0</c:v>
                </c:pt>
                <c:pt idx="1085">
                  <c:v>0.0</c:v>
                </c:pt>
                <c:pt idx="1086">
                  <c:v>0.0</c:v>
                </c:pt>
                <c:pt idx="1087">
                  <c:v>0.0</c:v>
                </c:pt>
                <c:pt idx="1088">
                  <c:v>0.0</c:v>
                </c:pt>
                <c:pt idx="1089">
                  <c:v>0.0</c:v>
                </c:pt>
                <c:pt idx="1090">
                  <c:v>0.0</c:v>
                </c:pt>
                <c:pt idx="1091">
                  <c:v>0.0</c:v>
                </c:pt>
                <c:pt idx="1092">
                  <c:v>0.0</c:v>
                </c:pt>
                <c:pt idx="1093">
                  <c:v>0.0</c:v>
                </c:pt>
                <c:pt idx="1094">
                  <c:v>0.0</c:v>
                </c:pt>
                <c:pt idx="1095">
                  <c:v>0.0</c:v>
                </c:pt>
                <c:pt idx="1096">
                  <c:v>0.0</c:v>
                </c:pt>
                <c:pt idx="1097">
                  <c:v>0.0</c:v>
                </c:pt>
                <c:pt idx="1098">
                  <c:v>0.0</c:v>
                </c:pt>
                <c:pt idx="1099">
                  <c:v>0.0</c:v>
                </c:pt>
                <c:pt idx="1100">
                  <c:v>0.0</c:v>
                </c:pt>
                <c:pt idx="1101">
                  <c:v>0.0</c:v>
                </c:pt>
                <c:pt idx="1102">
                  <c:v>0.0</c:v>
                </c:pt>
                <c:pt idx="1103">
                  <c:v>0.0</c:v>
                </c:pt>
                <c:pt idx="1104">
                  <c:v>0.0</c:v>
                </c:pt>
                <c:pt idx="1105">
                  <c:v>0.0</c:v>
                </c:pt>
                <c:pt idx="1106">
                  <c:v>0.0</c:v>
                </c:pt>
                <c:pt idx="1107">
                  <c:v>0.0</c:v>
                </c:pt>
                <c:pt idx="1108">
                  <c:v>0.0</c:v>
                </c:pt>
                <c:pt idx="1109">
                  <c:v>0.0</c:v>
                </c:pt>
                <c:pt idx="1110">
                  <c:v>0.0</c:v>
                </c:pt>
                <c:pt idx="1111">
                  <c:v>0.0</c:v>
                </c:pt>
                <c:pt idx="1112">
                  <c:v>0.0</c:v>
                </c:pt>
                <c:pt idx="1113">
                  <c:v>0.0</c:v>
                </c:pt>
                <c:pt idx="1114">
                  <c:v>0.0</c:v>
                </c:pt>
                <c:pt idx="1115">
                  <c:v>0.0</c:v>
                </c:pt>
                <c:pt idx="1116">
                  <c:v>0.0</c:v>
                </c:pt>
                <c:pt idx="1117">
                  <c:v>0.0</c:v>
                </c:pt>
                <c:pt idx="1118">
                  <c:v>0.0</c:v>
                </c:pt>
                <c:pt idx="1119">
                  <c:v>0.0</c:v>
                </c:pt>
                <c:pt idx="1120">
                  <c:v>0.0</c:v>
                </c:pt>
                <c:pt idx="1121">
                  <c:v>0.0</c:v>
                </c:pt>
                <c:pt idx="1122">
                  <c:v>0.0</c:v>
                </c:pt>
                <c:pt idx="1123">
                  <c:v>0.0</c:v>
                </c:pt>
                <c:pt idx="1124">
                  <c:v>0.0</c:v>
                </c:pt>
                <c:pt idx="1125">
                  <c:v>0.0</c:v>
                </c:pt>
                <c:pt idx="1126">
                  <c:v>0.0</c:v>
                </c:pt>
                <c:pt idx="1127">
                  <c:v>0.0</c:v>
                </c:pt>
                <c:pt idx="1128">
                  <c:v>0.0</c:v>
                </c:pt>
                <c:pt idx="1129">
                  <c:v>0.0</c:v>
                </c:pt>
                <c:pt idx="1130">
                  <c:v>0.0</c:v>
                </c:pt>
                <c:pt idx="1131">
                  <c:v>0.0</c:v>
                </c:pt>
                <c:pt idx="1132">
                  <c:v>0.0</c:v>
                </c:pt>
                <c:pt idx="1133">
                  <c:v>0.0</c:v>
                </c:pt>
                <c:pt idx="1134">
                  <c:v>0.0</c:v>
                </c:pt>
                <c:pt idx="1135">
                  <c:v>0.0</c:v>
                </c:pt>
                <c:pt idx="1136">
                  <c:v>0.0</c:v>
                </c:pt>
                <c:pt idx="1137">
                  <c:v>0.0</c:v>
                </c:pt>
                <c:pt idx="1138">
                  <c:v>0.0</c:v>
                </c:pt>
                <c:pt idx="1139">
                  <c:v>0.0</c:v>
                </c:pt>
                <c:pt idx="1140">
                  <c:v>0.0</c:v>
                </c:pt>
                <c:pt idx="1141">
                  <c:v>0.0</c:v>
                </c:pt>
                <c:pt idx="1142">
                  <c:v>0.0</c:v>
                </c:pt>
                <c:pt idx="1143">
                  <c:v>0.0</c:v>
                </c:pt>
                <c:pt idx="1144">
                  <c:v>0.0</c:v>
                </c:pt>
                <c:pt idx="1145">
                  <c:v>0.0</c:v>
                </c:pt>
                <c:pt idx="1146">
                  <c:v>0.0</c:v>
                </c:pt>
                <c:pt idx="1147">
                  <c:v>0.0</c:v>
                </c:pt>
                <c:pt idx="1148">
                  <c:v>0.0</c:v>
                </c:pt>
                <c:pt idx="1149">
                  <c:v>0.0</c:v>
                </c:pt>
                <c:pt idx="1150">
                  <c:v>0.0</c:v>
                </c:pt>
                <c:pt idx="1151">
                  <c:v>0.0</c:v>
                </c:pt>
                <c:pt idx="1152">
                  <c:v>0.0</c:v>
                </c:pt>
                <c:pt idx="1153">
                  <c:v>0.0</c:v>
                </c:pt>
                <c:pt idx="1154">
                  <c:v>0.0</c:v>
                </c:pt>
                <c:pt idx="1155">
                  <c:v>0.0</c:v>
                </c:pt>
                <c:pt idx="1156">
                  <c:v>0.0</c:v>
                </c:pt>
                <c:pt idx="1157">
                  <c:v>0.0</c:v>
                </c:pt>
                <c:pt idx="1158">
                  <c:v>0.0</c:v>
                </c:pt>
                <c:pt idx="1159">
                  <c:v>0.0</c:v>
                </c:pt>
                <c:pt idx="1160">
                  <c:v>0.0</c:v>
                </c:pt>
                <c:pt idx="1161">
                  <c:v>0.0</c:v>
                </c:pt>
                <c:pt idx="1162">
                  <c:v>0.0</c:v>
                </c:pt>
                <c:pt idx="1163">
                  <c:v>0.0</c:v>
                </c:pt>
                <c:pt idx="1164">
                  <c:v>0.0</c:v>
                </c:pt>
                <c:pt idx="1165">
                  <c:v>0.0</c:v>
                </c:pt>
                <c:pt idx="1166">
                  <c:v>0.0</c:v>
                </c:pt>
                <c:pt idx="1167">
                  <c:v>0.0</c:v>
                </c:pt>
                <c:pt idx="1168">
                  <c:v>0.0</c:v>
                </c:pt>
                <c:pt idx="1169">
                  <c:v>0.0</c:v>
                </c:pt>
                <c:pt idx="1170">
                  <c:v>0.0</c:v>
                </c:pt>
                <c:pt idx="1171">
                  <c:v>0.0</c:v>
                </c:pt>
                <c:pt idx="1172">
                  <c:v>0.0</c:v>
                </c:pt>
                <c:pt idx="1173">
                  <c:v>0.0</c:v>
                </c:pt>
                <c:pt idx="1174">
                  <c:v>0.0</c:v>
                </c:pt>
                <c:pt idx="1175">
                  <c:v>0.0</c:v>
                </c:pt>
                <c:pt idx="1176">
                  <c:v>0.0</c:v>
                </c:pt>
                <c:pt idx="1177">
                  <c:v>0.0</c:v>
                </c:pt>
                <c:pt idx="1178">
                  <c:v>0.0</c:v>
                </c:pt>
                <c:pt idx="1179">
                  <c:v>0.0</c:v>
                </c:pt>
                <c:pt idx="1180">
                  <c:v>0.0</c:v>
                </c:pt>
                <c:pt idx="1181">
                  <c:v>0.0</c:v>
                </c:pt>
                <c:pt idx="1182">
                  <c:v>0.0</c:v>
                </c:pt>
                <c:pt idx="1183">
                  <c:v>0.0</c:v>
                </c:pt>
                <c:pt idx="1184">
                  <c:v>0.0</c:v>
                </c:pt>
                <c:pt idx="1185">
                  <c:v>0.0</c:v>
                </c:pt>
                <c:pt idx="1186">
                  <c:v>0.0</c:v>
                </c:pt>
                <c:pt idx="1187">
                  <c:v>0.0</c:v>
                </c:pt>
                <c:pt idx="1188">
                  <c:v>0.0</c:v>
                </c:pt>
                <c:pt idx="1189">
                  <c:v>0.0</c:v>
                </c:pt>
                <c:pt idx="1190">
                  <c:v>0.0</c:v>
                </c:pt>
                <c:pt idx="1191">
                  <c:v>0.0</c:v>
                </c:pt>
                <c:pt idx="1192">
                  <c:v>0.0</c:v>
                </c:pt>
                <c:pt idx="1193">
                  <c:v>0.0</c:v>
                </c:pt>
                <c:pt idx="1194">
                  <c:v>0.0</c:v>
                </c:pt>
                <c:pt idx="1195">
                  <c:v>0.0</c:v>
                </c:pt>
                <c:pt idx="1196">
                  <c:v>0.0</c:v>
                </c:pt>
                <c:pt idx="1197">
                  <c:v>0.0</c:v>
                </c:pt>
                <c:pt idx="1198">
                  <c:v>0.0</c:v>
                </c:pt>
                <c:pt idx="1199">
                  <c:v>0.0</c:v>
                </c:pt>
                <c:pt idx="1200">
                  <c:v>0.0</c:v>
                </c:pt>
                <c:pt idx="1201">
                  <c:v>0.0</c:v>
                </c:pt>
                <c:pt idx="1202">
                  <c:v>0.0</c:v>
                </c:pt>
                <c:pt idx="1203">
                  <c:v>0.0</c:v>
                </c:pt>
                <c:pt idx="1204">
                  <c:v>0.0</c:v>
                </c:pt>
                <c:pt idx="1205">
                  <c:v>0.0</c:v>
                </c:pt>
                <c:pt idx="1206">
                  <c:v>0.0</c:v>
                </c:pt>
                <c:pt idx="1207">
                  <c:v>0.0</c:v>
                </c:pt>
                <c:pt idx="1208">
                  <c:v>0.0</c:v>
                </c:pt>
                <c:pt idx="1209">
                  <c:v>0.0</c:v>
                </c:pt>
                <c:pt idx="1210">
                  <c:v>0.0</c:v>
                </c:pt>
                <c:pt idx="1211">
                  <c:v>0.0</c:v>
                </c:pt>
                <c:pt idx="1212">
                  <c:v>0.0</c:v>
                </c:pt>
                <c:pt idx="1213">
                  <c:v>0.0</c:v>
                </c:pt>
                <c:pt idx="1214">
                  <c:v>0.0</c:v>
                </c:pt>
                <c:pt idx="1215">
                  <c:v>0.0</c:v>
                </c:pt>
                <c:pt idx="1216">
                  <c:v>0.0</c:v>
                </c:pt>
                <c:pt idx="1217">
                  <c:v>0.0</c:v>
                </c:pt>
                <c:pt idx="1218">
                  <c:v>0.0</c:v>
                </c:pt>
                <c:pt idx="1219">
                  <c:v>0.0</c:v>
                </c:pt>
                <c:pt idx="1220">
                  <c:v>0.0</c:v>
                </c:pt>
                <c:pt idx="1221">
                  <c:v>0.0</c:v>
                </c:pt>
                <c:pt idx="1222">
                  <c:v>0.0</c:v>
                </c:pt>
                <c:pt idx="1223">
                  <c:v>0.0</c:v>
                </c:pt>
                <c:pt idx="1224">
                  <c:v>0.0</c:v>
                </c:pt>
                <c:pt idx="1225">
                  <c:v>0.0</c:v>
                </c:pt>
                <c:pt idx="1226">
                  <c:v>0.0</c:v>
                </c:pt>
                <c:pt idx="1227">
                  <c:v>0.0</c:v>
                </c:pt>
                <c:pt idx="1228">
                  <c:v>0.0</c:v>
                </c:pt>
                <c:pt idx="1229">
                  <c:v>0.0</c:v>
                </c:pt>
                <c:pt idx="1230">
                  <c:v>0.0</c:v>
                </c:pt>
                <c:pt idx="1231">
                  <c:v>0.0</c:v>
                </c:pt>
                <c:pt idx="1232">
                  <c:v>0.0</c:v>
                </c:pt>
                <c:pt idx="1233">
                  <c:v>0.0</c:v>
                </c:pt>
                <c:pt idx="1234">
                  <c:v>0.0</c:v>
                </c:pt>
                <c:pt idx="1235">
                  <c:v>0.0</c:v>
                </c:pt>
                <c:pt idx="1236">
                  <c:v>0.0</c:v>
                </c:pt>
                <c:pt idx="1237">
                  <c:v>0.0</c:v>
                </c:pt>
                <c:pt idx="1238">
                  <c:v>0.0</c:v>
                </c:pt>
                <c:pt idx="1239">
                  <c:v>0.0</c:v>
                </c:pt>
                <c:pt idx="1240">
                  <c:v>0.0</c:v>
                </c:pt>
                <c:pt idx="1241">
                  <c:v>0.0</c:v>
                </c:pt>
                <c:pt idx="1242">
                  <c:v>0.0</c:v>
                </c:pt>
                <c:pt idx="1243">
                  <c:v>0.0</c:v>
                </c:pt>
                <c:pt idx="1244">
                  <c:v>0.0</c:v>
                </c:pt>
                <c:pt idx="1245">
                  <c:v>0.0</c:v>
                </c:pt>
                <c:pt idx="1246">
                  <c:v>0.0</c:v>
                </c:pt>
                <c:pt idx="1247">
                  <c:v>0.0</c:v>
                </c:pt>
                <c:pt idx="1248">
                  <c:v>0.0</c:v>
                </c:pt>
                <c:pt idx="1249">
                  <c:v>0.0</c:v>
                </c:pt>
                <c:pt idx="1250">
                  <c:v>0.0</c:v>
                </c:pt>
                <c:pt idx="1251">
                  <c:v>0.0</c:v>
                </c:pt>
                <c:pt idx="1252">
                  <c:v>0.0</c:v>
                </c:pt>
                <c:pt idx="1253">
                  <c:v>0.0</c:v>
                </c:pt>
                <c:pt idx="1254">
                  <c:v>0.0</c:v>
                </c:pt>
                <c:pt idx="1255">
                  <c:v>0.0</c:v>
                </c:pt>
                <c:pt idx="1256">
                  <c:v>0.0</c:v>
                </c:pt>
                <c:pt idx="1257">
                  <c:v>0.0</c:v>
                </c:pt>
                <c:pt idx="1258">
                  <c:v>0.0</c:v>
                </c:pt>
                <c:pt idx="1259">
                  <c:v>0.0</c:v>
                </c:pt>
                <c:pt idx="1260">
                  <c:v>0.0</c:v>
                </c:pt>
                <c:pt idx="1261">
                  <c:v>0.0</c:v>
                </c:pt>
                <c:pt idx="1262">
                  <c:v>0.0</c:v>
                </c:pt>
                <c:pt idx="1263">
                  <c:v>0.0</c:v>
                </c:pt>
                <c:pt idx="1264">
                  <c:v>0.0</c:v>
                </c:pt>
                <c:pt idx="1265">
                  <c:v>0.0</c:v>
                </c:pt>
                <c:pt idx="1266">
                  <c:v>0.0</c:v>
                </c:pt>
                <c:pt idx="1267">
                  <c:v>0.0</c:v>
                </c:pt>
                <c:pt idx="1268">
                  <c:v>0.0</c:v>
                </c:pt>
                <c:pt idx="1269">
                  <c:v>0.0</c:v>
                </c:pt>
                <c:pt idx="1270">
                  <c:v>0.0</c:v>
                </c:pt>
                <c:pt idx="1271">
                  <c:v>0.0</c:v>
                </c:pt>
                <c:pt idx="1272">
                  <c:v>0.0</c:v>
                </c:pt>
                <c:pt idx="1273">
                  <c:v>0.0</c:v>
                </c:pt>
                <c:pt idx="1274">
                  <c:v>0.0</c:v>
                </c:pt>
                <c:pt idx="1275">
                  <c:v>0.0</c:v>
                </c:pt>
                <c:pt idx="1276">
                  <c:v>0.0</c:v>
                </c:pt>
                <c:pt idx="1277">
                  <c:v>0.0</c:v>
                </c:pt>
                <c:pt idx="1278">
                  <c:v>0.0</c:v>
                </c:pt>
                <c:pt idx="1279">
                  <c:v>0.0</c:v>
                </c:pt>
                <c:pt idx="1280">
                  <c:v>0.0</c:v>
                </c:pt>
                <c:pt idx="1281">
                  <c:v>0.0</c:v>
                </c:pt>
                <c:pt idx="1282">
                  <c:v>0.0</c:v>
                </c:pt>
                <c:pt idx="1283">
                  <c:v>0.0</c:v>
                </c:pt>
                <c:pt idx="1284">
                  <c:v>0.0</c:v>
                </c:pt>
                <c:pt idx="1285">
                  <c:v>0.0</c:v>
                </c:pt>
                <c:pt idx="1286">
                  <c:v>0.0</c:v>
                </c:pt>
                <c:pt idx="1287">
                  <c:v>0.0</c:v>
                </c:pt>
                <c:pt idx="1288">
                  <c:v>0.0</c:v>
                </c:pt>
                <c:pt idx="1289">
                  <c:v>0.0</c:v>
                </c:pt>
                <c:pt idx="1290">
                  <c:v>0.0</c:v>
                </c:pt>
                <c:pt idx="1291">
                  <c:v>0.0</c:v>
                </c:pt>
                <c:pt idx="1292">
                  <c:v>0.0</c:v>
                </c:pt>
                <c:pt idx="1293">
                  <c:v>0.0</c:v>
                </c:pt>
                <c:pt idx="1294">
                  <c:v>0.0</c:v>
                </c:pt>
                <c:pt idx="1295">
                  <c:v>0.0</c:v>
                </c:pt>
                <c:pt idx="1296">
                  <c:v>0.0</c:v>
                </c:pt>
                <c:pt idx="1297">
                  <c:v>0.0</c:v>
                </c:pt>
                <c:pt idx="1298">
                  <c:v>0.0</c:v>
                </c:pt>
                <c:pt idx="1299">
                  <c:v>0.0</c:v>
                </c:pt>
                <c:pt idx="1300">
                  <c:v>0.0</c:v>
                </c:pt>
                <c:pt idx="1301">
                  <c:v>0.0</c:v>
                </c:pt>
                <c:pt idx="1302">
                  <c:v>0.0</c:v>
                </c:pt>
                <c:pt idx="1303">
                  <c:v>0.0</c:v>
                </c:pt>
                <c:pt idx="1304">
                  <c:v>0.0</c:v>
                </c:pt>
                <c:pt idx="1305">
                  <c:v>0.0</c:v>
                </c:pt>
                <c:pt idx="1306">
                  <c:v>0.0</c:v>
                </c:pt>
                <c:pt idx="1307">
                  <c:v>0.0</c:v>
                </c:pt>
                <c:pt idx="1308">
                  <c:v>0.0</c:v>
                </c:pt>
                <c:pt idx="1309">
                  <c:v>0.0</c:v>
                </c:pt>
                <c:pt idx="1310">
                  <c:v>0.0</c:v>
                </c:pt>
                <c:pt idx="1311">
                  <c:v>0.0</c:v>
                </c:pt>
                <c:pt idx="1312">
                  <c:v>0.0</c:v>
                </c:pt>
                <c:pt idx="1313">
                  <c:v>0.0</c:v>
                </c:pt>
                <c:pt idx="1314">
                  <c:v>0.0</c:v>
                </c:pt>
                <c:pt idx="1315">
                  <c:v>0.0</c:v>
                </c:pt>
                <c:pt idx="1316">
                  <c:v>0.0</c:v>
                </c:pt>
                <c:pt idx="1317">
                  <c:v>0.0</c:v>
                </c:pt>
                <c:pt idx="1318">
                  <c:v>0.0</c:v>
                </c:pt>
                <c:pt idx="1319">
                  <c:v>0.0</c:v>
                </c:pt>
                <c:pt idx="1320">
                  <c:v>0.0</c:v>
                </c:pt>
                <c:pt idx="1321">
                  <c:v>0.0</c:v>
                </c:pt>
                <c:pt idx="1322">
                  <c:v>0.0</c:v>
                </c:pt>
                <c:pt idx="1323">
                  <c:v>0.0</c:v>
                </c:pt>
                <c:pt idx="1324">
                  <c:v>0.0</c:v>
                </c:pt>
                <c:pt idx="1325">
                  <c:v>0.0</c:v>
                </c:pt>
                <c:pt idx="1326">
                  <c:v>0.0</c:v>
                </c:pt>
                <c:pt idx="1327">
                  <c:v>0.0</c:v>
                </c:pt>
                <c:pt idx="1328">
                  <c:v>0.0</c:v>
                </c:pt>
                <c:pt idx="1329">
                  <c:v>0.0</c:v>
                </c:pt>
                <c:pt idx="1330">
                  <c:v>0.0</c:v>
                </c:pt>
                <c:pt idx="1331">
                  <c:v>0.0</c:v>
                </c:pt>
                <c:pt idx="1332">
                  <c:v>0.0</c:v>
                </c:pt>
                <c:pt idx="1333">
                  <c:v>0.0</c:v>
                </c:pt>
                <c:pt idx="1334">
                  <c:v>0.0</c:v>
                </c:pt>
                <c:pt idx="1335">
                  <c:v>0.0</c:v>
                </c:pt>
                <c:pt idx="1336">
                  <c:v>0.0</c:v>
                </c:pt>
                <c:pt idx="1337">
                  <c:v>0.0</c:v>
                </c:pt>
                <c:pt idx="1338">
                  <c:v>0.0</c:v>
                </c:pt>
                <c:pt idx="1339">
                  <c:v>0.0</c:v>
                </c:pt>
                <c:pt idx="1340">
                  <c:v>0.0</c:v>
                </c:pt>
                <c:pt idx="1341">
                  <c:v>0.0</c:v>
                </c:pt>
                <c:pt idx="1342">
                  <c:v>0.0</c:v>
                </c:pt>
                <c:pt idx="1343">
                  <c:v>0.0</c:v>
                </c:pt>
                <c:pt idx="1344">
                  <c:v>0.0</c:v>
                </c:pt>
                <c:pt idx="1345">
                  <c:v>0.0</c:v>
                </c:pt>
                <c:pt idx="1346">
                  <c:v>0.0</c:v>
                </c:pt>
                <c:pt idx="1347">
                  <c:v>0.0</c:v>
                </c:pt>
                <c:pt idx="1348">
                  <c:v>0.0</c:v>
                </c:pt>
                <c:pt idx="1349">
                  <c:v>0.0</c:v>
                </c:pt>
                <c:pt idx="1350">
                  <c:v>0.0</c:v>
                </c:pt>
                <c:pt idx="1351">
                  <c:v>0.0</c:v>
                </c:pt>
                <c:pt idx="1352">
                  <c:v>0.0</c:v>
                </c:pt>
                <c:pt idx="1353">
                  <c:v>0.0</c:v>
                </c:pt>
                <c:pt idx="1354">
                  <c:v>0.0</c:v>
                </c:pt>
                <c:pt idx="1355">
                  <c:v>0.0</c:v>
                </c:pt>
                <c:pt idx="1356">
                  <c:v>0.0</c:v>
                </c:pt>
                <c:pt idx="1357">
                  <c:v>0.0</c:v>
                </c:pt>
                <c:pt idx="1358">
                  <c:v>0.0</c:v>
                </c:pt>
                <c:pt idx="1359">
                  <c:v>0.0</c:v>
                </c:pt>
                <c:pt idx="1360">
                  <c:v>0.0</c:v>
                </c:pt>
                <c:pt idx="1361">
                  <c:v>0.0</c:v>
                </c:pt>
                <c:pt idx="1362">
                  <c:v>0.0</c:v>
                </c:pt>
                <c:pt idx="1363">
                  <c:v>0.0</c:v>
                </c:pt>
                <c:pt idx="1364">
                  <c:v>0.0</c:v>
                </c:pt>
                <c:pt idx="1365">
                  <c:v>0.0</c:v>
                </c:pt>
                <c:pt idx="1366">
                  <c:v>0.0</c:v>
                </c:pt>
                <c:pt idx="1367">
                  <c:v>0.0</c:v>
                </c:pt>
                <c:pt idx="1368">
                  <c:v>0.0</c:v>
                </c:pt>
                <c:pt idx="1369">
                  <c:v>0.0</c:v>
                </c:pt>
                <c:pt idx="1370">
                  <c:v>0.0</c:v>
                </c:pt>
                <c:pt idx="1371">
                  <c:v>0.0</c:v>
                </c:pt>
                <c:pt idx="1372">
                  <c:v>0.0</c:v>
                </c:pt>
                <c:pt idx="1373">
                  <c:v>0.0</c:v>
                </c:pt>
                <c:pt idx="1374">
                  <c:v>0.0</c:v>
                </c:pt>
                <c:pt idx="1375">
                  <c:v>0.0</c:v>
                </c:pt>
                <c:pt idx="1376">
                  <c:v>0.0</c:v>
                </c:pt>
                <c:pt idx="1377">
                  <c:v>0.0</c:v>
                </c:pt>
                <c:pt idx="1378">
                  <c:v>0.0</c:v>
                </c:pt>
                <c:pt idx="1379">
                  <c:v>0.0</c:v>
                </c:pt>
                <c:pt idx="1380">
                  <c:v>0.0</c:v>
                </c:pt>
                <c:pt idx="1381">
                  <c:v>0.0</c:v>
                </c:pt>
                <c:pt idx="1382">
                  <c:v>0.0</c:v>
                </c:pt>
                <c:pt idx="1383">
                  <c:v>0.0</c:v>
                </c:pt>
                <c:pt idx="1384">
                  <c:v>0.0</c:v>
                </c:pt>
                <c:pt idx="1385">
                  <c:v>0.0</c:v>
                </c:pt>
                <c:pt idx="1386">
                  <c:v>0.0</c:v>
                </c:pt>
                <c:pt idx="1387">
                  <c:v>0.0</c:v>
                </c:pt>
                <c:pt idx="1388">
                  <c:v>0.0</c:v>
                </c:pt>
                <c:pt idx="1389">
                  <c:v>0.0</c:v>
                </c:pt>
                <c:pt idx="1390">
                  <c:v>0.0</c:v>
                </c:pt>
                <c:pt idx="1391">
                  <c:v>0.0</c:v>
                </c:pt>
                <c:pt idx="1392">
                  <c:v>0.0</c:v>
                </c:pt>
                <c:pt idx="1393">
                  <c:v>0.0</c:v>
                </c:pt>
                <c:pt idx="1394">
                  <c:v>0.0</c:v>
                </c:pt>
                <c:pt idx="1395">
                  <c:v>0.0</c:v>
                </c:pt>
                <c:pt idx="1396">
                  <c:v>0.0</c:v>
                </c:pt>
                <c:pt idx="1397">
                  <c:v>0.0</c:v>
                </c:pt>
                <c:pt idx="1398">
                  <c:v>0.0</c:v>
                </c:pt>
                <c:pt idx="1399">
                  <c:v>0.0</c:v>
                </c:pt>
                <c:pt idx="1400">
                  <c:v>0.0</c:v>
                </c:pt>
                <c:pt idx="1401">
                  <c:v>0.0</c:v>
                </c:pt>
                <c:pt idx="1402">
                  <c:v>0.0</c:v>
                </c:pt>
                <c:pt idx="1403">
                  <c:v>0.0</c:v>
                </c:pt>
                <c:pt idx="1404">
                  <c:v>0.0</c:v>
                </c:pt>
                <c:pt idx="1405">
                  <c:v>0.0</c:v>
                </c:pt>
                <c:pt idx="1406">
                  <c:v>0.0</c:v>
                </c:pt>
                <c:pt idx="1407">
                  <c:v>0.0</c:v>
                </c:pt>
                <c:pt idx="1408">
                  <c:v>0.0</c:v>
                </c:pt>
                <c:pt idx="1409">
                  <c:v>0.0</c:v>
                </c:pt>
                <c:pt idx="1410">
                  <c:v>0.0</c:v>
                </c:pt>
                <c:pt idx="1411">
                  <c:v>0.0</c:v>
                </c:pt>
                <c:pt idx="1412">
                  <c:v>0.0</c:v>
                </c:pt>
                <c:pt idx="1413">
                  <c:v>0.0</c:v>
                </c:pt>
                <c:pt idx="1414">
                  <c:v>0.0</c:v>
                </c:pt>
                <c:pt idx="1415">
                  <c:v>0.0</c:v>
                </c:pt>
                <c:pt idx="1416">
                  <c:v>0.0</c:v>
                </c:pt>
                <c:pt idx="1417">
                  <c:v>0.0</c:v>
                </c:pt>
                <c:pt idx="1418">
                  <c:v>0.0</c:v>
                </c:pt>
                <c:pt idx="1419">
                  <c:v>0.0</c:v>
                </c:pt>
                <c:pt idx="1420">
                  <c:v>0.0</c:v>
                </c:pt>
                <c:pt idx="1421">
                  <c:v>0.0</c:v>
                </c:pt>
                <c:pt idx="1422">
                  <c:v>0.0</c:v>
                </c:pt>
                <c:pt idx="1423">
                  <c:v>0.0</c:v>
                </c:pt>
                <c:pt idx="1424">
                  <c:v>0.0</c:v>
                </c:pt>
                <c:pt idx="1425">
                  <c:v>0.0</c:v>
                </c:pt>
                <c:pt idx="1426">
                  <c:v>0.0</c:v>
                </c:pt>
                <c:pt idx="1427">
                  <c:v>0.0</c:v>
                </c:pt>
                <c:pt idx="1428">
                  <c:v>0.0</c:v>
                </c:pt>
                <c:pt idx="1429">
                  <c:v>0.0</c:v>
                </c:pt>
                <c:pt idx="1430">
                  <c:v>0.0</c:v>
                </c:pt>
                <c:pt idx="1431">
                  <c:v>0.0</c:v>
                </c:pt>
                <c:pt idx="1432">
                  <c:v>0.0</c:v>
                </c:pt>
                <c:pt idx="1433">
                  <c:v>0.0</c:v>
                </c:pt>
                <c:pt idx="1434">
                  <c:v>0.0</c:v>
                </c:pt>
                <c:pt idx="1435">
                  <c:v>0.0</c:v>
                </c:pt>
                <c:pt idx="1436">
                  <c:v>0.0</c:v>
                </c:pt>
                <c:pt idx="1437">
                  <c:v>0.0</c:v>
                </c:pt>
                <c:pt idx="1438">
                  <c:v>0.0</c:v>
                </c:pt>
                <c:pt idx="1439">
                  <c:v>0.0</c:v>
                </c:pt>
                <c:pt idx="1440">
                  <c:v>0.0</c:v>
                </c:pt>
                <c:pt idx="1441">
                  <c:v>0.0</c:v>
                </c:pt>
                <c:pt idx="1442">
                  <c:v>0.0</c:v>
                </c:pt>
                <c:pt idx="1443">
                  <c:v>0.0</c:v>
                </c:pt>
                <c:pt idx="1444">
                  <c:v>0.0</c:v>
                </c:pt>
                <c:pt idx="1445">
                  <c:v>0.0</c:v>
                </c:pt>
                <c:pt idx="1446">
                  <c:v>0.0</c:v>
                </c:pt>
                <c:pt idx="1447">
                  <c:v>0.0</c:v>
                </c:pt>
                <c:pt idx="1448">
                  <c:v>0.0</c:v>
                </c:pt>
                <c:pt idx="1449">
                  <c:v>0.0</c:v>
                </c:pt>
                <c:pt idx="1450">
                  <c:v>0.0</c:v>
                </c:pt>
                <c:pt idx="1451">
                  <c:v>0.0</c:v>
                </c:pt>
                <c:pt idx="1452">
                  <c:v>0.0</c:v>
                </c:pt>
                <c:pt idx="1453">
                  <c:v>0.0</c:v>
                </c:pt>
                <c:pt idx="1454">
                  <c:v>0.0</c:v>
                </c:pt>
                <c:pt idx="1455">
                  <c:v>0.0</c:v>
                </c:pt>
                <c:pt idx="1456">
                  <c:v>0.0</c:v>
                </c:pt>
                <c:pt idx="1457">
                  <c:v>0.0</c:v>
                </c:pt>
                <c:pt idx="1458">
                  <c:v>0.0</c:v>
                </c:pt>
                <c:pt idx="1459">
                  <c:v>0.0</c:v>
                </c:pt>
                <c:pt idx="1460">
                  <c:v>0.0</c:v>
                </c:pt>
                <c:pt idx="1461">
                  <c:v>0.0</c:v>
                </c:pt>
                <c:pt idx="1462">
                  <c:v>0.0</c:v>
                </c:pt>
                <c:pt idx="1463">
                  <c:v>0.0</c:v>
                </c:pt>
                <c:pt idx="1464">
                  <c:v>0.0</c:v>
                </c:pt>
                <c:pt idx="1465">
                  <c:v>0.0</c:v>
                </c:pt>
                <c:pt idx="1466">
                  <c:v>0.0</c:v>
                </c:pt>
                <c:pt idx="1467">
                  <c:v>0.0</c:v>
                </c:pt>
                <c:pt idx="1468">
                  <c:v>0.0</c:v>
                </c:pt>
                <c:pt idx="1469">
                  <c:v>0.0</c:v>
                </c:pt>
                <c:pt idx="1470">
                  <c:v>0.0</c:v>
                </c:pt>
                <c:pt idx="1471">
                  <c:v>0.0</c:v>
                </c:pt>
                <c:pt idx="1472">
                  <c:v>0.0</c:v>
                </c:pt>
                <c:pt idx="1473">
                  <c:v>0.0</c:v>
                </c:pt>
                <c:pt idx="1474">
                  <c:v>0.0</c:v>
                </c:pt>
                <c:pt idx="1475">
                  <c:v>0.0</c:v>
                </c:pt>
                <c:pt idx="1476">
                  <c:v>0.0</c:v>
                </c:pt>
                <c:pt idx="1477">
                  <c:v>0.0</c:v>
                </c:pt>
                <c:pt idx="1478">
                  <c:v>0.0</c:v>
                </c:pt>
                <c:pt idx="1479">
                  <c:v>0.0</c:v>
                </c:pt>
                <c:pt idx="1480">
                  <c:v>0.0</c:v>
                </c:pt>
                <c:pt idx="1481">
                  <c:v>0.0</c:v>
                </c:pt>
                <c:pt idx="1482">
                  <c:v>0.0</c:v>
                </c:pt>
                <c:pt idx="1483">
                  <c:v>0.0</c:v>
                </c:pt>
                <c:pt idx="1484">
                  <c:v>0.0</c:v>
                </c:pt>
                <c:pt idx="1485">
                  <c:v>0.0</c:v>
                </c:pt>
                <c:pt idx="1486">
                  <c:v>0.0</c:v>
                </c:pt>
                <c:pt idx="1487">
                  <c:v>0.0</c:v>
                </c:pt>
                <c:pt idx="1488">
                  <c:v>0.0</c:v>
                </c:pt>
                <c:pt idx="1489">
                  <c:v>0.0</c:v>
                </c:pt>
                <c:pt idx="1490">
                  <c:v>0.0</c:v>
                </c:pt>
                <c:pt idx="1491">
                  <c:v>0.0</c:v>
                </c:pt>
                <c:pt idx="1492">
                  <c:v>0.0</c:v>
                </c:pt>
                <c:pt idx="1493">
                  <c:v>0.0</c:v>
                </c:pt>
                <c:pt idx="1494">
                  <c:v>0.0</c:v>
                </c:pt>
                <c:pt idx="1495">
                  <c:v>0.0</c:v>
                </c:pt>
                <c:pt idx="1496">
                  <c:v>0.0</c:v>
                </c:pt>
                <c:pt idx="1497">
                  <c:v>0.0</c:v>
                </c:pt>
                <c:pt idx="1498">
                  <c:v>0.0</c:v>
                </c:pt>
                <c:pt idx="1499">
                  <c:v>0.0</c:v>
                </c:pt>
                <c:pt idx="1500">
                  <c:v>0.0</c:v>
                </c:pt>
                <c:pt idx="1501">
                  <c:v>0.0</c:v>
                </c:pt>
                <c:pt idx="1502">
                  <c:v>0.0</c:v>
                </c:pt>
                <c:pt idx="1503">
                  <c:v>0.0</c:v>
                </c:pt>
                <c:pt idx="1504">
                  <c:v>0.0</c:v>
                </c:pt>
                <c:pt idx="1505">
                  <c:v>0.0</c:v>
                </c:pt>
                <c:pt idx="1506">
                  <c:v>0.0</c:v>
                </c:pt>
                <c:pt idx="1507">
                  <c:v>0.0</c:v>
                </c:pt>
                <c:pt idx="1508">
                  <c:v>0.0</c:v>
                </c:pt>
                <c:pt idx="1509">
                  <c:v>0.0</c:v>
                </c:pt>
                <c:pt idx="1510">
                  <c:v>0.0</c:v>
                </c:pt>
                <c:pt idx="1511">
                  <c:v>0.0</c:v>
                </c:pt>
                <c:pt idx="1512">
                  <c:v>0.0</c:v>
                </c:pt>
                <c:pt idx="1513">
                  <c:v>0.0</c:v>
                </c:pt>
                <c:pt idx="1514">
                  <c:v>0.0</c:v>
                </c:pt>
                <c:pt idx="1515">
                  <c:v>0.0</c:v>
                </c:pt>
                <c:pt idx="1516">
                  <c:v>0.0</c:v>
                </c:pt>
                <c:pt idx="1517">
                  <c:v>0.0</c:v>
                </c:pt>
                <c:pt idx="1518">
                  <c:v>0.0</c:v>
                </c:pt>
                <c:pt idx="1519">
                  <c:v>0.0</c:v>
                </c:pt>
                <c:pt idx="1520">
                  <c:v>0.0</c:v>
                </c:pt>
                <c:pt idx="1521">
                  <c:v>0.0</c:v>
                </c:pt>
                <c:pt idx="1522">
                  <c:v>0.0</c:v>
                </c:pt>
                <c:pt idx="1523">
                  <c:v>0.0</c:v>
                </c:pt>
                <c:pt idx="1524">
                  <c:v>0.0</c:v>
                </c:pt>
                <c:pt idx="1525">
                  <c:v>0.0</c:v>
                </c:pt>
                <c:pt idx="1526">
                  <c:v>0.0</c:v>
                </c:pt>
                <c:pt idx="1527">
                  <c:v>0.0</c:v>
                </c:pt>
                <c:pt idx="1528">
                  <c:v>0.0</c:v>
                </c:pt>
                <c:pt idx="1529">
                  <c:v>0.0</c:v>
                </c:pt>
                <c:pt idx="1530">
                  <c:v>0.0</c:v>
                </c:pt>
                <c:pt idx="1531">
                  <c:v>0.0</c:v>
                </c:pt>
                <c:pt idx="1532">
                  <c:v>0.0</c:v>
                </c:pt>
                <c:pt idx="1533">
                  <c:v>0.0</c:v>
                </c:pt>
                <c:pt idx="1534">
                  <c:v>0.0</c:v>
                </c:pt>
                <c:pt idx="1535">
                  <c:v>0.0</c:v>
                </c:pt>
                <c:pt idx="1536">
                  <c:v>0.0</c:v>
                </c:pt>
                <c:pt idx="1537">
                  <c:v>0.0</c:v>
                </c:pt>
                <c:pt idx="1538">
                  <c:v>0.0</c:v>
                </c:pt>
                <c:pt idx="1539">
                  <c:v>0.0</c:v>
                </c:pt>
                <c:pt idx="1540">
                  <c:v>0.0</c:v>
                </c:pt>
                <c:pt idx="1541">
                  <c:v>0.0</c:v>
                </c:pt>
                <c:pt idx="1542">
                  <c:v>0.0</c:v>
                </c:pt>
                <c:pt idx="1543">
                  <c:v>0.0</c:v>
                </c:pt>
                <c:pt idx="1544">
                  <c:v>0.0</c:v>
                </c:pt>
                <c:pt idx="1545">
                  <c:v>0.0</c:v>
                </c:pt>
                <c:pt idx="1546">
                  <c:v>0.0</c:v>
                </c:pt>
                <c:pt idx="1547">
                  <c:v>0.0</c:v>
                </c:pt>
                <c:pt idx="1548">
                  <c:v>0.0</c:v>
                </c:pt>
                <c:pt idx="1549">
                  <c:v>0.0</c:v>
                </c:pt>
                <c:pt idx="1550">
                  <c:v>0.0</c:v>
                </c:pt>
                <c:pt idx="1551">
                  <c:v>0.0</c:v>
                </c:pt>
                <c:pt idx="1552">
                  <c:v>0.0</c:v>
                </c:pt>
                <c:pt idx="1553">
                  <c:v>0.0</c:v>
                </c:pt>
                <c:pt idx="1554">
                  <c:v>0.0</c:v>
                </c:pt>
                <c:pt idx="1555">
                  <c:v>0.0</c:v>
                </c:pt>
                <c:pt idx="1556">
                  <c:v>0.0</c:v>
                </c:pt>
                <c:pt idx="1557">
                  <c:v>0.0</c:v>
                </c:pt>
                <c:pt idx="1558">
                  <c:v>0.0</c:v>
                </c:pt>
                <c:pt idx="1559">
                  <c:v>0.0</c:v>
                </c:pt>
                <c:pt idx="1560">
                  <c:v>0.0</c:v>
                </c:pt>
                <c:pt idx="1561">
                  <c:v>0.0</c:v>
                </c:pt>
                <c:pt idx="1562">
                  <c:v>0.0</c:v>
                </c:pt>
                <c:pt idx="1563">
                  <c:v>0.0</c:v>
                </c:pt>
                <c:pt idx="1564">
                  <c:v>0.0</c:v>
                </c:pt>
                <c:pt idx="1565">
                  <c:v>0.0</c:v>
                </c:pt>
                <c:pt idx="1566">
                  <c:v>0.0</c:v>
                </c:pt>
                <c:pt idx="1567">
                  <c:v>0.0</c:v>
                </c:pt>
                <c:pt idx="1568">
                  <c:v>0.0</c:v>
                </c:pt>
                <c:pt idx="1569">
                  <c:v>0.0</c:v>
                </c:pt>
                <c:pt idx="1570">
                  <c:v>0.0</c:v>
                </c:pt>
                <c:pt idx="1571">
                  <c:v>0.0</c:v>
                </c:pt>
                <c:pt idx="1572">
                  <c:v>0.0</c:v>
                </c:pt>
                <c:pt idx="1573">
                  <c:v>0.0</c:v>
                </c:pt>
                <c:pt idx="1574">
                  <c:v>0.0</c:v>
                </c:pt>
                <c:pt idx="1575">
                  <c:v>0.0</c:v>
                </c:pt>
                <c:pt idx="1576">
                  <c:v>0.0</c:v>
                </c:pt>
                <c:pt idx="1577">
                  <c:v>0.0</c:v>
                </c:pt>
                <c:pt idx="1578">
                  <c:v>0.0</c:v>
                </c:pt>
                <c:pt idx="1579">
                  <c:v>0.0</c:v>
                </c:pt>
                <c:pt idx="1580">
                  <c:v>0.0</c:v>
                </c:pt>
                <c:pt idx="1581">
                  <c:v>0.0</c:v>
                </c:pt>
                <c:pt idx="1582">
                  <c:v>0.0</c:v>
                </c:pt>
                <c:pt idx="1583">
                  <c:v>0.0</c:v>
                </c:pt>
                <c:pt idx="1584">
                  <c:v>0.0</c:v>
                </c:pt>
                <c:pt idx="1585">
                  <c:v>0.0</c:v>
                </c:pt>
                <c:pt idx="1586">
                  <c:v>0.0</c:v>
                </c:pt>
                <c:pt idx="1587">
                  <c:v>0.0</c:v>
                </c:pt>
                <c:pt idx="1588">
                  <c:v>0.0</c:v>
                </c:pt>
                <c:pt idx="1589">
                  <c:v>0.0</c:v>
                </c:pt>
                <c:pt idx="1590">
                  <c:v>0.0</c:v>
                </c:pt>
                <c:pt idx="1591">
                  <c:v>0.0</c:v>
                </c:pt>
                <c:pt idx="1592">
                  <c:v>0.0</c:v>
                </c:pt>
                <c:pt idx="1593">
                  <c:v>0.0</c:v>
                </c:pt>
                <c:pt idx="1594">
                  <c:v>0.0</c:v>
                </c:pt>
                <c:pt idx="1595">
                  <c:v>0.0</c:v>
                </c:pt>
                <c:pt idx="1596">
                  <c:v>0.0</c:v>
                </c:pt>
                <c:pt idx="1597">
                  <c:v>0.0</c:v>
                </c:pt>
                <c:pt idx="1598">
                  <c:v>0.0</c:v>
                </c:pt>
                <c:pt idx="1599">
                  <c:v>0.0</c:v>
                </c:pt>
                <c:pt idx="1600">
                  <c:v>0.0</c:v>
                </c:pt>
                <c:pt idx="1601">
                  <c:v>0.0</c:v>
                </c:pt>
                <c:pt idx="1602">
                  <c:v>0.0</c:v>
                </c:pt>
                <c:pt idx="1603">
                  <c:v>0.0</c:v>
                </c:pt>
                <c:pt idx="1604">
                  <c:v>0.0</c:v>
                </c:pt>
                <c:pt idx="1605">
                  <c:v>0.0</c:v>
                </c:pt>
                <c:pt idx="1606">
                  <c:v>0.0</c:v>
                </c:pt>
                <c:pt idx="1607">
                  <c:v>0.0</c:v>
                </c:pt>
                <c:pt idx="1608">
                  <c:v>0.0</c:v>
                </c:pt>
                <c:pt idx="1609">
                  <c:v>0.0</c:v>
                </c:pt>
                <c:pt idx="1610">
                  <c:v>0.0</c:v>
                </c:pt>
                <c:pt idx="1611">
                  <c:v>0.0</c:v>
                </c:pt>
                <c:pt idx="1612">
                  <c:v>0.0</c:v>
                </c:pt>
                <c:pt idx="1613">
                  <c:v>0.0</c:v>
                </c:pt>
                <c:pt idx="1614">
                  <c:v>0.0</c:v>
                </c:pt>
                <c:pt idx="1615">
                  <c:v>0.0</c:v>
                </c:pt>
                <c:pt idx="1616">
                  <c:v>0.0</c:v>
                </c:pt>
                <c:pt idx="1617">
                  <c:v>0.0</c:v>
                </c:pt>
                <c:pt idx="1618">
                  <c:v>0.0</c:v>
                </c:pt>
                <c:pt idx="1619">
                  <c:v>0.0</c:v>
                </c:pt>
                <c:pt idx="1620">
                  <c:v>0.0</c:v>
                </c:pt>
                <c:pt idx="1621">
                  <c:v>0.0</c:v>
                </c:pt>
                <c:pt idx="1622">
                  <c:v>0.0</c:v>
                </c:pt>
                <c:pt idx="1623">
                  <c:v>0.0</c:v>
                </c:pt>
                <c:pt idx="1624">
                  <c:v>0.0</c:v>
                </c:pt>
                <c:pt idx="1625">
                  <c:v>0.0</c:v>
                </c:pt>
                <c:pt idx="1626">
                  <c:v>0.0</c:v>
                </c:pt>
                <c:pt idx="1627">
                  <c:v>0.0</c:v>
                </c:pt>
                <c:pt idx="1628">
                  <c:v>0.0</c:v>
                </c:pt>
                <c:pt idx="1629">
                  <c:v>0.0</c:v>
                </c:pt>
                <c:pt idx="1630">
                  <c:v>0.0</c:v>
                </c:pt>
                <c:pt idx="1631">
                  <c:v>0.0</c:v>
                </c:pt>
                <c:pt idx="1632">
                  <c:v>0.0</c:v>
                </c:pt>
                <c:pt idx="1633">
                  <c:v>0.0</c:v>
                </c:pt>
                <c:pt idx="1634">
                  <c:v>0.0</c:v>
                </c:pt>
                <c:pt idx="1635">
                  <c:v>0.0</c:v>
                </c:pt>
                <c:pt idx="1636">
                  <c:v>0.0</c:v>
                </c:pt>
                <c:pt idx="1637">
                  <c:v>0.0</c:v>
                </c:pt>
                <c:pt idx="1638">
                  <c:v>0.0</c:v>
                </c:pt>
                <c:pt idx="1639">
                  <c:v>0.0</c:v>
                </c:pt>
                <c:pt idx="1640">
                  <c:v>0.0</c:v>
                </c:pt>
                <c:pt idx="1641">
                  <c:v>0.0</c:v>
                </c:pt>
                <c:pt idx="1642">
                  <c:v>0.0</c:v>
                </c:pt>
                <c:pt idx="1643">
                  <c:v>0.0</c:v>
                </c:pt>
                <c:pt idx="1644">
                  <c:v>0.0</c:v>
                </c:pt>
                <c:pt idx="1645">
                  <c:v>0.0</c:v>
                </c:pt>
                <c:pt idx="1646">
                  <c:v>0.0</c:v>
                </c:pt>
                <c:pt idx="1647">
                  <c:v>0.0</c:v>
                </c:pt>
                <c:pt idx="1648">
                  <c:v>0.0</c:v>
                </c:pt>
                <c:pt idx="1649">
                  <c:v>0.0</c:v>
                </c:pt>
                <c:pt idx="1650">
                  <c:v>0.0</c:v>
                </c:pt>
                <c:pt idx="1651">
                  <c:v>0.0</c:v>
                </c:pt>
                <c:pt idx="1652">
                  <c:v>0.0</c:v>
                </c:pt>
                <c:pt idx="1653">
                  <c:v>0.0</c:v>
                </c:pt>
                <c:pt idx="1654">
                  <c:v>0.0</c:v>
                </c:pt>
                <c:pt idx="1655">
                  <c:v>0.0</c:v>
                </c:pt>
                <c:pt idx="1656">
                  <c:v>0.0</c:v>
                </c:pt>
                <c:pt idx="1657">
                  <c:v>0.0</c:v>
                </c:pt>
                <c:pt idx="1658">
                  <c:v>0.0</c:v>
                </c:pt>
                <c:pt idx="1659">
                  <c:v>0.0</c:v>
                </c:pt>
                <c:pt idx="1660">
                  <c:v>0.0</c:v>
                </c:pt>
                <c:pt idx="1661">
                  <c:v>0.0</c:v>
                </c:pt>
                <c:pt idx="1662">
                  <c:v>0.0</c:v>
                </c:pt>
                <c:pt idx="1663">
                  <c:v>0.0</c:v>
                </c:pt>
                <c:pt idx="1664">
                  <c:v>0.0</c:v>
                </c:pt>
                <c:pt idx="1665">
                  <c:v>0.0</c:v>
                </c:pt>
                <c:pt idx="1666">
                  <c:v>0.0</c:v>
                </c:pt>
                <c:pt idx="1667">
                  <c:v>0.0</c:v>
                </c:pt>
                <c:pt idx="1668">
                  <c:v>0.0</c:v>
                </c:pt>
                <c:pt idx="1669">
                  <c:v>0.0</c:v>
                </c:pt>
                <c:pt idx="1670">
                  <c:v>0.0</c:v>
                </c:pt>
                <c:pt idx="1671">
                  <c:v>0.0</c:v>
                </c:pt>
                <c:pt idx="1672">
                  <c:v>0.0</c:v>
                </c:pt>
                <c:pt idx="1673">
                  <c:v>0.0</c:v>
                </c:pt>
                <c:pt idx="1674">
                  <c:v>0.0</c:v>
                </c:pt>
                <c:pt idx="1675">
                  <c:v>0.0</c:v>
                </c:pt>
                <c:pt idx="1676">
                  <c:v>0.0</c:v>
                </c:pt>
                <c:pt idx="1677">
                  <c:v>0.0</c:v>
                </c:pt>
                <c:pt idx="1678">
                  <c:v>0.0</c:v>
                </c:pt>
                <c:pt idx="1679">
                  <c:v>0.0</c:v>
                </c:pt>
                <c:pt idx="1680">
                  <c:v>0.0</c:v>
                </c:pt>
                <c:pt idx="1681">
                  <c:v>0.0</c:v>
                </c:pt>
                <c:pt idx="1682">
                  <c:v>0.0</c:v>
                </c:pt>
                <c:pt idx="1683">
                  <c:v>0.0</c:v>
                </c:pt>
                <c:pt idx="1684">
                  <c:v>0.0</c:v>
                </c:pt>
                <c:pt idx="1685">
                  <c:v>0.0</c:v>
                </c:pt>
                <c:pt idx="1686">
                  <c:v>0.0</c:v>
                </c:pt>
                <c:pt idx="1687">
                  <c:v>0.0</c:v>
                </c:pt>
                <c:pt idx="1688">
                  <c:v>0.0</c:v>
                </c:pt>
                <c:pt idx="1689">
                  <c:v>0.0</c:v>
                </c:pt>
                <c:pt idx="1690">
                  <c:v>0.0</c:v>
                </c:pt>
                <c:pt idx="1691">
                  <c:v>0.0</c:v>
                </c:pt>
                <c:pt idx="1692">
                  <c:v>0.0</c:v>
                </c:pt>
                <c:pt idx="1693">
                  <c:v>0.0</c:v>
                </c:pt>
                <c:pt idx="1694">
                  <c:v>0.0</c:v>
                </c:pt>
                <c:pt idx="1695">
                  <c:v>0.0</c:v>
                </c:pt>
                <c:pt idx="1696">
                  <c:v>0.0</c:v>
                </c:pt>
                <c:pt idx="1697">
                  <c:v>0.0</c:v>
                </c:pt>
                <c:pt idx="1698">
                  <c:v>0.0</c:v>
                </c:pt>
                <c:pt idx="1699">
                  <c:v>0.0</c:v>
                </c:pt>
                <c:pt idx="1700">
                  <c:v>0.0</c:v>
                </c:pt>
                <c:pt idx="1701">
                  <c:v>0.0</c:v>
                </c:pt>
                <c:pt idx="1702">
                  <c:v>0.0</c:v>
                </c:pt>
                <c:pt idx="1703">
                  <c:v>0.0</c:v>
                </c:pt>
                <c:pt idx="1704">
                  <c:v>0.0</c:v>
                </c:pt>
                <c:pt idx="1705">
                  <c:v>0.0</c:v>
                </c:pt>
                <c:pt idx="1706">
                  <c:v>0.0</c:v>
                </c:pt>
                <c:pt idx="1707">
                  <c:v>0.0</c:v>
                </c:pt>
                <c:pt idx="1708">
                  <c:v>0.0</c:v>
                </c:pt>
                <c:pt idx="1709">
                  <c:v>0.0</c:v>
                </c:pt>
                <c:pt idx="1710">
                  <c:v>0.0</c:v>
                </c:pt>
                <c:pt idx="1711">
                  <c:v>0.0</c:v>
                </c:pt>
                <c:pt idx="1712">
                  <c:v>0.0</c:v>
                </c:pt>
                <c:pt idx="1713">
                  <c:v>0.0</c:v>
                </c:pt>
                <c:pt idx="1714">
                  <c:v>0.0</c:v>
                </c:pt>
                <c:pt idx="1715">
                  <c:v>0.0</c:v>
                </c:pt>
                <c:pt idx="1716">
                  <c:v>0.0</c:v>
                </c:pt>
                <c:pt idx="1717">
                  <c:v>0.0</c:v>
                </c:pt>
                <c:pt idx="1718">
                  <c:v>0.0</c:v>
                </c:pt>
                <c:pt idx="1719">
                  <c:v>0.0</c:v>
                </c:pt>
                <c:pt idx="1720">
                  <c:v>0.0</c:v>
                </c:pt>
                <c:pt idx="1721">
                  <c:v>0.0</c:v>
                </c:pt>
                <c:pt idx="1722">
                  <c:v>0.0</c:v>
                </c:pt>
                <c:pt idx="1723">
                  <c:v>0.0</c:v>
                </c:pt>
                <c:pt idx="1724">
                  <c:v>0.0</c:v>
                </c:pt>
                <c:pt idx="1725">
                  <c:v>0.0</c:v>
                </c:pt>
                <c:pt idx="1726">
                  <c:v>0.0</c:v>
                </c:pt>
                <c:pt idx="1727">
                  <c:v>0.0</c:v>
                </c:pt>
                <c:pt idx="1728">
                  <c:v>0.0</c:v>
                </c:pt>
                <c:pt idx="1729">
                  <c:v>0.0</c:v>
                </c:pt>
                <c:pt idx="1730">
                  <c:v>0.0</c:v>
                </c:pt>
                <c:pt idx="1731">
                  <c:v>0.0</c:v>
                </c:pt>
                <c:pt idx="1732">
                  <c:v>0.0</c:v>
                </c:pt>
                <c:pt idx="1733">
                  <c:v>0.0</c:v>
                </c:pt>
                <c:pt idx="1734">
                  <c:v>0.0</c:v>
                </c:pt>
                <c:pt idx="1735">
                  <c:v>0.0</c:v>
                </c:pt>
                <c:pt idx="1736">
                  <c:v>0.0</c:v>
                </c:pt>
                <c:pt idx="1737">
                  <c:v>0.0</c:v>
                </c:pt>
                <c:pt idx="1738">
                  <c:v>0.0</c:v>
                </c:pt>
                <c:pt idx="1739">
                  <c:v>0.0</c:v>
                </c:pt>
                <c:pt idx="1740">
                  <c:v>0.0</c:v>
                </c:pt>
                <c:pt idx="1741">
                  <c:v>0.0</c:v>
                </c:pt>
                <c:pt idx="1742">
                  <c:v>0.0</c:v>
                </c:pt>
                <c:pt idx="1743">
                  <c:v>0.0</c:v>
                </c:pt>
                <c:pt idx="1744">
                  <c:v>0.0</c:v>
                </c:pt>
                <c:pt idx="1745">
                  <c:v>0.0</c:v>
                </c:pt>
                <c:pt idx="1746">
                  <c:v>0.0</c:v>
                </c:pt>
                <c:pt idx="1747">
                  <c:v>0.0</c:v>
                </c:pt>
                <c:pt idx="1748">
                  <c:v>0.0</c:v>
                </c:pt>
                <c:pt idx="1749">
                  <c:v>0.0</c:v>
                </c:pt>
                <c:pt idx="1750">
                  <c:v>0.0</c:v>
                </c:pt>
                <c:pt idx="1751">
                  <c:v>0.0</c:v>
                </c:pt>
                <c:pt idx="1752">
                  <c:v>0.0</c:v>
                </c:pt>
                <c:pt idx="1753">
                  <c:v>0.0</c:v>
                </c:pt>
                <c:pt idx="1754">
                  <c:v>0.0</c:v>
                </c:pt>
                <c:pt idx="1755">
                  <c:v>0.0</c:v>
                </c:pt>
                <c:pt idx="1756">
                  <c:v>0.0</c:v>
                </c:pt>
                <c:pt idx="1757">
                  <c:v>0.0</c:v>
                </c:pt>
                <c:pt idx="1758">
                  <c:v>0.0</c:v>
                </c:pt>
                <c:pt idx="1759">
                  <c:v>0.0</c:v>
                </c:pt>
                <c:pt idx="1760">
                  <c:v>0.0</c:v>
                </c:pt>
                <c:pt idx="1761">
                  <c:v>0.0</c:v>
                </c:pt>
                <c:pt idx="1762">
                  <c:v>0.0</c:v>
                </c:pt>
                <c:pt idx="1763">
                  <c:v>0.0</c:v>
                </c:pt>
                <c:pt idx="1764">
                  <c:v>0.0</c:v>
                </c:pt>
                <c:pt idx="1765">
                  <c:v>0.0</c:v>
                </c:pt>
                <c:pt idx="1766">
                  <c:v>0.0</c:v>
                </c:pt>
                <c:pt idx="1767">
                  <c:v>0.0</c:v>
                </c:pt>
                <c:pt idx="1768">
                  <c:v>0.0</c:v>
                </c:pt>
                <c:pt idx="1769">
                  <c:v>0.0</c:v>
                </c:pt>
                <c:pt idx="1770">
                  <c:v>0.0</c:v>
                </c:pt>
                <c:pt idx="1771">
                  <c:v>0.0</c:v>
                </c:pt>
                <c:pt idx="1772">
                  <c:v>0.0</c:v>
                </c:pt>
                <c:pt idx="1773">
                  <c:v>0.0</c:v>
                </c:pt>
                <c:pt idx="1774">
                  <c:v>0.0</c:v>
                </c:pt>
                <c:pt idx="1775">
                  <c:v>0.0</c:v>
                </c:pt>
                <c:pt idx="1776">
                  <c:v>0.0</c:v>
                </c:pt>
                <c:pt idx="1777">
                  <c:v>0.0</c:v>
                </c:pt>
                <c:pt idx="1778">
                  <c:v>0.0</c:v>
                </c:pt>
                <c:pt idx="1779">
                  <c:v>0.0</c:v>
                </c:pt>
                <c:pt idx="1780">
                  <c:v>0.0</c:v>
                </c:pt>
                <c:pt idx="1781">
                  <c:v>0.0</c:v>
                </c:pt>
                <c:pt idx="1782">
                  <c:v>0.0</c:v>
                </c:pt>
                <c:pt idx="1783">
                  <c:v>0.0</c:v>
                </c:pt>
                <c:pt idx="1784">
                  <c:v>0.0</c:v>
                </c:pt>
                <c:pt idx="1785">
                  <c:v>0.0</c:v>
                </c:pt>
                <c:pt idx="1786">
                  <c:v>0.0</c:v>
                </c:pt>
                <c:pt idx="1787">
                  <c:v>0.0</c:v>
                </c:pt>
                <c:pt idx="1788">
                  <c:v>0.0</c:v>
                </c:pt>
                <c:pt idx="1789">
                  <c:v>0.0</c:v>
                </c:pt>
                <c:pt idx="1790">
                  <c:v>0.0</c:v>
                </c:pt>
                <c:pt idx="1791">
                  <c:v>0.0</c:v>
                </c:pt>
                <c:pt idx="1792">
                  <c:v>0.0</c:v>
                </c:pt>
                <c:pt idx="1793">
                  <c:v>0.0</c:v>
                </c:pt>
                <c:pt idx="1794">
                  <c:v>0.0</c:v>
                </c:pt>
                <c:pt idx="1795">
                  <c:v>0.0</c:v>
                </c:pt>
                <c:pt idx="1796">
                  <c:v>0.0</c:v>
                </c:pt>
                <c:pt idx="1797">
                  <c:v>0.0</c:v>
                </c:pt>
                <c:pt idx="1798">
                  <c:v>0.0</c:v>
                </c:pt>
                <c:pt idx="1799">
                  <c:v>0.0</c:v>
                </c:pt>
                <c:pt idx="1800">
                  <c:v>0.0</c:v>
                </c:pt>
                <c:pt idx="1801">
                  <c:v>0.0</c:v>
                </c:pt>
                <c:pt idx="1802">
                  <c:v>0.0</c:v>
                </c:pt>
                <c:pt idx="1803">
                  <c:v>0.0</c:v>
                </c:pt>
                <c:pt idx="1804">
                  <c:v>0.0</c:v>
                </c:pt>
                <c:pt idx="1805">
                  <c:v>0.0</c:v>
                </c:pt>
                <c:pt idx="1806">
                  <c:v>0.0</c:v>
                </c:pt>
                <c:pt idx="1807">
                  <c:v>0.0</c:v>
                </c:pt>
                <c:pt idx="1808">
                  <c:v>0.0</c:v>
                </c:pt>
                <c:pt idx="1809">
                  <c:v>0.0</c:v>
                </c:pt>
                <c:pt idx="1810">
                  <c:v>0.0</c:v>
                </c:pt>
                <c:pt idx="1811">
                  <c:v>0.0</c:v>
                </c:pt>
                <c:pt idx="1812">
                  <c:v>0.0</c:v>
                </c:pt>
                <c:pt idx="1813">
                  <c:v>0.0</c:v>
                </c:pt>
                <c:pt idx="1814">
                  <c:v>0.0</c:v>
                </c:pt>
                <c:pt idx="1815">
                  <c:v>0.0</c:v>
                </c:pt>
                <c:pt idx="1816">
                  <c:v>0.0</c:v>
                </c:pt>
                <c:pt idx="1817">
                  <c:v>0.0</c:v>
                </c:pt>
                <c:pt idx="1818">
                  <c:v>0.0</c:v>
                </c:pt>
                <c:pt idx="1819">
                  <c:v>0.0</c:v>
                </c:pt>
                <c:pt idx="1820">
                  <c:v>0.0</c:v>
                </c:pt>
                <c:pt idx="1821">
                  <c:v>0.0</c:v>
                </c:pt>
                <c:pt idx="1822">
                  <c:v>0.0</c:v>
                </c:pt>
                <c:pt idx="1823">
                  <c:v>0.0</c:v>
                </c:pt>
                <c:pt idx="1824">
                  <c:v>0.0</c:v>
                </c:pt>
                <c:pt idx="1825">
                  <c:v>0.0</c:v>
                </c:pt>
                <c:pt idx="1826">
                  <c:v>0.0</c:v>
                </c:pt>
                <c:pt idx="1827">
                  <c:v>0.0</c:v>
                </c:pt>
                <c:pt idx="1828">
                  <c:v>0.0</c:v>
                </c:pt>
                <c:pt idx="1829">
                  <c:v>0.0</c:v>
                </c:pt>
                <c:pt idx="1830">
                  <c:v>0.0</c:v>
                </c:pt>
                <c:pt idx="1831">
                  <c:v>0.0</c:v>
                </c:pt>
                <c:pt idx="1832">
                  <c:v>0.0</c:v>
                </c:pt>
                <c:pt idx="1833">
                  <c:v>0.0</c:v>
                </c:pt>
                <c:pt idx="1834">
                  <c:v>0.0</c:v>
                </c:pt>
                <c:pt idx="1835">
                  <c:v>0.0</c:v>
                </c:pt>
                <c:pt idx="1836">
                  <c:v>0.0</c:v>
                </c:pt>
                <c:pt idx="1837">
                  <c:v>0.0</c:v>
                </c:pt>
                <c:pt idx="1838">
                  <c:v>0.0</c:v>
                </c:pt>
                <c:pt idx="1839">
                  <c:v>0.0</c:v>
                </c:pt>
                <c:pt idx="1840">
                  <c:v>0.0</c:v>
                </c:pt>
                <c:pt idx="1841">
                  <c:v>0.0</c:v>
                </c:pt>
                <c:pt idx="1842">
                  <c:v>0.0</c:v>
                </c:pt>
                <c:pt idx="1843">
                  <c:v>0.0</c:v>
                </c:pt>
                <c:pt idx="1844">
                  <c:v>0.0</c:v>
                </c:pt>
                <c:pt idx="1845">
                  <c:v>0.0</c:v>
                </c:pt>
                <c:pt idx="1846">
                  <c:v>0.0</c:v>
                </c:pt>
                <c:pt idx="1847">
                  <c:v>0.0</c:v>
                </c:pt>
                <c:pt idx="1848">
                  <c:v>0.0</c:v>
                </c:pt>
                <c:pt idx="1849">
                  <c:v>0.0</c:v>
                </c:pt>
                <c:pt idx="1850">
                  <c:v>0.0</c:v>
                </c:pt>
                <c:pt idx="1851">
                  <c:v>0.0</c:v>
                </c:pt>
                <c:pt idx="1852">
                  <c:v>0.0</c:v>
                </c:pt>
                <c:pt idx="1853">
                  <c:v>0.0</c:v>
                </c:pt>
                <c:pt idx="1854">
                  <c:v>0.0</c:v>
                </c:pt>
                <c:pt idx="1855">
                  <c:v>0.0</c:v>
                </c:pt>
                <c:pt idx="1856">
                  <c:v>0.0</c:v>
                </c:pt>
                <c:pt idx="1857">
                  <c:v>0.0</c:v>
                </c:pt>
                <c:pt idx="1858">
                  <c:v>0.0</c:v>
                </c:pt>
                <c:pt idx="1859">
                  <c:v>0.0</c:v>
                </c:pt>
                <c:pt idx="1860">
                  <c:v>0.0</c:v>
                </c:pt>
                <c:pt idx="1861">
                  <c:v>0.0</c:v>
                </c:pt>
                <c:pt idx="1862">
                  <c:v>0.0</c:v>
                </c:pt>
                <c:pt idx="1863">
                  <c:v>0.0</c:v>
                </c:pt>
                <c:pt idx="1864">
                  <c:v>0.0</c:v>
                </c:pt>
                <c:pt idx="1865">
                  <c:v>0.0</c:v>
                </c:pt>
                <c:pt idx="1866">
                  <c:v>0.0</c:v>
                </c:pt>
                <c:pt idx="1867">
                  <c:v>0.0</c:v>
                </c:pt>
                <c:pt idx="1868">
                  <c:v>0.0</c:v>
                </c:pt>
                <c:pt idx="1869">
                  <c:v>0.0</c:v>
                </c:pt>
                <c:pt idx="1870">
                  <c:v>0.0</c:v>
                </c:pt>
                <c:pt idx="1871">
                  <c:v>0.0</c:v>
                </c:pt>
                <c:pt idx="1872">
                  <c:v>0.0</c:v>
                </c:pt>
                <c:pt idx="1873">
                  <c:v>0.0</c:v>
                </c:pt>
                <c:pt idx="1874">
                  <c:v>0.0</c:v>
                </c:pt>
                <c:pt idx="1875">
                  <c:v>0.0</c:v>
                </c:pt>
                <c:pt idx="1876">
                  <c:v>0.0</c:v>
                </c:pt>
                <c:pt idx="1877">
                  <c:v>0.0</c:v>
                </c:pt>
                <c:pt idx="1878">
                  <c:v>0.0</c:v>
                </c:pt>
                <c:pt idx="1879">
                  <c:v>0.0</c:v>
                </c:pt>
                <c:pt idx="1880">
                  <c:v>0.0</c:v>
                </c:pt>
                <c:pt idx="1881">
                  <c:v>0.0</c:v>
                </c:pt>
                <c:pt idx="1882">
                  <c:v>0.0</c:v>
                </c:pt>
                <c:pt idx="1883">
                  <c:v>0.0</c:v>
                </c:pt>
                <c:pt idx="1884">
                  <c:v>0.0</c:v>
                </c:pt>
                <c:pt idx="1885">
                  <c:v>0.0</c:v>
                </c:pt>
                <c:pt idx="1886">
                  <c:v>0.0</c:v>
                </c:pt>
                <c:pt idx="1887">
                  <c:v>0.0</c:v>
                </c:pt>
                <c:pt idx="1888">
                  <c:v>0.0</c:v>
                </c:pt>
                <c:pt idx="1889">
                  <c:v>0.0</c:v>
                </c:pt>
                <c:pt idx="1890">
                  <c:v>0.0</c:v>
                </c:pt>
                <c:pt idx="1891">
                  <c:v>0.0</c:v>
                </c:pt>
                <c:pt idx="1892">
                  <c:v>0.0</c:v>
                </c:pt>
                <c:pt idx="1893">
                  <c:v>0.0</c:v>
                </c:pt>
                <c:pt idx="1894">
                  <c:v>0.0</c:v>
                </c:pt>
                <c:pt idx="1895">
                  <c:v>0.0</c:v>
                </c:pt>
                <c:pt idx="1896">
                  <c:v>0.0</c:v>
                </c:pt>
                <c:pt idx="1897">
                  <c:v>0.0</c:v>
                </c:pt>
                <c:pt idx="1898">
                  <c:v>0.0</c:v>
                </c:pt>
                <c:pt idx="1899">
                  <c:v>0.0</c:v>
                </c:pt>
                <c:pt idx="1900">
                  <c:v>0.0</c:v>
                </c:pt>
                <c:pt idx="1901">
                  <c:v>0.0</c:v>
                </c:pt>
                <c:pt idx="1902">
                  <c:v>0.0</c:v>
                </c:pt>
                <c:pt idx="1903">
                  <c:v>0.0</c:v>
                </c:pt>
                <c:pt idx="1904">
                  <c:v>0.0</c:v>
                </c:pt>
                <c:pt idx="1905">
                  <c:v>0.0</c:v>
                </c:pt>
                <c:pt idx="1906">
                  <c:v>0.0</c:v>
                </c:pt>
                <c:pt idx="1907">
                  <c:v>0.0</c:v>
                </c:pt>
                <c:pt idx="1908">
                  <c:v>0.0</c:v>
                </c:pt>
                <c:pt idx="1909">
                  <c:v>0.0</c:v>
                </c:pt>
                <c:pt idx="1910">
                  <c:v>0.0</c:v>
                </c:pt>
                <c:pt idx="1911">
                  <c:v>0.0</c:v>
                </c:pt>
                <c:pt idx="1912">
                  <c:v>0.0</c:v>
                </c:pt>
                <c:pt idx="1913">
                  <c:v>0.0</c:v>
                </c:pt>
                <c:pt idx="1914">
                  <c:v>0.0</c:v>
                </c:pt>
                <c:pt idx="1915">
                  <c:v>0.0</c:v>
                </c:pt>
                <c:pt idx="1916">
                  <c:v>0.0</c:v>
                </c:pt>
                <c:pt idx="1917">
                  <c:v>0.0</c:v>
                </c:pt>
                <c:pt idx="1918">
                  <c:v>0.0</c:v>
                </c:pt>
                <c:pt idx="1919">
                  <c:v>0.0</c:v>
                </c:pt>
                <c:pt idx="1920">
                  <c:v>0.0</c:v>
                </c:pt>
                <c:pt idx="1921">
                  <c:v>0.0</c:v>
                </c:pt>
                <c:pt idx="1922">
                  <c:v>0.0</c:v>
                </c:pt>
                <c:pt idx="1923">
                  <c:v>0.0</c:v>
                </c:pt>
                <c:pt idx="1924">
                  <c:v>0.0</c:v>
                </c:pt>
                <c:pt idx="1925">
                  <c:v>0.0</c:v>
                </c:pt>
                <c:pt idx="1926">
                  <c:v>0.0</c:v>
                </c:pt>
                <c:pt idx="1927">
                  <c:v>0.0</c:v>
                </c:pt>
                <c:pt idx="1928">
                  <c:v>0.0</c:v>
                </c:pt>
                <c:pt idx="1929">
                  <c:v>0.0</c:v>
                </c:pt>
                <c:pt idx="1930">
                  <c:v>0.0</c:v>
                </c:pt>
                <c:pt idx="1931">
                  <c:v>0.0</c:v>
                </c:pt>
                <c:pt idx="1932">
                  <c:v>0.0</c:v>
                </c:pt>
                <c:pt idx="1933">
                  <c:v>0.0</c:v>
                </c:pt>
                <c:pt idx="1934">
                  <c:v>0.0</c:v>
                </c:pt>
                <c:pt idx="1935">
                  <c:v>0.0</c:v>
                </c:pt>
                <c:pt idx="1936">
                  <c:v>0.0</c:v>
                </c:pt>
                <c:pt idx="1937">
                  <c:v>0.0</c:v>
                </c:pt>
                <c:pt idx="1938">
                  <c:v>0.0</c:v>
                </c:pt>
                <c:pt idx="1939">
                  <c:v>0.0</c:v>
                </c:pt>
                <c:pt idx="1940">
                  <c:v>0.0</c:v>
                </c:pt>
                <c:pt idx="1941">
                  <c:v>0.0</c:v>
                </c:pt>
                <c:pt idx="1942">
                  <c:v>0.0</c:v>
                </c:pt>
                <c:pt idx="1943">
                  <c:v>0.0</c:v>
                </c:pt>
                <c:pt idx="1944">
                  <c:v>0.0</c:v>
                </c:pt>
                <c:pt idx="1945">
                  <c:v>0.0</c:v>
                </c:pt>
                <c:pt idx="1946">
                  <c:v>0.0</c:v>
                </c:pt>
                <c:pt idx="1947">
                  <c:v>0.0</c:v>
                </c:pt>
                <c:pt idx="1948">
                  <c:v>0.0</c:v>
                </c:pt>
                <c:pt idx="1949">
                  <c:v>0.0</c:v>
                </c:pt>
                <c:pt idx="1950">
                  <c:v>0.0</c:v>
                </c:pt>
                <c:pt idx="1951">
                  <c:v>0.0</c:v>
                </c:pt>
                <c:pt idx="1952">
                  <c:v>0.0</c:v>
                </c:pt>
                <c:pt idx="1953">
                  <c:v>0.0</c:v>
                </c:pt>
                <c:pt idx="1954">
                  <c:v>0.0</c:v>
                </c:pt>
                <c:pt idx="1955">
                  <c:v>0.0</c:v>
                </c:pt>
                <c:pt idx="1956">
                  <c:v>0.0</c:v>
                </c:pt>
                <c:pt idx="1957">
                  <c:v>0.0</c:v>
                </c:pt>
                <c:pt idx="1958">
                  <c:v>0.0</c:v>
                </c:pt>
                <c:pt idx="1959">
                  <c:v>0.0</c:v>
                </c:pt>
                <c:pt idx="1960">
                  <c:v>0.0</c:v>
                </c:pt>
                <c:pt idx="1961">
                  <c:v>0.0</c:v>
                </c:pt>
                <c:pt idx="1962">
                  <c:v>0.0</c:v>
                </c:pt>
                <c:pt idx="1963">
                  <c:v>0.0</c:v>
                </c:pt>
                <c:pt idx="1964">
                  <c:v>0.0</c:v>
                </c:pt>
                <c:pt idx="1965">
                  <c:v>0.0</c:v>
                </c:pt>
                <c:pt idx="1966">
                  <c:v>0.0</c:v>
                </c:pt>
                <c:pt idx="1967">
                  <c:v>0.0</c:v>
                </c:pt>
                <c:pt idx="1968">
                  <c:v>0.0</c:v>
                </c:pt>
                <c:pt idx="1969">
                  <c:v>0.0</c:v>
                </c:pt>
                <c:pt idx="1970">
                  <c:v>0.0</c:v>
                </c:pt>
                <c:pt idx="1971">
                  <c:v>0.0</c:v>
                </c:pt>
                <c:pt idx="1972">
                  <c:v>0.0</c:v>
                </c:pt>
                <c:pt idx="1973">
                  <c:v>0.0</c:v>
                </c:pt>
                <c:pt idx="1974">
                  <c:v>0.0</c:v>
                </c:pt>
                <c:pt idx="1975">
                  <c:v>0.0</c:v>
                </c:pt>
                <c:pt idx="1976">
                  <c:v>0.0</c:v>
                </c:pt>
                <c:pt idx="1977">
                  <c:v>0.0</c:v>
                </c:pt>
                <c:pt idx="1978">
                  <c:v>0.0</c:v>
                </c:pt>
                <c:pt idx="1979">
                  <c:v>0.0</c:v>
                </c:pt>
                <c:pt idx="1980">
                  <c:v>0.0</c:v>
                </c:pt>
                <c:pt idx="1981">
                  <c:v>0.0</c:v>
                </c:pt>
                <c:pt idx="1982">
                  <c:v>0.0</c:v>
                </c:pt>
                <c:pt idx="1983">
                  <c:v>0.0</c:v>
                </c:pt>
                <c:pt idx="1984">
                  <c:v>0.0</c:v>
                </c:pt>
                <c:pt idx="1985">
                  <c:v>0.0</c:v>
                </c:pt>
                <c:pt idx="1986">
                  <c:v>0.0</c:v>
                </c:pt>
                <c:pt idx="1987">
                  <c:v>0.0</c:v>
                </c:pt>
                <c:pt idx="1988">
                  <c:v>0.0</c:v>
                </c:pt>
                <c:pt idx="1989">
                  <c:v>0.0</c:v>
                </c:pt>
                <c:pt idx="1990">
                  <c:v>0.0</c:v>
                </c:pt>
                <c:pt idx="1991">
                  <c:v>0.0</c:v>
                </c:pt>
                <c:pt idx="1992">
                  <c:v>0.0</c:v>
                </c:pt>
                <c:pt idx="1993">
                  <c:v>0.0</c:v>
                </c:pt>
                <c:pt idx="1994">
                  <c:v>0.0</c:v>
                </c:pt>
                <c:pt idx="1995">
                  <c:v>0.0</c:v>
                </c:pt>
                <c:pt idx="1996">
                  <c:v>0.0</c:v>
                </c:pt>
                <c:pt idx="1997">
                  <c:v>0.0</c:v>
                </c:pt>
                <c:pt idx="1998">
                  <c:v>0.0</c:v>
                </c:pt>
                <c:pt idx="1999">
                  <c:v>0.0</c:v>
                </c:pt>
                <c:pt idx="2000">
                  <c:v>0.0</c:v>
                </c:pt>
                <c:pt idx="2001">
                  <c:v>0.0</c:v>
                </c:pt>
                <c:pt idx="2002">
                  <c:v>0.0</c:v>
                </c:pt>
                <c:pt idx="2003">
                  <c:v>0.0</c:v>
                </c:pt>
                <c:pt idx="2004">
                  <c:v>0.0</c:v>
                </c:pt>
                <c:pt idx="2005">
                  <c:v>0.0</c:v>
                </c:pt>
                <c:pt idx="2006">
                  <c:v>0.0</c:v>
                </c:pt>
                <c:pt idx="2007">
                  <c:v>0.0</c:v>
                </c:pt>
                <c:pt idx="2008">
                  <c:v>0.0</c:v>
                </c:pt>
                <c:pt idx="2009">
                  <c:v>0.0</c:v>
                </c:pt>
                <c:pt idx="2010">
                  <c:v>0.0</c:v>
                </c:pt>
                <c:pt idx="2011">
                  <c:v>0.0</c:v>
                </c:pt>
                <c:pt idx="2012">
                  <c:v>0.0</c:v>
                </c:pt>
                <c:pt idx="2013">
                  <c:v>0.0</c:v>
                </c:pt>
                <c:pt idx="2014">
                  <c:v>0.0</c:v>
                </c:pt>
                <c:pt idx="2015">
                  <c:v>0.0</c:v>
                </c:pt>
                <c:pt idx="2016">
                  <c:v>0.0</c:v>
                </c:pt>
                <c:pt idx="2017">
                  <c:v>0.0</c:v>
                </c:pt>
                <c:pt idx="2018">
                  <c:v>0.0</c:v>
                </c:pt>
                <c:pt idx="2019">
                  <c:v>0.0</c:v>
                </c:pt>
                <c:pt idx="2020">
                  <c:v>0.0</c:v>
                </c:pt>
                <c:pt idx="2021">
                  <c:v>0.0</c:v>
                </c:pt>
                <c:pt idx="2022">
                  <c:v>0.0</c:v>
                </c:pt>
                <c:pt idx="2023">
                  <c:v>0.0</c:v>
                </c:pt>
                <c:pt idx="2024">
                  <c:v>0.0</c:v>
                </c:pt>
                <c:pt idx="2025">
                  <c:v>0.0</c:v>
                </c:pt>
                <c:pt idx="2026">
                  <c:v>0.0</c:v>
                </c:pt>
                <c:pt idx="2027">
                  <c:v>0.0</c:v>
                </c:pt>
                <c:pt idx="2028">
                  <c:v>0.0</c:v>
                </c:pt>
                <c:pt idx="2029">
                  <c:v>0.0</c:v>
                </c:pt>
                <c:pt idx="2030">
                  <c:v>0.0</c:v>
                </c:pt>
                <c:pt idx="2031">
                  <c:v>0.0</c:v>
                </c:pt>
                <c:pt idx="2032">
                  <c:v>0.0</c:v>
                </c:pt>
                <c:pt idx="2033">
                  <c:v>0.0</c:v>
                </c:pt>
                <c:pt idx="2034">
                  <c:v>0.0</c:v>
                </c:pt>
                <c:pt idx="2035">
                  <c:v>0.0</c:v>
                </c:pt>
                <c:pt idx="2036">
                  <c:v>0.0</c:v>
                </c:pt>
                <c:pt idx="2037">
                  <c:v>0.0</c:v>
                </c:pt>
                <c:pt idx="2038">
                  <c:v>0.0</c:v>
                </c:pt>
                <c:pt idx="2039">
                  <c:v>0.0</c:v>
                </c:pt>
                <c:pt idx="2040">
                  <c:v>0.0</c:v>
                </c:pt>
                <c:pt idx="2041">
                  <c:v>0.0</c:v>
                </c:pt>
                <c:pt idx="2042">
                  <c:v>0.0</c:v>
                </c:pt>
                <c:pt idx="2043">
                  <c:v>0.0</c:v>
                </c:pt>
                <c:pt idx="2044">
                  <c:v>0.0</c:v>
                </c:pt>
                <c:pt idx="2045">
                  <c:v>0.0</c:v>
                </c:pt>
                <c:pt idx="2046">
                  <c:v>0.0</c:v>
                </c:pt>
                <c:pt idx="2047">
                  <c:v>0.0</c:v>
                </c:pt>
                <c:pt idx="2048">
                  <c:v>0.0</c:v>
                </c:pt>
                <c:pt idx="2049">
                  <c:v>0.0</c:v>
                </c:pt>
                <c:pt idx="2050">
                  <c:v>0.0</c:v>
                </c:pt>
                <c:pt idx="2051">
                  <c:v>0.0</c:v>
                </c:pt>
                <c:pt idx="2052">
                  <c:v>0.0</c:v>
                </c:pt>
                <c:pt idx="2053">
                  <c:v>0.0</c:v>
                </c:pt>
                <c:pt idx="2054">
                  <c:v>0.0</c:v>
                </c:pt>
                <c:pt idx="2055">
                  <c:v>0.0</c:v>
                </c:pt>
                <c:pt idx="2056">
                  <c:v>0.0</c:v>
                </c:pt>
                <c:pt idx="2057">
                  <c:v>0.0</c:v>
                </c:pt>
                <c:pt idx="2058">
                  <c:v>0.0</c:v>
                </c:pt>
                <c:pt idx="2059">
                  <c:v>0.0</c:v>
                </c:pt>
                <c:pt idx="2060">
                  <c:v>0.0</c:v>
                </c:pt>
                <c:pt idx="2061">
                  <c:v>0.0</c:v>
                </c:pt>
                <c:pt idx="2062">
                  <c:v>0.0</c:v>
                </c:pt>
                <c:pt idx="2063">
                  <c:v>0.0</c:v>
                </c:pt>
                <c:pt idx="2064">
                  <c:v>0.0</c:v>
                </c:pt>
                <c:pt idx="2065">
                  <c:v>0.0</c:v>
                </c:pt>
                <c:pt idx="2066">
                  <c:v>0.0</c:v>
                </c:pt>
                <c:pt idx="2067">
                  <c:v>0.0</c:v>
                </c:pt>
                <c:pt idx="2068">
                  <c:v>0.0</c:v>
                </c:pt>
                <c:pt idx="2069">
                  <c:v>0.0</c:v>
                </c:pt>
                <c:pt idx="2070">
                  <c:v>0.0</c:v>
                </c:pt>
                <c:pt idx="2071">
                  <c:v>0.0</c:v>
                </c:pt>
                <c:pt idx="2072">
                  <c:v>0.0</c:v>
                </c:pt>
                <c:pt idx="2073">
                  <c:v>0.0</c:v>
                </c:pt>
                <c:pt idx="2074">
                  <c:v>0.0</c:v>
                </c:pt>
                <c:pt idx="2075">
                  <c:v>0.0</c:v>
                </c:pt>
                <c:pt idx="2076">
                  <c:v>0.0</c:v>
                </c:pt>
                <c:pt idx="2077">
                  <c:v>0.0</c:v>
                </c:pt>
                <c:pt idx="2078">
                  <c:v>0.0</c:v>
                </c:pt>
                <c:pt idx="2079">
                  <c:v>0.0</c:v>
                </c:pt>
                <c:pt idx="2080">
                  <c:v>0.0</c:v>
                </c:pt>
                <c:pt idx="2081">
                  <c:v>0.0</c:v>
                </c:pt>
                <c:pt idx="2082">
                  <c:v>0.0</c:v>
                </c:pt>
                <c:pt idx="2083">
                  <c:v>0.0</c:v>
                </c:pt>
                <c:pt idx="2084">
                  <c:v>0.0</c:v>
                </c:pt>
                <c:pt idx="2085">
                  <c:v>0.0</c:v>
                </c:pt>
                <c:pt idx="2086">
                  <c:v>0.0</c:v>
                </c:pt>
                <c:pt idx="2087">
                  <c:v>0.0</c:v>
                </c:pt>
                <c:pt idx="2088">
                  <c:v>0.0</c:v>
                </c:pt>
                <c:pt idx="2089">
                  <c:v>0.0</c:v>
                </c:pt>
                <c:pt idx="2090">
                  <c:v>0.0</c:v>
                </c:pt>
                <c:pt idx="2091">
                  <c:v>0.0</c:v>
                </c:pt>
                <c:pt idx="2092">
                  <c:v>0.0</c:v>
                </c:pt>
                <c:pt idx="2093">
                  <c:v>0.0</c:v>
                </c:pt>
                <c:pt idx="2094">
                  <c:v>0.0</c:v>
                </c:pt>
                <c:pt idx="2095">
                  <c:v>0.0</c:v>
                </c:pt>
                <c:pt idx="2096">
                  <c:v>0.0</c:v>
                </c:pt>
                <c:pt idx="2097">
                  <c:v>0.0</c:v>
                </c:pt>
                <c:pt idx="2098">
                  <c:v>0.0</c:v>
                </c:pt>
                <c:pt idx="2099">
                  <c:v>0.0</c:v>
                </c:pt>
                <c:pt idx="2100">
                  <c:v>0.0</c:v>
                </c:pt>
                <c:pt idx="2101">
                  <c:v>0.0</c:v>
                </c:pt>
                <c:pt idx="2102">
                  <c:v>0.0</c:v>
                </c:pt>
                <c:pt idx="2103">
                  <c:v>0.0</c:v>
                </c:pt>
                <c:pt idx="2104">
                  <c:v>0.0</c:v>
                </c:pt>
                <c:pt idx="2105">
                  <c:v>0.0</c:v>
                </c:pt>
                <c:pt idx="2106">
                  <c:v>0.0</c:v>
                </c:pt>
                <c:pt idx="2107">
                  <c:v>0.0</c:v>
                </c:pt>
                <c:pt idx="2108">
                  <c:v>0.0</c:v>
                </c:pt>
                <c:pt idx="2109">
                  <c:v>0.0</c:v>
                </c:pt>
                <c:pt idx="2110">
                  <c:v>0.0</c:v>
                </c:pt>
                <c:pt idx="2111">
                  <c:v>0.0</c:v>
                </c:pt>
                <c:pt idx="2112">
                  <c:v>0.0</c:v>
                </c:pt>
                <c:pt idx="2113">
                  <c:v>0.0</c:v>
                </c:pt>
                <c:pt idx="2114">
                  <c:v>0.0</c:v>
                </c:pt>
                <c:pt idx="2115">
                  <c:v>0.0</c:v>
                </c:pt>
                <c:pt idx="2116">
                  <c:v>0.0</c:v>
                </c:pt>
                <c:pt idx="2117">
                  <c:v>0.0</c:v>
                </c:pt>
                <c:pt idx="2118">
                  <c:v>0.0</c:v>
                </c:pt>
                <c:pt idx="2119">
                  <c:v>0.0</c:v>
                </c:pt>
                <c:pt idx="2120">
                  <c:v>0.0</c:v>
                </c:pt>
                <c:pt idx="2121">
                  <c:v>0.0</c:v>
                </c:pt>
                <c:pt idx="2122">
                  <c:v>0.0</c:v>
                </c:pt>
                <c:pt idx="2123">
                  <c:v>0.0</c:v>
                </c:pt>
                <c:pt idx="2124">
                  <c:v>0.0</c:v>
                </c:pt>
                <c:pt idx="2125">
                  <c:v>0.0</c:v>
                </c:pt>
                <c:pt idx="2126">
                  <c:v>0.0</c:v>
                </c:pt>
                <c:pt idx="2127">
                  <c:v>0.0</c:v>
                </c:pt>
                <c:pt idx="2128">
                  <c:v>0.0</c:v>
                </c:pt>
                <c:pt idx="2129">
                  <c:v>0.0</c:v>
                </c:pt>
                <c:pt idx="2130">
                  <c:v>0.0</c:v>
                </c:pt>
                <c:pt idx="2131">
                  <c:v>0.0</c:v>
                </c:pt>
                <c:pt idx="2132">
                  <c:v>0.0</c:v>
                </c:pt>
                <c:pt idx="2133">
                  <c:v>0.0</c:v>
                </c:pt>
                <c:pt idx="2134">
                  <c:v>0.0</c:v>
                </c:pt>
                <c:pt idx="2135">
                  <c:v>0.0</c:v>
                </c:pt>
                <c:pt idx="2136">
                  <c:v>0.0</c:v>
                </c:pt>
                <c:pt idx="2137">
                  <c:v>0.0</c:v>
                </c:pt>
                <c:pt idx="2138">
                  <c:v>0.0</c:v>
                </c:pt>
                <c:pt idx="2139">
                  <c:v>0.0</c:v>
                </c:pt>
                <c:pt idx="2140">
                  <c:v>0.0</c:v>
                </c:pt>
                <c:pt idx="2141">
                  <c:v>0.0</c:v>
                </c:pt>
                <c:pt idx="2142">
                  <c:v>0.0</c:v>
                </c:pt>
                <c:pt idx="2143">
                  <c:v>0.0</c:v>
                </c:pt>
                <c:pt idx="2144">
                  <c:v>0.0</c:v>
                </c:pt>
                <c:pt idx="2145">
                  <c:v>0.0</c:v>
                </c:pt>
                <c:pt idx="2146">
                  <c:v>0.0</c:v>
                </c:pt>
                <c:pt idx="2147">
                  <c:v>0.0</c:v>
                </c:pt>
                <c:pt idx="2148">
                  <c:v>0.0</c:v>
                </c:pt>
                <c:pt idx="2149">
                  <c:v>0.0</c:v>
                </c:pt>
                <c:pt idx="2150">
                  <c:v>0.0</c:v>
                </c:pt>
                <c:pt idx="2151">
                  <c:v>0.0</c:v>
                </c:pt>
                <c:pt idx="2152">
                  <c:v>0.0</c:v>
                </c:pt>
                <c:pt idx="2153">
                  <c:v>0.0</c:v>
                </c:pt>
                <c:pt idx="2154">
                  <c:v>0.0</c:v>
                </c:pt>
                <c:pt idx="2155">
                  <c:v>0.0</c:v>
                </c:pt>
                <c:pt idx="2156">
                  <c:v>0.0</c:v>
                </c:pt>
                <c:pt idx="2157">
                  <c:v>0.0</c:v>
                </c:pt>
                <c:pt idx="2158">
                  <c:v>0.0</c:v>
                </c:pt>
                <c:pt idx="2159">
                  <c:v>0.0</c:v>
                </c:pt>
                <c:pt idx="2160">
                  <c:v>0.0</c:v>
                </c:pt>
                <c:pt idx="2161">
                  <c:v>0.0</c:v>
                </c:pt>
                <c:pt idx="2162">
                  <c:v>0.0</c:v>
                </c:pt>
                <c:pt idx="2163">
                  <c:v>0.0</c:v>
                </c:pt>
                <c:pt idx="2164">
                  <c:v>0.0</c:v>
                </c:pt>
                <c:pt idx="2165">
                  <c:v>0.0</c:v>
                </c:pt>
                <c:pt idx="2166">
                  <c:v>0.0</c:v>
                </c:pt>
                <c:pt idx="2167">
                  <c:v>0.0</c:v>
                </c:pt>
                <c:pt idx="2168">
                  <c:v>0.0</c:v>
                </c:pt>
                <c:pt idx="2169">
                  <c:v>0.0</c:v>
                </c:pt>
                <c:pt idx="2170">
                  <c:v>0.0</c:v>
                </c:pt>
                <c:pt idx="2171">
                  <c:v>0.0</c:v>
                </c:pt>
                <c:pt idx="2172">
                  <c:v>0.0</c:v>
                </c:pt>
                <c:pt idx="2173">
                  <c:v>0.0</c:v>
                </c:pt>
                <c:pt idx="2174">
                  <c:v>0.0</c:v>
                </c:pt>
                <c:pt idx="2175">
                  <c:v>0.0</c:v>
                </c:pt>
                <c:pt idx="2176">
                  <c:v>0.0</c:v>
                </c:pt>
                <c:pt idx="2177">
                  <c:v>0.0</c:v>
                </c:pt>
                <c:pt idx="2178">
                  <c:v>0.0</c:v>
                </c:pt>
                <c:pt idx="2179">
                  <c:v>0.0</c:v>
                </c:pt>
                <c:pt idx="2180">
                  <c:v>0.0</c:v>
                </c:pt>
                <c:pt idx="2181">
                  <c:v>0.0</c:v>
                </c:pt>
                <c:pt idx="2182">
                  <c:v>0.0</c:v>
                </c:pt>
                <c:pt idx="2183">
                  <c:v>0.0</c:v>
                </c:pt>
                <c:pt idx="2184">
                  <c:v>0.0</c:v>
                </c:pt>
                <c:pt idx="2185">
                  <c:v>0.0</c:v>
                </c:pt>
                <c:pt idx="2186">
                  <c:v>0.0</c:v>
                </c:pt>
                <c:pt idx="2187">
                  <c:v>0.0</c:v>
                </c:pt>
                <c:pt idx="2188">
                  <c:v>0.0</c:v>
                </c:pt>
                <c:pt idx="2189">
                  <c:v>0.0</c:v>
                </c:pt>
                <c:pt idx="2190">
                  <c:v>0.0</c:v>
                </c:pt>
                <c:pt idx="2191">
                  <c:v>0.0</c:v>
                </c:pt>
                <c:pt idx="2192">
                  <c:v>0.0</c:v>
                </c:pt>
                <c:pt idx="2193">
                  <c:v>0.0</c:v>
                </c:pt>
                <c:pt idx="2194">
                  <c:v>0.0</c:v>
                </c:pt>
                <c:pt idx="2195">
                  <c:v>0.0</c:v>
                </c:pt>
                <c:pt idx="2196">
                  <c:v>0.0</c:v>
                </c:pt>
                <c:pt idx="2197">
                  <c:v>0.0</c:v>
                </c:pt>
                <c:pt idx="2198">
                  <c:v>0.0</c:v>
                </c:pt>
                <c:pt idx="2199">
                  <c:v>0.0</c:v>
                </c:pt>
                <c:pt idx="2200">
                  <c:v>0.0</c:v>
                </c:pt>
                <c:pt idx="2201">
                  <c:v>0.0</c:v>
                </c:pt>
                <c:pt idx="2202">
                  <c:v>0.0</c:v>
                </c:pt>
                <c:pt idx="2203">
                  <c:v>0.0</c:v>
                </c:pt>
                <c:pt idx="2204">
                  <c:v>0.0</c:v>
                </c:pt>
                <c:pt idx="2205">
                  <c:v>0.0</c:v>
                </c:pt>
                <c:pt idx="2206">
                  <c:v>0.0</c:v>
                </c:pt>
                <c:pt idx="2207">
                  <c:v>0.0</c:v>
                </c:pt>
                <c:pt idx="2208">
                  <c:v>0.0</c:v>
                </c:pt>
                <c:pt idx="2209">
                  <c:v>0.0</c:v>
                </c:pt>
                <c:pt idx="2210">
                  <c:v>0.0</c:v>
                </c:pt>
                <c:pt idx="2211">
                  <c:v>0.0</c:v>
                </c:pt>
                <c:pt idx="2212">
                  <c:v>0.0</c:v>
                </c:pt>
                <c:pt idx="2213">
                  <c:v>0.0</c:v>
                </c:pt>
                <c:pt idx="2214">
                  <c:v>0.0</c:v>
                </c:pt>
                <c:pt idx="2215">
                  <c:v>0.0</c:v>
                </c:pt>
                <c:pt idx="2216">
                  <c:v>0.0</c:v>
                </c:pt>
                <c:pt idx="2217">
                  <c:v>0.0</c:v>
                </c:pt>
                <c:pt idx="2218">
                  <c:v>0.0</c:v>
                </c:pt>
                <c:pt idx="2219">
                  <c:v>0.0</c:v>
                </c:pt>
                <c:pt idx="2220">
                  <c:v>0.0</c:v>
                </c:pt>
                <c:pt idx="2221">
                  <c:v>0.0</c:v>
                </c:pt>
                <c:pt idx="2222">
                  <c:v>0.0</c:v>
                </c:pt>
                <c:pt idx="2223">
                  <c:v>0.0</c:v>
                </c:pt>
                <c:pt idx="2224">
                  <c:v>0.0</c:v>
                </c:pt>
                <c:pt idx="2225">
                  <c:v>0.0</c:v>
                </c:pt>
                <c:pt idx="2226">
                  <c:v>0.0</c:v>
                </c:pt>
                <c:pt idx="2227">
                  <c:v>0.0</c:v>
                </c:pt>
                <c:pt idx="2228">
                  <c:v>0.0</c:v>
                </c:pt>
                <c:pt idx="2229">
                  <c:v>0.0</c:v>
                </c:pt>
                <c:pt idx="2230">
                  <c:v>0.0</c:v>
                </c:pt>
                <c:pt idx="2231">
                  <c:v>0.0</c:v>
                </c:pt>
                <c:pt idx="2232">
                  <c:v>0.0</c:v>
                </c:pt>
                <c:pt idx="2233">
                  <c:v>0.0</c:v>
                </c:pt>
                <c:pt idx="2234">
                  <c:v>0.0</c:v>
                </c:pt>
                <c:pt idx="2235">
                  <c:v>0.0</c:v>
                </c:pt>
                <c:pt idx="2236">
                  <c:v>0.0</c:v>
                </c:pt>
                <c:pt idx="2237">
                  <c:v>0.0</c:v>
                </c:pt>
                <c:pt idx="2238">
                  <c:v>0.0</c:v>
                </c:pt>
                <c:pt idx="2239">
                  <c:v>0.0</c:v>
                </c:pt>
                <c:pt idx="2240">
                  <c:v>0.0</c:v>
                </c:pt>
                <c:pt idx="2241">
                  <c:v>0.0</c:v>
                </c:pt>
                <c:pt idx="2242">
                  <c:v>0.0</c:v>
                </c:pt>
                <c:pt idx="2243">
                  <c:v>0.0</c:v>
                </c:pt>
                <c:pt idx="2244">
                  <c:v>0.0</c:v>
                </c:pt>
                <c:pt idx="2245">
                  <c:v>0.0</c:v>
                </c:pt>
                <c:pt idx="2246">
                  <c:v>0.0</c:v>
                </c:pt>
                <c:pt idx="2247">
                  <c:v>0.0</c:v>
                </c:pt>
                <c:pt idx="2248">
                  <c:v>0.0</c:v>
                </c:pt>
                <c:pt idx="2249">
                  <c:v>0.0</c:v>
                </c:pt>
                <c:pt idx="2250">
                  <c:v>0.0</c:v>
                </c:pt>
                <c:pt idx="2251">
                  <c:v>0.0</c:v>
                </c:pt>
                <c:pt idx="2252">
                  <c:v>0.0</c:v>
                </c:pt>
                <c:pt idx="2253">
                  <c:v>0.0</c:v>
                </c:pt>
                <c:pt idx="2254">
                  <c:v>0.0</c:v>
                </c:pt>
                <c:pt idx="2255">
                  <c:v>0.0</c:v>
                </c:pt>
                <c:pt idx="2256">
                  <c:v>0.0</c:v>
                </c:pt>
                <c:pt idx="2257">
                  <c:v>0.0</c:v>
                </c:pt>
                <c:pt idx="2258">
                  <c:v>0.0</c:v>
                </c:pt>
                <c:pt idx="2259">
                  <c:v>0.0</c:v>
                </c:pt>
                <c:pt idx="2260">
                  <c:v>0.0</c:v>
                </c:pt>
                <c:pt idx="2261">
                  <c:v>0.0</c:v>
                </c:pt>
                <c:pt idx="2262">
                  <c:v>0.0</c:v>
                </c:pt>
                <c:pt idx="2263">
                  <c:v>0.0</c:v>
                </c:pt>
                <c:pt idx="2264">
                  <c:v>0.0</c:v>
                </c:pt>
                <c:pt idx="2265">
                  <c:v>0.0</c:v>
                </c:pt>
                <c:pt idx="2266">
                  <c:v>0.0</c:v>
                </c:pt>
                <c:pt idx="2267">
                  <c:v>0.0</c:v>
                </c:pt>
                <c:pt idx="2268">
                  <c:v>0.0</c:v>
                </c:pt>
                <c:pt idx="2269">
                  <c:v>0.0</c:v>
                </c:pt>
                <c:pt idx="2270">
                  <c:v>0.0</c:v>
                </c:pt>
                <c:pt idx="2271">
                  <c:v>0.0</c:v>
                </c:pt>
                <c:pt idx="2272">
                  <c:v>0.0</c:v>
                </c:pt>
                <c:pt idx="2273">
                  <c:v>0.0</c:v>
                </c:pt>
                <c:pt idx="2274">
                  <c:v>0.0</c:v>
                </c:pt>
                <c:pt idx="2275">
                  <c:v>0.0</c:v>
                </c:pt>
                <c:pt idx="2276">
                  <c:v>0.0</c:v>
                </c:pt>
                <c:pt idx="2277">
                  <c:v>0.0</c:v>
                </c:pt>
                <c:pt idx="2278">
                  <c:v>0.0</c:v>
                </c:pt>
                <c:pt idx="2279">
                  <c:v>0.0</c:v>
                </c:pt>
                <c:pt idx="2280">
                  <c:v>0.0</c:v>
                </c:pt>
                <c:pt idx="2281">
                  <c:v>0.0</c:v>
                </c:pt>
                <c:pt idx="2282">
                  <c:v>0.0</c:v>
                </c:pt>
                <c:pt idx="2283">
                  <c:v>0.0</c:v>
                </c:pt>
                <c:pt idx="2284">
                  <c:v>0.0</c:v>
                </c:pt>
                <c:pt idx="2285">
                  <c:v>0.0</c:v>
                </c:pt>
                <c:pt idx="2286">
                  <c:v>0.0</c:v>
                </c:pt>
                <c:pt idx="2287">
                  <c:v>0.0</c:v>
                </c:pt>
                <c:pt idx="2288">
                  <c:v>0.0</c:v>
                </c:pt>
                <c:pt idx="2289">
                  <c:v>0.0</c:v>
                </c:pt>
                <c:pt idx="2290">
                  <c:v>0.0</c:v>
                </c:pt>
                <c:pt idx="2291">
                  <c:v>0.0</c:v>
                </c:pt>
                <c:pt idx="2292">
                  <c:v>0.0</c:v>
                </c:pt>
                <c:pt idx="2293">
                  <c:v>0.0</c:v>
                </c:pt>
                <c:pt idx="2294">
                  <c:v>0.0</c:v>
                </c:pt>
                <c:pt idx="2295">
                  <c:v>0.0</c:v>
                </c:pt>
                <c:pt idx="2296">
                  <c:v>0.0</c:v>
                </c:pt>
                <c:pt idx="2297">
                  <c:v>0.0</c:v>
                </c:pt>
                <c:pt idx="2298">
                  <c:v>0.0</c:v>
                </c:pt>
                <c:pt idx="2299">
                  <c:v>0.0</c:v>
                </c:pt>
                <c:pt idx="2300">
                  <c:v>0.0</c:v>
                </c:pt>
                <c:pt idx="2301">
                  <c:v>0.0</c:v>
                </c:pt>
                <c:pt idx="2302">
                  <c:v>0.0</c:v>
                </c:pt>
                <c:pt idx="2303">
                  <c:v>0.0</c:v>
                </c:pt>
                <c:pt idx="2304">
                  <c:v>0.0</c:v>
                </c:pt>
                <c:pt idx="2305">
                  <c:v>0.0</c:v>
                </c:pt>
                <c:pt idx="2306">
                  <c:v>0.0</c:v>
                </c:pt>
                <c:pt idx="2307">
                  <c:v>0.0</c:v>
                </c:pt>
                <c:pt idx="2308">
                  <c:v>0.0</c:v>
                </c:pt>
                <c:pt idx="2309">
                  <c:v>0.0</c:v>
                </c:pt>
                <c:pt idx="2310">
                  <c:v>0.0</c:v>
                </c:pt>
                <c:pt idx="2311">
                  <c:v>0.0</c:v>
                </c:pt>
                <c:pt idx="2312">
                  <c:v>0.0</c:v>
                </c:pt>
                <c:pt idx="2313">
                  <c:v>0.0</c:v>
                </c:pt>
                <c:pt idx="2314">
                  <c:v>0.0</c:v>
                </c:pt>
                <c:pt idx="2315">
                  <c:v>0.0</c:v>
                </c:pt>
                <c:pt idx="2316">
                  <c:v>0.0</c:v>
                </c:pt>
                <c:pt idx="2317">
                  <c:v>0.0</c:v>
                </c:pt>
                <c:pt idx="2318">
                  <c:v>0.0</c:v>
                </c:pt>
                <c:pt idx="2319">
                  <c:v>0.0</c:v>
                </c:pt>
                <c:pt idx="2320">
                  <c:v>0.0</c:v>
                </c:pt>
                <c:pt idx="2321">
                  <c:v>0.0</c:v>
                </c:pt>
                <c:pt idx="2322">
                  <c:v>0.0</c:v>
                </c:pt>
                <c:pt idx="2323">
                  <c:v>0.0</c:v>
                </c:pt>
                <c:pt idx="2324">
                  <c:v>0.0</c:v>
                </c:pt>
                <c:pt idx="2325">
                  <c:v>0.0</c:v>
                </c:pt>
                <c:pt idx="2326">
                  <c:v>0.0</c:v>
                </c:pt>
                <c:pt idx="2327">
                  <c:v>0.0</c:v>
                </c:pt>
                <c:pt idx="2328">
                  <c:v>0.0</c:v>
                </c:pt>
                <c:pt idx="2329">
                  <c:v>0.0</c:v>
                </c:pt>
                <c:pt idx="2330">
                  <c:v>0.0</c:v>
                </c:pt>
                <c:pt idx="2331">
                  <c:v>0.0</c:v>
                </c:pt>
                <c:pt idx="2332">
                  <c:v>0.0</c:v>
                </c:pt>
                <c:pt idx="2333">
                  <c:v>0.0</c:v>
                </c:pt>
                <c:pt idx="2334">
                  <c:v>0.0</c:v>
                </c:pt>
                <c:pt idx="2335">
                  <c:v>0.0</c:v>
                </c:pt>
                <c:pt idx="2336">
                  <c:v>0.0</c:v>
                </c:pt>
                <c:pt idx="2337">
                  <c:v>0.0</c:v>
                </c:pt>
                <c:pt idx="2338">
                  <c:v>0.0</c:v>
                </c:pt>
                <c:pt idx="2339">
                  <c:v>0.0</c:v>
                </c:pt>
                <c:pt idx="2340">
                  <c:v>0.0</c:v>
                </c:pt>
                <c:pt idx="2341">
                  <c:v>0.0</c:v>
                </c:pt>
                <c:pt idx="2342">
                  <c:v>0.0</c:v>
                </c:pt>
                <c:pt idx="2343">
                  <c:v>0.0</c:v>
                </c:pt>
                <c:pt idx="2344">
                  <c:v>0.0</c:v>
                </c:pt>
                <c:pt idx="2345">
                  <c:v>0.0</c:v>
                </c:pt>
                <c:pt idx="2346">
                  <c:v>0.0</c:v>
                </c:pt>
                <c:pt idx="2347">
                  <c:v>0.0</c:v>
                </c:pt>
                <c:pt idx="2348">
                  <c:v>0.0</c:v>
                </c:pt>
                <c:pt idx="2349">
                  <c:v>0.0</c:v>
                </c:pt>
                <c:pt idx="2350">
                  <c:v>0.0</c:v>
                </c:pt>
                <c:pt idx="2351">
                  <c:v>0.0</c:v>
                </c:pt>
                <c:pt idx="2352">
                  <c:v>0.0</c:v>
                </c:pt>
                <c:pt idx="2353">
                  <c:v>0.0</c:v>
                </c:pt>
                <c:pt idx="2354">
                  <c:v>0.0</c:v>
                </c:pt>
                <c:pt idx="2355">
                  <c:v>0.0</c:v>
                </c:pt>
                <c:pt idx="2356">
                  <c:v>0.0</c:v>
                </c:pt>
                <c:pt idx="2357">
                  <c:v>0.0</c:v>
                </c:pt>
                <c:pt idx="2358">
                  <c:v>0.0</c:v>
                </c:pt>
                <c:pt idx="2359">
                  <c:v>0.0</c:v>
                </c:pt>
                <c:pt idx="2360">
                  <c:v>0.0</c:v>
                </c:pt>
                <c:pt idx="2361">
                  <c:v>0.0</c:v>
                </c:pt>
                <c:pt idx="2362">
                  <c:v>0.0</c:v>
                </c:pt>
                <c:pt idx="2363">
                  <c:v>0.0</c:v>
                </c:pt>
                <c:pt idx="2364">
                  <c:v>0.0</c:v>
                </c:pt>
                <c:pt idx="2365">
                  <c:v>0.0</c:v>
                </c:pt>
                <c:pt idx="2366">
                  <c:v>0.0</c:v>
                </c:pt>
                <c:pt idx="2367">
                  <c:v>0.0</c:v>
                </c:pt>
                <c:pt idx="2368">
                  <c:v>0.0</c:v>
                </c:pt>
                <c:pt idx="2369">
                  <c:v>0.0</c:v>
                </c:pt>
                <c:pt idx="2370">
                  <c:v>0.0</c:v>
                </c:pt>
                <c:pt idx="2371">
                  <c:v>0.0</c:v>
                </c:pt>
                <c:pt idx="2372">
                  <c:v>0.0</c:v>
                </c:pt>
                <c:pt idx="2373">
                  <c:v>0.0</c:v>
                </c:pt>
                <c:pt idx="2374">
                  <c:v>0.0</c:v>
                </c:pt>
                <c:pt idx="2375">
                  <c:v>0.0</c:v>
                </c:pt>
                <c:pt idx="2376">
                  <c:v>0.0</c:v>
                </c:pt>
                <c:pt idx="2377">
                  <c:v>0.0</c:v>
                </c:pt>
                <c:pt idx="2378">
                  <c:v>0.0</c:v>
                </c:pt>
                <c:pt idx="2379">
                  <c:v>0.0</c:v>
                </c:pt>
                <c:pt idx="2380">
                  <c:v>0.0</c:v>
                </c:pt>
                <c:pt idx="2381">
                  <c:v>0.0</c:v>
                </c:pt>
                <c:pt idx="2382">
                  <c:v>0.0</c:v>
                </c:pt>
                <c:pt idx="2383">
                  <c:v>0.0</c:v>
                </c:pt>
                <c:pt idx="2384">
                  <c:v>0.0</c:v>
                </c:pt>
                <c:pt idx="2385">
                  <c:v>0.0</c:v>
                </c:pt>
                <c:pt idx="2386">
                  <c:v>0.0</c:v>
                </c:pt>
                <c:pt idx="2387">
                  <c:v>0.0</c:v>
                </c:pt>
                <c:pt idx="2388">
                  <c:v>0.0</c:v>
                </c:pt>
                <c:pt idx="2389">
                  <c:v>0.0</c:v>
                </c:pt>
                <c:pt idx="2390">
                  <c:v>0.0</c:v>
                </c:pt>
                <c:pt idx="2391">
                  <c:v>0.0</c:v>
                </c:pt>
                <c:pt idx="2392">
                  <c:v>0.0</c:v>
                </c:pt>
                <c:pt idx="2393">
                  <c:v>0.0</c:v>
                </c:pt>
                <c:pt idx="2394">
                  <c:v>0.0</c:v>
                </c:pt>
                <c:pt idx="2395">
                  <c:v>0.0</c:v>
                </c:pt>
                <c:pt idx="2396">
                  <c:v>0.0</c:v>
                </c:pt>
                <c:pt idx="2397">
                  <c:v>0.0</c:v>
                </c:pt>
                <c:pt idx="2398">
                  <c:v>0.0</c:v>
                </c:pt>
                <c:pt idx="2399">
                  <c:v>0.0</c:v>
                </c:pt>
                <c:pt idx="2400">
                  <c:v>0.0</c:v>
                </c:pt>
                <c:pt idx="2401">
                  <c:v>0.0</c:v>
                </c:pt>
                <c:pt idx="2402">
                  <c:v>0.0</c:v>
                </c:pt>
                <c:pt idx="2403">
                  <c:v>0.0</c:v>
                </c:pt>
                <c:pt idx="2404">
                  <c:v>0.0</c:v>
                </c:pt>
                <c:pt idx="2405">
                  <c:v>0.0</c:v>
                </c:pt>
                <c:pt idx="2406">
                  <c:v>0.0</c:v>
                </c:pt>
                <c:pt idx="2407">
                  <c:v>0.0</c:v>
                </c:pt>
                <c:pt idx="2408">
                  <c:v>0.0</c:v>
                </c:pt>
                <c:pt idx="2409">
                  <c:v>0.0</c:v>
                </c:pt>
                <c:pt idx="2410">
                  <c:v>0.0</c:v>
                </c:pt>
                <c:pt idx="2411">
                  <c:v>0.0</c:v>
                </c:pt>
                <c:pt idx="2412">
                  <c:v>0.0</c:v>
                </c:pt>
                <c:pt idx="2413">
                  <c:v>0.0</c:v>
                </c:pt>
                <c:pt idx="2414">
                  <c:v>0.0</c:v>
                </c:pt>
                <c:pt idx="2415">
                  <c:v>0.0</c:v>
                </c:pt>
                <c:pt idx="2416">
                  <c:v>0.0</c:v>
                </c:pt>
                <c:pt idx="2417">
                  <c:v>0.0</c:v>
                </c:pt>
                <c:pt idx="2418">
                  <c:v>0.0</c:v>
                </c:pt>
                <c:pt idx="2419">
                  <c:v>0.0</c:v>
                </c:pt>
                <c:pt idx="2420">
                  <c:v>0.0</c:v>
                </c:pt>
                <c:pt idx="2421">
                  <c:v>0.0</c:v>
                </c:pt>
                <c:pt idx="2422">
                  <c:v>0.0</c:v>
                </c:pt>
                <c:pt idx="2423">
                  <c:v>0.0</c:v>
                </c:pt>
                <c:pt idx="2424">
                  <c:v>0.0</c:v>
                </c:pt>
                <c:pt idx="2425">
                  <c:v>0.0</c:v>
                </c:pt>
                <c:pt idx="2426">
                  <c:v>0.0</c:v>
                </c:pt>
                <c:pt idx="2427">
                  <c:v>0.0</c:v>
                </c:pt>
                <c:pt idx="2428">
                  <c:v>0.0</c:v>
                </c:pt>
                <c:pt idx="2429">
                  <c:v>0.0</c:v>
                </c:pt>
                <c:pt idx="2430">
                  <c:v>0.0</c:v>
                </c:pt>
                <c:pt idx="2431">
                  <c:v>0.0</c:v>
                </c:pt>
                <c:pt idx="2432">
                  <c:v>0.0</c:v>
                </c:pt>
                <c:pt idx="2433">
                  <c:v>0.0</c:v>
                </c:pt>
                <c:pt idx="2434">
                  <c:v>0.0</c:v>
                </c:pt>
                <c:pt idx="2435">
                  <c:v>0.0</c:v>
                </c:pt>
                <c:pt idx="2436">
                  <c:v>0.0</c:v>
                </c:pt>
                <c:pt idx="2437">
                  <c:v>0.0</c:v>
                </c:pt>
                <c:pt idx="2438">
                  <c:v>0.0</c:v>
                </c:pt>
                <c:pt idx="2439">
                  <c:v>0.0</c:v>
                </c:pt>
                <c:pt idx="2440">
                  <c:v>0.0</c:v>
                </c:pt>
                <c:pt idx="2441">
                  <c:v>0.0</c:v>
                </c:pt>
                <c:pt idx="2442">
                  <c:v>0.0</c:v>
                </c:pt>
                <c:pt idx="2443">
                  <c:v>0.0</c:v>
                </c:pt>
                <c:pt idx="2444">
                  <c:v>0.0</c:v>
                </c:pt>
                <c:pt idx="2445">
                  <c:v>0.0</c:v>
                </c:pt>
                <c:pt idx="2446">
                  <c:v>0.0</c:v>
                </c:pt>
                <c:pt idx="2447">
                  <c:v>0.0</c:v>
                </c:pt>
                <c:pt idx="2448">
                  <c:v>0.0</c:v>
                </c:pt>
                <c:pt idx="2449">
                  <c:v>0.0</c:v>
                </c:pt>
                <c:pt idx="2450">
                  <c:v>0.0</c:v>
                </c:pt>
                <c:pt idx="2451">
                  <c:v>0.0</c:v>
                </c:pt>
                <c:pt idx="2452">
                  <c:v>0.0</c:v>
                </c:pt>
                <c:pt idx="2453">
                  <c:v>0.0</c:v>
                </c:pt>
                <c:pt idx="2454">
                  <c:v>0.0</c:v>
                </c:pt>
                <c:pt idx="2455">
                  <c:v>0.0</c:v>
                </c:pt>
                <c:pt idx="2456">
                  <c:v>0.0</c:v>
                </c:pt>
                <c:pt idx="2457">
                  <c:v>0.0</c:v>
                </c:pt>
                <c:pt idx="2458">
                  <c:v>0.0</c:v>
                </c:pt>
                <c:pt idx="2459">
                  <c:v>0.0</c:v>
                </c:pt>
                <c:pt idx="2460">
                  <c:v>0.0</c:v>
                </c:pt>
                <c:pt idx="2461">
                  <c:v>0.0</c:v>
                </c:pt>
                <c:pt idx="2462">
                  <c:v>0.0</c:v>
                </c:pt>
                <c:pt idx="2463">
                  <c:v>0.0</c:v>
                </c:pt>
                <c:pt idx="2464">
                  <c:v>0.0</c:v>
                </c:pt>
                <c:pt idx="2465">
                  <c:v>0.0</c:v>
                </c:pt>
                <c:pt idx="2466">
                  <c:v>0.0</c:v>
                </c:pt>
                <c:pt idx="2467">
                  <c:v>0.0</c:v>
                </c:pt>
                <c:pt idx="2468">
                  <c:v>0.0</c:v>
                </c:pt>
                <c:pt idx="2469">
                  <c:v>0.0</c:v>
                </c:pt>
                <c:pt idx="2470">
                  <c:v>0.0</c:v>
                </c:pt>
                <c:pt idx="2471">
                  <c:v>0.0</c:v>
                </c:pt>
                <c:pt idx="2472">
                  <c:v>0.0</c:v>
                </c:pt>
                <c:pt idx="2473">
                  <c:v>0.0</c:v>
                </c:pt>
                <c:pt idx="2474">
                  <c:v>0.0</c:v>
                </c:pt>
                <c:pt idx="2475">
                  <c:v>0.0</c:v>
                </c:pt>
                <c:pt idx="2476">
                  <c:v>0.0</c:v>
                </c:pt>
                <c:pt idx="2477">
                  <c:v>0.0</c:v>
                </c:pt>
                <c:pt idx="2478">
                  <c:v>0.0</c:v>
                </c:pt>
                <c:pt idx="2479">
                  <c:v>0.0</c:v>
                </c:pt>
                <c:pt idx="2480">
                  <c:v>0.0</c:v>
                </c:pt>
                <c:pt idx="2481">
                  <c:v>0.0</c:v>
                </c:pt>
                <c:pt idx="2482">
                  <c:v>0.0</c:v>
                </c:pt>
                <c:pt idx="2483">
                  <c:v>0.0</c:v>
                </c:pt>
                <c:pt idx="2484">
                  <c:v>0.0</c:v>
                </c:pt>
                <c:pt idx="2485">
                  <c:v>0.0</c:v>
                </c:pt>
                <c:pt idx="2486">
                  <c:v>0.0</c:v>
                </c:pt>
                <c:pt idx="2487">
                  <c:v>0.0</c:v>
                </c:pt>
                <c:pt idx="2488">
                  <c:v>0.0</c:v>
                </c:pt>
                <c:pt idx="2489">
                  <c:v>0.0</c:v>
                </c:pt>
                <c:pt idx="2490">
                  <c:v>0.0</c:v>
                </c:pt>
                <c:pt idx="2491">
                  <c:v>0.0</c:v>
                </c:pt>
                <c:pt idx="2492">
                  <c:v>0.0</c:v>
                </c:pt>
                <c:pt idx="2493">
                  <c:v>0.0</c:v>
                </c:pt>
                <c:pt idx="2494">
                  <c:v>0.0</c:v>
                </c:pt>
                <c:pt idx="2495">
                  <c:v>0.0</c:v>
                </c:pt>
                <c:pt idx="2496">
                  <c:v>0.0</c:v>
                </c:pt>
                <c:pt idx="2497">
                  <c:v>0.0</c:v>
                </c:pt>
                <c:pt idx="2498">
                  <c:v>0.0</c:v>
                </c:pt>
                <c:pt idx="2499">
                  <c:v>0.0</c:v>
                </c:pt>
                <c:pt idx="2500">
                  <c:v>0.0</c:v>
                </c:pt>
                <c:pt idx="2501">
                  <c:v>0.0</c:v>
                </c:pt>
                <c:pt idx="2502">
                  <c:v>0.0</c:v>
                </c:pt>
                <c:pt idx="2503">
                  <c:v>0.0</c:v>
                </c:pt>
                <c:pt idx="2504">
                  <c:v>0.0</c:v>
                </c:pt>
                <c:pt idx="2505">
                  <c:v>0.0</c:v>
                </c:pt>
                <c:pt idx="2506">
                  <c:v>0.0</c:v>
                </c:pt>
                <c:pt idx="2507">
                  <c:v>0.0</c:v>
                </c:pt>
                <c:pt idx="2508">
                  <c:v>0.0</c:v>
                </c:pt>
                <c:pt idx="2509">
                  <c:v>0.0</c:v>
                </c:pt>
                <c:pt idx="2510">
                  <c:v>0.0</c:v>
                </c:pt>
                <c:pt idx="2511">
                  <c:v>0.0</c:v>
                </c:pt>
                <c:pt idx="2512">
                  <c:v>0.0</c:v>
                </c:pt>
                <c:pt idx="2513">
                  <c:v>0.0</c:v>
                </c:pt>
                <c:pt idx="2514">
                  <c:v>0.0</c:v>
                </c:pt>
                <c:pt idx="2515">
                  <c:v>0.0</c:v>
                </c:pt>
                <c:pt idx="2516">
                  <c:v>0.0</c:v>
                </c:pt>
                <c:pt idx="2517">
                  <c:v>0.0</c:v>
                </c:pt>
                <c:pt idx="2518">
                  <c:v>0.0</c:v>
                </c:pt>
                <c:pt idx="2519">
                  <c:v>0.0</c:v>
                </c:pt>
                <c:pt idx="2520">
                  <c:v>0.0</c:v>
                </c:pt>
                <c:pt idx="2521">
                  <c:v>0.0</c:v>
                </c:pt>
                <c:pt idx="2522">
                  <c:v>0.0</c:v>
                </c:pt>
                <c:pt idx="2523">
                  <c:v>0.0</c:v>
                </c:pt>
                <c:pt idx="2524">
                  <c:v>0.0</c:v>
                </c:pt>
                <c:pt idx="2525">
                  <c:v>0.0</c:v>
                </c:pt>
                <c:pt idx="2526">
                  <c:v>0.0</c:v>
                </c:pt>
                <c:pt idx="2527">
                  <c:v>0.0</c:v>
                </c:pt>
                <c:pt idx="2528">
                  <c:v>0.0</c:v>
                </c:pt>
                <c:pt idx="2529">
                  <c:v>0.0</c:v>
                </c:pt>
                <c:pt idx="2530">
                  <c:v>0.0</c:v>
                </c:pt>
                <c:pt idx="2531">
                  <c:v>0.0</c:v>
                </c:pt>
                <c:pt idx="2532">
                  <c:v>0.0</c:v>
                </c:pt>
                <c:pt idx="2533">
                  <c:v>0.0</c:v>
                </c:pt>
                <c:pt idx="2534">
                  <c:v>0.0</c:v>
                </c:pt>
                <c:pt idx="2535">
                  <c:v>0.0</c:v>
                </c:pt>
                <c:pt idx="2536">
                  <c:v>0.0</c:v>
                </c:pt>
                <c:pt idx="2537">
                  <c:v>0.0</c:v>
                </c:pt>
                <c:pt idx="2538">
                  <c:v>0.0</c:v>
                </c:pt>
                <c:pt idx="2539">
                  <c:v>0.0</c:v>
                </c:pt>
                <c:pt idx="2540">
                  <c:v>0.0</c:v>
                </c:pt>
                <c:pt idx="2541">
                  <c:v>0.0</c:v>
                </c:pt>
                <c:pt idx="2542">
                  <c:v>0.0</c:v>
                </c:pt>
                <c:pt idx="2543">
                  <c:v>0.0</c:v>
                </c:pt>
                <c:pt idx="2544">
                  <c:v>0.0</c:v>
                </c:pt>
                <c:pt idx="2545">
                  <c:v>0.0</c:v>
                </c:pt>
                <c:pt idx="2546">
                  <c:v>0.0</c:v>
                </c:pt>
                <c:pt idx="2547">
                  <c:v>0.0</c:v>
                </c:pt>
                <c:pt idx="2548">
                  <c:v>0.0</c:v>
                </c:pt>
                <c:pt idx="2549">
                  <c:v>0.0</c:v>
                </c:pt>
                <c:pt idx="2550">
                  <c:v>0.0</c:v>
                </c:pt>
                <c:pt idx="2551">
                  <c:v>0.0</c:v>
                </c:pt>
                <c:pt idx="2552">
                  <c:v>0.0</c:v>
                </c:pt>
                <c:pt idx="2553">
                  <c:v>0.0</c:v>
                </c:pt>
                <c:pt idx="2554">
                  <c:v>0.0</c:v>
                </c:pt>
                <c:pt idx="2555">
                  <c:v>0.0</c:v>
                </c:pt>
                <c:pt idx="2556">
                  <c:v>0.0</c:v>
                </c:pt>
                <c:pt idx="2557">
                  <c:v>0.0</c:v>
                </c:pt>
                <c:pt idx="2558">
                  <c:v>0.0</c:v>
                </c:pt>
                <c:pt idx="2559">
                  <c:v>0.0</c:v>
                </c:pt>
                <c:pt idx="2560">
                  <c:v>0.0</c:v>
                </c:pt>
                <c:pt idx="2561">
                  <c:v>0.0</c:v>
                </c:pt>
                <c:pt idx="2562">
                  <c:v>0.0</c:v>
                </c:pt>
                <c:pt idx="2563">
                  <c:v>0.0</c:v>
                </c:pt>
                <c:pt idx="2564">
                  <c:v>0.0</c:v>
                </c:pt>
                <c:pt idx="2565">
                  <c:v>0.0</c:v>
                </c:pt>
                <c:pt idx="2566">
                  <c:v>0.0</c:v>
                </c:pt>
                <c:pt idx="2567">
                  <c:v>0.0</c:v>
                </c:pt>
                <c:pt idx="2568">
                  <c:v>0.0</c:v>
                </c:pt>
                <c:pt idx="2569">
                  <c:v>0.0</c:v>
                </c:pt>
                <c:pt idx="2570">
                  <c:v>0.0</c:v>
                </c:pt>
                <c:pt idx="2571">
                  <c:v>0.0</c:v>
                </c:pt>
                <c:pt idx="2572">
                  <c:v>0.0</c:v>
                </c:pt>
                <c:pt idx="2573">
                  <c:v>0.0</c:v>
                </c:pt>
                <c:pt idx="2574">
                  <c:v>0.0</c:v>
                </c:pt>
                <c:pt idx="2575">
                  <c:v>0.0</c:v>
                </c:pt>
                <c:pt idx="2576">
                  <c:v>0.0</c:v>
                </c:pt>
                <c:pt idx="2577">
                  <c:v>0.0</c:v>
                </c:pt>
                <c:pt idx="2578">
                  <c:v>0.0</c:v>
                </c:pt>
                <c:pt idx="2579">
                  <c:v>0.0</c:v>
                </c:pt>
                <c:pt idx="2580">
                  <c:v>0.0</c:v>
                </c:pt>
                <c:pt idx="2581">
                  <c:v>0.0</c:v>
                </c:pt>
                <c:pt idx="2582">
                  <c:v>0.0</c:v>
                </c:pt>
                <c:pt idx="2583">
                  <c:v>0.0</c:v>
                </c:pt>
                <c:pt idx="2584">
                  <c:v>0.0</c:v>
                </c:pt>
                <c:pt idx="2585">
                  <c:v>0.0</c:v>
                </c:pt>
                <c:pt idx="2586">
                  <c:v>0.0</c:v>
                </c:pt>
                <c:pt idx="2587">
                  <c:v>0.0</c:v>
                </c:pt>
                <c:pt idx="2588">
                  <c:v>0.0</c:v>
                </c:pt>
                <c:pt idx="2589">
                  <c:v>0.0</c:v>
                </c:pt>
                <c:pt idx="2590">
                  <c:v>0.0</c:v>
                </c:pt>
                <c:pt idx="2591">
                  <c:v>0.0</c:v>
                </c:pt>
                <c:pt idx="2592">
                  <c:v>0.0</c:v>
                </c:pt>
                <c:pt idx="2593">
                  <c:v>0.0</c:v>
                </c:pt>
                <c:pt idx="2594">
                  <c:v>0.0</c:v>
                </c:pt>
                <c:pt idx="2595">
                  <c:v>0.0</c:v>
                </c:pt>
                <c:pt idx="2596">
                  <c:v>0.0</c:v>
                </c:pt>
                <c:pt idx="2597">
                  <c:v>0.0</c:v>
                </c:pt>
                <c:pt idx="2598">
                  <c:v>0.0</c:v>
                </c:pt>
                <c:pt idx="2599">
                  <c:v>0.0</c:v>
                </c:pt>
                <c:pt idx="2600">
                  <c:v>0.0</c:v>
                </c:pt>
                <c:pt idx="2601">
                  <c:v>0.0</c:v>
                </c:pt>
                <c:pt idx="2602">
                  <c:v>0.0</c:v>
                </c:pt>
                <c:pt idx="2603">
                  <c:v>0.0</c:v>
                </c:pt>
                <c:pt idx="2604">
                  <c:v>0.0</c:v>
                </c:pt>
                <c:pt idx="2605">
                  <c:v>0.0</c:v>
                </c:pt>
                <c:pt idx="2606">
                  <c:v>0.0</c:v>
                </c:pt>
                <c:pt idx="2607">
                  <c:v>0.0</c:v>
                </c:pt>
                <c:pt idx="2608">
                  <c:v>0.0</c:v>
                </c:pt>
                <c:pt idx="2609">
                  <c:v>0.0</c:v>
                </c:pt>
                <c:pt idx="2610">
                  <c:v>0.0</c:v>
                </c:pt>
                <c:pt idx="2611">
                  <c:v>0.0</c:v>
                </c:pt>
                <c:pt idx="2612">
                  <c:v>0.0</c:v>
                </c:pt>
                <c:pt idx="2613">
                  <c:v>0.0</c:v>
                </c:pt>
                <c:pt idx="2614">
                  <c:v>0.0</c:v>
                </c:pt>
                <c:pt idx="2615">
                  <c:v>0.0</c:v>
                </c:pt>
                <c:pt idx="2616">
                  <c:v>0.0</c:v>
                </c:pt>
                <c:pt idx="2617">
                  <c:v>0.0</c:v>
                </c:pt>
                <c:pt idx="2618">
                  <c:v>0.0</c:v>
                </c:pt>
                <c:pt idx="2619">
                  <c:v>0.0</c:v>
                </c:pt>
                <c:pt idx="2620">
                  <c:v>0.0</c:v>
                </c:pt>
                <c:pt idx="2621">
                  <c:v>0.0</c:v>
                </c:pt>
                <c:pt idx="2622">
                  <c:v>0.0</c:v>
                </c:pt>
                <c:pt idx="2623">
                  <c:v>0.0</c:v>
                </c:pt>
                <c:pt idx="2624">
                  <c:v>0.0</c:v>
                </c:pt>
                <c:pt idx="2625">
                  <c:v>0.0</c:v>
                </c:pt>
                <c:pt idx="2626">
                  <c:v>0.0</c:v>
                </c:pt>
                <c:pt idx="2627">
                  <c:v>0.0</c:v>
                </c:pt>
                <c:pt idx="2628">
                  <c:v>0.0</c:v>
                </c:pt>
                <c:pt idx="2629">
                  <c:v>0.0</c:v>
                </c:pt>
                <c:pt idx="2630">
                  <c:v>0.0</c:v>
                </c:pt>
                <c:pt idx="2631">
                  <c:v>0.0</c:v>
                </c:pt>
                <c:pt idx="2632">
                  <c:v>0.0</c:v>
                </c:pt>
                <c:pt idx="2633">
                  <c:v>0.0</c:v>
                </c:pt>
                <c:pt idx="2634">
                  <c:v>0.0</c:v>
                </c:pt>
                <c:pt idx="2635">
                  <c:v>0.0</c:v>
                </c:pt>
                <c:pt idx="2636">
                  <c:v>0.0</c:v>
                </c:pt>
                <c:pt idx="2637">
                  <c:v>0.0</c:v>
                </c:pt>
                <c:pt idx="2638">
                  <c:v>0.0</c:v>
                </c:pt>
                <c:pt idx="2639">
                  <c:v>0.0</c:v>
                </c:pt>
                <c:pt idx="2640">
                  <c:v>0.0</c:v>
                </c:pt>
                <c:pt idx="2641">
                  <c:v>0.0</c:v>
                </c:pt>
                <c:pt idx="2642">
                  <c:v>0.0</c:v>
                </c:pt>
                <c:pt idx="2643">
                  <c:v>0.0</c:v>
                </c:pt>
                <c:pt idx="2644">
                  <c:v>0.0</c:v>
                </c:pt>
                <c:pt idx="2645">
                  <c:v>0.0</c:v>
                </c:pt>
                <c:pt idx="2646">
                  <c:v>0.0</c:v>
                </c:pt>
                <c:pt idx="2647">
                  <c:v>0.0</c:v>
                </c:pt>
                <c:pt idx="2648">
                  <c:v>0.0</c:v>
                </c:pt>
                <c:pt idx="2649">
                  <c:v>0.0</c:v>
                </c:pt>
                <c:pt idx="2650">
                  <c:v>0.0</c:v>
                </c:pt>
                <c:pt idx="2651">
                  <c:v>0.0</c:v>
                </c:pt>
                <c:pt idx="2652">
                  <c:v>0.0</c:v>
                </c:pt>
                <c:pt idx="2653">
                  <c:v>0.0</c:v>
                </c:pt>
                <c:pt idx="2654">
                  <c:v>0.0</c:v>
                </c:pt>
                <c:pt idx="2655">
                  <c:v>0.0</c:v>
                </c:pt>
                <c:pt idx="2656">
                  <c:v>0.0</c:v>
                </c:pt>
                <c:pt idx="2657">
                  <c:v>0.0</c:v>
                </c:pt>
                <c:pt idx="2658">
                  <c:v>0.0</c:v>
                </c:pt>
                <c:pt idx="2659">
                  <c:v>0.0</c:v>
                </c:pt>
                <c:pt idx="2660">
                  <c:v>0.0</c:v>
                </c:pt>
                <c:pt idx="2661">
                  <c:v>0.0</c:v>
                </c:pt>
                <c:pt idx="2662">
                  <c:v>0.0</c:v>
                </c:pt>
                <c:pt idx="2663">
                  <c:v>0.0</c:v>
                </c:pt>
                <c:pt idx="2664">
                  <c:v>0.0</c:v>
                </c:pt>
                <c:pt idx="2665">
                  <c:v>0.0</c:v>
                </c:pt>
                <c:pt idx="2666">
                  <c:v>0.0</c:v>
                </c:pt>
                <c:pt idx="2667">
                  <c:v>0.0</c:v>
                </c:pt>
                <c:pt idx="2668">
                  <c:v>0.0</c:v>
                </c:pt>
                <c:pt idx="2669">
                  <c:v>0.0</c:v>
                </c:pt>
                <c:pt idx="2670">
                  <c:v>0.0</c:v>
                </c:pt>
                <c:pt idx="2671">
                  <c:v>0.0</c:v>
                </c:pt>
                <c:pt idx="2672">
                  <c:v>0.0</c:v>
                </c:pt>
                <c:pt idx="2673">
                  <c:v>0.0</c:v>
                </c:pt>
                <c:pt idx="2674">
                  <c:v>0.0</c:v>
                </c:pt>
                <c:pt idx="2675">
                  <c:v>0.0</c:v>
                </c:pt>
                <c:pt idx="2676">
                  <c:v>0.0</c:v>
                </c:pt>
                <c:pt idx="2677">
                  <c:v>0.0</c:v>
                </c:pt>
                <c:pt idx="2678">
                  <c:v>0.0</c:v>
                </c:pt>
                <c:pt idx="2679">
                  <c:v>0.0</c:v>
                </c:pt>
                <c:pt idx="2680">
                  <c:v>0.0</c:v>
                </c:pt>
                <c:pt idx="2681">
                  <c:v>0.0</c:v>
                </c:pt>
                <c:pt idx="2682">
                  <c:v>0.0</c:v>
                </c:pt>
                <c:pt idx="2683">
                  <c:v>0.0</c:v>
                </c:pt>
                <c:pt idx="2684">
                  <c:v>0.0</c:v>
                </c:pt>
                <c:pt idx="2685">
                  <c:v>0.0</c:v>
                </c:pt>
                <c:pt idx="2686">
                  <c:v>0.0</c:v>
                </c:pt>
                <c:pt idx="2687">
                  <c:v>0.0</c:v>
                </c:pt>
                <c:pt idx="2688">
                  <c:v>0.0</c:v>
                </c:pt>
                <c:pt idx="2689">
                  <c:v>0.0</c:v>
                </c:pt>
                <c:pt idx="2690">
                  <c:v>0.0</c:v>
                </c:pt>
                <c:pt idx="2691">
                  <c:v>0.0</c:v>
                </c:pt>
                <c:pt idx="2692">
                  <c:v>0.0</c:v>
                </c:pt>
                <c:pt idx="2693">
                  <c:v>0.0</c:v>
                </c:pt>
                <c:pt idx="2694">
                  <c:v>0.0</c:v>
                </c:pt>
                <c:pt idx="2695">
                  <c:v>0.0</c:v>
                </c:pt>
                <c:pt idx="2696">
                  <c:v>0.0</c:v>
                </c:pt>
                <c:pt idx="2697">
                  <c:v>0.0</c:v>
                </c:pt>
                <c:pt idx="2698">
                  <c:v>0.0</c:v>
                </c:pt>
                <c:pt idx="2699">
                  <c:v>0.0</c:v>
                </c:pt>
                <c:pt idx="2700">
                  <c:v>0.0</c:v>
                </c:pt>
                <c:pt idx="2701">
                  <c:v>0.0</c:v>
                </c:pt>
                <c:pt idx="2702">
                  <c:v>0.0</c:v>
                </c:pt>
                <c:pt idx="2703">
                  <c:v>0.0</c:v>
                </c:pt>
                <c:pt idx="2704">
                  <c:v>0.0</c:v>
                </c:pt>
                <c:pt idx="2705">
                  <c:v>0.0</c:v>
                </c:pt>
                <c:pt idx="2706">
                  <c:v>0.0</c:v>
                </c:pt>
                <c:pt idx="2707">
                  <c:v>0.0</c:v>
                </c:pt>
                <c:pt idx="2708">
                  <c:v>0.0</c:v>
                </c:pt>
                <c:pt idx="2709">
                  <c:v>0.0</c:v>
                </c:pt>
                <c:pt idx="2710">
                  <c:v>0.0</c:v>
                </c:pt>
                <c:pt idx="2711">
                  <c:v>0.0</c:v>
                </c:pt>
                <c:pt idx="2712">
                  <c:v>0.0</c:v>
                </c:pt>
                <c:pt idx="2713">
                  <c:v>0.0</c:v>
                </c:pt>
                <c:pt idx="2714">
                  <c:v>0.0</c:v>
                </c:pt>
                <c:pt idx="2715">
                  <c:v>0.0</c:v>
                </c:pt>
                <c:pt idx="2716">
                  <c:v>0.0</c:v>
                </c:pt>
                <c:pt idx="2717">
                  <c:v>0.0</c:v>
                </c:pt>
                <c:pt idx="2718">
                  <c:v>0.0</c:v>
                </c:pt>
                <c:pt idx="2719">
                  <c:v>0.0</c:v>
                </c:pt>
                <c:pt idx="2720">
                  <c:v>0.0</c:v>
                </c:pt>
                <c:pt idx="2721">
                  <c:v>0.0</c:v>
                </c:pt>
                <c:pt idx="2722">
                  <c:v>0.0</c:v>
                </c:pt>
                <c:pt idx="2723">
                  <c:v>0.0</c:v>
                </c:pt>
                <c:pt idx="2724">
                  <c:v>0.0</c:v>
                </c:pt>
                <c:pt idx="2725">
                  <c:v>0.0</c:v>
                </c:pt>
                <c:pt idx="2726">
                  <c:v>0.0</c:v>
                </c:pt>
                <c:pt idx="2727">
                  <c:v>0.0</c:v>
                </c:pt>
                <c:pt idx="2728">
                  <c:v>0.0</c:v>
                </c:pt>
                <c:pt idx="2729">
                  <c:v>0.0</c:v>
                </c:pt>
                <c:pt idx="2730">
                  <c:v>0.0</c:v>
                </c:pt>
                <c:pt idx="2731">
                  <c:v>0.0</c:v>
                </c:pt>
                <c:pt idx="2732">
                  <c:v>0.0</c:v>
                </c:pt>
                <c:pt idx="2733">
                  <c:v>0.0</c:v>
                </c:pt>
                <c:pt idx="2734">
                  <c:v>0.0</c:v>
                </c:pt>
                <c:pt idx="2735">
                  <c:v>0.0</c:v>
                </c:pt>
                <c:pt idx="2736">
                  <c:v>0.0</c:v>
                </c:pt>
                <c:pt idx="2737">
                  <c:v>0.0</c:v>
                </c:pt>
                <c:pt idx="2738">
                  <c:v>0.0</c:v>
                </c:pt>
                <c:pt idx="2739">
                  <c:v>0.0</c:v>
                </c:pt>
                <c:pt idx="2740">
                  <c:v>0.0</c:v>
                </c:pt>
                <c:pt idx="2741">
                  <c:v>0.0</c:v>
                </c:pt>
                <c:pt idx="2742">
                  <c:v>0.0</c:v>
                </c:pt>
                <c:pt idx="2743">
                  <c:v>0.0</c:v>
                </c:pt>
                <c:pt idx="2744">
                  <c:v>0.0</c:v>
                </c:pt>
                <c:pt idx="2745">
                  <c:v>0.0</c:v>
                </c:pt>
                <c:pt idx="2746">
                  <c:v>0.0</c:v>
                </c:pt>
                <c:pt idx="2747">
                  <c:v>0.0</c:v>
                </c:pt>
                <c:pt idx="2748">
                  <c:v>0.0</c:v>
                </c:pt>
                <c:pt idx="2749">
                  <c:v>0.0</c:v>
                </c:pt>
                <c:pt idx="2750">
                  <c:v>0.0</c:v>
                </c:pt>
                <c:pt idx="2751">
                  <c:v>0.0</c:v>
                </c:pt>
                <c:pt idx="2752">
                  <c:v>0.0</c:v>
                </c:pt>
                <c:pt idx="2753">
                  <c:v>0.0</c:v>
                </c:pt>
                <c:pt idx="2754">
                  <c:v>0.0</c:v>
                </c:pt>
                <c:pt idx="2755">
                  <c:v>0.0</c:v>
                </c:pt>
                <c:pt idx="2756">
                  <c:v>0.0</c:v>
                </c:pt>
                <c:pt idx="2757">
                  <c:v>0.0</c:v>
                </c:pt>
                <c:pt idx="2758">
                  <c:v>0.0</c:v>
                </c:pt>
                <c:pt idx="2759">
                  <c:v>0.0</c:v>
                </c:pt>
                <c:pt idx="2760">
                  <c:v>0.0</c:v>
                </c:pt>
                <c:pt idx="2761">
                  <c:v>0.0</c:v>
                </c:pt>
                <c:pt idx="2762">
                  <c:v>0.0</c:v>
                </c:pt>
                <c:pt idx="2763">
                  <c:v>0.0</c:v>
                </c:pt>
                <c:pt idx="2764">
                  <c:v>0.0</c:v>
                </c:pt>
                <c:pt idx="2765">
                  <c:v>0.0</c:v>
                </c:pt>
                <c:pt idx="2766">
                  <c:v>0.0</c:v>
                </c:pt>
                <c:pt idx="2767">
                  <c:v>0.0</c:v>
                </c:pt>
                <c:pt idx="2768">
                  <c:v>0.0</c:v>
                </c:pt>
                <c:pt idx="2769">
                  <c:v>0.0</c:v>
                </c:pt>
                <c:pt idx="2770">
                  <c:v>0.0</c:v>
                </c:pt>
                <c:pt idx="2771">
                  <c:v>0.0</c:v>
                </c:pt>
                <c:pt idx="2772">
                  <c:v>0.0</c:v>
                </c:pt>
                <c:pt idx="2773">
                  <c:v>0.0</c:v>
                </c:pt>
                <c:pt idx="2774">
                  <c:v>0.0</c:v>
                </c:pt>
                <c:pt idx="2775">
                  <c:v>0.0</c:v>
                </c:pt>
                <c:pt idx="2776">
                  <c:v>0.0</c:v>
                </c:pt>
                <c:pt idx="2777">
                  <c:v>0.0</c:v>
                </c:pt>
                <c:pt idx="2778">
                  <c:v>0.0</c:v>
                </c:pt>
                <c:pt idx="2779">
                  <c:v>0.0</c:v>
                </c:pt>
                <c:pt idx="2780">
                  <c:v>0.0</c:v>
                </c:pt>
                <c:pt idx="2781">
                  <c:v>0.0</c:v>
                </c:pt>
                <c:pt idx="2782">
                  <c:v>0.0</c:v>
                </c:pt>
                <c:pt idx="2783">
                  <c:v>0.0</c:v>
                </c:pt>
                <c:pt idx="2784">
                  <c:v>0.0</c:v>
                </c:pt>
                <c:pt idx="2785">
                  <c:v>0.0</c:v>
                </c:pt>
                <c:pt idx="2786">
                  <c:v>0.0</c:v>
                </c:pt>
                <c:pt idx="2787">
                  <c:v>0.0</c:v>
                </c:pt>
                <c:pt idx="2788">
                  <c:v>0.0</c:v>
                </c:pt>
                <c:pt idx="2789">
                  <c:v>0.0</c:v>
                </c:pt>
                <c:pt idx="2790">
                  <c:v>0.0</c:v>
                </c:pt>
                <c:pt idx="2791">
                  <c:v>0.0</c:v>
                </c:pt>
                <c:pt idx="2792">
                  <c:v>0.0</c:v>
                </c:pt>
                <c:pt idx="2793">
                  <c:v>0.0</c:v>
                </c:pt>
                <c:pt idx="2794">
                  <c:v>0.0</c:v>
                </c:pt>
                <c:pt idx="2795">
                  <c:v>0.0</c:v>
                </c:pt>
                <c:pt idx="2796">
                  <c:v>0.0</c:v>
                </c:pt>
                <c:pt idx="2797">
                  <c:v>0.0</c:v>
                </c:pt>
                <c:pt idx="2798">
                  <c:v>0.0</c:v>
                </c:pt>
                <c:pt idx="2799">
                  <c:v>0.0</c:v>
                </c:pt>
                <c:pt idx="2800">
                  <c:v>0.0</c:v>
                </c:pt>
                <c:pt idx="2801">
                  <c:v>0.0</c:v>
                </c:pt>
                <c:pt idx="2802">
                  <c:v>0.0</c:v>
                </c:pt>
                <c:pt idx="2803">
                  <c:v>0.0</c:v>
                </c:pt>
                <c:pt idx="2804">
                  <c:v>0.0</c:v>
                </c:pt>
                <c:pt idx="2805">
                  <c:v>0.0</c:v>
                </c:pt>
                <c:pt idx="2806">
                  <c:v>0.0</c:v>
                </c:pt>
                <c:pt idx="2807">
                  <c:v>0.0</c:v>
                </c:pt>
                <c:pt idx="2808">
                  <c:v>0.0</c:v>
                </c:pt>
                <c:pt idx="2809">
                  <c:v>0.0</c:v>
                </c:pt>
                <c:pt idx="2810">
                  <c:v>0.0</c:v>
                </c:pt>
                <c:pt idx="2811">
                  <c:v>0.0</c:v>
                </c:pt>
                <c:pt idx="2812">
                  <c:v>0.0</c:v>
                </c:pt>
                <c:pt idx="2813">
                  <c:v>0.0</c:v>
                </c:pt>
                <c:pt idx="2814">
                  <c:v>0.0</c:v>
                </c:pt>
                <c:pt idx="2815">
                  <c:v>0.0</c:v>
                </c:pt>
                <c:pt idx="2816">
                  <c:v>0.0</c:v>
                </c:pt>
                <c:pt idx="2817">
                  <c:v>0.0</c:v>
                </c:pt>
                <c:pt idx="2818">
                  <c:v>0.0</c:v>
                </c:pt>
                <c:pt idx="2819">
                  <c:v>0.0</c:v>
                </c:pt>
                <c:pt idx="2820">
                  <c:v>0.0</c:v>
                </c:pt>
                <c:pt idx="2821">
                  <c:v>0.0</c:v>
                </c:pt>
                <c:pt idx="2822">
                  <c:v>0.0</c:v>
                </c:pt>
                <c:pt idx="2823">
                  <c:v>0.0</c:v>
                </c:pt>
                <c:pt idx="2824">
                  <c:v>0.0</c:v>
                </c:pt>
                <c:pt idx="2825">
                  <c:v>0.0</c:v>
                </c:pt>
                <c:pt idx="2826">
                  <c:v>0.0</c:v>
                </c:pt>
                <c:pt idx="2827">
                  <c:v>0.0</c:v>
                </c:pt>
                <c:pt idx="2828">
                  <c:v>0.0</c:v>
                </c:pt>
                <c:pt idx="2829">
                  <c:v>0.0</c:v>
                </c:pt>
                <c:pt idx="2830">
                  <c:v>0.0</c:v>
                </c:pt>
                <c:pt idx="2831">
                  <c:v>0.0</c:v>
                </c:pt>
                <c:pt idx="2832">
                  <c:v>0.0</c:v>
                </c:pt>
                <c:pt idx="2833">
                  <c:v>0.0</c:v>
                </c:pt>
                <c:pt idx="2834">
                  <c:v>0.0</c:v>
                </c:pt>
                <c:pt idx="2835">
                  <c:v>0.0</c:v>
                </c:pt>
                <c:pt idx="2836">
                  <c:v>0.0</c:v>
                </c:pt>
                <c:pt idx="2837">
                  <c:v>0.0</c:v>
                </c:pt>
                <c:pt idx="2838">
                  <c:v>0.0</c:v>
                </c:pt>
                <c:pt idx="2839">
                  <c:v>0.0</c:v>
                </c:pt>
                <c:pt idx="2840">
                  <c:v>0.0</c:v>
                </c:pt>
                <c:pt idx="2841">
                  <c:v>0.0</c:v>
                </c:pt>
                <c:pt idx="2842">
                  <c:v>0.0</c:v>
                </c:pt>
                <c:pt idx="2843">
                  <c:v>0.0</c:v>
                </c:pt>
                <c:pt idx="2844">
                  <c:v>0.0</c:v>
                </c:pt>
                <c:pt idx="2845">
                  <c:v>0.0</c:v>
                </c:pt>
                <c:pt idx="2846">
                  <c:v>0.0</c:v>
                </c:pt>
                <c:pt idx="2847">
                  <c:v>0.0</c:v>
                </c:pt>
                <c:pt idx="2848">
                  <c:v>0.0</c:v>
                </c:pt>
                <c:pt idx="2849">
                  <c:v>0.0</c:v>
                </c:pt>
                <c:pt idx="2850">
                  <c:v>0.0</c:v>
                </c:pt>
                <c:pt idx="2851">
                  <c:v>0.0</c:v>
                </c:pt>
                <c:pt idx="2852">
                  <c:v>0.0</c:v>
                </c:pt>
                <c:pt idx="2853">
                  <c:v>0.0</c:v>
                </c:pt>
                <c:pt idx="2854">
                  <c:v>0.0</c:v>
                </c:pt>
                <c:pt idx="2855">
                  <c:v>0.0</c:v>
                </c:pt>
                <c:pt idx="2856">
                  <c:v>0.0</c:v>
                </c:pt>
                <c:pt idx="2857">
                  <c:v>0.0</c:v>
                </c:pt>
                <c:pt idx="2858">
                  <c:v>0.0</c:v>
                </c:pt>
                <c:pt idx="2859">
                  <c:v>0.0</c:v>
                </c:pt>
                <c:pt idx="2860">
                  <c:v>0.0</c:v>
                </c:pt>
                <c:pt idx="2861">
                  <c:v>0.0</c:v>
                </c:pt>
                <c:pt idx="2862">
                  <c:v>0.0</c:v>
                </c:pt>
                <c:pt idx="2863">
                  <c:v>0.0</c:v>
                </c:pt>
                <c:pt idx="2864">
                  <c:v>0.0</c:v>
                </c:pt>
                <c:pt idx="2865">
                  <c:v>0.0</c:v>
                </c:pt>
                <c:pt idx="2866">
                  <c:v>0.0</c:v>
                </c:pt>
                <c:pt idx="2867">
                  <c:v>0.0</c:v>
                </c:pt>
                <c:pt idx="2868">
                  <c:v>0.0</c:v>
                </c:pt>
                <c:pt idx="2869">
                  <c:v>0.0</c:v>
                </c:pt>
                <c:pt idx="2870">
                  <c:v>0.0</c:v>
                </c:pt>
                <c:pt idx="2871">
                  <c:v>0.0</c:v>
                </c:pt>
                <c:pt idx="2872">
                  <c:v>0.0</c:v>
                </c:pt>
                <c:pt idx="2873">
                  <c:v>0.0</c:v>
                </c:pt>
                <c:pt idx="2874">
                  <c:v>0.0</c:v>
                </c:pt>
                <c:pt idx="2875">
                  <c:v>0.0</c:v>
                </c:pt>
                <c:pt idx="2876">
                  <c:v>0.0</c:v>
                </c:pt>
                <c:pt idx="2877">
                  <c:v>0.0</c:v>
                </c:pt>
                <c:pt idx="2878">
                  <c:v>0.0</c:v>
                </c:pt>
                <c:pt idx="2879">
                  <c:v>0.0</c:v>
                </c:pt>
                <c:pt idx="2880">
                  <c:v>0.0</c:v>
                </c:pt>
                <c:pt idx="2881">
                  <c:v>0.0</c:v>
                </c:pt>
                <c:pt idx="2882">
                  <c:v>0.0</c:v>
                </c:pt>
                <c:pt idx="2883">
                  <c:v>0.0</c:v>
                </c:pt>
                <c:pt idx="2884">
                  <c:v>0.0</c:v>
                </c:pt>
                <c:pt idx="2885">
                  <c:v>0.0</c:v>
                </c:pt>
                <c:pt idx="2886">
                  <c:v>0.0</c:v>
                </c:pt>
                <c:pt idx="2887">
                  <c:v>0.0</c:v>
                </c:pt>
                <c:pt idx="2888">
                  <c:v>0.0</c:v>
                </c:pt>
                <c:pt idx="2889">
                  <c:v>0.0</c:v>
                </c:pt>
                <c:pt idx="2890">
                  <c:v>0.0</c:v>
                </c:pt>
                <c:pt idx="2891">
                  <c:v>0.0</c:v>
                </c:pt>
                <c:pt idx="2892">
                  <c:v>0.0</c:v>
                </c:pt>
                <c:pt idx="2893">
                  <c:v>0.0</c:v>
                </c:pt>
                <c:pt idx="2894">
                  <c:v>0.0</c:v>
                </c:pt>
                <c:pt idx="2895">
                  <c:v>0.0</c:v>
                </c:pt>
                <c:pt idx="2896">
                  <c:v>0.0</c:v>
                </c:pt>
                <c:pt idx="2897">
                  <c:v>0.0</c:v>
                </c:pt>
                <c:pt idx="2898">
                  <c:v>0.0</c:v>
                </c:pt>
                <c:pt idx="2899">
                  <c:v>0.0</c:v>
                </c:pt>
                <c:pt idx="2900">
                  <c:v>0.0</c:v>
                </c:pt>
                <c:pt idx="2901">
                  <c:v>0.0</c:v>
                </c:pt>
                <c:pt idx="2902">
                  <c:v>0.0</c:v>
                </c:pt>
                <c:pt idx="2903">
                  <c:v>0.0</c:v>
                </c:pt>
                <c:pt idx="2904">
                  <c:v>0.0</c:v>
                </c:pt>
                <c:pt idx="2905">
                  <c:v>0.0</c:v>
                </c:pt>
                <c:pt idx="2906">
                  <c:v>0.0</c:v>
                </c:pt>
                <c:pt idx="2907">
                  <c:v>0.0</c:v>
                </c:pt>
                <c:pt idx="2908">
                  <c:v>0.0</c:v>
                </c:pt>
                <c:pt idx="2909">
                  <c:v>0.0</c:v>
                </c:pt>
                <c:pt idx="2910">
                  <c:v>0.0</c:v>
                </c:pt>
                <c:pt idx="2911">
                  <c:v>0.0</c:v>
                </c:pt>
                <c:pt idx="2912">
                  <c:v>0.0</c:v>
                </c:pt>
                <c:pt idx="2913">
                  <c:v>0.0</c:v>
                </c:pt>
                <c:pt idx="2914">
                  <c:v>0.0</c:v>
                </c:pt>
                <c:pt idx="2915">
                  <c:v>0.0</c:v>
                </c:pt>
                <c:pt idx="2916">
                  <c:v>0.0</c:v>
                </c:pt>
                <c:pt idx="2917">
                  <c:v>0.0</c:v>
                </c:pt>
                <c:pt idx="2918">
                  <c:v>0.0</c:v>
                </c:pt>
                <c:pt idx="2919">
                  <c:v>0.0</c:v>
                </c:pt>
                <c:pt idx="2920">
                  <c:v>0.0</c:v>
                </c:pt>
                <c:pt idx="2921">
                  <c:v>0.0</c:v>
                </c:pt>
                <c:pt idx="2922">
                  <c:v>0.0</c:v>
                </c:pt>
                <c:pt idx="2923">
                  <c:v>0.0</c:v>
                </c:pt>
                <c:pt idx="2924">
                  <c:v>0.0</c:v>
                </c:pt>
                <c:pt idx="2925">
                  <c:v>0.0</c:v>
                </c:pt>
                <c:pt idx="2926">
                  <c:v>0.0</c:v>
                </c:pt>
                <c:pt idx="2927">
                  <c:v>0.0</c:v>
                </c:pt>
                <c:pt idx="2928">
                  <c:v>0.0</c:v>
                </c:pt>
                <c:pt idx="2929">
                  <c:v>0.0</c:v>
                </c:pt>
                <c:pt idx="2930">
                  <c:v>0.0</c:v>
                </c:pt>
                <c:pt idx="2931">
                  <c:v>0.0</c:v>
                </c:pt>
                <c:pt idx="2932">
                  <c:v>0.0</c:v>
                </c:pt>
                <c:pt idx="2933">
                  <c:v>0.0</c:v>
                </c:pt>
                <c:pt idx="2934">
                  <c:v>0.0</c:v>
                </c:pt>
                <c:pt idx="2935">
                  <c:v>0.0</c:v>
                </c:pt>
                <c:pt idx="2936">
                  <c:v>0.0</c:v>
                </c:pt>
                <c:pt idx="2937">
                  <c:v>0.0</c:v>
                </c:pt>
                <c:pt idx="2938">
                  <c:v>0.0</c:v>
                </c:pt>
                <c:pt idx="2939">
                  <c:v>0.0</c:v>
                </c:pt>
                <c:pt idx="2940">
                  <c:v>0.0</c:v>
                </c:pt>
                <c:pt idx="2941">
                  <c:v>0.0</c:v>
                </c:pt>
                <c:pt idx="2942">
                  <c:v>0.0</c:v>
                </c:pt>
                <c:pt idx="2943">
                  <c:v>0.0</c:v>
                </c:pt>
                <c:pt idx="2944">
                  <c:v>0.0</c:v>
                </c:pt>
                <c:pt idx="2945">
                  <c:v>0.0</c:v>
                </c:pt>
                <c:pt idx="2946">
                  <c:v>0.0</c:v>
                </c:pt>
                <c:pt idx="2947">
                  <c:v>0.0</c:v>
                </c:pt>
                <c:pt idx="2948">
                  <c:v>0.0</c:v>
                </c:pt>
                <c:pt idx="2949">
                  <c:v>0.0</c:v>
                </c:pt>
                <c:pt idx="2950">
                  <c:v>0.0</c:v>
                </c:pt>
                <c:pt idx="2951">
                  <c:v>0.0</c:v>
                </c:pt>
                <c:pt idx="2952">
                  <c:v>0.0</c:v>
                </c:pt>
                <c:pt idx="2953">
                  <c:v>0.0</c:v>
                </c:pt>
                <c:pt idx="2954">
                  <c:v>0.0</c:v>
                </c:pt>
                <c:pt idx="2955">
                  <c:v>0.0</c:v>
                </c:pt>
                <c:pt idx="2956">
                  <c:v>0.0</c:v>
                </c:pt>
                <c:pt idx="2957">
                  <c:v>0.0</c:v>
                </c:pt>
                <c:pt idx="2958">
                  <c:v>0.0</c:v>
                </c:pt>
                <c:pt idx="2959">
                  <c:v>0.0</c:v>
                </c:pt>
                <c:pt idx="2960">
                  <c:v>0.0</c:v>
                </c:pt>
                <c:pt idx="2961">
                  <c:v>0.0</c:v>
                </c:pt>
                <c:pt idx="2962">
                  <c:v>0.0</c:v>
                </c:pt>
                <c:pt idx="2963">
                  <c:v>0.0</c:v>
                </c:pt>
                <c:pt idx="2964">
                  <c:v>0.0</c:v>
                </c:pt>
                <c:pt idx="2965">
                  <c:v>0.0</c:v>
                </c:pt>
                <c:pt idx="2966">
                  <c:v>0.0</c:v>
                </c:pt>
                <c:pt idx="2967">
                  <c:v>0.0</c:v>
                </c:pt>
                <c:pt idx="2968">
                  <c:v>0.0</c:v>
                </c:pt>
                <c:pt idx="2969">
                  <c:v>0.0</c:v>
                </c:pt>
                <c:pt idx="2970">
                  <c:v>0.0</c:v>
                </c:pt>
                <c:pt idx="2971">
                  <c:v>0.0</c:v>
                </c:pt>
                <c:pt idx="2972">
                  <c:v>0.0</c:v>
                </c:pt>
                <c:pt idx="2973">
                  <c:v>0.0</c:v>
                </c:pt>
                <c:pt idx="2974">
                  <c:v>0.0</c:v>
                </c:pt>
                <c:pt idx="2975">
                  <c:v>0.0</c:v>
                </c:pt>
                <c:pt idx="2976">
                  <c:v>0.0</c:v>
                </c:pt>
                <c:pt idx="2977">
                  <c:v>0.0</c:v>
                </c:pt>
                <c:pt idx="2978">
                  <c:v>0.0</c:v>
                </c:pt>
                <c:pt idx="2979">
                  <c:v>0.0</c:v>
                </c:pt>
                <c:pt idx="2980">
                  <c:v>0.0</c:v>
                </c:pt>
                <c:pt idx="2981">
                  <c:v>0.0</c:v>
                </c:pt>
                <c:pt idx="2982">
                  <c:v>0.0</c:v>
                </c:pt>
                <c:pt idx="2983">
                  <c:v>0.0</c:v>
                </c:pt>
                <c:pt idx="2984">
                  <c:v>0.0</c:v>
                </c:pt>
                <c:pt idx="2985">
                  <c:v>0.0</c:v>
                </c:pt>
                <c:pt idx="2986">
                  <c:v>0.0</c:v>
                </c:pt>
                <c:pt idx="2987">
                  <c:v>0.0</c:v>
                </c:pt>
                <c:pt idx="2988">
                  <c:v>0.0</c:v>
                </c:pt>
                <c:pt idx="2989">
                  <c:v>0.0</c:v>
                </c:pt>
                <c:pt idx="2990">
                  <c:v>0.0</c:v>
                </c:pt>
                <c:pt idx="2991">
                  <c:v>0.0</c:v>
                </c:pt>
                <c:pt idx="2992">
                  <c:v>0.0</c:v>
                </c:pt>
                <c:pt idx="2993">
                  <c:v>0.0</c:v>
                </c:pt>
                <c:pt idx="2994">
                  <c:v>0.0</c:v>
                </c:pt>
                <c:pt idx="2995">
                  <c:v>0.0</c:v>
                </c:pt>
                <c:pt idx="2996">
                  <c:v>0.0</c:v>
                </c:pt>
                <c:pt idx="2997">
                  <c:v>0.0</c:v>
                </c:pt>
                <c:pt idx="2998">
                  <c:v>0.0</c:v>
                </c:pt>
                <c:pt idx="2999">
                  <c:v>0.0</c:v>
                </c:pt>
                <c:pt idx="3000">
                  <c:v>0.0</c:v>
                </c:pt>
                <c:pt idx="3001">
                  <c:v>0.0</c:v>
                </c:pt>
                <c:pt idx="3002">
                  <c:v>0.0</c:v>
                </c:pt>
                <c:pt idx="3003">
                  <c:v>0.0</c:v>
                </c:pt>
                <c:pt idx="3004">
                  <c:v>0.0</c:v>
                </c:pt>
                <c:pt idx="3005">
                  <c:v>0.0</c:v>
                </c:pt>
                <c:pt idx="3006">
                  <c:v>0.0</c:v>
                </c:pt>
                <c:pt idx="3007">
                  <c:v>0.0</c:v>
                </c:pt>
                <c:pt idx="3008">
                  <c:v>0.0</c:v>
                </c:pt>
                <c:pt idx="3009">
                  <c:v>0.0</c:v>
                </c:pt>
                <c:pt idx="3010">
                  <c:v>0.0</c:v>
                </c:pt>
                <c:pt idx="3011">
                  <c:v>0.0</c:v>
                </c:pt>
                <c:pt idx="3012">
                  <c:v>0.0</c:v>
                </c:pt>
                <c:pt idx="3013">
                  <c:v>0.0</c:v>
                </c:pt>
                <c:pt idx="3014">
                  <c:v>0.0</c:v>
                </c:pt>
                <c:pt idx="3015">
                  <c:v>0.0</c:v>
                </c:pt>
                <c:pt idx="3016">
                  <c:v>0.0</c:v>
                </c:pt>
                <c:pt idx="3017">
                  <c:v>0.0</c:v>
                </c:pt>
                <c:pt idx="3018">
                  <c:v>0.0</c:v>
                </c:pt>
                <c:pt idx="3019">
                  <c:v>0.0</c:v>
                </c:pt>
                <c:pt idx="3020">
                  <c:v>0.0</c:v>
                </c:pt>
                <c:pt idx="3021">
                  <c:v>0.0</c:v>
                </c:pt>
                <c:pt idx="3022">
                  <c:v>0.0</c:v>
                </c:pt>
                <c:pt idx="3023">
                  <c:v>0.0</c:v>
                </c:pt>
                <c:pt idx="3024">
                  <c:v>0.0</c:v>
                </c:pt>
                <c:pt idx="3025">
                  <c:v>0.0</c:v>
                </c:pt>
                <c:pt idx="3026">
                  <c:v>0.0</c:v>
                </c:pt>
                <c:pt idx="3027">
                  <c:v>0.0</c:v>
                </c:pt>
                <c:pt idx="3028">
                  <c:v>0.0</c:v>
                </c:pt>
                <c:pt idx="3029">
                  <c:v>0.0</c:v>
                </c:pt>
                <c:pt idx="3030">
                  <c:v>0.0</c:v>
                </c:pt>
                <c:pt idx="3031">
                  <c:v>0.0</c:v>
                </c:pt>
                <c:pt idx="3032">
                  <c:v>0.0</c:v>
                </c:pt>
                <c:pt idx="3033">
                  <c:v>0.0</c:v>
                </c:pt>
                <c:pt idx="3034">
                  <c:v>0.0</c:v>
                </c:pt>
                <c:pt idx="3035">
                  <c:v>0.0</c:v>
                </c:pt>
                <c:pt idx="3036">
                  <c:v>0.0</c:v>
                </c:pt>
                <c:pt idx="3037">
                  <c:v>0.0</c:v>
                </c:pt>
                <c:pt idx="3038">
                  <c:v>0.0</c:v>
                </c:pt>
                <c:pt idx="3039">
                  <c:v>0.0</c:v>
                </c:pt>
                <c:pt idx="3040">
                  <c:v>0.0</c:v>
                </c:pt>
                <c:pt idx="3041">
                  <c:v>0.0</c:v>
                </c:pt>
                <c:pt idx="3042">
                  <c:v>0.0</c:v>
                </c:pt>
                <c:pt idx="3043">
                  <c:v>0.0</c:v>
                </c:pt>
                <c:pt idx="3044">
                  <c:v>0.0</c:v>
                </c:pt>
                <c:pt idx="3045">
                  <c:v>0.0</c:v>
                </c:pt>
                <c:pt idx="3046">
                  <c:v>0.0</c:v>
                </c:pt>
                <c:pt idx="3047">
                  <c:v>0.0</c:v>
                </c:pt>
                <c:pt idx="3048">
                  <c:v>0.0</c:v>
                </c:pt>
                <c:pt idx="3049">
                  <c:v>0.0</c:v>
                </c:pt>
                <c:pt idx="3050">
                  <c:v>0.0</c:v>
                </c:pt>
                <c:pt idx="3051">
                  <c:v>0.0</c:v>
                </c:pt>
                <c:pt idx="3052">
                  <c:v>0.0</c:v>
                </c:pt>
                <c:pt idx="3053">
                  <c:v>0.0</c:v>
                </c:pt>
                <c:pt idx="3054">
                  <c:v>0.0</c:v>
                </c:pt>
                <c:pt idx="3055">
                  <c:v>0.0</c:v>
                </c:pt>
                <c:pt idx="3056">
                  <c:v>0.0</c:v>
                </c:pt>
                <c:pt idx="3057">
                  <c:v>0.0</c:v>
                </c:pt>
                <c:pt idx="3058">
                  <c:v>0.0</c:v>
                </c:pt>
                <c:pt idx="3059">
                  <c:v>0.0</c:v>
                </c:pt>
                <c:pt idx="3060">
                  <c:v>0.0</c:v>
                </c:pt>
                <c:pt idx="3061">
                  <c:v>0.0</c:v>
                </c:pt>
                <c:pt idx="3062">
                  <c:v>0.0</c:v>
                </c:pt>
                <c:pt idx="3063">
                  <c:v>0.0</c:v>
                </c:pt>
                <c:pt idx="3064">
                  <c:v>0.0</c:v>
                </c:pt>
                <c:pt idx="3065">
                  <c:v>0.0</c:v>
                </c:pt>
                <c:pt idx="3066">
                  <c:v>0.0</c:v>
                </c:pt>
                <c:pt idx="3067">
                  <c:v>0.0</c:v>
                </c:pt>
                <c:pt idx="3068">
                  <c:v>0.0</c:v>
                </c:pt>
                <c:pt idx="3069">
                  <c:v>0.0</c:v>
                </c:pt>
                <c:pt idx="3070">
                  <c:v>0.0</c:v>
                </c:pt>
                <c:pt idx="3071">
                  <c:v>0.0</c:v>
                </c:pt>
                <c:pt idx="3072">
                  <c:v>0.0</c:v>
                </c:pt>
                <c:pt idx="3073">
                  <c:v>0.0</c:v>
                </c:pt>
                <c:pt idx="3074">
                  <c:v>0.0</c:v>
                </c:pt>
                <c:pt idx="3075">
                  <c:v>0.0</c:v>
                </c:pt>
                <c:pt idx="3076">
                  <c:v>0.0</c:v>
                </c:pt>
                <c:pt idx="3077">
                  <c:v>0.0</c:v>
                </c:pt>
                <c:pt idx="3078">
                  <c:v>0.0</c:v>
                </c:pt>
                <c:pt idx="3079">
                  <c:v>0.0</c:v>
                </c:pt>
                <c:pt idx="3080">
                  <c:v>0.0</c:v>
                </c:pt>
                <c:pt idx="3081">
                  <c:v>0.0</c:v>
                </c:pt>
                <c:pt idx="3082">
                  <c:v>0.0</c:v>
                </c:pt>
                <c:pt idx="3083">
                  <c:v>0.0</c:v>
                </c:pt>
                <c:pt idx="3084">
                  <c:v>0.0</c:v>
                </c:pt>
                <c:pt idx="3085">
                  <c:v>0.0</c:v>
                </c:pt>
                <c:pt idx="3086">
                  <c:v>0.0</c:v>
                </c:pt>
                <c:pt idx="3087">
                  <c:v>0.0</c:v>
                </c:pt>
                <c:pt idx="3088">
                  <c:v>0.0</c:v>
                </c:pt>
                <c:pt idx="3089">
                  <c:v>0.0</c:v>
                </c:pt>
                <c:pt idx="3090">
                  <c:v>0.0</c:v>
                </c:pt>
                <c:pt idx="3091">
                  <c:v>0.0</c:v>
                </c:pt>
                <c:pt idx="3092">
                  <c:v>0.0</c:v>
                </c:pt>
                <c:pt idx="3093">
                  <c:v>0.0</c:v>
                </c:pt>
                <c:pt idx="3094">
                  <c:v>0.0</c:v>
                </c:pt>
                <c:pt idx="3095">
                  <c:v>0.0</c:v>
                </c:pt>
                <c:pt idx="3096">
                  <c:v>0.0</c:v>
                </c:pt>
                <c:pt idx="3097">
                  <c:v>0.0</c:v>
                </c:pt>
                <c:pt idx="3098">
                  <c:v>0.0</c:v>
                </c:pt>
                <c:pt idx="3099">
                  <c:v>0.0</c:v>
                </c:pt>
                <c:pt idx="3100">
                  <c:v>0.0</c:v>
                </c:pt>
                <c:pt idx="3101">
                  <c:v>0.0</c:v>
                </c:pt>
                <c:pt idx="3102">
                  <c:v>0.0</c:v>
                </c:pt>
                <c:pt idx="3103">
                  <c:v>0.0</c:v>
                </c:pt>
                <c:pt idx="3104">
                  <c:v>0.0</c:v>
                </c:pt>
                <c:pt idx="3105">
                  <c:v>0.0</c:v>
                </c:pt>
                <c:pt idx="3106">
                  <c:v>0.0</c:v>
                </c:pt>
                <c:pt idx="3107">
                  <c:v>0.0</c:v>
                </c:pt>
                <c:pt idx="3108">
                  <c:v>0.0</c:v>
                </c:pt>
                <c:pt idx="3109">
                  <c:v>0.0</c:v>
                </c:pt>
                <c:pt idx="3110">
                  <c:v>0.0</c:v>
                </c:pt>
                <c:pt idx="3111">
                  <c:v>0.0</c:v>
                </c:pt>
                <c:pt idx="3112">
                  <c:v>0.0</c:v>
                </c:pt>
                <c:pt idx="3113">
                  <c:v>0.0</c:v>
                </c:pt>
                <c:pt idx="3114">
                  <c:v>0.0</c:v>
                </c:pt>
                <c:pt idx="3115">
                  <c:v>0.0</c:v>
                </c:pt>
                <c:pt idx="3116">
                  <c:v>0.0</c:v>
                </c:pt>
                <c:pt idx="3117">
                  <c:v>0.0</c:v>
                </c:pt>
                <c:pt idx="3118">
                  <c:v>0.0</c:v>
                </c:pt>
                <c:pt idx="3119">
                  <c:v>0.0</c:v>
                </c:pt>
                <c:pt idx="3120">
                  <c:v>0.0</c:v>
                </c:pt>
                <c:pt idx="3121">
                  <c:v>0.0</c:v>
                </c:pt>
                <c:pt idx="3122">
                  <c:v>0.0</c:v>
                </c:pt>
                <c:pt idx="3123">
                  <c:v>0.0</c:v>
                </c:pt>
                <c:pt idx="3124">
                  <c:v>0.0</c:v>
                </c:pt>
                <c:pt idx="3125">
                  <c:v>0.0</c:v>
                </c:pt>
                <c:pt idx="3126">
                  <c:v>0.0</c:v>
                </c:pt>
                <c:pt idx="3127">
                  <c:v>0.0</c:v>
                </c:pt>
                <c:pt idx="3128">
                  <c:v>0.0</c:v>
                </c:pt>
                <c:pt idx="3129">
                  <c:v>0.0</c:v>
                </c:pt>
                <c:pt idx="3130">
                  <c:v>0.0</c:v>
                </c:pt>
                <c:pt idx="3131">
                  <c:v>0.0</c:v>
                </c:pt>
                <c:pt idx="3132">
                  <c:v>0.0</c:v>
                </c:pt>
                <c:pt idx="3133">
                  <c:v>0.0</c:v>
                </c:pt>
                <c:pt idx="3134">
                  <c:v>0.0</c:v>
                </c:pt>
                <c:pt idx="3135">
                  <c:v>0.0</c:v>
                </c:pt>
                <c:pt idx="3136">
                  <c:v>0.0</c:v>
                </c:pt>
                <c:pt idx="3137">
                  <c:v>0.0</c:v>
                </c:pt>
                <c:pt idx="3138">
                  <c:v>0.0</c:v>
                </c:pt>
                <c:pt idx="3139">
                  <c:v>0.0</c:v>
                </c:pt>
                <c:pt idx="3140">
                  <c:v>0.0</c:v>
                </c:pt>
                <c:pt idx="3141">
                  <c:v>0.0</c:v>
                </c:pt>
                <c:pt idx="3142">
                  <c:v>0.0</c:v>
                </c:pt>
                <c:pt idx="3143">
                  <c:v>0.0</c:v>
                </c:pt>
                <c:pt idx="3144">
                  <c:v>0.0</c:v>
                </c:pt>
                <c:pt idx="3145">
                  <c:v>0.0</c:v>
                </c:pt>
                <c:pt idx="3146">
                  <c:v>0.0</c:v>
                </c:pt>
                <c:pt idx="3147">
                  <c:v>0.0</c:v>
                </c:pt>
                <c:pt idx="3148">
                  <c:v>0.0</c:v>
                </c:pt>
                <c:pt idx="3149">
                  <c:v>0.0</c:v>
                </c:pt>
                <c:pt idx="3150">
                  <c:v>0.0</c:v>
                </c:pt>
                <c:pt idx="3151">
                  <c:v>0.0</c:v>
                </c:pt>
                <c:pt idx="3152">
                  <c:v>0.0</c:v>
                </c:pt>
                <c:pt idx="3153">
                  <c:v>0.0</c:v>
                </c:pt>
                <c:pt idx="3154">
                  <c:v>0.0</c:v>
                </c:pt>
                <c:pt idx="3155">
                  <c:v>0.0</c:v>
                </c:pt>
                <c:pt idx="3156">
                  <c:v>0.0</c:v>
                </c:pt>
                <c:pt idx="3157">
                  <c:v>0.0</c:v>
                </c:pt>
                <c:pt idx="3158">
                  <c:v>0.0</c:v>
                </c:pt>
                <c:pt idx="3159">
                  <c:v>0.0</c:v>
                </c:pt>
                <c:pt idx="3160">
                  <c:v>0.0</c:v>
                </c:pt>
                <c:pt idx="3161">
                  <c:v>0.0</c:v>
                </c:pt>
                <c:pt idx="3162">
                  <c:v>0.0</c:v>
                </c:pt>
                <c:pt idx="3163">
                  <c:v>0.0</c:v>
                </c:pt>
                <c:pt idx="3164">
                  <c:v>0.0</c:v>
                </c:pt>
                <c:pt idx="3165">
                  <c:v>0.0</c:v>
                </c:pt>
                <c:pt idx="3166">
                  <c:v>0.0</c:v>
                </c:pt>
                <c:pt idx="3167">
                  <c:v>0.0</c:v>
                </c:pt>
                <c:pt idx="3168">
                  <c:v>0.0</c:v>
                </c:pt>
                <c:pt idx="3169">
                  <c:v>0.0</c:v>
                </c:pt>
                <c:pt idx="3170">
                  <c:v>0.0</c:v>
                </c:pt>
                <c:pt idx="3171">
                  <c:v>0.0</c:v>
                </c:pt>
                <c:pt idx="3172">
                  <c:v>0.0</c:v>
                </c:pt>
                <c:pt idx="3173">
                  <c:v>0.0</c:v>
                </c:pt>
                <c:pt idx="3174">
                  <c:v>0.0</c:v>
                </c:pt>
                <c:pt idx="3175">
                  <c:v>0.0</c:v>
                </c:pt>
                <c:pt idx="3176">
                  <c:v>0.0</c:v>
                </c:pt>
                <c:pt idx="3177">
                  <c:v>0.0</c:v>
                </c:pt>
                <c:pt idx="3178">
                  <c:v>0.0</c:v>
                </c:pt>
                <c:pt idx="3179">
                  <c:v>0.0</c:v>
                </c:pt>
                <c:pt idx="3180">
                  <c:v>0.0</c:v>
                </c:pt>
                <c:pt idx="3181">
                  <c:v>0.0</c:v>
                </c:pt>
                <c:pt idx="3182">
                  <c:v>0.0</c:v>
                </c:pt>
                <c:pt idx="3183">
                  <c:v>0.0</c:v>
                </c:pt>
                <c:pt idx="3184">
                  <c:v>0.0</c:v>
                </c:pt>
                <c:pt idx="3185">
                  <c:v>0.0</c:v>
                </c:pt>
                <c:pt idx="3186">
                  <c:v>0.0</c:v>
                </c:pt>
                <c:pt idx="3187">
                  <c:v>0.0</c:v>
                </c:pt>
                <c:pt idx="3188">
                  <c:v>0.0</c:v>
                </c:pt>
                <c:pt idx="3189">
                  <c:v>0.0</c:v>
                </c:pt>
                <c:pt idx="3190">
                  <c:v>0.0</c:v>
                </c:pt>
                <c:pt idx="3191">
                  <c:v>0.0</c:v>
                </c:pt>
                <c:pt idx="3192">
                  <c:v>0.0</c:v>
                </c:pt>
                <c:pt idx="3193">
                  <c:v>0.0</c:v>
                </c:pt>
                <c:pt idx="3194">
                  <c:v>0.0</c:v>
                </c:pt>
                <c:pt idx="3195">
                  <c:v>0.0</c:v>
                </c:pt>
                <c:pt idx="3196">
                  <c:v>0.0</c:v>
                </c:pt>
                <c:pt idx="3197">
                  <c:v>0.0</c:v>
                </c:pt>
                <c:pt idx="3198">
                  <c:v>0.0</c:v>
                </c:pt>
                <c:pt idx="3199">
                  <c:v>0.0</c:v>
                </c:pt>
                <c:pt idx="3200">
                  <c:v>0.0</c:v>
                </c:pt>
                <c:pt idx="3201">
                  <c:v>0.0</c:v>
                </c:pt>
                <c:pt idx="3202">
                  <c:v>0.0</c:v>
                </c:pt>
                <c:pt idx="3203">
                  <c:v>0.0</c:v>
                </c:pt>
                <c:pt idx="3204">
                  <c:v>0.0</c:v>
                </c:pt>
                <c:pt idx="3205">
                  <c:v>0.0</c:v>
                </c:pt>
                <c:pt idx="3206">
                  <c:v>0.0</c:v>
                </c:pt>
                <c:pt idx="3207">
                  <c:v>0.0</c:v>
                </c:pt>
                <c:pt idx="3208">
                  <c:v>0.0</c:v>
                </c:pt>
                <c:pt idx="3209">
                  <c:v>0.0</c:v>
                </c:pt>
                <c:pt idx="3210">
                  <c:v>0.0</c:v>
                </c:pt>
                <c:pt idx="3211">
                  <c:v>0.0</c:v>
                </c:pt>
                <c:pt idx="3212">
                  <c:v>0.0</c:v>
                </c:pt>
                <c:pt idx="3213">
                  <c:v>0.0</c:v>
                </c:pt>
                <c:pt idx="3214">
                  <c:v>0.0</c:v>
                </c:pt>
                <c:pt idx="3215">
                  <c:v>0.0</c:v>
                </c:pt>
                <c:pt idx="3216">
                  <c:v>0.0</c:v>
                </c:pt>
                <c:pt idx="3217">
                  <c:v>0.0</c:v>
                </c:pt>
                <c:pt idx="3218">
                  <c:v>0.0</c:v>
                </c:pt>
                <c:pt idx="3219">
                  <c:v>0.0</c:v>
                </c:pt>
                <c:pt idx="3220">
                  <c:v>0.0</c:v>
                </c:pt>
                <c:pt idx="3221">
                  <c:v>0.0</c:v>
                </c:pt>
                <c:pt idx="3222">
                  <c:v>0.0</c:v>
                </c:pt>
                <c:pt idx="3223">
                  <c:v>0.0</c:v>
                </c:pt>
                <c:pt idx="3224">
                  <c:v>0.0</c:v>
                </c:pt>
                <c:pt idx="3225">
                  <c:v>0.0</c:v>
                </c:pt>
                <c:pt idx="3226">
                  <c:v>0.0</c:v>
                </c:pt>
                <c:pt idx="3227">
                  <c:v>0.0</c:v>
                </c:pt>
                <c:pt idx="3228">
                  <c:v>0.0</c:v>
                </c:pt>
                <c:pt idx="3229">
                  <c:v>0.0</c:v>
                </c:pt>
                <c:pt idx="3230">
                  <c:v>0.0</c:v>
                </c:pt>
                <c:pt idx="3231">
                  <c:v>0.0</c:v>
                </c:pt>
                <c:pt idx="3232">
                  <c:v>0.0</c:v>
                </c:pt>
                <c:pt idx="3233">
                  <c:v>0.0</c:v>
                </c:pt>
                <c:pt idx="3234">
                  <c:v>0.0</c:v>
                </c:pt>
                <c:pt idx="3235">
                  <c:v>0.0</c:v>
                </c:pt>
                <c:pt idx="3236">
                  <c:v>0.0</c:v>
                </c:pt>
                <c:pt idx="3237">
                  <c:v>0.0</c:v>
                </c:pt>
                <c:pt idx="3238">
                  <c:v>0.0</c:v>
                </c:pt>
                <c:pt idx="3239">
                  <c:v>0.0</c:v>
                </c:pt>
                <c:pt idx="3240">
                  <c:v>0.0</c:v>
                </c:pt>
                <c:pt idx="3241">
                  <c:v>0.0</c:v>
                </c:pt>
                <c:pt idx="3242">
                  <c:v>0.0</c:v>
                </c:pt>
                <c:pt idx="3243">
                  <c:v>0.0</c:v>
                </c:pt>
                <c:pt idx="3244">
                  <c:v>0.0</c:v>
                </c:pt>
                <c:pt idx="3245">
                  <c:v>0.0</c:v>
                </c:pt>
                <c:pt idx="3246">
                  <c:v>0.0</c:v>
                </c:pt>
                <c:pt idx="3247">
                  <c:v>0.0</c:v>
                </c:pt>
                <c:pt idx="3248">
                  <c:v>0.0</c:v>
                </c:pt>
                <c:pt idx="3249">
                  <c:v>0.0</c:v>
                </c:pt>
                <c:pt idx="3250">
                  <c:v>0.0</c:v>
                </c:pt>
                <c:pt idx="3251">
                  <c:v>0.0</c:v>
                </c:pt>
                <c:pt idx="3252">
                  <c:v>0.0</c:v>
                </c:pt>
                <c:pt idx="3253">
                  <c:v>0.0</c:v>
                </c:pt>
                <c:pt idx="3254">
                  <c:v>0.0</c:v>
                </c:pt>
                <c:pt idx="3255">
                  <c:v>0.0</c:v>
                </c:pt>
                <c:pt idx="3256">
                  <c:v>0.0</c:v>
                </c:pt>
                <c:pt idx="3257">
                  <c:v>0.0</c:v>
                </c:pt>
                <c:pt idx="3258">
                  <c:v>0.0</c:v>
                </c:pt>
                <c:pt idx="3259">
                  <c:v>1.0</c:v>
                </c:pt>
                <c:pt idx="3260">
                  <c:v>1.0</c:v>
                </c:pt>
                <c:pt idx="3261">
                  <c:v>1.0</c:v>
                </c:pt>
                <c:pt idx="3262">
                  <c:v>1.0</c:v>
                </c:pt>
                <c:pt idx="3263">
                  <c:v>1.0</c:v>
                </c:pt>
                <c:pt idx="3264">
                  <c:v>1.0</c:v>
                </c:pt>
                <c:pt idx="3265">
                  <c:v>1.0</c:v>
                </c:pt>
                <c:pt idx="3266">
                  <c:v>1.0</c:v>
                </c:pt>
                <c:pt idx="3267">
                  <c:v>1.0</c:v>
                </c:pt>
                <c:pt idx="3268">
                  <c:v>1.0</c:v>
                </c:pt>
                <c:pt idx="3269">
                  <c:v>1.0</c:v>
                </c:pt>
                <c:pt idx="3270">
                  <c:v>1.0</c:v>
                </c:pt>
                <c:pt idx="3271">
                  <c:v>1.0</c:v>
                </c:pt>
                <c:pt idx="3272">
                  <c:v>1.0</c:v>
                </c:pt>
                <c:pt idx="3273">
                  <c:v>1.0</c:v>
                </c:pt>
                <c:pt idx="3274">
                  <c:v>1.0</c:v>
                </c:pt>
                <c:pt idx="3275">
                  <c:v>1.0</c:v>
                </c:pt>
                <c:pt idx="3276">
                  <c:v>1.0</c:v>
                </c:pt>
                <c:pt idx="3277">
                  <c:v>1.0</c:v>
                </c:pt>
                <c:pt idx="3278">
                  <c:v>1.0</c:v>
                </c:pt>
                <c:pt idx="3279">
                  <c:v>1.0</c:v>
                </c:pt>
                <c:pt idx="3280">
                  <c:v>1.0</c:v>
                </c:pt>
                <c:pt idx="3281">
                  <c:v>1.0</c:v>
                </c:pt>
                <c:pt idx="3282">
                  <c:v>1.0</c:v>
                </c:pt>
                <c:pt idx="3283">
                  <c:v>1.0</c:v>
                </c:pt>
                <c:pt idx="3284">
                  <c:v>1.0</c:v>
                </c:pt>
                <c:pt idx="3285">
                  <c:v>1.0</c:v>
                </c:pt>
                <c:pt idx="3286">
                  <c:v>1.0</c:v>
                </c:pt>
                <c:pt idx="3287">
                  <c:v>1.0</c:v>
                </c:pt>
                <c:pt idx="3288">
                  <c:v>1.0</c:v>
                </c:pt>
                <c:pt idx="3289">
                  <c:v>1.0</c:v>
                </c:pt>
                <c:pt idx="3290">
                  <c:v>1.0</c:v>
                </c:pt>
                <c:pt idx="3291">
                  <c:v>1.0</c:v>
                </c:pt>
                <c:pt idx="3292">
                  <c:v>1.0</c:v>
                </c:pt>
                <c:pt idx="3293">
                  <c:v>1.0</c:v>
                </c:pt>
                <c:pt idx="3294">
                  <c:v>1.0</c:v>
                </c:pt>
                <c:pt idx="3295">
                  <c:v>1.0</c:v>
                </c:pt>
                <c:pt idx="3296">
                  <c:v>1.0</c:v>
                </c:pt>
                <c:pt idx="3297">
                  <c:v>1.0</c:v>
                </c:pt>
                <c:pt idx="3298">
                  <c:v>1.0</c:v>
                </c:pt>
                <c:pt idx="3299">
                  <c:v>1.0</c:v>
                </c:pt>
                <c:pt idx="3300">
                  <c:v>1.0</c:v>
                </c:pt>
                <c:pt idx="3301">
                  <c:v>1.0</c:v>
                </c:pt>
                <c:pt idx="3302">
                  <c:v>1.0</c:v>
                </c:pt>
                <c:pt idx="3303">
                  <c:v>1.0</c:v>
                </c:pt>
                <c:pt idx="3304">
                  <c:v>1.0</c:v>
                </c:pt>
                <c:pt idx="3305">
                  <c:v>1.0</c:v>
                </c:pt>
                <c:pt idx="3306">
                  <c:v>1.0</c:v>
                </c:pt>
                <c:pt idx="3307">
                  <c:v>1.0</c:v>
                </c:pt>
                <c:pt idx="3308">
                  <c:v>1.0</c:v>
                </c:pt>
                <c:pt idx="3309">
                  <c:v>1.0</c:v>
                </c:pt>
                <c:pt idx="3310">
                  <c:v>1.0</c:v>
                </c:pt>
                <c:pt idx="3311">
                  <c:v>1.0</c:v>
                </c:pt>
                <c:pt idx="3312">
                  <c:v>1.0</c:v>
                </c:pt>
                <c:pt idx="3313">
                  <c:v>1.0</c:v>
                </c:pt>
                <c:pt idx="3314">
                  <c:v>1.0</c:v>
                </c:pt>
                <c:pt idx="3315">
                  <c:v>1.0</c:v>
                </c:pt>
                <c:pt idx="3316">
                  <c:v>1.0</c:v>
                </c:pt>
                <c:pt idx="3317">
                  <c:v>1.0</c:v>
                </c:pt>
                <c:pt idx="3318">
                  <c:v>1.0</c:v>
                </c:pt>
                <c:pt idx="3319">
                  <c:v>1.0</c:v>
                </c:pt>
                <c:pt idx="3320">
                  <c:v>1.0</c:v>
                </c:pt>
                <c:pt idx="3321">
                  <c:v>1.0</c:v>
                </c:pt>
                <c:pt idx="3322">
                  <c:v>1.0</c:v>
                </c:pt>
                <c:pt idx="3323">
                  <c:v>1.0</c:v>
                </c:pt>
                <c:pt idx="3324">
                  <c:v>1.0</c:v>
                </c:pt>
                <c:pt idx="3325">
                  <c:v>1.0</c:v>
                </c:pt>
                <c:pt idx="3326">
                  <c:v>1.0</c:v>
                </c:pt>
                <c:pt idx="3327">
                  <c:v>1.0</c:v>
                </c:pt>
                <c:pt idx="3328">
                  <c:v>1.0</c:v>
                </c:pt>
                <c:pt idx="3329">
                  <c:v>1.0</c:v>
                </c:pt>
                <c:pt idx="3330">
                  <c:v>1.0</c:v>
                </c:pt>
                <c:pt idx="3331">
                  <c:v>1.0</c:v>
                </c:pt>
                <c:pt idx="3332">
                  <c:v>1.0</c:v>
                </c:pt>
                <c:pt idx="3333">
                  <c:v>1.0</c:v>
                </c:pt>
                <c:pt idx="3334">
                  <c:v>1.0</c:v>
                </c:pt>
                <c:pt idx="3335">
                  <c:v>1.0</c:v>
                </c:pt>
                <c:pt idx="3336">
                  <c:v>1.0</c:v>
                </c:pt>
                <c:pt idx="3337">
                  <c:v>1.0</c:v>
                </c:pt>
                <c:pt idx="3338">
                  <c:v>1.0</c:v>
                </c:pt>
                <c:pt idx="3339">
                  <c:v>1.0</c:v>
                </c:pt>
                <c:pt idx="3340">
                  <c:v>1.0</c:v>
                </c:pt>
                <c:pt idx="3341">
                  <c:v>1.0</c:v>
                </c:pt>
                <c:pt idx="3342">
                  <c:v>1.0</c:v>
                </c:pt>
                <c:pt idx="3343">
                  <c:v>1.0</c:v>
                </c:pt>
                <c:pt idx="3344">
                  <c:v>1.0</c:v>
                </c:pt>
                <c:pt idx="3345">
                  <c:v>1.0</c:v>
                </c:pt>
                <c:pt idx="3346">
                  <c:v>1.0</c:v>
                </c:pt>
                <c:pt idx="3347">
                  <c:v>1.0</c:v>
                </c:pt>
                <c:pt idx="3348">
                  <c:v>1.0</c:v>
                </c:pt>
                <c:pt idx="3349">
                  <c:v>1.0</c:v>
                </c:pt>
                <c:pt idx="3350">
                  <c:v>1.0</c:v>
                </c:pt>
                <c:pt idx="3351">
                  <c:v>1.0</c:v>
                </c:pt>
                <c:pt idx="3352">
                  <c:v>1.0</c:v>
                </c:pt>
                <c:pt idx="3353">
                  <c:v>1.0</c:v>
                </c:pt>
                <c:pt idx="3354">
                  <c:v>1.0</c:v>
                </c:pt>
                <c:pt idx="3355">
                  <c:v>1.0</c:v>
                </c:pt>
                <c:pt idx="3356">
                  <c:v>1.0</c:v>
                </c:pt>
                <c:pt idx="3357">
                  <c:v>1.0</c:v>
                </c:pt>
                <c:pt idx="3358">
                  <c:v>1.0</c:v>
                </c:pt>
                <c:pt idx="3359">
                  <c:v>1.0</c:v>
                </c:pt>
                <c:pt idx="3360">
                  <c:v>1.0</c:v>
                </c:pt>
                <c:pt idx="3361">
                  <c:v>1.0</c:v>
                </c:pt>
                <c:pt idx="3362">
                  <c:v>1.0</c:v>
                </c:pt>
                <c:pt idx="3363">
                  <c:v>1.0</c:v>
                </c:pt>
                <c:pt idx="3364">
                  <c:v>1.0</c:v>
                </c:pt>
                <c:pt idx="3365">
                  <c:v>1.0</c:v>
                </c:pt>
                <c:pt idx="3366">
                  <c:v>1.0</c:v>
                </c:pt>
                <c:pt idx="3367">
                  <c:v>1.0</c:v>
                </c:pt>
                <c:pt idx="3368">
                  <c:v>1.0</c:v>
                </c:pt>
                <c:pt idx="3369">
                  <c:v>1.0</c:v>
                </c:pt>
                <c:pt idx="3370">
                  <c:v>1.0</c:v>
                </c:pt>
                <c:pt idx="3371">
                  <c:v>1.0</c:v>
                </c:pt>
                <c:pt idx="3372">
                  <c:v>1.0</c:v>
                </c:pt>
                <c:pt idx="3373">
                  <c:v>1.0</c:v>
                </c:pt>
                <c:pt idx="3374">
                  <c:v>1.0</c:v>
                </c:pt>
                <c:pt idx="3375">
                  <c:v>1.0</c:v>
                </c:pt>
                <c:pt idx="3376">
                  <c:v>1.0</c:v>
                </c:pt>
                <c:pt idx="3377">
                  <c:v>1.0</c:v>
                </c:pt>
                <c:pt idx="3378">
                  <c:v>1.0</c:v>
                </c:pt>
                <c:pt idx="3379">
                  <c:v>1.0</c:v>
                </c:pt>
                <c:pt idx="3380">
                  <c:v>1.0</c:v>
                </c:pt>
                <c:pt idx="3381">
                  <c:v>1.0</c:v>
                </c:pt>
                <c:pt idx="3382">
                  <c:v>1.0</c:v>
                </c:pt>
                <c:pt idx="3383">
                  <c:v>1.0</c:v>
                </c:pt>
                <c:pt idx="3384">
                  <c:v>1.0</c:v>
                </c:pt>
                <c:pt idx="3385">
                  <c:v>1.0</c:v>
                </c:pt>
                <c:pt idx="3386">
                  <c:v>1.0</c:v>
                </c:pt>
                <c:pt idx="3387">
                  <c:v>1.0</c:v>
                </c:pt>
                <c:pt idx="3388">
                  <c:v>1.0</c:v>
                </c:pt>
                <c:pt idx="3389">
                  <c:v>1.0</c:v>
                </c:pt>
                <c:pt idx="3390">
                  <c:v>1.0</c:v>
                </c:pt>
                <c:pt idx="3391">
                  <c:v>1.0</c:v>
                </c:pt>
                <c:pt idx="3392">
                  <c:v>1.0</c:v>
                </c:pt>
                <c:pt idx="3393">
                  <c:v>1.0</c:v>
                </c:pt>
                <c:pt idx="3394">
                  <c:v>1.0</c:v>
                </c:pt>
                <c:pt idx="3395">
                  <c:v>1.0</c:v>
                </c:pt>
                <c:pt idx="3396">
                  <c:v>1.0</c:v>
                </c:pt>
                <c:pt idx="3397">
                  <c:v>1.0</c:v>
                </c:pt>
                <c:pt idx="3398">
                  <c:v>1.0</c:v>
                </c:pt>
                <c:pt idx="3399">
                  <c:v>1.0</c:v>
                </c:pt>
                <c:pt idx="3400">
                  <c:v>1.0</c:v>
                </c:pt>
                <c:pt idx="3401">
                  <c:v>1.0</c:v>
                </c:pt>
                <c:pt idx="3402">
                  <c:v>1.0</c:v>
                </c:pt>
                <c:pt idx="3403">
                  <c:v>1.0</c:v>
                </c:pt>
                <c:pt idx="3404">
                  <c:v>1.0</c:v>
                </c:pt>
                <c:pt idx="3405">
                  <c:v>1.0</c:v>
                </c:pt>
                <c:pt idx="3406">
                  <c:v>1.0</c:v>
                </c:pt>
                <c:pt idx="3407">
                  <c:v>1.0</c:v>
                </c:pt>
                <c:pt idx="3408">
                  <c:v>1.0</c:v>
                </c:pt>
                <c:pt idx="3409">
                  <c:v>1.0</c:v>
                </c:pt>
                <c:pt idx="3410">
                  <c:v>1.0</c:v>
                </c:pt>
                <c:pt idx="3411">
                  <c:v>1.0</c:v>
                </c:pt>
                <c:pt idx="3412">
                  <c:v>1.0</c:v>
                </c:pt>
                <c:pt idx="3413">
                  <c:v>1.0</c:v>
                </c:pt>
                <c:pt idx="3414">
                  <c:v>1.0</c:v>
                </c:pt>
                <c:pt idx="3415">
                  <c:v>1.0</c:v>
                </c:pt>
                <c:pt idx="3416">
                  <c:v>1.0</c:v>
                </c:pt>
                <c:pt idx="3417">
                  <c:v>1.0</c:v>
                </c:pt>
                <c:pt idx="3418">
                  <c:v>1.0</c:v>
                </c:pt>
                <c:pt idx="3419">
                  <c:v>1.0</c:v>
                </c:pt>
                <c:pt idx="3420">
                  <c:v>1.0</c:v>
                </c:pt>
                <c:pt idx="3421">
                  <c:v>1.0</c:v>
                </c:pt>
                <c:pt idx="3422">
                  <c:v>1.0</c:v>
                </c:pt>
                <c:pt idx="3423">
                  <c:v>1.0</c:v>
                </c:pt>
                <c:pt idx="3424">
                  <c:v>1.0</c:v>
                </c:pt>
                <c:pt idx="3425">
                  <c:v>1.0</c:v>
                </c:pt>
                <c:pt idx="3426">
                  <c:v>1.0</c:v>
                </c:pt>
                <c:pt idx="3427">
                  <c:v>1.0</c:v>
                </c:pt>
                <c:pt idx="3428">
                  <c:v>1.0</c:v>
                </c:pt>
                <c:pt idx="3429">
                  <c:v>1.0</c:v>
                </c:pt>
                <c:pt idx="3430">
                  <c:v>1.0</c:v>
                </c:pt>
                <c:pt idx="3431">
                  <c:v>1.0</c:v>
                </c:pt>
                <c:pt idx="3432">
                  <c:v>1.0</c:v>
                </c:pt>
                <c:pt idx="3433">
                  <c:v>1.0</c:v>
                </c:pt>
                <c:pt idx="3434">
                  <c:v>1.0</c:v>
                </c:pt>
                <c:pt idx="3435">
                  <c:v>1.0</c:v>
                </c:pt>
                <c:pt idx="3436">
                  <c:v>1.0</c:v>
                </c:pt>
                <c:pt idx="3437">
                  <c:v>1.0</c:v>
                </c:pt>
                <c:pt idx="3438">
                  <c:v>1.0</c:v>
                </c:pt>
                <c:pt idx="3439">
                  <c:v>1.0</c:v>
                </c:pt>
                <c:pt idx="3440">
                  <c:v>1.0</c:v>
                </c:pt>
                <c:pt idx="3441">
                  <c:v>1.0</c:v>
                </c:pt>
                <c:pt idx="3442">
                  <c:v>1.0</c:v>
                </c:pt>
                <c:pt idx="3443">
                  <c:v>1.0</c:v>
                </c:pt>
                <c:pt idx="3444">
                  <c:v>1.0</c:v>
                </c:pt>
                <c:pt idx="3445">
                  <c:v>1.0</c:v>
                </c:pt>
                <c:pt idx="3446">
                  <c:v>1.0</c:v>
                </c:pt>
                <c:pt idx="3447">
                  <c:v>1.0</c:v>
                </c:pt>
                <c:pt idx="3448">
                  <c:v>1.0</c:v>
                </c:pt>
                <c:pt idx="3449">
                  <c:v>1.0</c:v>
                </c:pt>
                <c:pt idx="3450">
                  <c:v>1.0</c:v>
                </c:pt>
                <c:pt idx="3451">
                  <c:v>1.0</c:v>
                </c:pt>
                <c:pt idx="3452">
                  <c:v>1.0</c:v>
                </c:pt>
                <c:pt idx="3453">
                  <c:v>1.0</c:v>
                </c:pt>
                <c:pt idx="3454">
                  <c:v>1.0</c:v>
                </c:pt>
                <c:pt idx="3455">
                  <c:v>1.0</c:v>
                </c:pt>
                <c:pt idx="3456">
                  <c:v>1.0</c:v>
                </c:pt>
                <c:pt idx="3457">
                  <c:v>1.0</c:v>
                </c:pt>
                <c:pt idx="3458">
                  <c:v>1.0</c:v>
                </c:pt>
                <c:pt idx="3459">
                  <c:v>1.0</c:v>
                </c:pt>
                <c:pt idx="3460">
                  <c:v>1.0</c:v>
                </c:pt>
                <c:pt idx="3461">
                  <c:v>1.0</c:v>
                </c:pt>
                <c:pt idx="3462">
                  <c:v>1.0</c:v>
                </c:pt>
                <c:pt idx="3463">
                  <c:v>1.0</c:v>
                </c:pt>
                <c:pt idx="3464">
                  <c:v>1.0</c:v>
                </c:pt>
                <c:pt idx="3465">
                  <c:v>1.0</c:v>
                </c:pt>
                <c:pt idx="3466">
                  <c:v>1.0</c:v>
                </c:pt>
                <c:pt idx="3467">
                  <c:v>1.0</c:v>
                </c:pt>
                <c:pt idx="3468">
                  <c:v>1.0</c:v>
                </c:pt>
                <c:pt idx="3469">
                  <c:v>1.0</c:v>
                </c:pt>
                <c:pt idx="3470">
                  <c:v>1.0</c:v>
                </c:pt>
                <c:pt idx="3471">
                  <c:v>1.0</c:v>
                </c:pt>
                <c:pt idx="3472">
                  <c:v>1.0</c:v>
                </c:pt>
                <c:pt idx="3473">
                  <c:v>1.0</c:v>
                </c:pt>
                <c:pt idx="3474">
                  <c:v>1.0</c:v>
                </c:pt>
                <c:pt idx="3475">
                  <c:v>1.0</c:v>
                </c:pt>
                <c:pt idx="3476">
                  <c:v>1.0</c:v>
                </c:pt>
                <c:pt idx="3477">
                  <c:v>1.0</c:v>
                </c:pt>
                <c:pt idx="3478">
                  <c:v>1.0</c:v>
                </c:pt>
                <c:pt idx="3479">
                  <c:v>1.0</c:v>
                </c:pt>
                <c:pt idx="3480">
                  <c:v>1.0</c:v>
                </c:pt>
                <c:pt idx="3481">
                  <c:v>1.0</c:v>
                </c:pt>
                <c:pt idx="3482">
                  <c:v>1.0</c:v>
                </c:pt>
                <c:pt idx="3483">
                  <c:v>1.0</c:v>
                </c:pt>
                <c:pt idx="3484">
                  <c:v>1.0</c:v>
                </c:pt>
                <c:pt idx="3485">
                  <c:v>1.0</c:v>
                </c:pt>
                <c:pt idx="3486">
                  <c:v>1.0</c:v>
                </c:pt>
                <c:pt idx="3487">
                  <c:v>1.0</c:v>
                </c:pt>
                <c:pt idx="3488">
                  <c:v>1.0</c:v>
                </c:pt>
                <c:pt idx="3489">
                  <c:v>1.0</c:v>
                </c:pt>
                <c:pt idx="3490">
                  <c:v>1.0</c:v>
                </c:pt>
                <c:pt idx="3491">
                  <c:v>1.0</c:v>
                </c:pt>
                <c:pt idx="3492">
                  <c:v>1.0</c:v>
                </c:pt>
                <c:pt idx="3493">
                  <c:v>1.0</c:v>
                </c:pt>
                <c:pt idx="3494">
                  <c:v>1.0</c:v>
                </c:pt>
                <c:pt idx="3495">
                  <c:v>1.0</c:v>
                </c:pt>
                <c:pt idx="3496">
                  <c:v>1.0</c:v>
                </c:pt>
                <c:pt idx="3497">
                  <c:v>1.0</c:v>
                </c:pt>
                <c:pt idx="3498">
                  <c:v>1.0</c:v>
                </c:pt>
                <c:pt idx="3499">
                  <c:v>1.0</c:v>
                </c:pt>
                <c:pt idx="3500">
                  <c:v>1.0</c:v>
                </c:pt>
                <c:pt idx="3501">
                  <c:v>1.0</c:v>
                </c:pt>
                <c:pt idx="3502">
                  <c:v>1.0</c:v>
                </c:pt>
                <c:pt idx="3503">
                  <c:v>1.0</c:v>
                </c:pt>
                <c:pt idx="3504">
                  <c:v>1.0</c:v>
                </c:pt>
                <c:pt idx="3505">
                  <c:v>1.0</c:v>
                </c:pt>
                <c:pt idx="3506">
                  <c:v>1.0</c:v>
                </c:pt>
                <c:pt idx="3507">
                  <c:v>1.0</c:v>
                </c:pt>
                <c:pt idx="3508">
                  <c:v>1.0</c:v>
                </c:pt>
                <c:pt idx="3509">
                  <c:v>1.0</c:v>
                </c:pt>
                <c:pt idx="3510">
                  <c:v>1.0</c:v>
                </c:pt>
                <c:pt idx="3511">
                  <c:v>1.0</c:v>
                </c:pt>
                <c:pt idx="3512">
                  <c:v>1.0</c:v>
                </c:pt>
                <c:pt idx="3513">
                  <c:v>1.0</c:v>
                </c:pt>
                <c:pt idx="3514">
                  <c:v>1.0</c:v>
                </c:pt>
                <c:pt idx="3515">
                  <c:v>1.0</c:v>
                </c:pt>
                <c:pt idx="3516">
                  <c:v>1.0</c:v>
                </c:pt>
                <c:pt idx="3517">
                  <c:v>1.0</c:v>
                </c:pt>
                <c:pt idx="3518">
                  <c:v>1.0</c:v>
                </c:pt>
                <c:pt idx="3519">
                  <c:v>1.0</c:v>
                </c:pt>
                <c:pt idx="3520">
                  <c:v>1.0</c:v>
                </c:pt>
                <c:pt idx="3521">
                  <c:v>1.0</c:v>
                </c:pt>
                <c:pt idx="3522">
                  <c:v>1.0</c:v>
                </c:pt>
                <c:pt idx="3523">
                  <c:v>1.0</c:v>
                </c:pt>
                <c:pt idx="3524">
                  <c:v>1.0</c:v>
                </c:pt>
                <c:pt idx="3525">
                  <c:v>1.0</c:v>
                </c:pt>
                <c:pt idx="3526">
                  <c:v>1.0</c:v>
                </c:pt>
                <c:pt idx="3527">
                  <c:v>1.0</c:v>
                </c:pt>
                <c:pt idx="3528">
                  <c:v>1.0</c:v>
                </c:pt>
                <c:pt idx="3529">
                  <c:v>1.0</c:v>
                </c:pt>
                <c:pt idx="3530">
                  <c:v>1.0</c:v>
                </c:pt>
                <c:pt idx="3531">
                  <c:v>1.0</c:v>
                </c:pt>
                <c:pt idx="3532">
                  <c:v>1.0</c:v>
                </c:pt>
                <c:pt idx="3533">
                  <c:v>1.0</c:v>
                </c:pt>
                <c:pt idx="3534">
                  <c:v>1.0</c:v>
                </c:pt>
                <c:pt idx="3535">
                  <c:v>1.0</c:v>
                </c:pt>
                <c:pt idx="3536">
                  <c:v>1.0</c:v>
                </c:pt>
                <c:pt idx="3537">
                  <c:v>1.0</c:v>
                </c:pt>
                <c:pt idx="3538">
                  <c:v>1.0</c:v>
                </c:pt>
                <c:pt idx="3539">
                  <c:v>1.0</c:v>
                </c:pt>
                <c:pt idx="3540">
                  <c:v>1.0</c:v>
                </c:pt>
                <c:pt idx="3541">
                  <c:v>1.0</c:v>
                </c:pt>
                <c:pt idx="3542">
                  <c:v>1.0</c:v>
                </c:pt>
                <c:pt idx="3543">
                  <c:v>1.0</c:v>
                </c:pt>
                <c:pt idx="3544">
                  <c:v>1.0</c:v>
                </c:pt>
                <c:pt idx="3545">
                  <c:v>1.0</c:v>
                </c:pt>
                <c:pt idx="3546">
                  <c:v>1.0</c:v>
                </c:pt>
                <c:pt idx="3547">
                  <c:v>1.0</c:v>
                </c:pt>
                <c:pt idx="3548">
                  <c:v>1.0</c:v>
                </c:pt>
                <c:pt idx="3549">
                  <c:v>1.0</c:v>
                </c:pt>
                <c:pt idx="3550">
                  <c:v>1.0</c:v>
                </c:pt>
                <c:pt idx="3551">
                  <c:v>1.0</c:v>
                </c:pt>
                <c:pt idx="3552">
                  <c:v>1.0</c:v>
                </c:pt>
                <c:pt idx="3553">
                  <c:v>1.0</c:v>
                </c:pt>
                <c:pt idx="3554">
                  <c:v>1.0</c:v>
                </c:pt>
                <c:pt idx="3555">
                  <c:v>1.0</c:v>
                </c:pt>
                <c:pt idx="3556">
                  <c:v>1.0</c:v>
                </c:pt>
                <c:pt idx="3557">
                  <c:v>1.0</c:v>
                </c:pt>
                <c:pt idx="3558">
                  <c:v>1.0</c:v>
                </c:pt>
                <c:pt idx="3559">
                  <c:v>1.0</c:v>
                </c:pt>
                <c:pt idx="3560">
                  <c:v>1.0</c:v>
                </c:pt>
                <c:pt idx="3561">
                  <c:v>1.0</c:v>
                </c:pt>
                <c:pt idx="3562">
                  <c:v>1.0</c:v>
                </c:pt>
                <c:pt idx="3563">
                  <c:v>1.0</c:v>
                </c:pt>
                <c:pt idx="3564">
                  <c:v>1.0</c:v>
                </c:pt>
                <c:pt idx="3565">
                  <c:v>1.0</c:v>
                </c:pt>
                <c:pt idx="3566">
                  <c:v>1.0</c:v>
                </c:pt>
                <c:pt idx="3567">
                  <c:v>1.0</c:v>
                </c:pt>
                <c:pt idx="3568">
                  <c:v>1.0</c:v>
                </c:pt>
                <c:pt idx="3569">
                  <c:v>1.0</c:v>
                </c:pt>
                <c:pt idx="3570">
                  <c:v>1.0</c:v>
                </c:pt>
                <c:pt idx="3571">
                  <c:v>1.0</c:v>
                </c:pt>
                <c:pt idx="3572">
                  <c:v>1.0</c:v>
                </c:pt>
                <c:pt idx="3573">
                  <c:v>1.0</c:v>
                </c:pt>
                <c:pt idx="3574">
                  <c:v>1.0</c:v>
                </c:pt>
                <c:pt idx="3575">
                  <c:v>1.0</c:v>
                </c:pt>
                <c:pt idx="3576">
                  <c:v>1.0</c:v>
                </c:pt>
                <c:pt idx="3577">
                  <c:v>1.0</c:v>
                </c:pt>
                <c:pt idx="3578">
                  <c:v>1.0</c:v>
                </c:pt>
                <c:pt idx="3579">
                  <c:v>1.0</c:v>
                </c:pt>
                <c:pt idx="3580">
                  <c:v>1.0</c:v>
                </c:pt>
                <c:pt idx="3581">
                  <c:v>1.0</c:v>
                </c:pt>
                <c:pt idx="3582">
                  <c:v>1.0</c:v>
                </c:pt>
                <c:pt idx="3583">
                  <c:v>1.0</c:v>
                </c:pt>
                <c:pt idx="3584">
                  <c:v>1.0</c:v>
                </c:pt>
                <c:pt idx="3585">
                  <c:v>1.0</c:v>
                </c:pt>
                <c:pt idx="3586">
                  <c:v>1.0</c:v>
                </c:pt>
                <c:pt idx="3587">
                  <c:v>1.0</c:v>
                </c:pt>
                <c:pt idx="3588">
                  <c:v>1.0</c:v>
                </c:pt>
                <c:pt idx="3589">
                  <c:v>1.0</c:v>
                </c:pt>
                <c:pt idx="3590">
                  <c:v>1.0</c:v>
                </c:pt>
                <c:pt idx="3591">
                  <c:v>1.0</c:v>
                </c:pt>
                <c:pt idx="3592">
                  <c:v>1.0</c:v>
                </c:pt>
                <c:pt idx="3593">
                  <c:v>1.0</c:v>
                </c:pt>
                <c:pt idx="3594">
                  <c:v>1.0</c:v>
                </c:pt>
                <c:pt idx="3595">
                  <c:v>1.0</c:v>
                </c:pt>
                <c:pt idx="3596">
                  <c:v>1.0</c:v>
                </c:pt>
                <c:pt idx="3597">
                  <c:v>1.0</c:v>
                </c:pt>
                <c:pt idx="3598">
                  <c:v>1.0</c:v>
                </c:pt>
                <c:pt idx="3599">
                  <c:v>1.0</c:v>
                </c:pt>
                <c:pt idx="3600">
                  <c:v>1.0</c:v>
                </c:pt>
                <c:pt idx="3601">
                  <c:v>1.0</c:v>
                </c:pt>
                <c:pt idx="3602">
                  <c:v>1.0</c:v>
                </c:pt>
                <c:pt idx="3603">
                  <c:v>1.0</c:v>
                </c:pt>
                <c:pt idx="3604">
                  <c:v>1.0</c:v>
                </c:pt>
                <c:pt idx="3605">
                  <c:v>1.0</c:v>
                </c:pt>
                <c:pt idx="3606">
                  <c:v>1.0</c:v>
                </c:pt>
                <c:pt idx="3607">
                  <c:v>1.0</c:v>
                </c:pt>
                <c:pt idx="3608">
                  <c:v>1.0</c:v>
                </c:pt>
                <c:pt idx="3609">
                  <c:v>1.0</c:v>
                </c:pt>
                <c:pt idx="3610">
                  <c:v>1.0</c:v>
                </c:pt>
                <c:pt idx="3611">
                  <c:v>1.0</c:v>
                </c:pt>
                <c:pt idx="3612">
                  <c:v>1.0</c:v>
                </c:pt>
                <c:pt idx="3613">
                  <c:v>1.0</c:v>
                </c:pt>
                <c:pt idx="3614">
                  <c:v>1.0</c:v>
                </c:pt>
                <c:pt idx="3615">
                  <c:v>1.0</c:v>
                </c:pt>
                <c:pt idx="3616">
                  <c:v>1.0</c:v>
                </c:pt>
                <c:pt idx="3617">
                  <c:v>1.0</c:v>
                </c:pt>
                <c:pt idx="3618">
                  <c:v>1.0</c:v>
                </c:pt>
                <c:pt idx="3619">
                  <c:v>1.0</c:v>
                </c:pt>
                <c:pt idx="3620">
                  <c:v>1.0</c:v>
                </c:pt>
                <c:pt idx="3621">
                  <c:v>1.0</c:v>
                </c:pt>
                <c:pt idx="3622">
                  <c:v>1.0</c:v>
                </c:pt>
                <c:pt idx="3623">
                  <c:v>1.0</c:v>
                </c:pt>
                <c:pt idx="3624">
                  <c:v>1.0</c:v>
                </c:pt>
                <c:pt idx="3625">
                  <c:v>1.0</c:v>
                </c:pt>
                <c:pt idx="3626">
                  <c:v>1.0</c:v>
                </c:pt>
                <c:pt idx="3627">
                  <c:v>1.0</c:v>
                </c:pt>
                <c:pt idx="3628">
                  <c:v>1.0</c:v>
                </c:pt>
                <c:pt idx="3629">
                  <c:v>1.0</c:v>
                </c:pt>
                <c:pt idx="3630">
                  <c:v>1.0</c:v>
                </c:pt>
                <c:pt idx="3631">
                  <c:v>1.0</c:v>
                </c:pt>
                <c:pt idx="3632">
                  <c:v>1.0</c:v>
                </c:pt>
                <c:pt idx="3633">
                  <c:v>1.0</c:v>
                </c:pt>
                <c:pt idx="3634">
                  <c:v>1.0</c:v>
                </c:pt>
                <c:pt idx="3635">
                  <c:v>1.0</c:v>
                </c:pt>
                <c:pt idx="3636">
                  <c:v>1.0</c:v>
                </c:pt>
                <c:pt idx="3637">
                  <c:v>1.0</c:v>
                </c:pt>
                <c:pt idx="3638">
                  <c:v>1.0</c:v>
                </c:pt>
                <c:pt idx="3639">
                  <c:v>1.0</c:v>
                </c:pt>
                <c:pt idx="3640">
                  <c:v>1.0</c:v>
                </c:pt>
                <c:pt idx="3641">
                  <c:v>1.0</c:v>
                </c:pt>
                <c:pt idx="3642">
                  <c:v>1.0</c:v>
                </c:pt>
                <c:pt idx="3643">
                  <c:v>1.0</c:v>
                </c:pt>
                <c:pt idx="3644">
                  <c:v>1.0</c:v>
                </c:pt>
                <c:pt idx="3645">
                  <c:v>1.0</c:v>
                </c:pt>
                <c:pt idx="3646">
                  <c:v>1.0</c:v>
                </c:pt>
                <c:pt idx="3647">
                  <c:v>1.0</c:v>
                </c:pt>
                <c:pt idx="3648">
                  <c:v>1.0</c:v>
                </c:pt>
                <c:pt idx="3649">
                  <c:v>1.0</c:v>
                </c:pt>
                <c:pt idx="3650">
                  <c:v>1.0</c:v>
                </c:pt>
                <c:pt idx="3651">
                  <c:v>1.0</c:v>
                </c:pt>
                <c:pt idx="3652">
                  <c:v>1.0</c:v>
                </c:pt>
                <c:pt idx="3653">
                  <c:v>1.0</c:v>
                </c:pt>
                <c:pt idx="3654">
                  <c:v>1.0</c:v>
                </c:pt>
                <c:pt idx="3655">
                  <c:v>1.0</c:v>
                </c:pt>
                <c:pt idx="3656">
                  <c:v>1.0</c:v>
                </c:pt>
                <c:pt idx="3657">
                  <c:v>1.0</c:v>
                </c:pt>
                <c:pt idx="3658">
                  <c:v>1.0</c:v>
                </c:pt>
                <c:pt idx="3659">
                  <c:v>1.0</c:v>
                </c:pt>
                <c:pt idx="3660">
                  <c:v>1.0</c:v>
                </c:pt>
                <c:pt idx="3661">
                  <c:v>1.0</c:v>
                </c:pt>
                <c:pt idx="3662">
                  <c:v>1.0</c:v>
                </c:pt>
                <c:pt idx="3663">
                  <c:v>1.0</c:v>
                </c:pt>
                <c:pt idx="3664">
                  <c:v>1.0</c:v>
                </c:pt>
                <c:pt idx="3665">
                  <c:v>1.0</c:v>
                </c:pt>
                <c:pt idx="3666">
                  <c:v>1.0</c:v>
                </c:pt>
                <c:pt idx="3667">
                  <c:v>1.0</c:v>
                </c:pt>
                <c:pt idx="3668">
                  <c:v>1.0</c:v>
                </c:pt>
                <c:pt idx="3669">
                  <c:v>1.0</c:v>
                </c:pt>
                <c:pt idx="3670">
                  <c:v>1.0</c:v>
                </c:pt>
                <c:pt idx="3671">
                  <c:v>1.0</c:v>
                </c:pt>
                <c:pt idx="3672">
                  <c:v>1.0</c:v>
                </c:pt>
                <c:pt idx="3673">
                  <c:v>1.0</c:v>
                </c:pt>
                <c:pt idx="3674">
                  <c:v>1.0</c:v>
                </c:pt>
                <c:pt idx="3675">
                  <c:v>1.0</c:v>
                </c:pt>
                <c:pt idx="3676">
                  <c:v>1.0</c:v>
                </c:pt>
                <c:pt idx="3677">
                  <c:v>1.0</c:v>
                </c:pt>
                <c:pt idx="3678">
                  <c:v>1.0</c:v>
                </c:pt>
                <c:pt idx="3679">
                  <c:v>1.0</c:v>
                </c:pt>
                <c:pt idx="3680">
                  <c:v>1.0</c:v>
                </c:pt>
                <c:pt idx="3681">
                  <c:v>1.0</c:v>
                </c:pt>
                <c:pt idx="3682">
                  <c:v>1.0</c:v>
                </c:pt>
                <c:pt idx="3683">
                  <c:v>1.0</c:v>
                </c:pt>
                <c:pt idx="3684">
                  <c:v>1.0</c:v>
                </c:pt>
                <c:pt idx="3685">
                  <c:v>1.0</c:v>
                </c:pt>
                <c:pt idx="3686">
                  <c:v>1.0</c:v>
                </c:pt>
                <c:pt idx="3687">
                  <c:v>1.0</c:v>
                </c:pt>
                <c:pt idx="3688">
                  <c:v>1.0</c:v>
                </c:pt>
                <c:pt idx="3689">
                  <c:v>1.0</c:v>
                </c:pt>
                <c:pt idx="3690">
                  <c:v>1.0</c:v>
                </c:pt>
                <c:pt idx="3691">
                  <c:v>1.0</c:v>
                </c:pt>
                <c:pt idx="3692">
                  <c:v>1.0</c:v>
                </c:pt>
                <c:pt idx="3693">
                  <c:v>1.0</c:v>
                </c:pt>
                <c:pt idx="3694">
                  <c:v>1.0</c:v>
                </c:pt>
                <c:pt idx="3695">
                  <c:v>1.0</c:v>
                </c:pt>
                <c:pt idx="3696">
                  <c:v>1.0</c:v>
                </c:pt>
                <c:pt idx="3697">
                  <c:v>1.0</c:v>
                </c:pt>
                <c:pt idx="3698">
                  <c:v>1.0</c:v>
                </c:pt>
                <c:pt idx="3699">
                  <c:v>1.0</c:v>
                </c:pt>
                <c:pt idx="3700">
                  <c:v>1.0</c:v>
                </c:pt>
                <c:pt idx="3701">
                  <c:v>1.0</c:v>
                </c:pt>
                <c:pt idx="3702">
                  <c:v>1.0</c:v>
                </c:pt>
                <c:pt idx="3703">
                  <c:v>1.0</c:v>
                </c:pt>
                <c:pt idx="3704">
                  <c:v>1.0</c:v>
                </c:pt>
                <c:pt idx="3705">
                  <c:v>1.0</c:v>
                </c:pt>
                <c:pt idx="3706">
                  <c:v>1.0</c:v>
                </c:pt>
                <c:pt idx="3707">
                  <c:v>1.0</c:v>
                </c:pt>
                <c:pt idx="3708">
                  <c:v>1.0</c:v>
                </c:pt>
                <c:pt idx="3709">
                  <c:v>1.0</c:v>
                </c:pt>
                <c:pt idx="3710">
                  <c:v>1.0</c:v>
                </c:pt>
                <c:pt idx="3711">
                  <c:v>1.0</c:v>
                </c:pt>
                <c:pt idx="3712">
                  <c:v>1.0</c:v>
                </c:pt>
                <c:pt idx="3713">
                  <c:v>1.0</c:v>
                </c:pt>
                <c:pt idx="3714">
                  <c:v>1.0</c:v>
                </c:pt>
                <c:pt idx="3715">
                  <c:v>1.0</c:v>
                </c:pt>
                <c:pt idx="3716">
                  <c:v>1.0</c:v>
                </c:pt>
                <c:pt idx="3717">
                  <c:v>1.0</c:v>
                </c:pt>
                <c:pt idx="3718">
                  <c:v>2.0</c:v>
                </c:pt>
                <c:pt idx="3719">
                  <c:v>2.0</c:v>
                </c:pt>
                <c:pt idx="3720">
                  <c:v>2.0</c:v>
                </c:pt>
                <c:pt idx="3721">
                  <c:v>2.0</c:v>
                </c:pt>
                <c:pt idx="3722">
                  <c:v>2.0</c:v>
                </c:pt>
                <c:pt idx="3723">
                  <c:v>2.0</c:v>
                </c:pt>
                <c:pt idx="3724">
                  <c:v>2.0</c:v>
                </c:pt>
                <c:pt idx="3725">
                  <c:v>2.0</c:v>
                </c:pt>
                <c:pt idx="3726">
                  <c:v>2.0</c:v>
                </c:pt>
                <c:pt idx="3727">
                  <c:v>2.0</c:v>
                </c:pt>
                <c:pt idx="3728">
                  <c:v>2.0</c:v>
                </c:pt>
                <c:pt idx="3729">
                  <c:v>2.0</c:v>
                </c:pt>
                <c:pt idx="3730">
                  <c:v>2.0</c:v>
                </c:pt>
                <c:pt idx="3731">
                  <c:v>2.0</c:v>
                </c:pt>
                <c:pt idx="3732">
                  <c:v>2.0</c:v>
                </c:pt>
                <c:pt idx="3733">
                  <c:v>2.0</c:v>
                </c:pt>
                <c:pt idx="3734">
                  <c:v>2.0</c:v>
                </c:pt>
                <c:pt idx="3735">
                  <c:v>2.0</c:v>
                </c:pt>
                <c:pt idx="3736">
                  <c:v>2.0</c:v>
                </c:pt>
                <c:pt idx="3737">
                  <c:v>2.0</c:v>
                </c:pt>
                <c:pt idx="3738">
                  <c:v>2.0</c:v>
                </c:pt>
                <c:pt idx="3739">
                  <c:v>2.0</c:v>
                </c:pt>
                <c:pt idx="3740">
                  <c:v>2.0</c:v>
                </c:pt>
                <c:pt idx="3741">
                  <c:v>2.0</c:v>
                </c:pt>
                <c:pt idx="3742">
                  <c:v>2.0</c:v>
                </c:pt>
                <c:pt idx="3743">
                  <c:v>2.0</c:v>
                </c:pt>
                <c:pt idx="3744">
                  <c:v>2.0</c:v>
                </c:pt>
                <c:pt idx="3745">
                  <c:v>2.0</c:v>
                </c:pt>
                <c:pt idx="3746">
                  <c:v>2.0</c:v>
                </c:pt>
                <c:pt idx="3747">
                  <c:v>2.0</c:v>
                </c:pt>
                <c:pt idx="3748">
                  <c:v>2.0</c:v>
                </c:pt>
                <c:pt idx="3749">
                  <c:v>2.0</c:v>
                </c:pt>
                <c:pt idx="3750">
                  <c:v>2.0</c:v>
                </c:pt>
                <c:pt idx="3751">
                  <c:v>2.0</c:v>
                </c:pt>
                <c:pt idx="3752">
                  <c:v>2.0</c:v>
                </c:pt>
                <c:pt idx="3753">
                  <c:v>2.0</c:v>
                </c:pt>
                <c:pt idx="3754">
                  <c:v>2.0</c:v>
                </c:pt>
                <c:pt idx="3755">
                  <c:v>2.0</c:v>
                </c:pt>
                <c:pt idx="3756">
                  <c:v>2.0</c:v>
                </c:pt>
                <c:pt idx="3757">
                  <c:v>2.0</c:v>
                </c:pt>
                <c:pt idx="3758">
                  <c:v>2.0</c:v>
                </c:pt>
                <c:pt idx="3759">
                  <c:v>2.0</c:v>
                </c:pt>
                <c:pt idx="3760">
                  <c:v>2.0</c:v>
                </c:pt>
                <c:pt idx="3761">
                  <c:v>2.0</c:v>
                </c:pt>
                <c:pt idx="3762">
                  <c:v>2.0</c:v>
                </c:pt>
                <c:pt idx="3763">
                  <c:v>2.0</c:v>
                </c:pt>
                <c:pt idx="3764">
                  <c:v>2.0</c:v>
                </c:pt>
                <c:pt idx="3765">
                  <c:v>2.0</c:v>
                </c:pt>
                <c:pt idx="3766">
                  <c:v>2.0</c:v>
                </c:pt>
                <c:pt idx="3767">
                  <c:v>2.0</c:v>
                </c:pt>
                <c:pt idx="3768">
                  <c:v>2.0</c:v>
                </c:pt>
                <c:pt idx="3769">
                  <c:v>2.0</c:v>
                </c:pt>
                <c:pt idx="3770">
                  <c:v>2.0</c:v>
                </c:pt>
                <c:pt idx="3771">
                  <c:v>2.0</c:v>
                </c:pt>
                <c:pt idx="3772">
                  <c:v>3.0</c:v>
                </c:pt>
                <c:pt idx="3773">
                  <c:v>3.0</c:v>
                </c:pt>
                <c:pt idx="3774">
                  <c:v>3.0</c:v>
                </c:pt>
                <c:pt idx="3775">
                  <c:v>3.0</c:v>
                </c:pt>
                <c:pt idx="3776">
                  <c:v>3.0</c:v>
                </c:pt>
                <c:pt idx="3777">
                  <c:v>3.0</c:v>
                </c:pt>
                <c:pt idx="3778">
                  <c:v>3.0</c:v>
                </c:pt>
                <c:pt idx="3779">
                  <c:v>3.0</c:v>
                </c:pt>
                <c:pt idx="3780">
                  <c:v>3.0</c:v>
                </c:pt>
                <c:pt idx="3781">
                  <c:v>3.0</c:v>
                </c:pt>
                <c:pt idx="3782">
                  <c:v>3.0</c:v>
                </c:pt>
                <c:pt idx="3783">
                  <c:v>3.0</c:v>
                </c:pt>
                <c:pt idx="3784">
                  <c:v>4.0</c:v>
                </c:pt>
                <c:pt idx="3785">
                  <c:v>4.0</c:v>
                </c:pt>
                <c:pt idx="3786">
                  <c:v>4.0</c:v>
                </c:pt>
                <c:pt idx="3787">
                  <c:v>4.0</c:v>
                </c:pt>
                <c:pt idx="3788">
                  <c:v>4.0</c:v>
                </c:pt>
                <c:pt idx="3789">
                  <c:v>4.0</c:v>
                </c:pt>
                <c:pt idx="3790">
                  <c:v>4.0</c:v>
                </c:pt>
                <c:pt idx="3791">
                  <c:v>4.0</c:v>
                </c:pt>
                <c:pt idx="3792">
                  <c:v>4.0</c:v>
                </c:pt>
                <c:pt idx="3793">
                  <c:v>4.0</c:v>
                </c:pt>
                <c:pt idx="3794">
                  <c:v>4.0</c:v>
                </c:pt>
                <c:pt idx="3795">
                  <c:v>4.0</c:v>
                </c:pt>
                <c:pt idx="3796">
                  <c:v>4.0</c:v>
                </c:pt>
                <c:pt idx="3797">
                  <c:v>4.0</c:v>
                </c:pt>
                <c:pt idx="3798">
                  <c:v>4.0</c:v>
                </c:pt>
                <c:pt idx="3799">
                  <c:v>4.0</c:v>
                </c:pt>
                <c:pt idx="3800">
                  <c:v>4.0</c:v>
                </c:pt>
                <c:pt idx="3801">
                  <c:v>4.0</c:v>
                </c:pt>
                <c:pt idx="3802">
                  <c:v>4.0</c:v>
                </c:pt>
                <c:pt idx="3803">
                  <c:v>4.0</c:v>
                </c:pt>
                <c:pt idx="3804">
                  <c:v>4.0</c:v>
                </c:pt>
                <c:pt idx="3805">
                  <c:v>4.0</c:v>
                </c:pt>
                <c:pt idx="3806">
                  <c:v>4.0</c:v>
                </c:pt>
                <c:pt idx="3807">
                  <c:v>4.0</c:v>
                </c:pt>
                <c:pt idx="3808">
                  <c:v>4.0</c:v>
                </c:pt>
                <c:pt idx="3809">
                  <c:v>4.0</c:v>
                </c:pt>
                <c:pt idx="3810">
                  <c:v>4.0</c:v>
                </c:pt>
                <c:pt idx="3811">
                  <c:v>4.0</c:v>
                </c:pt>
                <c:pt idx="3812">
                  <c:v>4.0</c:v>
                </c:pt>
                <c:pt idx="3813">
                  <c:v>4.0</c:v>
                </c:pt>
                <c:pt idx="3814">
                  <c:v>4.0</c:v>
                </c:pt>
                <c:pt idx="3815">
                  <c:v>4.0</c:v>
                </c:pt>
                <c:pt idx="3816">
                  <c:v>4.0</c:v>
                </c:pt>
                <c:pt idx="3817">
                  <c:v>4.0</c:v>
                </c:pt>
                <c:pt idx="3818">
                  <c:v>4.0</c:v>
                </c:pt>
                <c:pt idx="3819">
                  <c:v>4.0</c:v>
                </c:pt>
                <c:pt idx="3820">
                  <c:v>4.0</c:v>
                </c:pt>
                <c:pt idx="3821">
                  <c:v>5.0</c:v>
                </c:pt>
                <c:pt idx="3822">
                  <c:v>5.0</c:v>
                </c:pt>
                <c:pt idx="3823">
                  <c:v>5.0</c:v>
                </c:pt>
                <c:pt idx="3824">
                  <c:v>5.0</c:v>
                </c:pt>
                <c:pt idx="3825">
                  <c:v>5.0</c:v>
                </c:pt>
                <c:pt idx="3826">
                  <c:v>5.0</c:v>
                </c:pt>
                <c:pt idx="3827">
                  <c:v>5.0</c:v>
                </c:pt>
                <c:pt idx="3828">
                  <c:v>5.0</c:v>
                </c:pt>
                <c:pt idx="3829">
                  <c:v>5.0</c:v>
                </c:pt>
                <c:pt idx="3830">
                  <c:v>5.0</c:v>
                </c:pt>
                <c:pt idx="3831">
                  <c:v>5.0</c:v>
                </c:pt>
                <c:pt idx="3832">
                  <c:v>5.0</c:v>
                </c:pt>
                <c:pt idx="3833">
                  <c:v>5.0</c:v>
                </c:pt>
                <c:pt idx="3834">
                  <c:v>5.0</c:v>
                </c:pt>
                <c:pt idx="3835">
                  <c:v>5.0</c:v>
                </c:pt>
                <c:pt idx="3836">
                  <c:v>5.0</c:v>
                </c:pt>
                <c:pt idx="3837">
                  <c:v>5.0</c:v>
                </c:pt>
                <c:pt idx="3838">
                  <c:v>5.0</c:v>
                </c:pt>
                <c:pt idx="3839">
                  <c:v>5.0</c:v>
                </c:pt>
                <c:pt idx="3840">
                  <c:v>5.0</c:v>
                </c:pt>
                <c:pt idx="3841">
                  <c:v>5.0</c:v>
                </c:pt>
                <c:pt idx="3842">
                  <c:v>5.0</c:v>
                </c:pt>
                <c:pt idx="3843">
                  <c:v>5.0</c:v>
                </c:pt>
                <c:pt idx="3844">
                  <c:v>5.0</c:v>
                </c:pt>
                <c:pt idx="3845">
                  <c:v>5.0</c:v>
                </c:pt>
                <c:pt idx="3846">
                  <c:v>5.0</c:v>
                </c:pt>
                <c:pt idx="3847">
                  <c:v>5.0</c:v>
                </c:pt>
                <c:pt idx="3848">
                  <c:v>5.0</c:v>
                </c:pt>
                <c:pt idx="3849">
                  <c:v>5.0</c:v>
                </c:pt>
                <c:pt idx="3850">
                  <c:v>5.0</c:v>
                </c:pt>
                <c:pt idx="3851">
                  <c:v>5.0</c:v>
                </c:pt>
                <c:pt idx="3852">
                  <c:v>5.0</c:v>
                </c:pt>
                <c:pt idx="3853">
                  <c:v>5.0</c:v>
                </c:pt>
                <c:pt idx="3854">
                  <c:v>5.0</c:v>
                </c:pt>
                <c:pt idx="3855">
                  <c:v>5.0</c:v>
                </c:pt>
                <c:pt idx="3856">
                  <c:v>5.0</c:v>
                </c:pt>
                <c:pt idx="3857">
                  <c:v>5.0</c:v>
                </c:pt>
                <c:pt idx="3858">
                  <c:v>5.0</c:v>
                </c:pt>
                <c:pt idx="3859">
                  <c:v>5.0</c:v>
                </c:pt>
                <c:pt idx="3860">
                  <c:v>5.0</c:v>
                </c:pt>
                <c:pt idx="3861">
                  <c:v>5.0</c:v>
                </c:pt>
                <c:pt idx="3862">
                  <c:v>5.0</c:v>
                </c:pt>
                <c:pt idx="3863">
                  <c:v>5.0</c:v>
                </c:pt>
                <c:pt idx="3864">
                  <c:v>5.0</c:v>
                </c:pt>
                <c:pt idx="3865">
                  <c:v>5.0</c:v>
                </c:pt>
                <c:pt idx="3866">
                  <c:v>5.0</c:v>
                </c:pt>
                <c:pt idx="3867">
                  <c:v>5.0</c:v>
                </c:pt>
                <c:pt idx="3868">
                  <c:v>5.0</c:v>
                </c:pt>
                <c:pt idx="3869">
                  <c:v>5.0</c:v>
                </c:pt>
                <c:pt idx="3870">
                  <c:v>5.0</c:v>
                </c:pt>
                <c:pt idx="3871">
                  <c:v>5.0</c:v>
                </c:pt>
                <c:pt idx="3872">
                  <c:v>5.0</c:v>
                </c:pt>
                <c:pt idx="3873">
                  <c:v>5.0</c:v>
                </c:pt>
                <c:pt idx="3874">
                  <c:v>5.0</c:v>
                </c:pt>
                <c:pt idx="3875">
                  <c:v>5.0</c:v>
                </c:pt>
                <c:pt idx="3876">
                  <c:v>5.0</c:v>
                </c:pt>
                <c:pt idx="3877">
                  <c:v>5.0</c:v>
                </c:pt>
                <c:pt idx="3878">
                  <c:v>5.0</c:v>
                </c:pt>
                <c:pt idx="3879">
                  <c:v>5.0</c:v>
                </c:pt>
                <c:pt idx="3880">
                  <c:v>5.0</c:v>
                </c:pt>
                <c:pt idx="3881">
                  <c:v>5.0</c:v>
                </c:pt>
                <c:pt idx="3882">
                  <c:v>5.0</c:v>
                </c:pt>
                <c:pt idx="3883">
                  <c:v>5.0</c:v>
                </c:pt>
                <c:pt idx="3884">
                  <c:v>6.0</c:v>
                </c:pt>
                <c:pt idx="3885">
                  <c:v>16.0</c:v>
                </c:pt>
                <c:pt idx="3886">
                  <c:v>18.0</c:v>
                </c:pt>
                <c:pt idx="3887">
                  <c:v>20.0</c:v>
                </c:pt>
                <c:pt idx="3888">
                  <c:v>40.0</c:v>
                </c:pt>
                <c:pt idx="3889">
                  <c:v>42.0</c:v>
                </c:pt>
                <c:pt idx="3890">
                  <c:v>44.0</c:v>
                </c:pt>
                <c:pt idx="3891">
                  <c:v>46.0</c:v>
                </c:pt>
                <c:pt idx="3892">
                  <c:v>48.0</c:v>
                </c:pt>
                <c:pt idx="3893">
                  <c:v>72.0</c:v>
                </c:pt>
                <c:pt idx="3894">
                  <c:v>94.0</c:v>
                </c:pt>
                <c:pt idx="3895">
                  <c:v>96.0</c:v>
                </c:pt>
                <c:pt idx="3896">
                  <c:v>98.0</c:v>
                </c:pt>
                <c:pt idx="3897">
                  <c:v>114.0</c:v>
                </c:pt>
                <c:pt idx="3898">
                  <c:v>138.0</c:v>
                </c:pt>
                <c:pt idx="3899">
                  <c:v>150.0</c:v>
                </c:pt>
                <c:pt idx="3900">
                  <c:v>168.0</c:v>
                </c:pt>
                <c:pt idx="3901">
                  <c:v>170.0</c:v>
                </c:pt>
                <c:pt idx="3902">
                  <c:v>204.0</c:v>
                </c:pt>
                <c:pt idx="3903">
                  <c:v>210.0</c:v>
                </c:pt>
                <c:pt idx="3904">
                  <c:v>212.0</c:v>
                </c:pt>
                <c:pt idx="3905">
                  <c:v>218.0</c:v>
                </c:pt>
                <c:pt idx="3906">
                  <c:v>228.0</c:v>
                </c:pt>
                <c:pt idx="3907">
                  <c:v>242.0</c:v>
                </c:pt>
                <c:pt idx="3908">
                  <c:v>256.0</c:v>
                </c:pt>
                <c:pt idx="3909">
                  <c:v>258.0</c:v>
                </c:pt>
                <c:pt idx="3910">
                  <c:v>274.0</c:v>
                </c:pt>
                <c:pt idx="3911">
                  <c:v>284.0</c:v>
                </c:pt>
                <c:pt idx="3912">
                  <c:v>292.0</c:v>
                </c:pt>
                <c:pt idx="3913">
                  <c:v>322.0</c:v>
                </c:pt>
                <c:pt idx="3914">
                  <c:v>332.0</c:v>
                </c:pt>
                <c:pt idx="3915">
                  <c:v>344.0</c:v>
                </c:pt>
                <c:pt idx="3916">
                  <c:v>396.0</c:v>
                </c:pt>
                <c:pt idx="3917">
                  <c:v>398.0</c:v>
                </c:pt>
                <c:pt idx="3918">
                  <c:v>422.0</c:v>
                </c:pt>
                <c:pt idx="3919">
                  <c:v>458.0</c:v>
                </c:pt>
                <c:pt idx="3920">
                  <c:v>490.0</c:v>
                </c:pt>
                <c:pt idx="3921">
                  <c:v>500.0</c:v>
                </c:pt>
                <c:pt idx="3922">
                  <c:v>554.0</c:v>
                </c:pt>
                <c:pt idx="3923">
                  <c:v>560.0</c:v>
                </c:pt>
                <c:pt idx="3924">
                  <c:v>572.0</c:v>
                </c:pt>
                <c:pt idx="3925">
                  <c:v>600.0</c:v>
                </c:pt>
                <c:pt idx="3926">
                  <c:v>636.0</c:v>
                </c:pt>
                <c:pt idx="3927">
                  <c:v>640.0</c:v>
                </c:pt>
                <c:pt idx="3928">
                  <c:v>662.0</c:v>
                </c:pt>
                <c:pt idx="3929">
                  <c:v>682.0</c:v>
                </c:pt>
                <c:pt idx="3930">
                  <c:v>700.0</c:v>
                </c:pt>
                <c:pt idx="3931">
                  <c:v>710.0</c:v>
                </c:pt>
                <c:pt idx="3932">
                  <c:v>736.0</c:v>
                </c:pt>
                <c:pt idx="3933">
                  <c:v>746.0</c:v>
                </c:pt>
                <c:pt idx="3934">
                  <c:v>758.0</c:v>
                </c:pt>
                <c:pt idx="3935">
                  <c:v>760.0</c:v>
                </c:pt>
                <c:pt idx="3936">
                  <c:v>776.0</c:v>
                </c:pt>
                <c:pt idx="3937">
                  <c:v>798.0</c:v>
                </c:pt>
                <c:pt idx="3938">
                  <c:v>806.0</c:v>
                </c:pt>
                <c:pt idx="3939">
                  <c:v>850.0</c:v>
                </c:pt>
                <c:pt idx="3940">
                  <c:v>855.0</c:v>
                </c:pt>
                <c:pt idx="3941">
                  <c:v>880.0</c:v>
                </c:pt>
                <c:pt idx="3942">
                  <c:v>896.0</c:v>
                </c:pt>
                <c:pt idx="3943">
                  <c:v>940.0</c:v>
                </c:pt>
                <c:pt idx="3944">
                  <c:v>974.0</c:v>
                </c:pt>
                <c:pt idx="3945">
                  <c:v>976.0</c:v>
                </c:pt>
                <c:pt idx="3946">
                  <c:v>980.0</c:v>
                </c:pt>
                <c:pt idx="3947">
                  <c:v>1008.0</c:v>
                </c:pt>
                <c:pt idx="3948">
                  <c:v>1032.0</c:v>
                </c:pt>
                <c:pt idx="3949">
                  <c:v>1082.0</c:v>
                </c:pt>
                <c:pt idx="3950">
                  <c:v>1124.0</c:v>
                </c:pt>
                <c:pt idx="3951">
                  <c:v>1162.0</c:v>
                </c:pt>
                <c:pt idx="3952">
                  <c:v>1166.0</c:v>
                </c:pt>
                <c:pt idx="3953">
                  <c:v>1170.0</c:v>
                </c:pt>
                <c:pt idx="3954">
                  <c:v>1220.0</c:v>
                </c:pt>
                <c:pt idx="3955">
                  <c:v>1252.0</c:v>
                </c:pt>
                <c:pt idx="3956">
                  <c:v>1260.0</c:v>
                </c:pt>
                <c:pt idx="3957">
                  <c:v>1286.0</c:v>
                </c:pt>
                <c:pt idx="3958">
                  <c:v>1288.0</c:v>
                </c:pt>
                <c:pt idx="3959">
                  <c:v>1296.0</c:v>
                </c:pt>
                <c:pt idx="3960">
                  <c:v>1300.0</c:v>
                </c:pt>
                <c:pt idx="3961">
                  <c:v>1308.0</c:v>
                </c:pt>
                <c:pt idx="3962">
                  <c:v>1346.0</c:v>
                </c:pt>
                <c:pt idx="3963">
                  <c:v>1396.0</c:v>
                </c:pt>
                <c:pt idx="3964">
                  <c:v>1402.0</c:v>
                </c:pt>
                <c:pt idx="3965">
                  <c:v>1414.0</c:v>
                </c:pt>
                <c:pt idx="3966">
                  <c:v>1416.0</c:v>
                </c:pt>
                <c:pt idx="3967">
                  <c:v>1430.0</c:v>
                </c:pt>
                <c:pt idx="3968">
                  <c:v>1458.0</c:v>
                </c:pt>
                <c:pt idx="3969">
                  <c:v>1462.0</c:v>
                </c:pt>
                <c:pt idx="3970">
                  <c:v>1478.0</c:v>
                </c:pt>
                <c:pt idx="3971">
                  <c:v>1496.0</c:v>
                </c:pt>
                <c:pt idx="3972">
                  <c:v>1500.0</c:v>
                </c:pt>
                <c:pt idx="3973">
                  <c:v>1508.0</c:v>
                </c:pt>
                <c:pt idx="3974">
                  <c:v>1520.0</c:v>
                </c:pt>
                <c:pt idx="3975">
                  <c:v>1598.0</c:v>
                </c:pt>
                <c:pt idx="3976">
                  <c:v>1600.0</c:v>
                </c:pt>
                <c:pt idx="3977">
                  <c:v>1638.0</c:v>
                </c:pt>
                <c:pt idx="3978">
                  <c:v>1660.0</c:v>
                </c:pt>
                <c:pt idx="3979">
                  <c:v>1684.0</c:v>
                </c:pt>
                <c:pt idx="3980">
                  <c:v>1754.0</c:v>
                </c:pt>
                <c:pt idx="3981">
                  <c:v>1798.0</c:v>
                </c:pt>
                <c:pt idx="3982">
                  <c:v>1810.0</c:v>
                </c:pt>
                <c:pt idx="3983">
                  <c:v>1836.0</c:v>
                </c:pt>
                <c:pt idx="3984">
                  <c:v>1840.0</c:v>
                </c:pt>
                <c:pt idx="3985">
                  <c:v>1864.0</c:v>
                </c:pt>
                <c:pt idx="3986">
                  <c:v>1874.0</c:v>
                </c:pt>
                <c:pt idx="3987">
                  <c:v>1884.0</c:v>
                </c:pt>
                <c:pt idx="3988">
                  <c:v>1906.0</c:v>
                </c:pt>
                <c:pt idx="3989">
                  <c:v>1908.0</c:v>
                </c:pt>
                <c:pt idx="3990">
                  <c:v>1944.0</c:v>
                </c:pt>
                <c:pt idx="3991">
                  <c:v>1976.0</c:v>
                </c:pt>
                <c:pt idx="3992">
                  <c:v>2016.0</c:v>
                </c:pt>
                <c:pt idx="3993">
                  <c:v>2038.0</c:v>
                </c:pt>
                <c:pt idx="3994">
                  <c:v>2094.0</c:v>
                </c:pt>
                <c:pt idx="3995">
                  <c:v>2132.0</c:v>
                </c:pt>
                <c:pt idx="3996">
                  <c:v>2154.0</c:v>
                </c:pt>
                <c:pt idx="3997">
                  <c:v>2178.0</c:v>
                </c:pt>
                <c:pt idx="3998">
                  <c:v>2188.0</c:v>
                </c:pt>
                <c:pt idx="3999">
                  <c:v>2200.0</c:v>
                </c:pt>
                <c:pt idx="4000">
                  <c:v>2242.0</c:v>
                </c:pt>
                <c:pt idx="4001">
                  <c:v>2250.0</c:v>
                </c:pt>
                <c:pt idx="4002">
                  <c:v>2257.0</c:v>
                </c:pt>
                <c:pt idx="4003">
                  <c:v>2280.0</c:v>
                </c:pt>
                <c:pt idx="4004">
                  <c:v>2282.0</c:v>
                </c:pt>
                <c:pt idx="4005">
                  <c:v>2288.0</c:v>
                </c:pt>
                <c:pt idx="4006">
                  <c:v>2290.0</c:v>
                </c:pt>
                <c:pt idx="4007">
                  <c:v>2298.0</c:v>
                </c:pt>
                <c:pt idx="4008">
                  <c:v>2310.0</c:v>
                </c:pt>
                <c:pt idx="4009">
                  <c:v>2333.0</c:v>
                </c:pt>
                <c:pt idx="4010">
                  <c:v>2342.0</c:v>
                </c:pt>
                <c:pt idx="4011">
                  <c:v>2380.0</c:v>
                </c:pt>
                <c:pt idx="4012">
                  <c:v>2420.0</c:v>
                </c:pt>
                <c:pt idx="4013">
                  <c:v>2426.0</c:v>
                </c:pt>
                <c:pt idx="4014">
                  <c:v>2430.0</c:v>
                </c:pt>
                <c:pt idx="4015">
                  <c:v>2438.0</c:v>
                </c:pt>
                <c:pt idx="4016">
                  <c:v>2450.0</c:v>
                </c:pt>
                <c:pt idx="4017">
                  <c:v>2456.0</c:v>
                </c:pt>
                <c:pt idx="4018">
                  <c:v>2460.0</c:v>
                </c:pt>
                <c:pt idx="4019">
                  <c:v>2476.0</c:v>
                </c:pt>
                <c:pt idx="4020">
                  <c:v>2484.0</c:v>
                </c:pt>
                <c:pt idx="4021">
                  <c:v>2504.0</c:v>
                </c:pt>
                <c:pt idx="4022">
                  <c:v>2505.0</c:v>
                </c:pt>
                <c:pt idx="4023">
                  <c:v>2520.0</c:v>
                </c:pt>
                <c:pt idx="4024">
                  <c:v>2564.0</c:v>
                </c:pt>
                <c:pt idx="4025">
                  <c:v>2570.0</c:v>
                </c:pt>
                <c:pt idx="4026">
                  <c:v>2590.0</c:v>
                </c:pt>
                <c:pt idx="4027">
                  <c:v>2600.0</c:v>
                </c:pt>
                <c:pt idx="4028">
                  <c:v>2612.0</c:v>
                </c:pt>
                <c:pt idx="4029">
                  <c:v>2638.0</c:v>
                </c:pt>
                <c:pt idx="4030">
                  <c:v>2650.0</c:v>
                </c:pt>
                <c:pt idx="4031">
                  <c:v>2654.0</c:v>
                </c:pt>
                <c:pt idx="4032">
                  <c:v>2660.0</c:v>
                </c:pt>
                <c:pt idx="4033">
                  <c:v>2670.0</c:v>
                </c:pt>
                <c:pt idx="4034">
                  <c:v>2710.0</c:v>
                </c:pt>
                <c:pt idx="4035">
                  <c:v>2756.0</c:v>
                </c:pt>
                <c:pt idx="4036">
                  <c:v>2762.0</c:v>
                </c:pt>
                <c:pt idx="4037">
                  <c:v>2772.0</c:v>
                </c:pt>
                <c:pt idx="4038">
                  <c:v>2778.0</c:v>
                </c:pt>
                <c:pt idx="4039">
                  <c:v>2784.0</c:v>
                </c:pt>
                <c:pt idx="4040">
                  <c:v>2794.0</c:v>
                </c:pt>
                <c:pt idx="4041">
                  <c:v>2796.0</c:v>
                </c:pt>
                <c:pt idx="4042">
                  <c:v>2812.0</c:v>
                </c:pt>
                <c:pt idx="4043">
                  <c:v>2824.0</c:v>
                </c:pt>
                <c:pt idx="4044">
                  <c:v>2834.0</c:v>
                </c:pt>
                <c:pt idx="4045">
                  <c:v>2844.0</c:v>
                </c:pt>
                <c:pt idx="4046">
                  <c:v>2856.0</c:v>
                </c:pt>
                <c:pt idx="4047">
                  <c:v>2868.0</c:v>
                </c:pt>
                <c:pt idx="4048">
                  <c:v>2878.0</c:v>
                </c:pt>
                <c:pt idx="4049">
                  <c:v>2888.0</c:v>
                </c:pt>
                <c:pt idx="4050">
                  <c:v>2890.0</c:v>
                </c:pt>
                <c:pt idx="4051">
                  <c:v>2896.0</c:v>
                </c:pt>
                <c:pt idx="4052">
                  <c:v>2902.0</c:v>
                </c:pt>
                <c:pt idx="4053">
                  <c:v>2904.0</c:v>
                </c:pt>
                <c:pt idx="4054">
                  <c:v>2910.0</c:v>
                </c:pt>
                <c:pt idx="4055">
                  <c:v>2918.0</c:v>
                </c:pt>
                <c:pt idx="4056">
                  <c:v>2924.0</c:v>
                </c:pt>
                <c:pt idx="4057">
                  <c:v>2930.0</c:v>
                </c:pt>
                <c:pt idx="4058">
                  <c:v>2936.0</c:v>
                </c:pt>
                <c:pt idx="4059">
                  <c:v>2956.0</c:v>
                </c:pt>
                <c:pt idx="4060">
                  <c:v>2960.0</c:v>
                </c:pt>
                <c:pt idx="4061">
                  <c:v>2974.0</c:v>
                </c:pt>
                <c:pt idx="4062">
                  <c:v>2986.0</c:v>
                </c:pt>
                <c:pt idx="4063">
                  <c:v>3004.0</c:v>
                </c:pt>
                <c:pt idx="4064">
                  <c:v>3016.0</c:v>
                </c:pt>
                <c:pt idx="4065">
                  <c:v>3022.0</c:v>
                </c:pt>
                <c:pt idx="4066">
                  <c:v>3026.0</c:v>
                </c:pt>
                <c:pt idx="4067">
                  <c:v>3034.0</c:v>
                </c:pt>
                <c:pt idx="4068">
                  <c:v>3044.0</c:v>
                </c:pt>
                <c:pt idx="4069">
                  <c:v>3051.0</c:v>
                </c:pt>
                <c:pt idx="4070">
                  <c:v>3057.0</c:v>
                </c:pt>
                <c:pt idx="4071">
                  <c:v>3064.0</c:v>
                </c:pt>
                <c:pt idx="4072">
                  <c:v>3070.0</c:v>
                </c:pt>
                <c:pt idx="4073">
                  <c:v>3076.0</c:v>
                </c:pt>
                <c:pt idx="4074">
                  <c:v>3098.0</c:v>
                </c:pt>
                <c:pt idx="4075">
                  <c:v>3102.0</c:v>
                </c:pt>
                <c:pt idx="4076">
                  <c:v>3104.0</c:v>
                </c:pt>
                <c:pt idx="4077">
                  <c:v>3114.0</c:v>
                </c:pt>
                <c:pt idx="4078">
                  <c:v>3120.0</c:v>
                </c:pt>
                <c:pt idx="4079">
                  <c:v>3128.0</c:v>
                </c:pt>
                <c:pt idx="4080">
                  <c:v>3138.0</c:v>
                </c:pt>
                <c:pt idx="4081">
                  <c:v>3144.0</c:v>
                </c:pt>
                <c:pt idx="4082">
                  <c:v>3166.0</c:v>
                </c:pt>
                <c:pt idx="4083">
                  <c:v>3182.0</c:v>
                </c:pt>
                <c:pt idx="4084">
                  <c:v>3199.0</c:v>
                </c:pt>
                <c:pt idx="4085">
                  <c:v>3202.0</c:v>
                </c:pt>
                <c:pt idx="4086">
                  <c:v>3222.0</c:v>
                </c:pt>
                <c:pt idx="4087">
                  <c:v>3242.0</c:v>
                </c:pt>
                <c:pt idx="4088">
                  <c:v>3254.0</c:v>
                </c:pt>
                <c:pt idx="4089">
                  <c:v>3262.0</c:v>
                </c:pt>
                <c:pt idx="4090">
                  <c:v>3264.0</c:v>
                </c:pt>
                <c:pt idx="4091">
                  <c:v>3280.0</c:v>
                </c:pt>
                <c:pt idx="4092">
                  <c:v>3282.0</c:v>
                </c:pt>
                <c:pt idx="4093">
                  <c:v>3296.0</c:v>
                </c:pt>
                <c:pt idx="4094">
                  <c:v>3298.0</c:v>
                </c:pt>
                <c:pt idx="4095">
                  <c:v>3306.0</c:v>
                </c:pt>
                <c:pt idx="4096">
                  <c:v>3310.0</c:v>
                </c:pt>
                <c:pt idx="4097">
                  <c:v>3322.0</c:v>
                </c:pt>
                <c:pt idx="4098">
                  <c:v>3336.0</c:v>
                </c:pt>
                <c:pt idx="4099">
                  <c:v>3348.0</c:v>
                </c:pt>
                <c:pt idx="4100">
                  <c:v>3354.0</c:v>
                </c:pt>
                <c:pt idx="4101">
                  <c:v>3370.0</c:v>
                </c:pt>
                <c:pt idx="4102">
                  <c:v>3392.0</c:v>
                </c:pt>
                <c:pt idx="4103">
                  <c:v>3410.0</c:v>
                </c:pt>
                <c:pt idx="4104">
                  <c:v>3424.0</c:v>
                </c:pt>
                <c:pt idx="4105">
                  <c:v>3428.0</c:v>
                </c:pt>
                <c:pt idx="4106">
                  <c:v>3446.0</c:v>
                </c:pt>
                <c:pt idx="4107">
                  <c:v>3454.0</c:v>
                </c:pt>
                <c:pt idx="4108">
                  <c:v>3464.0</c:v>
                </c:pt>
                <c:pt idx="4109">
                  <c:v>3468.0</c:v>
                </c:pt>
                <c:pt idx="4110">
                  <c:v>3476.0</c:v>
                </c:pt>
                <c:pt idx="4111">
                  <c:v>3484.0</c:v>
                </c:pt>
                <c:pt idx="4112">
                  <c:v>3500.0</c:v>
                </c:pt>
                <c:pt idx="4113">
                  <c:v>3502.0</c:v>
                </c:pt>
                <c:pt idx="4114">
                  <c:v>3504.0</c:v>
                </c:pt>
                <c:pt idx="4115">
                  <c:v>3516.0</c:v>
                </c:pt>
                <c:pt idx="4116">
                  <c:v>3521.0</c:v>
                </c:pt>
                <c:pt idx="4117">
                  <c:v>3528.0</c:v>
                </c:pt>
                <c:pt idx="4118">
                  <c:v>3536.0</c:v>
                </c:pt>
                <c:pt idx="4119">
                  <c:v>3538.0</c:v>
                </c:pt>
                <c:pt idx="4120">
                  <c:v>3542.0</c:v>
                </c:pt>
                <c:pt idx="4121">
                  <c:v>3548.0</c:v>
                </c:pt>
                <c:pt idx="4122">
                  <c:v>3556.0</c:v>
                </c:pt>
                <c:pt idx="4123">
                  <c:v>3564.0</c:v>
                </c:pt>
                <c:pt idx="4124">
                  <c:v>3568.0</c:v>
                </c:pt>
                <c:pt idx="4125">
                  <c:v>3570.0</c:v>
                </c:pt>
                <c:pt idx="4126">
                  <c:v>3578.0</c:v>
                </c:pt>
                <c:pt idx="4127">
                  <c:v>3582.0</c:v>
                </c:pt>
                <c:pt idx="4128">
                  <c:v>3596.0</c:v>
                </c:pt>
                <c:pt idx="4129">
                  <c:v>3600.0</c:v>
                </c:pt>
                <c:pt idx="4130">
                  <c:v>3602.0</c:v>
                </c:pt>
                <c:pt idx="4131">
                  <c:v>3606.0</c:v>
                </c:pt>
                <c:pt idx="4132">
                  <c:v>3610.0</c:v>
                </c:pt>
                <c:pt idx="4133">
                  <c:v>3614.0</c:v>
                </c:pt>
                <c:pt idx="4134">
                  <c:v>3618.0</c:v>
                </c:pt>
                <c:pt idx="4135">
                  <c:v>3638.0</c:v>
                </c:pt>
                <c:pt idx="4136">
                  <c:v>3646.0</c:v>
                </c:pt>
                <c:pt idx="4137">
                  <c:v>3662.0</c:v>
                </c:pt>
                <c:pt idx="4138">
                  <c:v>3666.0</c:v>
                </c:pt>
                <c:pt idx="4139">
                  <c:v>3684.0</c:v>
                </c:pt>
                <c:pt idx="4140">
                  <c:v>3692.0</c:v>
                </c:pt>
                <c:pt idx="4141">
                  <c:v>3698.0</c:v>
                </c:pt>
                <c:pt idx="4142">
                  <c:v>3702.0</c:v>
                </c:pt>
                <c:pt idx="4143">
                  <c:v>3710.0</c:v>
                </c:pt>
                <c:pt idx="4144">
                  <c:v>3720.0</c:v>
                </c:pt>
                <c:pt idx="4145">
                  <c:v>3722.0</c:v>
                </c:pt>
                <c:pt idx="4146">
                  <c:v>3724.0</c:v>
                </c:pt>
                <c:pt idx="4147">
                  <c:v>3730.0</c:v>
                </c:pt>
                <c:pt idx="4148">
                  <c:v>3734.0</c:v>
                </c:pt>
                <c:pt idx="4149">
                  <c:v>3738.0</c:v>
                </c:pt>
                <c:pt idx="4150">
                  <c:v>3744.0</c:v>
                </c:pt>
                <c:pt idx="4151">
                  <c:v>3750.0</c:v>
                </c:pt>
                <c:pt idx="4152">
                  <c:v>3764.0</c:v>
                </c:pt>
                <c:pt idx="4153">
                  <c:v>3768.0</c:v>
                </c:pt>
                <c:pt idx="4154">
                  <c:v>3772.0</c:v>
                </c:pt>
                <c:pt idx="4155">
                  <c:v>3778.0</c:v>
                </c:pt>
                <c:pt idx="4156">
                  <c:v>3780.0</c:v>
                </c:pt>
                <c:pt idx="4157">
                  <c:v>3788.0</c:v>
                </c:pt>
                <c:pt idx="4158">
                  <c:v>3790.0</c:v>
                </c:pt>
                <c:pt idx="4159">
                  <c:v>3792.0</c:v>
                </c:pt>
                <c:pt idx="4160">
                  <c:v>3798.0</c:v>
                </c:pt>
                <c:pt idx="4161">
                  <c:v>3800.0</c:v>
                </c:pt>
                <c:pt idx="4162">
                  <c:v>3810.0</c:v>
                </c:pt>
                <c:pt idx="4163">
                  <c:v>3812.0</c:v>
                </c:pt>
                <c:pt idx="4164">
                  <c:v>3816.0</c:v>
                </c:pt>
                <c:pt idx="4165">
                  <c:v>3822.0</c:v>
                </c:pt>
                <c:pt idx="4166">
                  <c:v>3824.0</c:v>
                </c:pt>
                <c:pt idx="4167">
                  <c:v>3828.0</c:v>
                </c:pt>
                <c:pt idx="4168">
                  <c:v>3832.0</c:v>
                </c:pt>
                <c:pt idx="4169">
                  <c:v>3836.0</c:v>
                </c:pt>
                <c:pt idx="4170">
                  <c:v>3840.0</c:v>
                </c:pt>
                <c:pt idx="4171">
                  <c:v>3847.0</c:v>
                </c:pt>
                <c:pt idx="4172">
                  <c:v>3852.0</c:v>
                </c:pt>
                <c:pt idx="4173">
                  <c:v>3858.0</c:v>
                </c:pt>
                <c:pt idx="4174">
                  <c:v>3868.0</c:v>
                </c:pt>
                <c:pt idx="4175">
                  <c:v>3876.0</c:v>
                </c:pt>
                <c:pt idx="4176">
                  <c:v>3882.0</c:v>
                </c:pt>
                <c:pt idx="4177">
                  <c:v>3888.0</c:v>
                </c:pt>
                <c:pt idx="4178">
                  <c:v>3892.0</c:v>
                </c:pt>
                <c:pt idx="4179">
                  <c:v>3896.0</c:v>
                </c:pt>
                <c:pt idx="4180">
                  <c:v>3900.0</c:v>
                </c:pt>
                <c:pt idx="4181">
                  <c:v>3908.0</c:v>
                </c:pt>
                <c:pt idx="4182">
                  <c:v>3916.0</c:v>
                </c:pt>
                <c:pt idx="4183">
                  <c:v>3934.0</c:v>
                </c:pt>
                <c:pt idx="4184">
                  <c:v>3936.0</c:v>
                </c:pt>
                <c:pt idx="4185">
                  <c:v>3938.0</c:v>
                </c:pt>
                <c:pt idx="4186">
                  <c:v>3939.0</c:v>
                </c:pt>
                <c:pt idx="4187">
                  <c:v>3942.0</c:v>
                </c:pt>
                <c:pt idx="4188">
                  <c:v>3944.0</c:v>
                </c:pt>
                <c:pt idx="4189">
                  <c:v>3947.0</c:v>
                </c:pt>
                <c:pt idx="4190">
                  <c:v>3970.0</c:v>
                </c:pt>
                <c:pt idx="4191">
                  <c:v>3972.0</c:v>
                </c:pt>
                <c:pt idx="4192">
                  <c:v>3979.0</c:v>
                </c:pt>
                <c:pt idx="4193">
                  <c:v>3981.0</c:v>
                </c:pt>
                <c:pt idx="4194">
                  <c:v>3986.0</c:v>
                </c:pt>
                <c:pt idx="4195">
                  <c:v>3988.0</c:v>
                </c:pt>
                <c:pt idx="4196">
                  <c:v>3990.0</c:v>
                </c:pt>
                <c:pt idx="4197">
                  <c:v>3991.0</c:v>
                </c:pt>
                <c:pt idx="4198">
                  <c:v>3992.0</c:v>
                </c:pt>
                <c:pt idx="4199">
                  <c:v>3997.0</c:v>
                </c:pt>
                <c:pt idx="4200">
                  <c:v>3998.0</c:v>
                </c:pt>
                <c:pt idx="4201">
                  <c:v>4002.0</c:v>
                </c:pt>
                <c:pt idx="4202">
                  <c:v>4004.0</c:v>
                </c:pt>
                <c:pt idx="4203">
                  <c:v>4006.0</c:v>
                </c:pt>
                <c:pt idx="4204">
                  <c:v>4010.0</c:v>
                </c:pt>
                <c:pt idx="4205">
                  <c:v>4020.0</c:v>
                </c:pt>
                <c:pt idx="4206">
                  <c:v>4022.0</c:v>
                </c:pt>
                <c:pt idx="4207">
                  <c:v>4023.0</c:v>
                </c:pt>
                <c:pt idx="4208">
                  <c:v>4028.0</c:v>
                </c:pt>
                <c:pt idx="4209">
                  <c:v>4030.0</c:v>
                </c:pt>
                <c:pt idx="4210">
                  <c:v>4032.0</c:v>
                </c:pt>
                <c:pt idx="4211">
                  <c:v>4033.0</c:v>
                </c:pt>
                <c:pt idx="4212">
                  <c:v>4034.0</c:v>
                </c:pt>
                <c:pt idx="4213">
                  <c:v>4036.0</c:v>
                </c:pt>
                <c:pt idx="4214">
                  <c:v>4040.0</c:v>
                </c:pt>
                <c:pt idx="4215">
                  <c:v>4042.0</c:v>
                </c:pt>
                <c:pt idx="4216">
                  <c:v>4044.0</c:v>
                </c:pt>
                <c:pt idx="4217">
                  <c:v>4050.0</c:v>
                </c:pt>
                <c:pt idx="4218">
                  <c:v>4052.0</c:v>
                </c:pt>
                <c:pt idx="4219">
                  <c:v>4054.0</c:v>
                </c:pt>
                <c:pt idx="4220">
                  <c:v>4056.0</c:v>
                </c:pt>
                <c:pt idx="4221">
                  <c:v>4058.0</c:v>
                </c:pt>
                <c:pt idx="4222">
                  <c:v>4062.0</c:v>
                </c:pt>
                <c:pt idx="4223">
                  <c:v>4064.0</c:v>
                </c:pt>
                <c:pt idx="4224">
                  <c:v>4066.0</c:v>
                </c:pt>
                <c:pt idx="4225">
                  <c:v>4070.0</c:v>
                </c:pt>
                <c:pt idx="4226">
                  <c:v>4072.0</c:v>
                </c:pt>
                <c:pt idx="4227">
                  <c:v>4073.0</c:v>
                </c:pt>
                <c:pt idx="4228">
                  <c:v>4074.0</c:v>
                </c:pt>
                <c:pt idx="4229">
                  <c:v>4080.0</c:v>
                </c:pt>
                <c:pt idx="4230">
                  <c:v>4082.0</c:v>
                </c:pt>
                <c:pt idx="4231">
                  <c:v>4084.0</c:v>
                </c:pt>
                <c:pt idx="4232">
                  <c:v>4088.0</c:v>
                </c:pt>
                <c:pt idx="4233">
                  <c:v>4090.0</c:v>
                </c:pt>
                <c:pt idx="4234">
                  <c:v>4096.0</c:v>
                </c:pt>
                <c:pt idx="4235">
                  <c:v>4100.0</c:v>
                </c:pt>
                <c:pt idx="4236">
                  <c:v>4101.0</c:v>
                </c:pt>
                <c:pt idx="4237">
                  <c:v>4102.0</c:v>
                </c:pt>
                <c:pt idx="4238">
                  <c:v>4104.0</c:v>
                </c:pt>
                <c:pt idx="4239">
                  <c:v>4106.0</c:v>
                </c:pt>
                <c:pt idx="4240">
                  <c:v>4112.0</c:v>
                </c:pt>
                <c:pt idx="4241">
                  <c:v>4116.0</c:v>
                </c:pt>
                <c:pt idx="4242">
                  <c:v>4118.0</c:v>
                </c:pt>
                <c:pt idx="4243">
                  <c:v>4120.0</c:v>
                </c:pt>
                <c:pt idx="4244">
                  <c:v>4128.0</c:v>
                </c:pt>
                <c:pt idx="4245">
                  <c:v>4142.0</c:v>
                </c:pt>
                <c:pt idx="4246">
                  <c:v>4144.0</c:v>
                </c:pt>
                <c:pt idx="4247">
                  <c:v>4146.0</c:v>
                </c:pt>
                <c:pt idx="4248">
                  <c:v>4150.0</c:v>
                </c:pt>
                <c:pt idx="4249">
                  <c:v>4152.0</c:v>
                </c:pt>
                <c:pt idx="4250">
                  <c:v>4158.0</c:v>
                </c:pt>
                <c:pt idx="4251">
                  <c:v>4160.0</c:v>
                </c:pt>
                <c:pt idx="4252">
                  <c:v>4163.0</c:v>
                </c:pt>
                <c:pt idx="4253">
                  <c:v>4166.0</c:v>
                </c:pt>
                <c:pt idx="4254">
                  <c:v>4168.0</c:v>
                </c:pt>
                <c:pt idx="4255">
                  <c:v>4174.0</c:v>
                </c:pt>
                <c:pt idx="4256">
                  <c:v>4176.0</c:v>
                </c:pt>
                <c:pt idx="4257">
                  <c:v>4180.0</c:v>
                </c:pt>
                <c:pt idx="4258">
                  <c:v>4182.0</c:v>
                </c:pt>
                <c:pt idx="4259">
                  <c:v>4184.0</c:v>
                </c:pt>
                <c:pt idx="4260">
                  <c:v>4186.0</c:v>
                </c:pt>
                <c:pt idx="4261">
                  <c:v>4190.0</c:v>
                </c:pt>
                <c:pt idx="4262">
                  <c:v>4191.0</c:v>
                </c:pt>
                <c:pt idx="4263">
                  <c:v>4192.0</c:v>
                </c:pt>
                <c:pt idx="4264">
                  <c:v>4194.0</c:v>
                </c:pt>
                <c:pt idx="4265">
                  <c:v>4196.0</c:v>
                </c:pt>
                <c:pt idx="4266">
                  <c:v>4198.0</c:v>
                </c:pt>
                <c:pt idx="4267">
                  <c:v>4200.0</c:v>
                </c:pt>
                <c:pt idx="4268">
                  <c:v>4202.0</c:v>
                </c:pt>
                <c:pt idx="4269">
                  <c:v>4204.0</c:v>
                </c:pt>
                <c:pt idx="4270">
                  <c:v>4210.0</c:v>
                </c:pt>
                <c:pt idx="4271">
                  <c:v>4212.0</c:v>
                </c:pt>
                <c:pt idx="4272">
                  <c:v>4214.0</c:v>
                </c:pt>
                <c:pt idx="4273">
                  <c:v>4216.0</c:v>
                </c:pt>
                <c:pt idx="4274">
                  <c:v>4219.0</c:v>
                </c:pt>
                <c:pt idx="4275">
                  <c:v>4220.0</c:v>
                </c:pt>
                <c:pt idx="4276">
                  <c:v>4222.0</c:v>
                </c:pt>
                <c:pt idx="4277">
                  <c:v>4232.0</c:v>
                </c:pt>
                <c:pt idx="4278">
                  <c:v>4234.0</c:v>
                </c:pt>
                <c:pt idx="4279">
                  <c:v>4236.0</c:v>
                </c:pt>
                <c:pt idx="4280">
                  <c:v>4240.0</c:v>
                </c:pt>
                <c:pt idx="4281">
                  <c:v>4242.0</c:v>
                </c:pt>
                <c:pt idx="4282">
                  <c:v>4250.0</c:v>
                </c:pt>
                <c:pt idx="4283">
                  <c:v>4254.0</c:v>
                </c:pt>
                <c:pt idx="4284">
                  <c:v>4260.0</c:v>
                </c:pt>
                <c:pt idx="4285">
                  <c:v>4262.0</c:v>
                </c:pt>
                <c:pt idx="4286">
                  <c:v>4264.0</c:v>
                </c:pt>
                <c:pt idx="4287">
                  <c:v>4266.0</c:v>
                </c:pt>
                <c:pt idx="4288">
                  <c:v>4267.0</c:v>
                </c:pt>
                <c:pt idx="4289">
                  <c:v>4278.0</c:v>
                </c:pt>
                <c:pt idx="4290">
                  <c:v>4280.0</c:v>
                </c:pt>
                <c:pt idx="4291">
                  <c:v>4282.0</c:v>
                </c:pt>
                <c:pt idx="4292">
                  <c:v>4284.0</c:v>
                </c:pt>
                <c:pt idx="4293">
                  <c:v>4286.0</c:v>
                </c:pt>
                <c:pt idx="4294">
                  <c:v>4290.0</c:v>
                </c:pt>
                <c:pt idx="4295">
                  <c:v>4292.0</c:v>
                </c:pt>
                <c:pt idx="4296">
                  <c:v>4294.0</c:v>
                </c:pt>
                <c:pt idx="4297">
                  <c:v>4296.0</c:v>
                </c:pt>
                <c:pt idx="4298">
                  <c:v>4298.0</c:v>
                </c:pt>
                <c:pt idx="4299">
                  <c:v>4300.0</c:v>
                </c:pt>
                <c:pt idx="4300">
                  <c:v>4302.0</c:v>
                </c:pt>
                <c:pt idx="4301">
                  <c:v>4310.0</c:v>
                </c:pt>
                <c:pt idx="4302">
                  <c:v>4312.0</c:v>
                </c:pt>
                <c:pt idx="4303">
                  <c:v>4316.0</c:v>
                </c:pt>
                <c:pt idx="4304">
                  <c:v>4320.0</c:v>
                </c:pt>
                <c:pt idx="4305">
                  <c:v>4324.0</c:v>
                </c:pt>
                <c:pt idx="4306">
                  <c:v>4328.0</c:v>
                </c:pt>
                <c:pt idx="4307">
                  <c:v>4332.0</c:v>
                </c:pt>
                <c:pt idx="4308">
                  <c:v>4334.0</c:v>
                </c:pt>
                <c:pt idx="4309">
                  <c:v>4338.0</c:v>
                </c:pt>
                <c:pt idx="4310">
                  <c:v>4340.0</c:v>
                </c:pt>
                <c:pt idx="4311">
                  <c:v>4344.0</c:v>
                </c:pt>
                <c:pt idx="4312">
                  <c:v>4346.0</c:v>
                </c:pt>
                <c:pt idx="4313">
                  <c:v>4352.0</c:v>
                </c:pt>
                <c:pt idx="4314">
                  <c:v>4356.0</c:v>
                </c:pt>
                <c:pt idx="4315">
                  <c:v>4360.0</c:v>
                </c:pt>
                <c:pt idx="4316">
                  <c:v>4366.0</c:v>
                </c:pt>
                <c:pt idx="4317">
                  <c:v>4368.0</c:v>
                </c:pt>
                <c:pt idx="4318">
                  <c:v>4372.0</c:v>
                </c:pt>
                <c:pt idx="4319">
                  <c:v>4386.0</c:v>
                </c:pt>
                <c:pt idx="4320">
                  <c:v>4390.0</c:v>
                </c:pt>
                <c:pt idx="4321">
                  <c:v>4398.0</c:v>
                </c:pt>
                <c:pt idx="4322">
                  <c:v>4400.0</c:v>
                </c:pt>
                <c:pt idx="4323">
                  <c:v>4408.0</c:v>
                </c:pt>
                <c:pt idx="4324">
                  <c:v>4410.0</c:v>
                </c:pt>
                <c:pt idx="4325">
                  <c:v>4418.0</c:v>
                </c:pt>
                <c:pt idx="4326">
                  <c:v>4420.0</c:v>
                </c:pt>
                <c:pt idx="4327">
                  <c:v>4424.0</c:v>
                </c:pt>
                <c:pt idx="4328">
                  <c:v>4430.0</c:v>
                </c:pt>
                <c:pt idx="4329">
                  <c:v>4438.0</c:v>
                </c:pt>
                <c:pt idx="4330">
                  <c:v>4448.0</c:v>
                </c:pt>
                <c:pt idx="4331">
                  <c:v>4450.0</c:v>
                </c:pt>
                <c:pt idx="4332">
                  <c:v>4454.0</c:v>
                </c:pt>
                <c:pt idx="4333">
                  <c:v>4458.0</c:v>
                </c:pt>
                <c:pt idx="4334">
                  <c:v>4468.0</c:v>
                </c:pt>
                <c:pt idx="4335">
                  <c:v>4470.0</c:v>
                </c:pt>
                <c:pt idx="4336">
                  <c:v>4472.0</c:v>
                </c:pt>
                <c:pt idx="4337">
                  <c:v>4480.0</c:v>
                </c:pt>
                <c:pt idx="4338">
                  <c:v>4482.0</c:v>
                </c:pt>
                <c:pt idx="4339">
                  <c:v>4490.0</c:v>
                </c:pt>
                <c:pt idx="4340">
                  <c:v>4496.0</c:v>
                </c:pt>
                <c:pt idx="4341">
                  <c:v>4502.0</c:v>
                </c:pt>
                <c:pt idx="4342">
                  <c:v>4510.0</c:v>
                </c:pt>
                <c:pt idx="4343">
                  <c:v>4512.0</c:v>
                </c:pt>
                <c:pt idx="4344">
                  <c:v>4514.0</c:v>
                </c:pt>
                <c:pt idx="4345">
                  <c:v>4516.0</c:v>
                </c:pt>
                <c:pt idx="4346">
                  <c:v>4520.0</c:v>
                </c:pt>
                <c:pt idx="4347">
                  <c:v>4522.0</c:v>
                </c:pt>
                <c:pt idx="4348">
                  <c:v>4532.0</c:v>
                </c:pt>
                <c:pt idx="4349">
                  <c:v>4538.0</c:v>
                </c:pt>
                <c:pt idx="4350">
                  <c:v>4540.0</c:v>
                </c:pt>
                <c:pt idx="4351">
                  <c:v>4542.0</c:v>
                </c:pt>
                <c:pt idx="4352">
                  <c:v>4546.0</c:v>
                </c:pt>
                <c:pt idx="4353">
                  <c:v>4550.0</c:v>
                </c:pt>
                <c:pt idx="4354">
                  <c:v>4552.0</c:v>
                </c:pt>
                <c:pt idx="4355">
                  <c:v>4554.0</c:v>
                </c:pt>
                <c:pt idx="4356">
                  <c:v>4560.0</c:v>
                </c:pt>
                <c:pt idx="4357">
                  <c:v>4566.0</c:v>
                </c:pt>
                <c:pt idx="4358">
                  <c:v>4570.0</c:v>
                </c:pt>
                <c:pt idx="4359">
                  <c:v>4572.0</c:v>
                </c:pt>
                <c:pt idx="4360">
                  <c:v>4576.0</c:v>
                </c:pt>
                <c:pt idx="4361">
                  <c:v>4578.0</c:v>
                </c:pt>
                <c:pt idx="4362">
                  <c:v>4580.0</c:v>
                </c:pt>
                <c:pt idx="4363">
                  <c:v>4594.0</c:v>
                </c:pt>
                <c:pt idx="4364">
                  <c:v>4608.0</c:v>
                </c:pt>
                <c:pt idx="4365">
                  <c:v>4616.0</c:v>
                </c:pt>
                <c:pt idx="4366">
                  <c:v>4618.0</c:v>
                </c:pt>
                <c:pt idx="4367">
                  <c:v>4620.0</c:v>
                </c:pt>
                <c:pt idx="4368">
                  <c:v>4624.0</c:v>
                </c:pt>
                <c:pt idx="4369">
                  <c:v>4644.0</c:v>
                </c:pt>
                <c:pt idx="4370">
                  <c:v>4662.0</c:v>
                </c:pt>
                <c:pt idx="4371">
                  <c:v>4664.0</c:v>
                </c:pt>
                <c:pt idx="4372">
                  <c:v>4678.0</c:v>
                </c:pt>
                <c:pt idx="4373">
                  <c:v>4680.0</c:v>
                </c:pt>
                <c:pt idx="4374">
                  <c:v>4682.0</c:v>
                </c:pt>
                <c:pt idx="4375">
                  <c:v>4686.0</c:v>
                </c:pt>
                <c:pt idx="4376">
                  <c:v>4690.0</c:v>
                </c:pt>
                <c:pt idx="4377">
                  <c:v>4692.0</c:v>
                </c:pt>
                <c:pt idx="4378">
                  <c:v>4696.0</c:v>
                </c:pt>
                <c:pt idx="4379">
                  <c:v>4698.0</c:v>
                </c:pt>
                <c:pt idx="4380">
                  <c:v>4700.0</c:v>
                </c:pt>
                <c:pt idx="4381">
                  <c:v>4702.0</c:v>
                </c:pt>
                <c:pt idx="4382">
                  <c:v>4706.0</c:v>
                </c:pt>
                <c:pt idx="4383">
                  <c:v>4710.0</c:v>
                </c:pt>
                <c:pt idx="4384">
                  <c:v>4714.0</c:v>
                </c:pt>
                <c:pt idx="4385">
                  <c:v>4716.0</c:v>
                </c:pt>
                <c:pt idx="4386">
                  <c:v>4720.0</c:v>
                </c:pt>
                <c:pt idx="4387">
                  <c:v>4722.0</c:v>
                </c:pt>
                <c:pt idx="4388">
                  <c:v>4732.0</c:v>
                </c:pt>
                <c:pt idx="4389">
                  <c:v>4734.0</c:v>
                </c:pt>
                <c:pt idx="4390">
                  <c:v>4736.0</c:v>
                </c:pt>
                <c:pt idx="4391">
                  <c:v>4738.0</c:v>
                </c:pt>
                <c:pt idx="4392">
                  <c:v>4740.0</c:v>
                </c:pt>
                <c:pt idx="4393">
                  <c:v>4742.0</c:v>
                </c:pt>
                <c:pt idx="4394">
                  <c:v>4746.0</c:v>
                </c:pt>
                <c:pt idx="4395">
                  <c:v>4748.0</c:v>
                </c:pt>
                <c:pt idx="4396">
                  <c:v>4752.0</c:v>
                </c:pt>
                <c:pt idx="4397">
                  <c:v>4754.0</c:v>
                </c:pt>
                <c:pt idx="4398">
                  <c:v>4757.0</c:v>
                </c:pt>
                <c:pt idx="4399">
                  <c:v>4758.0</c:v>
                </c:pt>
                <c:pt idx="4400">
                  <c:v>4759.0</c:v>
                </c:pt>
                <c:pt idx="4401">
                  <c:v>4762.0</c:v>
                </c:pt>
                <c:pt idx="4402">
                  <c:v>4764.0</c:v>
                </c:pt>
                <c:pt idx="4403">
                  <c:v>4765.0</c:v>
                </c:pt>
                <c:pt idx="4404">
                  <c:v>4767.0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68396424"/>
        <c:axId val="-1968393400"/>
      </c:scatterChart>
      <c:valAx>
        <c:axId val="-1968396424"/>
        <c:scaling>
          <c:orientation val="minMax"/>
          <c:max val="9000.0"/>
          <c:min val="0.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de-DE"/>
          </a:p>
        </c:txPr>
        <c:crossAx val="-1968393400"/>
        <c:crosses val="autoZero"/>
        <c:crossBetween val="midCat"/>
      </c:valAx>
      <c:valAx>
        <c:axId val="-1968393400"/>
        <c:scaling>
          <c:orientation val="minMax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de-DE"/>
          </a:p>
        </c:txPr>
        <c:crossAx val="-1968396424"/>
        <c:crosses val="autoZero"/>
        <c:crossBetween val="midCat"/>
        <c:majorUnit val="2000.0"/>
        <c:minorUnit val="1000.0"/>
      </c:valAx>
    </c:plotArea>
    <c:legend>
      <c:legendPos val="r"/>
      <c:layout/>
      <c:overlay val="0"/>
      <c:txPr>
        <a:bodyPr/>
        <a:lstStyle/>
        <a:p>
          <a:pPr>
            <a:defRPr sz="1200" b="1" i="0" baseline="0"/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744646023735"/>
          <c:y val="0.0512333965844402"/>
          <c:w val="0.849487360078392"/>
          <c:h val="0.749525616698292"/>
        </c:manualLayout>
      </c:layout>
      <c:scatterChart>
        <c:scatterStyle val="smoothMarker"/>
        <c:varyColors val="0"/>
        <c:ser>
          <c:idx val="0"/>
          <c:order val="0"/>
          <c:tx>
            <c:v>2009</c:v>
          </c:tx>
          <c:spPr>
            <a:ln w="38100">
              <a:solidFill>
                <a:srgbClr val="FFC000"/>
              </a:solidFill>
              <a:prstDash val="solid"/>
            </a:ln>
          </c:spPr>
          <c:marker>
            <c:symbol val="none"/>
          </c:marker>
          <c:xVal>
            <c:numRef>
              <c:f>Werte!$B$1:$B$5927</c:f>
              <c:numCache>
                <c:formatCode>General</c:formatCode>
                <c:ptCount val="5927"/>
                <c:pt idx="0">
                  <c:v>8734.75</c:v>
                </c:pt>
                <c:pt idx="1">
                  <c:v>8731.0</c:v>
                </c:pt>
                <c:pt idx="2">
                  <c:v>8730.75</c:v>
                </c:pt>
                <c:pt idx="3">
                  <c:v>8730.5</c:v>
                </c:pt>
                <c:pt idx="4">
                  <c:v>8730.0</c:v>
                </c:pt>
                <c:pt idx="5">
                  <c:v>8729.75</c:v>
                </c:pt>
                <c:pt idx="6">
                  <c:v>8729.0</c:v>
                </c:pt>
                <c:pt idx="7">
                  <c:v>8728.25</c:v>
                </c:pt>
                <c:pt idx="8">
                  <c:v>8727.75</c:v>
                </c:pt>
                <c:pt idx="9">
                  <c:v>8727.0</c:v>
                </c:pt>
                <c:pt idx="10">
                  <c:v>8726.5</c:v>
                </c:pt>
                <c:pt idx="11">
                  <c:v>8726.25</c:v>
                </c:pt>
                <c:pt idx="12">
                  <c:v>8725.25</c:v>
                </c:pt>
                <c:pt idx="13">
                  <c:v>8724.25</c:v>
                </c:pt>
                <c:pt idx="14">
                  <c:v>8723.5</c:v>
                </c:pt>
                <c:pt idx="15">
                  <c:v>8722.5</c:v>
                </c:pt>
                <c:pt idx="16">
                  <c:v>8722.0</c:v>
                </c:pt>
                <c:pt idx="17">
                  <c:v>8721.5</c:v>
                </c:pt>
                <c:pt idx="18">
                  <c:v>8720.5</c:v>
                </c:pt>
                <c:pt idx="19">
                  <c:v>8719.5</c:v>
                </c:pt>
                <c:pt idx="20">
                  <c:v>8718.75</c:v>
                </c:pt>
                <c:pt idx="21">
                  <c:v>8717.75</c:v>
                </c:pt>
                <c:pt idx="22">
                  <c:v>8717.0</c:v>
                </c:pt>
                <c:pt idx="23">
                  <c:v>8716.5</c:v>
                </c:pt>
                <c:pt idx="24">
                  <c:v>8715.75</c:v>
                </c:pt>
                <c:pt idx="25">
                  <c:v>8715.5</c:v>
                </c:pt>
                <c:pt idx="26">
                  <c:v>8715.0</c:v>
                </c:pt>
                <c:pt idx="27">
                  <c:v>8714.25</c:v>
                </c:pt>
                <c:pt idx="28">
                  <c:v>8714.0</c:v>
                </c:pt>
                <c:pt idx="29">
                  <c:v>8713.25</c:v>
                </c:pt>
                <c:pt idx="30">
                  <c:v>8712.25</c:v>
                </c:pt>
                <c:pt idx="31">
                  <c:v>8711.5</c:v>
                </c:pt>
                <c:pt idx="32">
                  <c:v>8710.25</c:v>
                </c:pt>
                <c:pt idx="33">
                  <c:v>8709.75</c:v>
                </c:pt>
                <c:pt idx="34">
                  <c:v>8709.0</c:v>
                </c:pt>
                <c:pt idx="35">
                  <c:v>8708.25</c:v>
                </c:pt>
                <c:pt idx="36">
                  <c:v>8706.5</c:v>
                </c:pt>
                <c:pt idx="37">
                  <c:v>8705.5</c:v>
                </c:pt>
                <c:pt idx="38">
                  <c:v>8705.25</c:v>
                </c:pt>
                <c:pt idx="39">
                  <c:v>8703.75</c:v>
                </c:pt>
                <c:pt idx="40">
                  <c:v>8702.0</c:v>
                </c:pt>
                <c:pt idx="41">
                  <c:v>8700.75</c:v>
                </c:pt>
                <c:pt idx="42">
                  <c:v>8699.5</c:v>
                </c:pt>
                <c:pt idx="43">
                  <c:v>8698.5</c:v>
                </c:pt>
                <c:pt idx="44">
                  <c:v>8696.75</c:v>
                </c:pt>
                <c:pt idx="45">
                  <c:v>8695.5</c:v>
                </c:pt>
                <c:pt idx="46">
                  <c:v>8693.75</c:v>
                </c:pt>
                <c:pt idx="47">
                  <c:v>8692.25</c:v>
                </c:pt>
                <c:pt idx="48">
                  <c:v>8691.5</c:v>
                </c:pt>
                <c:pt idx="49">
                  <c:v>8691.0</c:v>
                </c:pt>
                <c:pt idx="50">
                  <c:v>8688.75</c:v>
                </c:pt>
                <c:pt idx="51">
                  <c:v>8686.25</c:v>
                </c:pt>
                <c:pt idx="52">
                  <c:v>8686.0</c:v>
                </c:pt>
                <c:pt idx="53">
                  <c:v>8685.0</c:v>
                </c:pt>
                <c:pt idx="54">
                  <c:v>8683.5</c:v>
                </c:pt>
                <c:pt idx="55">
                  <c:v>8682.75</c:v>
                </c:pt>
                <c:pt idx="56">
                  <c:v>8681.25</c:v>
                </c:pt>
                <c:pt idx="57">
                  <c:v>8679.5</c:v>
                </c:pt>
                <c:pt idx="58">
                  <c:v>8678.25</c:v>
                </c:pt>
                <c:pt idx="59">
                  <c:v>8677.25</c:v>
                </c:pt>
                <c:pt idx="60">
                  <c:v>8675.5</c:v>
                </c:pt>
                <c:pt idx="61">
                  <c:v>8673.5</c:v>
                </c:pt>
                <c:pt idx="62">
                  <c:v>8671.5</c:v>
                </c:pt>
                <c:pt idx="63">
                  <c:v>8669.25</c:v>
                </c:pt>
                <c:pt idx="64">
                  <c:v>8667.25</c:v>
                </c:pt>
                <c:pt idx="65">
                  <c:v>8666.0</c:v>
                </c:pt>
                <c:pt idx="66">
                  <c:v>8665.0</c:v>
                </c:pt>
                <c:pt idx="67">
                  <c:v>8662.75</c:v>
                </c:pt>
                <c:pt idx="68">
                  <c:v>8661.25</c:v>
                </c:pt>
                <c:pt idx="69">
                  <c:v>8657.25</c:v>
                </c:pt>
                <c:pt idx="70">
                  <c:v>8654.75</c:v>
                </c:pt>
                <c:pt idx="71">
                  <c:v>8653.0</c:v>
                </c:pt>
                <c:pt idx="72">
                  <c:v>8651.0</c:v>
                </c:pt>
                <c:pt idx="73">
                  <c:v>8648.0</c:v>
                </c:pt>
                <c:pt idx="74">
                  <c:v>8644.5</c:v>
                </c:pt>
                <c:pt idx="75">
                  <c:v>8641.75</c:v>
                </c:pt>
                <c:pt idx="76">
                  <c:v>8638.75</c:v>
                </c:pt>
                <c:pt idx="77">
                  <c:v>8635.5</c:v>
                </c:pt>
                <c:pt idx="78">
                  <c:v>8633.5</c:v>
                </c:pt>
                <c:pt idx="79">
                  <c:v>8630.5</c:v>
                </c:pt>
                <c:pt idx="80">
                  <c:v>8628.75</c:v>
                </c:pt>
                <c:pt idx="81">
                  <c:v>8626.5</c:v>
                </c:pt>
                <c:pt idx="82">
                  <c:v>8624.25</c:v>
                </c:pt>
                <c:pt idx="83">
                  <c:v>8622.0</c:v>
                </c:pt>
                <c:pt idx="84">
                  <c:v>8620.25</c:v>
                </c:pt>
                <c:pt idx="85">
                  <c:v>8616.75</c:v>
                </c:pt>
                <c:pt idx="86">
                  <c:v>8614.5</c:v>
                </c:pt>
                <c:pt idx="87">
                  <c:v>8611.5</c:v>
                </c:pt>
                <c:pt idx="88">
                  <c:v>8610.0</c:v>
                </c:pt>
                <c:pt idx="89">
                  <c:v>8606.5</c:v>
                </c:pt>
                <c:pt idx="90">
                  <c:v>8604.75</c:v>
                </c:pt>
                <c:pt idx="91">
                  <c:v>8601.0</c:v>
                </c:pt>
                <c:pt idx="92">
                  <c:v>8598.0</c:v>
                </c:pt>
                <c:pt idx="93">
                  <c:v>8596.25</c:v>
                </c:pt>
                <c:pt idx="94">
                  <c:v>8592.75</c:v>
                </c:pt>
                <c:pt idx="95">
                  <c:v>8590.75</c:v>
                </c:pt>
                <c:pt idx="96">
                  <c:v>8588.75</c:v>
                </c:pt>
                <c:pt idx="97">
                  <c:v>8585.0</c:v>
                </c:pt>
                <c:pt idx="98">
                  <c:v>8582.25</c:v>
                </c:pt>
                <c:pt idx="99">
                  <c:v>8579.0</c:v>
                </c:pt>
                <c:pt idx="100">
                  <c:v>8576.0</c:v>
                </c:pt>
                <c:pt idx="101">
                  <c:v>8573.75</c:v>
                </c:pt>
                <c:pt idx="102">
                  <c:v>8572.25</c:v>
                </c:pt>
                <c:pt idx="103">
                  <c:v>8570.25</c:v>
                </c:pt>
                <c:pt idx="104">
                  <c:v>8568.0</c:v>
                </c:pt>
                <c:pt idx="105">
                  <c:v>8563.75</c:v>
                </c:pt>
                <c:pt idx="106">
                  <c:v>8561.0</c:v>
                </c:pt>
                <c:pt idx="107">
                  <c:v>8559.0</c:v>
                </c:pt>
                <c:pt idx="108">
                  <c:v>8557.0</c:v>
                </c:pt>
                <c:pt idx="109">
                  <c:v>8554.5</c:v>
                </c:pt>
                <c:pt idx="110">
                  <c:v>8553.0</c:v>
                </c:pt>
                <c:pt idx="111">
                  <c:v>8550.75</c:v>
                </c:pt>
                <c:pt idx="112">
                  <c:v>8549.5</c:v>
                </c:pt>
                <c:pt idx="113">
                  <c:v>8547.5</c:v>
                </c:pt>
                <c:pt idx="114">
                  <c:v>8546.25</c:v>
                </c:pt>
                <c:pt idx="115">
                  <c:v>8543.5</c:v>
                </c:pt>
                <c:pt idx="116">
                  <c:v>8542.0</c:v>
                </c:pt>
                <c:pt idx="117">
                  <c:v>8539.75</c:v>
                </c:pt>
                <c:pt idx="118">
                  <c:v>8538.5</c:v>
                </c:pt>
                <c:pt idx="119">
                  <c:v>8535.5</c:v>
                </c:pt>
                <c:pt idx="120">
                  <c:v>8532.75</c:v>
                </c:pt>
                <c:pt idx="121">
                  <c:v>8530.0</c:v>
                </c:pt>
                <c:pt idx="122">
                  <c:v>8529.0</c:v>
                </c:pt>
                <c:pt idx="123">
                  <c:v>8526.25</c:v>
                </c:pt>
                <c:pt idx="124">
                  <c:v>8524.25</c:v>
                </c:pt>
                <c:pt idx="125">
                  <c:v>8521.25</c:v>
                </c:pt>
                <c:pt idx="126">
                  <c:v>8519.0</c:v>
                </c:pt>
                <c:pt idx="127">
                  <c:v>8516.0</c:v>
                </c:pt>
                <c:pt idx="128">
                  <c:v>8514.25</c:v>
                </c:pt>
                <c:pt idx="129">
                  <c:v>8510.5</c:v>
                </c:pt>
                <c:pt idx="130">
                  <c:v>8508.0</c:v>
                </c:pt>
                <c:pt idx="131">
                  <c:v>8504.75</c:v>
                </c:pt>
                <c:pt idx="132">
                  <c:v>8501.25</c:v>
                </c:pt>
                <c:pt idx="133">
                  <c:v>8497.75</c:v>
                </c:pt>
                <c:pt idx="134">
                  <c:v>8493.0</c:v>
                </c:pt>
                <c:pt idx="135">
                  <c:v>8488.5</c:v>
                </c:pt>
                <c:pt idx="136">
                  <c:v>8484.0</c:v>
                </c:pt>
                <c:pt idx="137">
                  <c:v>8480.25</c:v>
                </c:pt>
                <c:pt idx="138">
                  <c:v>8477.75</c:v>
                </c:pt>
                <c:pt idx="139">
                  <c:v>8473.5</c:v>
                </c:pt>
                <c:pt idx="140">
                  <c:v>8470.5</c:v>
                </c:pt>
                <c:pt idx="141">
                  <c:v>8465.25</c:v>
                </c:pt>
                <c:pt idx="142">
                  <c:v>8462.75</c:v>
                </c:pt>
                <c:pt idx="143">
                  <c:v>8460.25</c:v>
                </c:pt>
                <c:pt idx="144">
                  <c:v>8458.0</c:v>
                </c:pt>
                <c:pt idx="145">
                  <c:v>8452.75</c:v>
                </c:pt>
                <c:pt idx="146">
                  <c:v>8450.5</c:v>
                </c:pt>
                <c:pt idx="147">
                  <c:v>8445.75</c:v>
                </c:pt>
                <c:pt idx="148">
                  <c:v>8442.5</c:v>
                </c:pt>
                <c:pt idx="149">
                  <c:v>8437.75</c:v>
                </c:pt>
                <c:pt idx="150">
                  <c:v>8434.75</c:v>
                </c:pt>
                <c:pt idx="151">
                  <c:v>8432.0</c:v>
                </c:pt>
                <c:pt idx="152">
                  <c:v>8429.0</c:v>
                </c:pt>
                <c:pt idx="153">
                  <c:v>8424.5</c:v>
                </c:pt>
                <c:pt idx="154">
                  <c:v>8424.0</c:v>
                </c:pt>
                <c:pt idx="155">
                  <c:v>8421.5</c:v>
                </c:pt>
                <c:pt idx="156">
                  <c:v>8418.75</c:v>
                </c:pt>
                <c:pt idx="157">
                  <c:v>8415.25</c:v>
                </c:pt>
                <c:pt idx="158">
                  <c:v>8413.0</c:v>
                </c:pt>
                <c:pt idx="159">
                  <c:v>8410.0</c:v>
                </c:pt>
                <c:pt idx="160">
                  <c:v>8406.0</c:v>
                </c:pt>
                <c:pt idx="161">
                  <c:v>8402.75</c:v>
                </c:pt>
                <c:pt idx="162">
                  <c:v>8398.75</c:v>
                </c:pt>
                <c:pt idx="163">
                  <c:v>8394.5</c:v>
                </c:pt>
                <c:pt idx="164">
                  <c:v>8389.5</c:v>
                </c:pt>
                <c:pt idx="165">
                  <c:v>8386.25</c:v>
                </c:pt>
                <c:pt idx="166">
                  <c:v>8383.0</c:v>
                </c:pt>
                <c:pt idx="167">
                  <c:v>8379.5</c:v>
                </c:pt>
                <c:pt idx="168">
                  <c:v>8378.0</c:v>
                </c:pt>
                <c:pt idx="169">
                  <c:v>8376.25</c:v>
                </c:pt>
                <c:pt idx="170">
                  <c:v>8372.75</c:v>
                </c:pt>
                <c:pt idx="171">
                  <c:v>8369.25</c:v>
                </c:pt>
                <c:pt idx="172">
                  <c:v>8367.0</c:v>
                </c:pt>
                <c:pt idx="173">
                  <c:v>8364.5</c:v>
                </c:pt>
                <c:pt idx="174">
                  <c:v>8360.0</c:v>
                </c:pt>
                <c:pt idx="175">
                  <c:v>8358.5</c:v>
                </c:pt>
                <c:pt idx="176">
                  <c:v>8355.0</c:v>
                </c:pt>
                <c:pt idx="177">
                  <c:v>8353.0</c:v>
                </c:pt>
                <c:pt idx="178">
                  <c:v>8351.0</c:v>
                </c:pt>
                <c:pt idx="179">
                  <c:v>8348.25</c:v>
                </c:pt>
                <c:pt idx="180">
                  <c:v>8344.75</c:v>
                </c:pt>
                <c:pt idx="181">
                  <c:v>8342.25</c:v>
                </c:pt>
                <c:pt idx="182">
                  <c:v>8340.25</c:v>
                </c:pt>
                <c:pt idx="183">
                  <c:v>8337.25</c:v>
                </c:pt>
                <c:pt idx="184">
                  <c:v>8335.0</c:v>
                </c:pt>
                <c:pt idx="185">
                  <c:v>8331.75</c:v>
                </c:pt>
                <c:pt idx="186">
                  <c:v>8330.0</c:v>
                </c:pt>
                <c:pt idx="187">
                  <c:v>8327.5</c:v>
                </c:pt>
                <c:pt idx="188">
                  <c:v>8323.75</c:v>
                </c:pt>
                <c:pt idx="189">
                  <c:v>8319.0</c:v>
                </c:pt>
                <c:pt idx="190">
                  <c:v>8316.25</c:v>
                </c:pt>
                <c:pt idx="191">
                  <c:v>8313.75</c:v>
                </c:pt>
                <c:pt idx="192">
                  <c:v>8312.0</c:v>
                </c:pt>
                <c:pt idx="193">
                  <c:v>8309.5</c:v>
                </c:pt>
                <c:pt idx="194">
                  <c:v>8307.0</c:v>
                </c:pt>
                <c:pt idx="195">
                  <c:v>8304.75</c:v>
                </c:pt>
                <c:pt idx="196">
                  <c:v>8301.75</c:v>
                </c:pt>
                <c:pt idx="197">
                  <c:v>8298.75</c:v>
                </c:pt>
                <c:pt idx="198">
                  <c:v>8296.25</c:v>
                </c:pt>
                <c:pt idx="199">
                  <c:v>8292.75</c:v>
                </c:pt>
                <c:pt idx="200">
                  <c:v>8290.25</c:v>
                </c:pt>
                <c:pt idx="201">
                  <c:v>8288.25</c:v>
                </c:pt>
                <c:pt idx="202">
                  <c:v>8285.75</c:v>
                </c:pt>
                <c:pt idx="203">
                  <c:v>8283.75</c:v>
                </c:pt>
                <c:pt idx="204">
                  <c:v>8280.5</c:v>
                </c:pt>
                <c:pt idx="205">
                  <c:v>8277.75</c:v>
                </c:pt>
                <c:pt idx="206">
                  <c:v>8275.75</c:v>
                </c:pt>
                <c:pt idx="207">
                  <c:v>8273.75</c:v>
                </c:pt>
                <c:pt idx="208">
                  <c:v>8272.0</c:v>
                </c:pt>
                <c:pt idx="209">
                  <c:v>8268.75</c:v>
                </c:pt>
                <c:pt idx="210">
                  <c:v>8267.0</c:v>
                </c:pt>
                <c:pt idx="211">
                  <c:v>8264.25</c:v>
                </c:pt>
                <c:pt idx="212">
                  <c:v>8262.75</c:v>
                </c:pt>
                <c:pt idx="213">
                  <c:v>8258.75</c:v>
                </c:pt>
                <c:pt idx="214">
                  <c:v>8257.0</c:v>
                </c:pt>
                <c:pt idx="215">
                  <c:v>8254.75</c:v>
                </c:pt>
                <c:pt idx="216">
                  <c:v>8253.75</c:v>
                </c:pt>
                <c:pt idx="217">
                  <c:v>8250.75</c:v>
                </c:pt>
                <c:pt idx="218">
                  <c:v>8248.0</c:v>
                </c:pt>
                <c:pt idx="219">
                  <c:v>8245.5</c:v>
                </c:pt>
                <c:pt idx="220">
                  <c:v>8244.5</c:v>
                </c:pt>
                <c:pt idx="221">
                  <c:v>8242.5</c:v>
                </c:pt>
                <c:pt idx="222">
                  <c:v>8242.0</c:v>
                </c:pt>
                <c:pt idx="223">
                  <c:v>8241.25</c:v>
                </c:pt>
                <c:pt idx="224">
                  <c:v>8240.0</c:v>
                </c:pt>
                <c:pt idx="225">
                  <c:v>8237.5</c:v>
                </c:pt>
                <c:pt idx="226">
                  <c:v>8235.5</c:v>
                </c:pt>
                <c:pt idx="227">
                  <c:v>8233.25</c:v>
                </c:pt>
                <c:pt idx="228">
                  <c:v>8231.0</c:v>
                </c:pt>
                <c:pt idx="229">
                  <c:v>8228.0</c:v>
                </c:pt>
                <c:pt idx="230">
                  <c:v>8227.5</c:v>
                </c:pt>
                <c:pt idx="231">
                  <c:v>8225.5</c:v>
                </c:pt>
                <c:pt idx="232">
                  <c:v>8224.0</c:v>
                </c:pt>
                <c:pt idx="233">
                  <c:v>8222.25</c:v>
                </c:pt>
                <c:pt idx="234">
                  <c:v>8220.25</c:v>
                </c:pt>
                <c:pt idx="235">
                  <c:v>8219.5</c:v>
                </c:pt>
                <c:pt idx="236">
                  <c:v>8218.0</c:v>
                </c:pt>
                <c:pt idx="237">
                  <c:v>8216.0</c:v>
                </c:pt>
                <c:pt idx="238">
                  <c:v>8214.0</c:v>
                </c:pt>
                <c:pt idx="239">
                  <c:v>8212.75</c:v>
                </c:pt>
                <c:pt idx="240">
                  <c:v>8212.0</c:v>
                </c:pt>
                <c:pt idx="241">
                  <c:v>8211.25</c:v>
                </c:pt>
                <c:pt idx="242">
                  <c:v>8210.75</c:v>
                </c:pt>
                <c:pt idx="243">
                  <c:v>8209.5</c:v>
                </c:pt>
                <c:pt idx="244">
                  <c:v>8208.0</c:v>
                </c:pt>
                <c:pt idx="245">
                  <c:v>8207.0</c:v>
                </c:pt>
                <c:pt idx="246">
                  <c:v>8205.5</c:v>
                </c:pt>
                <c:pt idx="247">
                  <c:v>8204.75</c:v>
                </c:pt>
                <c:pt idx="248">
                  <c:v>8202.25</c:v>
                </c:pt>
                <c:pt idx="249">
                  <c:v>8201.0</c:v>
                </c:pt>
                <c:pt idx="250">
                  <c:v>8199.5</c:v>
                </c:pt>
                <c:pt idx="251">
                  <c:v>8198.25</c:v>
                </c:pt>
                <c:pt idx="252">
                  <c:v>8197.75</c:v>
                </c:pt>
                <c:pt idx="253">
                  <c:v>8197.0</c:v>
                </c:pt>
                <c:pt idx="254">
                  <c:v>8195.75</c:v>
                </c:pt>
                <c:pt idx="255">
                  <c:v>8193.0</c:v>
                </c:pt>
                <c:pt idx="256">
                  <c:v>8191.75</c:v>
                </c:pt>
                <c:pt idx="257">
                  <c:v>8189.5</c:v>
                </c:pt>
                <c:pt idx="258">
                  <c:v>8188.0</c:v>
                </c:pt>
                <c:pt idx="259">
                  <c:v>8187.0</c:v>
                </c:pt>
                <c:pt idx="260">
                  <c:v>8184.75</c:v>
                </c:pt>
                <c:pt idx="261">
                  <c:v>8182.5</c:v>
                </c:pt>
                <c:pt idx="262">
                  <c:v>8180.5</c:v>
                </c:pt>
                <c:pt idx="263">
                  <c:v>8179.25</c:v>
                </c:pt>
                <c:pt idx="264">
                  <c:v>8176.75</c:v>
                </c:pt>
                <c:pt idx="265">
                  <c:v>8176.25</c:v>
                </c:pt>
                <c:pt idx="266">
                  <c:v>8175.75</c:v>
                </c:pt>
                <c:pt idx="267">
                  <c:v>8173.75</c:v>
                </c:pt>
                <c:pt idx="268">
                  <c:v>8172.25</c:v>
                </c:pt>
                <c:pt idx="269">
                  <c:v>8170.5</c:v>
                </c:pt>
                <c:pt idx="270">
                  <c:v>8169.5</c:v>
                </c:pt>
                <c:pt idx="271">
                  <c:v>8167.5</c:v>
                </c:pt>
                <c:pt idx="272">
                  <c:v>8166.0</c:v>
                </c:pt>
                <c:pt idx="273">
                  <c:v>8164.75</c:v>
                </c:pt>
                <c:pt idx="274">
                  <c:v>8163.5</c:v>
                </c:pt>
                <c:pt idx="275">
                  <c:v>8163.25</c:v>
                </c:pt>
                <c:pt idx="276">
                  <c:v>8162.0</c:v>
                </c:pt>
                <c:pt idx="277">
                  <c:v>8160.75</c:v>
                </c:pt>
                <c:pt idx="278">
                  <c:v>8160.5</c:v>
                </c:pt>
                <c:pt idx="279">
                  <c:v>8159.75</c:v>
                </c:pt>
                <c:pt idx="280">
                  <c:v>8159.0</c:v>
                </c:pt>
                <c:pt idx="281">
                  <c:v>8156.75</c:v>
                </c:pt>
                <c:pt idx="282">
                  <c:v>8156.0</c:v>
                </c:pt>
                <c:pt idx="283">
                  <c:v>8155.0</c:v>
                </c:pt>
                <c:pt idx="284">
                  <c:v>8154.5</c:v>
                </c:pt>
                <c:pt idx="285">
                  <c:v>8154.25</c:v>
                </c:pt>
                <c:pt idx="286">
                  <c:v>8153.25</c:v>
                </c:pt>
                <c:pt idx="287">
                  <c:v>8152.25</c:v>
                </c:pt>
                <c:pt idx="288">
                  <c:v>8151.5</c:v>
                </c:pt>
                <c:pt idx="289">
                  <c:v>8149.75</c:v>
                </c:pt>
                <c:pt idx="290">
                  <c:v>8148.0</c:v>
                </c:pt>
                <c:pt idx="291">
                  <c:v>8147.25</c:v>
                </c:pt>
                <c:pt idx="292">
                  <c:v>8145.75</c:v>
                </c:pt>
                <c:pt idx="293">
                  <c:v>8144.25</c:v>
                </c:pt>
                <c:pt idx="294">
                  <c:v>8143.5</c:v>
                </c:pt>
                <c:pt idx="295">
                  <c:v>8143.0</c:v>
                </c:pt>
                <c:pt idx="296">
                  <c:v>8142.5</c:v>
                </c:pt>
                <c:pt idx="297">
                  <c:v>8141.75</c:v>
                </c:pt>
                <c:pt idx="298">
                  <c:v>8140.0</c:v>
                </c:pt>
                <c:pt idx="299">
                  <c:v>8138.0</c:v>
                </c:pt>
                <c:pt idx="300">
                  <c:v>8136.75</c:v>
                </c:pt>
                <c:pt idx="301">
                  <c:v>8135.0</c:v>
                </c:pt>
                <c:pt idx="302">
                  <c:v>8134.25</c:v>
                </c:pt>
                <c:pt idx="303">
                  <c:v>8133.25</c:v>
                </c:pt>
                <c:pt idx="304">
                  <c:v>8132.0</c:v>
                </c:pt>
                <c:pt idx="305">
                  <c:v>8130.5</c:v>
                </c:pt>
                <c:pt idx="306">
                  <c:v>8127.75</c:v>
                </c:pt>
                <c:pt idx="307">
                  <c:v>8125.0</c:v>
                </c:pt>
                <c:pt idx="308">
                  <c:v>8123.75</c:v>
                </c:pt>
                <c:pt idx="309">
                  <c:v>8122.5</c:v>
                </c:pt>
                <c:pt idx="310">
                  <c:v>8120.25</c:v>
                </c:pt>
                <c:pt idx="311">
                  <c:v>8119.0</c:v>
                </c:pt>
                <c:pt idx="312">
                  <c:v>8116.75</c:v>
                </c:pt>
                <c:pt idx="313">
                  <c:v>8114.0</c:v>
                </c:pt>
                <c:pt idx="314">
                  <c:v>8113.0</c:v>
                </c:pt>
                <c:pt idx="315">
                  <c:v>8109.5</c:v>
                </c:pt>
                <c:pt idx="316">
                  <c:v>8107.5</c:v>
                </c:pt>
                <c:pt idx="317">
                  <c:v>8106.0</c:v>
                </c:pt>
                <c:pt idx="318">
                  <c:v>8104.5</c:v>
                </c:pt>
                <c:pt idx="319">
                  <c:v>8101.25</c:v>
                </c:pt>
                <c:pt idx="320">
                  <c:v>8100.5</c:v>
                </c:pt>
                <c:pt idx="321">
                  <c:v>8097.75</c:v>
                </c:pt>
                <c:pt idx="322">
                  <c:v>8094.75</c:v>
                </c:pt>
                <c:pt idx="323">
                  <c:v>8093.0</c:v>
                </c:pt>
                <c:pt idx="324">
                  <c:v>8092.25</c:v>
                </c:pt>
                <c:pt idx="325">
                  <c:v>8088.25</c:v>
                </c:pt>
                <c:pt idx="326">
                  <c:v>8085.75</c:v>
                </c:pt>
                <c:pt idx="327">
                  <c:v>8083.25</c:v>
                </c:pt>
                <c:pt idx="328">
                  <c:v>8081.0</c:v>
                </c:pt>
                <c:pt idx="329">
                  <c:v>8079.0</c:v>
                </c:pt>
                <c:pt idx="330">
                  <c:v>8077.0</c:v>
                </c:pt>
                <c:pt idx="331">
                  <c:v>8073.75</c:v>
                </c:pt>
                <c:pt idx="332">
                  <c:v>8071.75</c:v>
                </c:pt>
                <c:pt idx="333">
                  <c:v>8069.75</c:v>
                </c:pt>
                <c:pt idx="334">
                  <c:v>8067.5</c:v>
                </c:pt>
                <c:pt idx="335">
                  <c:v>8064.75</c:v>
                </c:pt>
                <c:pt idx="336">
                  <c:v>8062.25</c:v>
                </c:pt>
                <c:pt idx="337">
                  <c:v>8059.0</c:v>
                </c:pt>
                <c:pt idx="338">
                  <c:v>8057.0</c:v>
                </c:pt>
                <c:pt idx="339">
                  <c:v>8054.5</c:v>
                </c:pt>
                <c:pt idx="340">
                  <c:v>8052.5</c:v>
                </c:pt>
                <c:pt idx="341">
                  <c:v>8050.75</c:v>
                </c:pt>
                <c:pt idx="342">
                  <c:v>8048.75</c:v>
                </c:pt>
                <c:pt idx="343">
                  <c:v>8046.75</c:v>
                </c:pt>
                <c:pt idx="344">
                  <c:v>8045.0</c:v>
                </c:pt>
                <c:pt idx="345">
                  <c:v>8042.5</c:v>
                </c:pt>
                <c:pt idx="346">
                  <c:v>8040.0</c:v>
                </c:pt>
                <c:pt idx="347">
                  <c:v>8038.0</c:v>
                </c:pt>
                <c:pt idx="348">
                  <c:v>8036.5</c:v>
                </c:pt>
                <c:pt idx="349">
                  <c:v>8034.0</c:v>
                </c:pt>
                <c:pt idx="350">
                  <c:v>8030.75</c:v>
                </c:pt>
                <c:pt idx="351">
                  <c:v>8029.75</c:v>
                </c:pt>
                <c:pt idx="352">
                  <c:v>8028.0</c:v>
                </c:pt>
                <c:pt idx="353">
                  <c:v>8027.25</c:v>
                </c:pt>
                <c:pt idx="354">
                  <c:v>8026.0</c:v>
                </c:pt>
                <c:pt idx="355">
                  <c:v>8025.25</c:v>
                </c:pt>
                <c:pt idx="356">
                  <c:v>8025.0</c:v>
                </c:pt>
                <c:pt idx="357">
                  <c:v>8024.25</c:v>
                </c:pt>
                <c:pt idx="358">
                  <c:v>8022.75</c:v>
                </c:pt>
                <c:pt idx="359">
                  <c:v>8020.75</c:v>
                </c:pt>
                <c:pt idx="360">
                  <c:v>8019.25</c:v>
                </c:pt>
                <c:pt idx="361">
                  <c:v>8018.25</c:v>
                </c:pt>
                <c:pt idx="362">
                  <c:v>8017.25</c:v>
                </c:pt>
                <c:pt idx="363">
                  <c:v>8017.0</c:v>
                </c:pt>
                <c:pt idx="364">
                  <c:v>8015.0</c:v>
                </c:pt>
                <c:pt idx="365">
                  <c:v>8012.75</c:v>
                </c:pt>
                <c:pt idx="366">
                  <c:v>8011.75</c:v>
                </c:pt>
                <c:pt idx="367">
                  <c:v>8011.0</c:v>
                </c:pt>
                <c:pt idx="368">
                  <c:v>8009.5</c:v>
                </c:pt>
                <c:pt idx="369">
                  <c:v>8008.25</c:v>
                </c:pt>
                <c:pt idx="370">
                  <c:v>8006.5</c:v>
                </c:pt>
                <c:pt idx="371">
                  <c:v>8004.25</c:v>
                </c:pt>
                <c:pt idx="372">
                  <c:v>8001.0</c:v>
                </c:pt>
                <c:pt idx="373">
                  <c:v>7999.25</c:v>
                </c:pt>
                <c:pt idx="374">
                  <c:v>7998.0</c:v>
                </c:pt>
                <c:pt idx="375">
                  <c:v>7995.75</c:v>
                </c:pt>
                <c:pt idx="376">
                  <c:v>7994.75</c:v>
                </c:pt>
                <c:pt idx="377">
                  <c:v>7991.5</c:v>
                </c:pt>
                <c:pt idx="378">
                  <c:v>7987.5</c:v>
                </c:pt>
                <c:pt idx="379">
                  <c:v>7985.0</c:v>
                </c:pt>
                <c:pt idx="380">
                  <c:v>7981.75</c:v>
                </c:pt>
                <c:pt idx="381">
                  <c:v>7978.5</c:v>
                </c:pt>
                <c:pt idx="382">
                  <c:v>7975.0</c:v>
                </c:pt>
                <c:pt idx="383">
                  <c:v>7971.0</c:v>
                </c:pt>
                <c:pt idx="384">
                  <c:v>7967.25</c:v>
                </c:pt>
                <c:pt idx="385">
                  <c:v>7963.0</c:v>
                </c:pt>
                <c:pt idx="386">
                  <c:v>7960.0</c:v>
                </c:pt>
                <c:pt idx="387">
                  <c:v>7954.75</c:v>
                </c:pt>
                <c:pt idx="388">
                  <c:v>7950.5</c:v>
                </c:pt>
                <c:pt idx="389">
                  <c:v>7947.5</c:v>
                </c:pt>
                <c:pt idx="390">
                  <c:v>7944.0</c:v>
                </c:pt>
                <c:pt idx="391">
                  <c:v>7939.0</c:v>
                </c:pt>
                <c:pt idx="392">
                  <c:v>7933.0</c:v>
                </c:pt>
                <c:pt idx="393">
                  <c:v>7928.5</c:v>
                </c:pt>
                <c:pt idx="394">
                  <c:v>7925.5</c:v>
                </c:pt>
                <c:pt idx="395">
                  <c:v>7921.5</c:v>
                </c:pt>
                <c:pt idx="396">
                  <c:v>7915.0</c:v>
                </c:pt>
                <c:pt idx="397">
                  <c:v>7912.5</c:v>
                </c:pt>
                <c:pt idx="398">
                  <c:v>7909.0</c:v>
                </c:pt>
                <c:pt idx="399">
                  <c:v>7906.5</c:v>
                </c:pt>
                <c:pt idx="400">
                  <c:v>7902.75</c:v>
                </c:pt>
                <c:pt idx="401">
                  <c:v>7897.0</c:v>
                </c:pt>
                <c:pt idx="402">
                  <c:v>7893.0</c:v>
                </c:pt>
                <c:pt idx="403">
                  <c:v>7890.0</c:v>
                </c:pt>
                <c:pt idx="404">
                  <c:v>7887.25</c:v>
                </c:pt>
                <c:pt idx="405">
                  <c:v>7883.75</c:v>
                </c:pt>
                <c:pt idx="406">
                  <c:v>7882.5</c:v>
                </c:pt>
                <c:pt idx="407">
                  <c:v>7878.25</c:v>
                </c:pt>
                <c:pt idx="408">
                  <c:v>7877.0</c:v>
                </c:pt>
                <c:pt idx="409">
                  <c:v>7873.75</c:v>
                </c:pt>
                <c:pt idx="410">
                  <c:v>7872.25</c:v>
                </c:pt>
                <c:pt idx="411">
                  <c:v>7869.25</c:v>
                </c:pt>
                <c:pt idx="412">
                  <c:v>7865.25</c:v>
                </c:pt>
                <c:pt idx="413">
                  <c:v>7863.0</c:v>
                </c:pt>
                <c:pt idx="414">
                  <c:v>7859.5</c:v>
                </c:pt>
                <c:pt idx="415">
                  <c:v>7857.5</c:v>
                </c:pt>
                <c:pt idx="416">
                  <c:v>7853.75</c:v>
                </c:pt>
                <c:pt idx="417">
                  <c:v>7851.0</c:v>
                </c:pt>
                <c:pt idx="418">
                  <c:v>7849.5</c:v>
                </c:pt>
                <c:pt idx="419">
                  <c:v>7846.0</c:v>
                </c:pt>
                <c:pt idx="420">
                  <c:v>7844.75</c:v>
                </c:pt>
                <c:pt idx="421">
                  <c:v>7842.5</c:v>
                </c:pt>
                <c:pt idx="422">
                  <c:v>7840.75</c:v>
                </c:pt>
                <c:pt idx="423">
                  <c:v>7839.0</c:v>
                </c:pt>
                <c:pt idx="424">
                  <c:v>7837.25</c:v>
                </c:pt>
                <c:pt idx="425">
                  <c:v>7834.25</c:v>
                </c:pt>
                <c:pt idx="426">
                  <c:v>7833.5</c:v>
                </c:pt>
                <c:pt idx="427">
                  <c:v>7831.5</c:v>
                </c:pt>
                <c:pt idx="428">
                  <c:v>7829.75</c:v>
                </c:pt>
                <c:pt idx="429">
                  <c:v>7826.75</c:v>
                </c:pt>
                <c:pt idx="430">
                  <c:v>7825.5</c:v>
                </c:pt>
                <c:pt idx="431">
                  <c:v>7824.5</c:v>
                </c:pt>
                <c:pt idx="432">
                  <c:v>7822.75</c:v>
                </c:pt>
                <c:pt idx="433">
                  <c:v>7821.25</c:v>
                </c:pt>
                <c:pt idx="434">
                  <c:v>7820.0</c:v>
                </c:pt>
                <c:pt idx="435">
                  <c:v>7817.25</c:v>
                </c:pt>
                <c:pt idx="436">
                  <c:v>7816.0</c:v>
                </c:pt>
                <c:pt idx="437">
                  <c:v>7813.75</c:v>
                </c:pt>
                <c:pt idx="438">
                  <c:v>7812.75</c:v>
                </c:pt>
                <c:pt idx="439">
                  <c:v>7812.25</c:v>
                </c:pt>
                <c:pt idx="440">
                  <c:v>7811.5</c:v>
                </c:pt>
                <c:pt idx="441">
                  <c:v>7810.25</c:v>
                </c:pt>
                <c:pt idx="442">
                  <c:v>7808.25</c:v>
                </c:pt>
                <c:pt idx="443">
                  <c:v>7805.5</c:v>
                </c:pt>
                <c:pt idx="444">
                  <c:v>7804.75</c:v>
                </c:pt>
                <c:pt idx="445">
                  <c:v>7803.25</c:v>
                </c:pt>
                <c:pt idx="446">
                  <c:v>7802.0</c:v>
                </c:pt>
                <c:pt idx="447">
                  <c:v>7800.75</c:v>
                </c:pt>
                <c:pt idx="448">
                  <c:v>7799.25</c:v>
                </c:pt>
                <c:pt idx="449">
                  <c:v>7797.75</c:v>
                </c:pt>
                <c:pt idx="450">
                  <c:v>7796.0</c:v>
                </c:pt>
                <c:pt idx="451">
                  <c:v>7794.25</c:v>
                </c:pt>
                <c:pt idx="452">
                  <c:v>7792.5</c:v>
                </c:pt>
                <c:pt idx="453">
                  <c:v>7790.5</c:v>
                </c:pt>
                <c:pt idx="454">
                  <c:v>7789.0</c:v>
                </c:pt>
                <c:pt idx="455">
                  <c:v>7787.0</c:v>
                </c:pt>
                <c:pt idx="456">
                  <c:v>7785.25</c:v>
                </c:pt>
                <c:pt idx="457">
                  <c:v>7783.0</c:v>
                </c:pt>
                <c:pt idx="458">
                  <c:v>7781.25</c:v>
                </c:pt>
                <c:pt idx="459">
                  <c:v>7779.25</c:v>
                </c:pt>
                <c:pt idx="460">
                  <c:v>7776.75</c:v>
                </c:pt>
                <c:pt idx="461">
                  <c:v>7775.75</c:v>
                </c:pt>
                <c:pt idx="462">
                  <c:v>7774.5</c:v>
                </c:pt>
                <c:pt idx="463">
                  <c:v>7773.75</c:v>
                </c:pt>
                <c:pt idx="464">
                  <c:v>7772.75</c:v>
                </c:pt>
                <c:pt idx="465">
                  <c:v>7772.25</c:v>
                </c:pt>
                <c:pt idx="466">
                  <c:v>7770.0</c:v>
                </c:pt>
                <c:pt idx="467">
                  <c:v>7767.75</c:v>
                </c:pt>
                <c:pt idx="468">
                  <c:v>7766.0</c:v>
                </c:pt>
                <c:pt idx="469">
                  <c:v>7765.5</c:v>
                </c:pt>
                <c:pt idx="470">
                  <c:v>7764.25</c:v>
                </c:pt>
                <c:pt idx="471">
                  <c:v>7763.5</c:v>
                </c:pt>
                <c:pt idx="472">
                  <c:v>7762.5</c:v>
                </c:pt>
                <c:pt idx="473">
                  <c:v>7761.75</c:v>
                </c:pt>
                <c:pt idx="474">
                  <c:v>7761.25</c:v>
                </c:pt>
                <c:pt idx="475">
                  <c:v>7759.25</c:v>
                </c:pt>
                <c:pt idx="476">
                  <c:v>7757.75</c:v>
                </c:pt>
                <c:pt idx="477">
                  <c:v>7756.5</c:v>
                </c:pt>
                <c:pt idx="478">
                  <c:v>7755.25</c:v>
                </c:pt>
                <c:pt idx="479">
                  <c:v>7754.0</c:v>
                </c:pt>
                <c:pt idx="480">
                  <c:v>7753.25</c:v>
                </c:pt>
                <c:pt idx="481">
                  <c:v>7752.0</c:v>
                </c:pt>
                <c:pt idx="482">
                  <c:v>7750.5</c:v>
                </c:pt>
                <c:pt idx="483">
                  <c:v>7748.5</c:v>
                </c:pt>
                <c:pt idx="484">
                  <c:v>7745.5</c:v>
                </c:pt>
                <c:pt idx="485">
                  <c:v>7742.75</c:v>
                </c:pt>
                <c:pt idx="486">
                  <c:v>7742.25</c:v>
                </c:pt>
                <c:pt idx="487">
                  <c:v>7740.25</c:v>
                </c:pt>
                <c:pt idx="488">
                  <c:v>7739.25</c:v>
                </c:pt>
                <c:pt idx="489">
                  <c:v>7737.75</c:v>
                </c:pt>
                <c:pt idx="490">
                  <c:v>7737.0</c:v>
                </c:pt>
                <c:pt idx="491">
                  <c:v>7736.25</c:v>
                </c:pt>
                <c:pt idx="492">
                  <c:v>7735.5</c:v>
                </c:pt>
                <c:pt idx="493">
                  <c:v>7734.5</c:v>
                </c:pt>
                <c:pt idx="494">
                  <c:v>7733.5</c:v>
                </c:pt>
                <c:pt idx="495">
                  <c:v>7732.0</c:v>
                </c:pt>
                <c:pt idx="496">
                  <c:v>7729.75</c:v>
                </c:pt>
                <c:pt idx="497">
                  <c:v>7729.0</c:v>
                </c:pt>
                <c:pt idx="498">
                  <c:v>7728.25</c:v>
                </c:pt>
                <c:pt idx="499">
                  <c:v>7727.25</c:v>
                </c:pt>
                <c:pt idx="500">
                  <c:v>7726.75</c:v>
                </c:pt>
                <c:pt idx="501">
                  <c:v>7725.75</c:v>
                </c:pt>
                <c:pt idx="502">
                  <c:v>7724.25</c:v>
                </c:pt>
                <c:pt idx="503">
                  <c:v>7722.25</c:v>
                </c:pt>
                <c:pt idx="504">
                  <c:v>7721.75</c:v>
                </c:pt>
                <c:pt idx="505">
                  <c:v>7720.0</c:v>
                </c:pt>
                <c:pt idx="506">
                  <c:v>7718.75</c:v>
                </c:pt>
                <c:pt idx="507">
                  <c:v>7718.25</c:v>
                </c:pt>
                <c:pt idx="508">
                  <c:v>7717.5</c:v>
                </c:pt>
                <c:pt idx="509">
                  <c:v>7716.25</c:v>
                </c:pt>
                <c:pt idx="510">
                  <c:v>7714.25</c:v>
                </c:pt>
                <c:pt idx="511">
                  <c:v>7712.5</c:v>
                </c:pt>
                <c:pt idx="512">
                  <c:v>7711.0</c:v>
                </c:pt>
                <c:pt idx="513">
                  <c:v>7710.25</c:v>
                </c:pt>
                <c:pt idx="514">
                  <c:v>7709.0</c:v>
                </c:pt>
                <c:pt idx="515">
                  <c:v>7708.5</c:v>
                </c:pt>
                <c:pt idx="516">
                  <c:v>7707.75</c:v>
                </c:pt>
                <c:pt idx="517">
                  <c:v>7705.75</c:v>
                </c:pt>
                <c:pt idx="518">
                  <c:v>7704.0</c:v>
                </c:pt>
                <c:pt idx="519">
                  <c:v>7703.0</c:v>
                </c:pt>
                <c:pt idx="520">
                  <c:v>7701.75</c:v>
                </c:pt>
                <c:pt idx="521">
                  <c:v>7699.25</c:v>
                </c:pt>
                <c:pt idx="522">
                  <c:v>7698.25</c:v>
                </c:pt>
                <c:pt idx="523">
                  <c:v>7697.5</c:v>
                </c:pt>
                <c:pt idx="524">
                  <c:v>7695.75</c:v>
                </c:pt>
                <c:pt idx="525">
                  <c:v>7693.75</c:v>
                </c:pt>
                <c:pt idx="526">
                  <c:v>7692.5</c:v>
                </c:pt>
                <c:pt idx="527">
                  <c:v>7690.5</c:v>
                </c:pt>
                <c:pt idx="528">
                  <c:v>7689.75</c:v>
                </c:pt>
                <c:pt idx="529">
                  <c:v>7688.5</c:v>
                </c:pt>
                <c:pt idx="530">
                  <c:v>7686.0</c:v>
                </c:pt>
                <c:pt idx="531">
                  <c:v>7685.25</c:v>
                </c:pt>
                <c:pt idx="532">
                  <c:v>7683.5</c:v>
                </c:pt>
                <c:pt idx="533">
                  <c:v>7682.75</c:v>
                </c:pt>
                <c:pt idx="534">
                  <c:v>7680.0</c:v>
                </c:pt>
                <c:pt idx="535">
                  <c:v>7678.75</c:v>
                </c:pt>
                <c:pt idx="536">
                  <c:v>7676.5</c:v>
                </c:pt>
                <c:pt idx="537">
                  <c:v>7674.5</c:v>
                </c:pt>
                <c:pt idx="538">
                  <c:v>7673.25</c:v>
                </c:pt>
                <c:pt idx="539">
                  <c:v>7671.75</c:v>
                </c:pt>
                <c:pt idx="540">
                  <c:v>7670.5</c:v>
                </c:pt>
                <c:pt idx="541">
                  <c:v>7669.25</c:v>
                </c:pt>
                <c:pt idx="542">
                  <c:v>7667.25</c:v>
                </c:pt>
                <c:pt idx="543">
                  <c:v>7665.25</c:v>
                </c:pt>
                <c:pt idx="544">
                  <c:v>7663.25</c:v>
                </c:pt>
                <c:pt idx="545">
                  <c:v>7661.75</c:v>
                </c:pt>
                <c:pt idx="546">
                  <c:v>7659.25</c:v>
                </c:pt>
                <c:pt idx="547">
                  <c:v>7657.0</c:v>
                </c:pt>
                <c:pt idx="548">
                  <c:v>7653.5</c:v>
                </c:pt>
                <c:pt idx="549">
                  <c:v>7651.5</c:v>
                </c:pt>
                <c:pt idx="550">
                  <c:v>7649.0</c:v>
                </c:pt>
                <c:pt idx="551">
                  <c:v>7645.0</c:v>
                </c:pt>
                <c:pt idx="552">
                  <c:v>7642.75</c:v>
                </c:pt>
                <c:pt idx="553">
                  <c:v>7640.75</c:v>
                </c:pt>
                <c:pt idx="554">
                  <c:v>7636.5</c:v>
                </c:pt>
                <c:pt idx="555">
                  <c:v>7634.0</c:v>
                </c:pt>
                <c:pt idx="556">
                  <c:v>7629.5</c:v>
                </c:pt>
                <c:pt idx="557">
                  <c:v>7626.75</c:v>
                </c:pt>
                <c:pt idx="558">
                  <c:v>7622.75</c:v>
                </c:pt>
                <c:pt idx="559">
                  <c:v>7620.0</c:v>
                </c:pt>
                <c:pt idx="560">
                  <c:v>7616.0</c:v>
                </c:pt>
                <c:pt idx="561">
                  <c:v>7610.75</c:v>
                </c:pt>
                <c:pt idx="562">
                  <c:v>7608.25</c:v>
                </c:pt>
                <c:pt idx="563">
                  <c:v>7604.25</c:v>
                </c:pt>
                <c:pt idx="564">
                  <c:v>7602.0</c:v>
                </c:pt>
                <c:pt idx="565">
                  <c:v>7599.75</c:v>
                </c:pt>
                <c:pt idx="566">
                  <c:v>7596.25</c:v>
                </c:pt>
                <c:pt idx="567">
                  <c:v>7594.75</c:v>
                </c:pt>
                <c:pt idx="568">
                  <c:v>7591.5</c:v>
                </c:pt>
                <c:pt idx="569">
                  <c:v>7588.5</c:v>
                </c:pt>
                <c:pt idx="570">
                  <c:v>7586.0</c:v>
                </c:pt>
                <c:pt idx="571">
                  <c:v>7584.5</c:v>
                </c:pt>
                <c:pt idx="572">
                  <c:v>7582.0</c:v>
                </c:pt>
                <c:pt idx="573">
                  <c:v>7579.75</c:v>
                </c:pt>
                <c:pt idx="574">
                  <c:v>7577.25</c:v>
                </c:pt>
                <c:pt idx="575">
                  <c:v>7575.25</c:v>
                </c:pt>
                <c:pt idx="576">
                  <c:v>7572.75</c:v>
                </c:pt>
                <c:pt idx="577">
                  <c:v>7569.0</c:v>
                </c:pt>
                <c:pt idx="578">
                  <c:v>7566.0</c:v>
                </c:pt>
                <c:pt idx="579">
                  <c:v>7564.25</c:v>
                </c:pt>
                <c:pt idx="580">
                  <c:v>7562.75</c:v>
                </c:pt>
                <c:pt idx="581">
                  <c:v>7559.75</c:v>
                </c:pt>
                <c:pt idx="582">
                  <c:v>7557.0</c:v>
                </c:pt>
                <c:pt idx="583">
                  <c:v>7554.75</c:v>
                </c:pt>
                <c:pt idx="584">
                  <c:v>7552.5</c:v>
                </c:pt>
                <c:pt idx="585">
                  <c:v>7548.75</c:v>
                </c:pt>
                <c:pt idx="586">
                  <c:v>7545.5</c:v>
                </c:pt>
                <c:pt idx="587">
                  <c:v>7543.75</c:v>
                </c:pt>
                <c:pt idx="588">
                  <c:v>7541.5</c:v>
                </c:pt>
                <c:pt idx="589">
                  <c:v>7539.75</c:v>
                </c:pt>
                <c:pt idx="590">
                  <c:v>7536.75</c:v>
                </c:pt>
                <c:pt idx="591">
                  <c:v>7533.5</c:v>
                </c:pt>
                <c:pt idx="592">
                  <c:v>7531.25</c:v>
                </c:pt>
                <c:pt idx="593">
                  <c:v>7528.5</c:v>
                </c:pt>
                <c:pt idx="594">
                  <c:v>7525.5</c:v>
                </c:pt>
                <c:pt idx="595">
                  <c:v>7522.5</c:v>
                </c:pt>
                <c:pt idx="596">
                  <c:v>7520.5</c:v>
                </c:pt>
                <c:pt idx="597">
                  <c:v>7518.0</c:v>
                </c:pt>
                <c:pt idx="598">
                  <c:v>7516.25</c:v>
                </c:pt>
                <c:pt idx="599">
                  <c:v>7515.0</c:v>
                </c:pt>
                <c:pt idx="600">
                  <c:v>7513.25</c:v>
                </c:pt>
                <c:pt idx="601">
                  <c:v>7511.25</c:v>
                </c:pt>
                <c:pt idx="602">
                  <c:v>7508.5</c:v>
                </c:pt>
                <c:pt idx="603">
                  <c:v>7506.25</c:v>
                </c:pt>
                <c:pt idx="604">
                  <c:v>7503.5</c:v>
                </c:pt>
                <c:pt idx="605">
                  <c:v>7501.25</c:v>
                </c:pt>
                <c:pt idx="606">
                  <c:v>7500.0</c:v>
                </c:pt>
                <c:pt idx="607">
                  <c:v>7496.5</c:v>
                </c:pt>
                <c:pt idx="608">
                  <c:v>7495.25</c:v>
                </c:pt>
                <c:pt idx="609">
                  <c:v>7494.0</c:v>
                </c:pt>
                <c:pt idx="610">
                  <c:v>7492.75</c:v>
                </c:pt>
                <c:pt idx="611">
                  <c:v>7491.25</c:v>
                </c:pt>
                <c:pt idx="612">
                  <c:v>7489.25</c:v>
                </c:pt>
                <c:pt idx="613">
                  <c:v>7487.25</c:v>
                </c:pt>
                <c:pt idx="614">
                  <c:v>7485.0</c:v>
                </c:pt>
                <c:pt idx="615">
                  <c:v>7483.25</c:v>
                </c:pt>
                <c:pt idx="616">
                  <c:v>7481.5</c:v>
                </c:pt>
                <c:pt idx="617">
                  <c:v>7479.25</c:v>
                </c:pt>
                <c:pt idx="618">
                  <c:v>7475.75</c:v>
                </c:pt>
                <c:pt idx="619">
                  <c:v>7474.5</c:v>
                </c:pt>
                <c:pt idx="620">
                  <c:v>7469.25</c:v>
                </c:pt>
                <c:pt idx="621">
                  <c:v>7468.5</c:v>
                </c:pt>
                <c:pt idx="622">
                  <c:v>7467.5</c:v>
                </c:pt>
                <c:pt idx="623">
                  <c:v>7466.25</c:v>
                </c:pt>
                <c:pt idx="624">
                  <c:v>7465.0</c:v>
                </c:pt>
                <c:pt idx="625">
                  <c:v>7464.0</c:v>
                </c:pt>
                <c:pt idx="626">
                  <c:v>7462.0</c:v>
                </c:pt>
                <c:pt idx="627">
                  <c:v>7459.75</c:v>
                </c:pt>
                <c:pt idx="628">
                  <c:v>7456.75</c:v>
                </c:pt>
                <c:pt idx="629">
                  <c:v>7455.75</c:v>
                </c:pt>
                <c:pt idx="630">
                  <c:v>7454.25</c:v>
                </c:pt>
                <c:pt idx="631">
                  <c:v>7453.0</c:v>
                </c:pt>
                <c:pt idx="632">
                  <c:v>7452.0</c:v>
                </c:pt>
                <c:pt idx="633">
                  <c:v>7450.0</c:v>
                </c:pt>
                <c:pt idx="634">
                  <c:v>7448.75</c:v>
                </c:pt>
                <c:pt idx="635">
                  <c:v>7447.5</c:v>
                </c:pt>
                <c:pt idx="636">
                  <c:v>7446.0</c:v>
                </c:pt>
                <c:pt idx="637">
                  <c:v>7444.5</c:v>
                </c:pt>
                <c:pt idx="638">
                  <c:v>7441.75</c:v>
                </c:pt>
                <c:pt idx="639">
                  <c:v>7439.0</c:v>
                </c:pt>
                <c:pt idx="640">
                  <c:v>7437.75</c:v>
                </c:pt>
                <c:pt idx="641">
                  <c:v>7436.5</c:v>
                </c:pt>
                <c:pt idx="642">
                  <c:v>7434.75</c:v>
                </c:pt>
                <c:pt idx="643">
                  <c:v>7432.5</c:v>
                </c:pt>
                <c:pt idx="644">
                  <c:v>7429.75</c:v>
                </c:pt>
                <c:pt idx="645">
                  <c:v>7428.25</c:v>
                </c:pt>
                <c:pt idx="646">
                  <c:v>7426.5</c:v>
                </c:pt>
                <c:pt idx="647">
                  <c:v>7424.25</c:v>
                </c:pt>
                <c:pt idx="648">
                  <c:v>7421.75</c:v>
                </c:pt>
                <c:pt idx="649">
                  <c:v>7420.0</c:v>
                </c:pt>
                <c:pt idx="650">
                  <c:v>7417.0</c:v>
                </c:pt>
                <c:pt idx="651">
                  <c:v>7414.5</c:v>
                </c:pt>
                <c:pt idx="652">
                  <c:v>7412.5</c:v>
                </c:pt>
                <c:pt idx="653">
                  <c:v>7410.25</c:v>
                </c:pt>
                <c:pt idx="654">
                  <c:v>7408.75</c:v>
                </c:pt>
                <c:pt idx="655">
                  <c:v>7407.75</c:v>
                </c:pt>
                <c:pt idx="656">
                  <c:v>7406.75</c:v>
                </c:pt>
                <c:pt idx="657">
                  <c:v>7405.0</c:v>
                </c:pt>
                <c:pt idx="658">
                  <c:v>7404.0</c:v>
                </c:pt>
                <c:pt idx="659">
                  <c:v>7402.0</c:v>
                </c:pt>
                <c:pt idx="660">
                  <c:v>7401.0</c:v>
                </c:pt>
                <c:pt idx="661">
                  <c:v>7398.5</c:v>
                </c:pt>
                <c:pt idx="662">
                  <c:v>7397.75</c:v>
                </c:pt>
                <c:pt idx="663">
                  <c:v>7397.25</c:v>
                </c:pt>
                <c:pt idx="664">
                  <c:v>7396.25</c:v>
                </c:pt>
                <c:pt idx="665">
                  <c:v>7396.0</c:v>
                </c:pt>
                <c:pt idx="666">
                  <c:v>7395.25</c:v>
                </c:pt>
                <c:pt idx="667">
                  <c:v>7393.75</c:v>
                </c:pt>
                <c:pt idx="668">
                  <c:v>7393.0</c:v>
                </c:pt>
                <c:pt idx="669">
                  <c:v>7392.5</c:v>
                </c:pt>
                <c:pt idx="670">
                  <c:v>7391.5</c:v>
                </c:pt>
                <c:pt idx="671">
                  <c:v>7389.5</c:v>
                </c:pt>
                <c:pt idx="672">
                  <c:v>7388.75</c:v>
                </c:pt>
                <c:pt idx="673">
                  <c:v>7388.0</c:v>
                </c:pt>
                <c:pt idx="674">
                  <c:v>7385.75</c:v>
                </c:pt>
                <c:pt idx="675">
                  <c:v>7384.75</c:v>
                </c:pt>
                <c:pt idx="676">
                  <c:v>7383.75</c:v>
                </c:pt>
                <c:pt idx="677">
                  <c:v>7382.25</c:v>
                </c:pt>
                <c:pt idx="678">
                  <c:v>7380.0</c:v>
                </c:pt>
                <c:pt idx="679">
                  <c:v>7377.75</c:v>
                </c:pt>
                <c:pt idx="680">
                  <c:v>7377.5</c:v>
                </c:pt>
                <c:pt idx="681">
                  <c:v>7376.25</c:v>
                </c:pt>
                <c:pt idx="682">
                  <c:v>7375.5</c:v>
                </c:pt>
                <c:pt idx="683">
                  <c:v>7374.0</c:v>
                </c:pt>
                <c:pt idx="684">
                  <c:v>7373.5</c:v>
                </c:pt>
                <c:pt idx="685">
                  <c:v>7372.5</c:v>
                </c:pt>
                <c:pt idx="686">
                  <c:v>7371.0</c:v>
                </c:pt>
                <c:pt idx="687">
                  <c:v>7369.5</c:v>
                </c:pt>
                <c:pt idx="688">
                  <c:v>7369.25</c:v>
                </c:pt>
                <c:pt idx="689">
                  <c:v>7367.75</c:v>
                </c:pt>
                <c:pt idx="690">
                  <c:v>7365.0</c:v>
                </c:pt>
                <c:pt idx="691">
                  <c:v>7364.0</c:v>
                </c:pt>
                <c:pt idx="692">
                  <c:v>7362.25</c:v>
                </c:pt>
                <c:pt idx="693">
                  <c:v>7360.75</c:v>
                </c:pt>
                <c:pt idx="694">
                  <c:v>7358.75</c:v>
                </c:pt>
                <c:pt idx="695">
                  <c:v>7357.75</c:v>
                </c:pt>
                <c:pt idx="696">
                  <c:v>7356.25</c:v>
                </c:pt>
                <c:pt idx="697">
                  <c:v>7354.25</c:v>
                </c:pt>
                <c:pt idx="698">
                  <c:v>7352.5</c:v>
                </c:pt>
                <c:pt idx="699">
                  <c:v>7349.75</c:v>
                </c:pt>
                <c:pt idx="700">
                  <c:v>7347.0</c:v>
                </c:pt>
                <c:pt idx="701">
                  <c:v>7345.25</c:v>
                </c:pt>
                <c:pt idx="702">
                  <c:v>7344.0</c:v>
                </c:pt>
                <c:pt idx="703">
                  <c:v>7341.75</c:v>
                </c:pt>
                <c:pt idx="704">
                  <c:v>7340.0</c:v>
                </c:pt>
                <c:pt idx="705">
                  <c:v>7338.25</c:v>
                </c:pt>
                <c:pt idx="706">
                  <c:v>7334.75</c:v>
                </c:pt>
                <c:pt idx="707">
                  <c:v>7333.5</c:v>
                </c:pt>
                <c:pt idx="708">
                  <c:v>7331.25</c:v>
                </c:pt>
                <c:pt idx="709">
                  <c:v>7330.0</c:v>
                </c:pt>
                <c:pt idx="710">
                  <c:v>7328.5</c:v>
                </c:pt>
                <c:pt idx="711">
                  <c:v>7326.75</c:v>
                </c:pt>
                <c:pt idx="712">
                  <c:v>7325.25</c:v>
                </c:pt>
                <c:pt idx="713">
                  <c:v>7322.75</c:v>
                </c:pt>
                <c:pt idx="714">
                  <c:v>7321.0</c:v>
                </c:pt>
                <c:pt idx="715">
                  <c:v>7319.75</c:v>
                </c:pt>
                <c:pt idx="716">
                  <c:v>7318.75</c:v>
                </c:pt>
                <c:pt idx="717">
                  <c:v>7317.75</c:v>
                </c:pt>
                <c:pt idx="718">
                  <c:v>7317.25</c:v>
                </c:pt>
                <c:pt idx="719">
                  <c:v>7316.25</c:v>
                </c:pt>
                <c:pt idx="720">
                  <c:v>7314.25</c:v>
                </c:pt>
                <c:pt idx="721">
                  <c:v>7313.0</c:v>
                </c:pt>
                <c:pt idx="722">
                  <c:v>7311.75</c:v>
                </c:pt>
                <c:pt idx="723">
                  <c:v>7310.0</c:v>
                </c:pt>
                <c:pt idx="724">
                  <c:v>7308.5</c:v>
                </c:pt>
                <c:pt idx="725">
                  <c:v>7307.75</c:v>
                </c:pt>
                <c:pt idx="726">
                  <c:v>7306.75</c:v>
                </c:pt>
                <c:pt idx="727">
                  <c:v>7304.75</c:v>
                </c:pt>
                <c:pt idx="728">
                  <c:v>7303.0</c:v>
                </c:pt>
                <c:pt idx="729">
                  <c:v>7302.0</c:v>
                </c:pt>
                <c:pt idx="730">
                  <c:v>7300.75</c:v>
                </c:pt>
                <c:pt idx="731">
                  <c:v>7299.75</c:v>
                </c:pt>
                <c:pt idx="732">
                  <c:v>7299.0</c:v>
                </c:pt>
                <c:pt idx="733">
                  <c:v>7298.0</c:v>
                </c:pt>
                <c:pt idx="734">
                  <c:v>7297.0</c:v>
                </c:pt>
                <c:pt idx="735">
                  <c:v>7295.0</c:v>
                </c:pt>
                <c:pt idx="736">
                  <c:v>7294.25</c:v>
                </c:pt>
                <c:pt idx="737">
                  <c:v>7293.25</c:v>
                </c:pt>
                <c:pt idx="738">
                  <c:v>7292.25</c:v>
                </c:pt>
                <c:pt idx="739">
                  <c:v>7290.5</c:v>
                </c:pt>
                <c:pt idx="740">
                  <c:v>7289.0</c:v>
                </c:pt>
                <c:pt idx="741">
                  <c:v>7288.0</c:v>
                </c:pt>
                <c:pt idx="742">
                  <c:v>7287.0</c:v>
                </c:pt>
                <c:pt idx="743">
                  <c:v>7286.25</c:v>
                </c:pt>
                <c:pt idx="744">
                  <c:v>7283.0</c:v>
                </c:pt>
                <c:pt idx="745">
                  <c:v>7282.0</c:v>
                </c:pt>
                <c:pt idx="746">
                  <c:v>7281.75</c:v>
                </c:pt>
                <c:pt idx="747">
                  <c:v>7281.0</c:v>
                </c:pt>
                <c:pt idx="748">
                  <c:v>7280.25</c:v>
                </c:pt>
                <c:pt idx="749">
                  <c:v>7279.5</c:v>
                </c:pt>
                <c:pt idx="750">
                  <c:v>7278.25</c:v>
                </c:pt>
                <c:pt idx="751">
                  <c:v>7276.25</c:v>
                </c:pt>
                <c:pt idx="752">
                  <c:v>7275.25</c:v>
                </c:pt>
                <c:pt idx="753">
                  <c:v>7273.25</c:v>
                </c:pt>
                <c:pt idx="754">
                  <c:v>7272.0</c:v>
                </c:pt>
                <c:pt idx="755">
                  <c:v>7271.0</c:v>
                </c:pt>
                <c:pt idx="756">
                  <c:v>7269.5</c:v>
                </c:pt>
                <c:pt idx="757">
                  <c:v>7269.0</c:v>
                </c:pt>
                <c:pt idx="758">
                  <c:v>7267.5</c:v>
                </c:pt>
                <c:pt idx="759">
                  <c:v>7266.25</c:v>
                </c:pt>
                <c:pt idx="760">
                  <c:v>7264.5</c:v>
                </c:pt>
                <c:pt idx="761">
                  <c:v>7263.5</c:v>
                </c:pt>
                <c:pt idx="762">
                  <c:v>7262.25</c:v>
                </c:pt>
                <c:pt idx="763">
                  <c:v>7261.0</c:v>
                </c:pt>
                <c:pt idx="764">
                  <c:v>7259.75</c:v>
                </c:pt>
                <c:pt idx="765">
                  <c:v>7258.75</c:v>
                </c:pt>
                <c:pt idx="766">
                  <c:v>7258.25</c:v>
                </c:pt>
                <c:pt idx="767">
                  <c:v>7256.75</c:v>
                </c:pt>
                <c:pt idx="768">
                  <c:v>7255.75</c:v>
                </c:pt>
                <c:pt idx="769">
                  <c:v>7254.75</c:v>
                </c:pt>
                <c:pt idx="770">
                  <c:v>7253.25</c:v>
                </c:pt>
                <c:pt idx="771">
                  <c:v>7252.25</c:v>
                </c:pt>
                <c:pt idx="772">
                  <c:v>7251.25</c:v>
                </c:pt>
                <c:pt idx="773">
                  <c:v>7250.25</c:v>
                </c:pt>
                <c:pt idx="774">
                  <c:v>7249.25</c:v>
                </c:pt>
                <c:pt idx="775">
                  <c:v>7248.0</c:v>
                </c:pt>
                <c:pt idx="776">
                  <c:v>7246.25</c:v>
                </c:pt>
                <c:pt idx="777">
                  <c:v>7245.75</c:v>
                </c:pt>
                <c:pt idx="778">
                  <c:v>7245.25</c:v>
                </c:pt>
                <c:pt idx="779">
                  <c:v>7243.5</c:v>
                </c:pt>
                <c:pt idx="780">
                  <c:v>7242.75</c:v>
                </c:pt>
                <c:pt idx="781">
                  <c:v>7241.5</c:v>
                </c:pt>
                <c:pt idx="782">
                  <c:v>7240.25</c:v>
                </c:pt>
                <c:pt idx="783">
                  <c:v>7239.75</c:v>
                </c:pt>
                <c:pt idx="784">
                  <c:v>7239.0</c:v>
                </c:pt>
                <c:pt idx="785">
                  <c:v>7238.5</c:v>
                </c:pt>
                <c:pt idx="786">
                  <c:v>7237.5</c:v>
                </c:pt>
                <c:pt idx="787">
                  <c:v>7236.75</c:v>
                </c:pt>
                <c:pt idx="788">
                  <c:v>7235.5</c:v>
                </c:pt>
                <c:pt idx="789">
                  <c:v>7234.25</c:v>
                </c:pt>
                <c:pt idx="790">
                  <c:v>7233.75</c:v>
                </c:pt>
                <c:pt idx="791">
                  <c:v>7233.5</c:v>
                </c:pt>
                <c:pt idx="792">
                  <c:v>7232.0</c:v>
                </c:pt>
                <c:pt idx="793">
                  <c:v>7230.25</c:v>
                </c:pt>
                <c:pt idx="794">
                  <c:v>7228.0</c:v>
                </c:pt>
                <c:pt idx="795">
                  <c:v>7227.5</c:v>
                </c:pt>
                <c:pt idx="796">
                  <c:v>7227.25</c:v>
                </c:pt>
                <c:pt idx="797">
                  <c:v>7226.5</c:v>
                </c:pt>
                <c:pt idx="798">
                  <c:v>7224.5</c:v>
                </c:pt>
                <c:pt idx="799">
                  <c:v>7224.0</c:v>
                </c:pt>
                <c:pt idx="800">
                  <c:v>7221.75</c:v>
                </c:pt>
                <c:pt idx="801">
                  <c:v>7221.25</c:v>
                </c:pt>
                <c:pt idx="802">
                  <c:v>7220.5</c:v>
                </c:pt>
                <c:pt idx="803">
                  <c:v>7219.75</c:v>
                </c:pt>
                <c:pt idx="804">
                  <c:v>7219.0</c:v>
                </c:pt>
                <c:pt idx="805">
                  <c:v>7217.5</c:v>
                </c:pt>
                <c:pt idx="806">
                  <c:v>7215.5</c:v>
                </c:pt>
                <c:pt idx="807">
                  <c:v>7214.0</c:v>
                </c:pt>
                <c:pt idx="808">
                  <c:v>7211.75</c:v>
                </c:pt>
                <c:pt idx="809">
                  <c:v>7209.5</c:v>
                </c:pt>
                <c:pt idx="810">
                  <c:v>7208.5</c:v>
                </c:pt>
                <c:pt idx="811">
                  <c:v>7208.0</c:v>
                </c:pt>
                <c:pt idx="812">
                  <c:v>7207.0</c:v>
                </c:pt>
                <c:pt idx="813">
                  <c:v>7205.75</c:v>
                </c:pt>
                <c:pt idx="814">
                  <c:v>7204.25</c:v>
                </c:pt>
                <c:pt idx="815">
                  <c:v>7203.0</c:v>
                </c:pt>
                <c:pt idx="816">
                  <c:v>7202.25</c:v>
                </c:pt>
                <c:pt idx="817">
                  <c:v>7200.25</c:v>
                </c:pt>
                <c:pt idx="818">
                  <c:v>7198.5</c:v>
                </c:pt>
                <c:pt idx="819">
                  <c:v>7197.0</c:v>
                </c:pt>
                <c:pt idx="820">
                  <c:v>7196.0</c:v>
                </c:pt>
                <c:pt idx="821">
                  <c:v>7194.5</c:v>
                </c:pt>
                <c:pt idx="822">
                  <c:v>7193.5</c:v>
                </c:pt>
                <c:pt idx="823">
                  <c:v>7192.0</c:v>
                </c:pt>
                <c:pt idx="824">
                  <c:v>7190.5</c:v>
                </c:pt>
                <c:pt idx="825">
                  <c:v>7189.75</c:v>
                </c:pt>
                <c:pt idx="826">
                  <c:v>7188.0</c:v>
                </c:pt>
                <c:pt idx="827">
                  <c:v>7187.5</c:v>
                </c:pt>
                <c:pt idx="828">
                  <c:v>7186.5</c:v>
                </c:pt>
                <c:pt idx="829">
                  <c:v>7186.0</c:v>
                </c:pt>
                <c:pt idx="830">
                  <c:v>7185.0</c:v>
                </c:pt>
                <c:pt idx="831">
                  <c:v>7183.75</c:v>
                </c:pt>
                <c:pt idx="832">
                  <c:v>7183.0</c:v>
                </c:pt>
                <c:pt idx="833">
                  <c:v>7181.5</c:v>
                </c:pt>
                <c:pt idx="834">
                  <c:v>7181.0</c:v>
                </c:pt>
                <c:pt idx="835">
                  <c:v>7179.5</c:v>
                </c:pt>
                <c:pt idx="836">
                  <c:v>7178.0</c:v>
                </c:pt>
                <c:pt idx="837">
                  <c:v>7177.25</c:v>
                </c:pt>
                <c:pt idx="838">
                  <c:v>7176.25</c:v>
                </c:pt>
                <c:pt idx="839">
                  <c:v>7175.5</c:v>
                </c:pt>
                <c:pt idx="840">
                  <c:v>7173.5</c:v>
                </c:pt>
                <c:pt idx="841">
                  <c:v>7171.5</c:v>
                </c:pt>
                <c:pt idx="842">
                  <c:v>7168.75</c:v>
                </c:pt>
                <c:pt idx="843">
                  <c:v>7168.0</c:v>
                </c:pt>
                <c:pt idx="844">
                  <c:v>7166.0</c:v>
                </c:pt>
                <c:pt idx="845">
                  <c:v>7164.5</c:v>
                </c:pt>
                <c:pt idx="846">
                  <c:v>7163.25</c:v>
                </c:pt>
                <c:pt idx="847">
                  <c:v>7161.5</c:v>
                </c:pt>
                <c:pt idx="848">
                  <c:v>7161.25</c:v>
                </c:pt>
                <c:pt idx="849">
                  <c:v>7160.25</c:v>
                </c:pt>
                <c:pt idx="850">
                  <c:v>7159.25</c:v>
                </c:pt>
                <c:pt idx="851">
                  <c:v>7157.25</c:v>
                </c:pt>
                <c:pt idx="852">
                  <c:v>7154.5</c:v>
                </c:pt>
                <c:pt idx="853">
                  <c:v>7152.25</c:v>
                </c:pt>
                <c:pt idx="854">
                  <c:v>7150.5</c:v>
                </c:pt>
                <c:pt idx="855">
                  <c:v>7149.25</c:v>
                </c:pt>
                <c:pt idx="856">
                  <c:v>7148.0</c:v>
                </c:pt>
                <c:pt idx="857">
                  <c:v>7147.25</c:v>
                </c:pt>
                <c:pt idx="858">
                  <c:v>7146.25</c:v>
                </c:pt>
                <c:pt idx="859">
                  <c:v>7143.5</c:v>
                </c:pt>
                <c:pt idx="860">
                  <c:v>7141.75</c:v>
                </c:pt>
                <c:pt idx="861">
                  <c:v>7140.75</c:v>
                </c:pt>
                <c:pt idx="862">
                  <c:v>7139.5</c:v>
                </c:pt>
                <c:pt idx="863">
                  <c:v>7139.0</c:v>
                </c:pt>
                <c:pt idx="864">
                  <c:v>7137.25</c:v>
                </c:pt>
                <c:pt idx="865">
                  <c:v>7136.5</c:v>
                </c:pt>
                <c:pt idx="866">
                  <c:v>7135.25</c:v>
                </c:pt>
                <c:pt idx="867">
                  <c:v>7132.75</c:v>
                </c:pt>
                <c:pt idx="868">
                  <c:v>7131.5</c:v>
                </c:pt>
                <c:pt idx="869">
                  <c:v>7130.0</c:v>
                </c:pt>
                <c:pt idx="870">
                  <c:v>7129.25</c:v>
                </c:pt>
                <c:pt idx="871">
                  <c:v>7127.75</c:v>
                </c:pt>
                <c:pt idx="872">
                  <c:v>7126.25</c:v>
                </c:pt>
                <c:pt idx="873">
                  <c:v>7124.75</c:v>
                </c:pt>
                <c:pt idx="874">
                  <c:v>7122.25</c:v>
                </c:pt>
                <c:pt idx="875">
                  <c:v>7120.75</c:v>
                </c:pt>
                <c:pt idx="876">
                  <c:v>7119.5</c:v>
                </c:pt>
                <c:pt idx="877">
                  <c:v>7117.5</c:v>
                </c:pt>
                <c:pt idx="878">
                  <c:v>7116.5</c:v>
                </c:pt>
                <c:pt idx="879">
                  <c:v>7115.5</c:v>
                </c:pt>
                <c:pt idx="880">
                  <c:v>7113.75</c:v>
                </c:pt>
                <c:pt idx="881">
                  <c:v>7112.75</c:v>
                </c:pt>
                <c:pt idx="882">
                  <c:v>7111.75</c:v>
                </c:pt>
                <c:pt idx="883">
                  <c:v>7110.5</c:v>
                </c:pt>
                <c:pt idx="884">
                  <c:v>7109.25</c:v>
                </c:pt>
                <c:pt idx="885">
                  <c:v>7109.0</c:v>
                </c:pt>
                <c:pt idx="886">
                  <c:v>7108.25</c:v>
                </c:pt>
                <c:pt idx="887">
                  <c:v>7106.5</c:v>
                </c:pt>
                <c:pt idx="888">
                  <c:v>7106.25</c:v>
                </c:pt>
                <c:pt idx="889">
                  <c:v>7105.0</c:v>
                </c:pt>
                <c:pt idx="890">
                  <c:v>7103.5</c:v>
                </c:pt>
                <c:pt idx="891">
                  <c:v>7102.0</c:v>
                </c:pt>
                <c:pt idx="892">
                  <c:v>7100.75</c:v>
                </c:pt>
                <c:pt idx="893">
                  <c:v>7098.5</c:v>
                </c:pt>
                <c:pt idx="894">
                  <c:v>7097.75</c:v>
                </c:pt>
                <c:pt idx="895">
                  <c:v>7095.5</c:v>
                </c:pt>
                <c:pt idx="896">
                  <c:v>7093.0</c:v>
                </c:pt>
                <c:pt idx="897">
                  <c:v>7090.75</c:v>
                </c:pt>
                <c:pt idx="898">
                  <c:v>7089.25</c:v>
                </c:pt>
                <c:pt idx="899">
                  <c:v>7087.75</c:v>
                </c:pt>
                <c:pt idx="900">
                  <c:v>7086.0</c:v>
                </c:pt>
                <c:pt idx="901">
                  <c:v>7083.25</c:v>
                </c:pt>
                <c:pt idx="902">
                  <c:v>7082.25</c:v>
                </c:pt>
                <c:pt idx="903">
                  <c:v>7079.75</c:v>
                </c:pt>
                <c:pt idx="904">
                  <c:v>7079.5</c:v>
                </c:pt>
                <c:pt idx="905">
                  <c:v>7078.5</c:v>
                </c:pt>
                <c:pt idx="906">
                  <c:v>7076.75</c:v>
                </c:pt>
                <c:pt idx="907">
                  <c:v>7074.25</c:v>
                </c:pt>
                <c:pt idx="908">
                  <c:v>7072.75</c:v>
                </c:pt>
                <c:pt idx="909">
                  <c:v>7070.75</c:v>
                </c:pt>
                <c:pt idx="910">
                  <c:v>7069.75</c:v>
                </c:pt>
                <c:pt idx="911">
                  <c:v>7068.75</c:v>
                </c:pt>
                <c:pt idx="912">
                  <c:v>7067.5</c:v>
                </c:pt>
                <c:pt idx="913">
                  <c:v>7065.75</c:v>
                </c:pt>
                <c:pt idx="914">
                  <c:v>7063.25</c:v>
                </c:pt>
                <c:pt idx="915">
                  <c:v>7061.25</c:v>
                </c:pt>
                <c:pt idx="916">
                  <c:v>7059.75</c:v>
                </c:pt>
                <c:pt idx="917">
                  <c:v>7059.5</c:v>
                </c:pt>
                <c:pt idx="918">
                  <c:v>7056.75</c:v>
                </c:pt>
                <c:pt idx="919">
                  <c:v>7056.25</c:v>
                </c:pt>
                <c:pt idx="920">
                  <c:v>7055.5</c:v>
                </c:pt>
                <c:pt idx="921">
                  <c:v>7053.75</c:v>
                </c:pt>
                <c:pt idx="922">
                  <c:v>7051.5</c:v>
                </c:pt>
                <c:pt idx="923">
                  <c:v>7050.0</c:v>
                </c:pt>
                <c:pt idx="924">
                  <c:v>7048.25</c:v>
                </c:pt>
                <c:pt idx="925">
                  <c:v>7045.25</c:v>
                </c:pt>
                <c:pt idx="926">
                  <c:v>7044.25</c:v>
                </c:pt>
                <c:pt idx="927">
                  <c:v>7042.5</c:v>
                </c:pt>
                <c:pt idx="928">
                  <c:v>7040.0</c:v>
                </c:pt>
                <c:pt idx="929">
                  <c:v>7038.0</c:v>
                </c:pt>
                <c:pt idx="930">
                  <c:v>7036.25</c:v>
                </c:pt>
                <c:pt idx="931">
                  <c:v>7034.25</c:v>
                </c:pt>
                <c:pt idx="932">
                  <c:v>7033.0</c:v>
                </c:pt>
                <c:pt idx="933">
                  <c:v>7030.25</c:v>
                </c:pt>
                <c:pt idx="934">
                  <c:v>7028.5</c:v>
                </c:pt>
                <c:pt idx="935">
                  <c:v>7026.0</c:v>
                </c:pt>
                <c:pt idx="936">
                  <c:v>7024.25</c:v>
                </c:pt>
                <c:pt idx="937">
                  <c:v>7021.25</c:v>
                </c:pt>
                <c:pt idx="938">
                  <c:v>7019.75</c:v>
                </c:pt>
                <c:pt idx="939">
                  <c:v>7018.75</c:v>
                </c:pt>
                <c:pt idx="940">
                  <c:v>7018.25</c:v>
                </c:pt>
                <c:pt idx="941">
                  <c:v>7017.0</c:v>
                </c:pt>
                <c:pt idx="942">
                  <c:v>7015.5</c:v>
                </c:pt>
                <c:pt idx="943">
                  <c:v>7013.0</c:v>
                </c:pt>
                <c:pt idx="944">
                  <c:v>7010.75</c:v>
                </c:pt>
                <c:pt idx="945">
                  <c:v>7009.25</c:v>
                </c:pt>
                <c:pt idx="946">
                  <c:v>7008.25</c:v>
                </c:pt>
                <c:pt idx="947">
                  <c:v>7006.5</c:v>
                </c:pt>
                <c:pt idx="948">
                  <c:v>7006.0</c:v>
                </c:pt>
                <c:pt idx="949">
                  <c:v>7005.25</c:v>
                </c:pt>
                <c:pt idx="950">
                  <c:v>7003.25</c:v>
                </c:pt>
                <c:pt idx="951">
                  <c:v>7000.75</c:v>
                </c:pt>
                <c:pt idx="952">
                  <c:v>6999.25</c:v>
                </c:pt>
                <c:pt idx="953">
                  <c:v>6998.25</c:v>
                </c:pt>
                <c:pt idx="954">
                  <c:v>6997.25</c:v>
                </c:pt>
                <c:pt idx="955">
                  <c:v>6995.5</c:v>
                </c:pt>
                <c:pt idx="956">
                  <c:v>6993.5</c:v>
                </c:pt>
                <c:pt idx="957">
                  <c:v>6991.0</c:v>
                </c:pt>
                <c:pt idx="958">
                  <c:v>6990.25</c:v>
                </c:pt>
                <c:pt idx="959">
                  <c:v>6988.25</c:v>
                </c:pt>
                <c:pt idx="960">
                  <c:v>6985.75</c:v>
                </c:pt>
                <c:pt idx="961">
                  <c:v>6985.0</c:v>
                </c:pt>
                <c:pt idx="962">
                  <c:v>6983.75</c:v>
                </c:pt>
                <c:pt idx="963">
                  <c:v>6982.75</c:v>
                </c:pt>
                <c:pt idx="964">
                  <c:v>6981.75</c:v>
                </c:pt>
                <c:pt idx="965">
                  <c:v>6981.0</c:v>
                </c:pt>
                <c:pt idx="966">
                  <c:v>6980.25</c:v>
                </c:pt>
                <c:pt idx="967">
                  <c:v>6978.75</c:v>
                </c:pt>
                <c:pt idx="968">
                  <c:v>6977.5</c:v>
                </c:pt>
                <c:pt idx="969">
                  <c:v>6976.25</c:v>
                </c:pt>
                <c:pt idx="970">
                  <c:v>6975.25</c:v>
                </c:pt>
                <c:pt idx="971">
                  <c:v>6974.25</c:v>
                </c:pt>
                <c:pt idx="972">
                  <c:v>6972.75</c:v>
                </c:pt>
                <c:pt idx="973">
                  <c:v>6970.25</c:v>
                </c:pt>
                <c:pt idx="974">
                  <c:v>6968.75</c:v>
                </c:pt>
                <c:pt idx="975">
                  <c:v>6967.75</c:v>
                </c:pt>
                <c:pt idx="976">
                  <c:v>6965.75</c:v>
                </c:pt>
                <c:pt idx="977">
                  <c:v>6963.0</c:v>
                </c:pt>
                <c:pt idx="978">
                  <c:v>6962.0</c:v>
                </c:pt>
                <c:pt idx="979">
                  <c:v>6959.5</c:v>
                </c:pt>
                <c:pt idx="980">
                  <c:v>6958.0</c:v>
                </c:pt>
                <c:pt idx="981">
                  <c:v>6955.5</c:v>
                </c:pt>
                <c:pt idx="982">
                  <c:v>6953.75</c:v>
                </c:pt>
                <c:pt idx="983">
                  <c:v>6953.0</c:v>
                </c:pt>
                <c:pt idx="984">
                  <c:v>6950.75</c:v>
                </c:pt>
                <c:pt idx="985">
                  <c:v>6948.0</c:v>
                </c:pt>
                <c:pt idx="986">
                  <c:v>6947.5</c:v>
                </c:pt>
                <c:pt idx="987">
                  <c:v>6945.5</c:v>
                </c:pt>
                <c:pt idx="988">
                  <c:v>6943.0</c:v>
                </c:pt>
                <c:pt idx="989">
                  <c:v>6941.75</c:v>
                </c:pt>
                <c:pt idx="990">
                  <c:v>6940.5</c:v>
                </c:pt>
                <c:pt idx="991">
                  <c:v>6939.0</c:v>
                </c:pt>
                <c:pt idx="992">
                  <c:v>6937.25</c:v>
                </c:pt>
                <c:pt idx="993">
                  <c:v>6936.25</c:v>
                </c:pt>
                <c:pt idx="994">
                  <c:v>6934.0</c:v>
                </c:pt>
                <c:pt idx="995">
                  <c:v>6930.75</c:v>
                </c:pt>
                <c:pt idx="996">
                  <c:v>6929.5</c:v>
                </c:pt>
                <c:pt idx="997">
                  <c:v>6927.0</c:v>
                </c:pt>
                <c:pt idx="998">
                  <c:v>6925.0</c:v>
                </c:pt>
                <c:pt idx="999">
                  <c:v>6923.25</c:v>
                </c:pt>
                <c:pt idx="1000">
                  <c:v>6921.75</c:v>
                </c:pt>
                <c:pt idx="1001">
                  <c:v>6919.25</c:v>
                </c:pt>
                <c:pt idx="1002">
                  <c:v>6916.5</c:v>
                </c:pt>
                <c:pt idx="1003">
                  <c:v>6913.75</c:v>
                </c:pt>
                <c:pt idx="1004">
                  <c:v>6912.25</c:v>
                </c:pt>
                <c:pt idx="1005">
                  <c:v>6910.25</c:v>
                </c:pt>
                <c:pt idx="1006">
                  <c:v>6908.25</c:v>
                </c:pt>
                <c:pt idx="1007">
                  <c:v>6906.5</c:v>
                </c:pt>
                <c:pt idx="1008">
                  <c:v>6904.25</c:v>
                </c:pt>
                <c:pt idx="1009">
                  <c:v>6903.25</c:v>
                </c:pt>
                <c:pt idx="1010">
                  <c:v>6901.5</c:v>
                </c:pt>
                <c:pt idx="1011">
                  <c:v>6899.75</c:v>
                </c:pt>
                <c:pt idx="1012">
                  <c:v>6898.25</c:v>
                </c:pt>
                <c:pt idx="1013">
                  <c:v>6896.75</c:v>
                </c:pt>
                <c:pt idx="1014">
                  <c:v>6895.5</c:v>
                </c:pt>
                <c:pt idx="1015">
                  <c:v>6894.25</c:v>
                </c:pt>
                <c:pt idx="1016">
                  <c:v>6893.25</c:v>
                </c:pt>
                <c:pt idx="1017">
                  <c:v>6891.0</c:v>
                </c:pt>
                <c:pt idx="1018">
                  <c:v>6890.0</c:v>
                </c:pt>
                <c:pt idx="1019">
                  <c:v>6888.0</c:v>
                </c:pt>
                <c:pt idx="1020">
                  <c:v>6887.75</c:v>
                </c:pt>
                <c:pt idx="1021">
                  <c:v>6886.5</c:v>
                </c:pt>
                <c:pt idx="1022">
                  <c:v>6885.75</c:v>
                </c:pt>
                <c:pt idx="1023">
                  <c:v>6883.5</c:v>
                </c:pt>
                <c:pt idx="1024">
                  <c:v>6882.0</c:v>
                </c:pt>
                <c:pt idx="1025">
                  <c:v>6880.25</c:v>
                </c:pt>
                <c:pt idx="1026">
                  <c:v>6879.25</c:v>
                </c:pt>
                <c:pt idx="1027">
                  <c:v>6877.0</c:v>
                </c:pt>
                <c:pt idx="1028">
                  <c:v>6876.0</c:v>
                </c:pt>
                <c:pt idx="1029">
                  <c:v>6874.0</c:v>
                </c:pt>
                <c:pt idx="1030">
                  <c:v>6871.25</c:v>
                </c:pt>
                <c:pt idx="1031">
                  <c:v>6869.0</c:v>
                </c:pt>
                <c:pt idx="1032">
                  <c:v>6867.75</c:v>
                </c:pt>
                <c:pt idx="1033">
                  <c:v>6866.0</c:v>
                </c:pt>
                <c:pt idx="1034">
                  <c:v>6863.5</c:v>
                </c:pt>
                <c:pt idx="1035">
                  <c:v>6862.0</c:v>
                </c:pt>
                <c:pt idx="1036">
                  <c:v>6860.0</c:v>
                </c:pt>
                <c:pt idx="1037">
                  <c:v>6856.0</c:v>
                </c:pt>
                <c:pt idx="1038">
                  <c:v>6854.75</c:v>
                </c:pt>
                <c:pt idx="1039">
                  <c:v>6852.75</c:v>
                </c:pt>
                <c:pt idx="1040">
                  <c:v>6848.75</c:v>
                </c:pt>
                <c:pt idx="1041">
                  <c:v>6847.25</c:v>
                </c:pt>
                <c:pt idx="1042">
                  <c:v>6844.75</c:v>
                </c:pt>
                <c:pt idx="1043">
                  <c:v>6841.75</c:v>
                </c:pt>
                <c:pt idx="1044">
                  <c:v>6840.0</c:v>
                </c:pt>
                <c:pt idx="1045">
                  <c:v>6838.5</c:v>
                </c:pt>
                <c:pt idx="1046">
                  <c:v>6836.75</c:v>
                </c:pt>
                <c:pt idx="1047">
                  <c:v>6833.0</c:v>
                </c:pt>
                <c:pt idx="1048">
                  <c:v>6832.25</c:v>
                </c:pt>
                <c:pt idx="1049">
                  <c:v>6830.5</c:v>
                </c:pt>
                <c:pt idx="1050">
                  <c:v>6828.5</c:v>
                </c:pt>
                <c:pt idx="1051">
                  <c:v>6826.0</c:v>
                </c:pt>
                <c:pt idx="1052">
                  <c:v>6825.25</c:v>
                </c:pt>
                <c:pt idx="1053">
                  <c:v>6821.75</c:v>
                </c:pt>
                <c:pt idx="1054">
                  <c:v>6820.25</c:v>
                </c:pt>
                <c:pt idx="1055">
                  <c:v>6817.25</c:v>
                </c:pt>
                <c:pt idx="1056">
                  <c:v>6815.25</c:v>
                </c:pt>
                <c:pt idx="1057">
                  <c:v>6812.0</c:v>
                </c:pt>
                <c:pt idx="1058">
                  <c:v>6811.0</c:v>
                </c:pt>
                <c:pt idx="1059">
                  <c:v>6808.5</c:v>
                </c:pt>
                <c:pt idx="1060">
                  <c:v>6805.0</c:v>
                </c:pt>
                <c:pt idx="1061">
                  <c:v>6803.5</c:v>
                </c:pt>
                <c:pt idx="1062">
                  <c:v>6800.0</c:v>
                </c:pt>
                <c:pt idx="1063">
                  <c:v>6797.25</c:v>
                </c:pt>
                <c:pt idx="1064">
                  <c:v>6794.0</c:v>
                </c:pt>
                <c:pt idx="1065">
                  <c:v>6791.75</c:v>
                </c:pt>
                <c:pt idx="1066">
                  <c:v>6789.5</c:v>
                </c:pt>
                <c:pt idx="1067">
                  <c:v>6787.5</c:v>
                </c:pt>
                <c:pt idx="1068">
                  <c:v>6784.75</c:v>
                </c:pt>
                <c:pt idx="1069">
                  <c:v>6782.0</c:v>
                </c:pt>
                <c:pt idx="1070">
                  <c:v>6780.75</c:v>
                </c:pt>
                <c:pt idx="1071">
                  <c:v>6778.75</c:v>
                </c:pt>
                <c:pt idx="1072">
                  <c:v>6777.0</c:v>
                </c:pt>
                <c:pt idx="1073">
                  <c:v>6773.5</c:v>
                </c:pt>
                <c:pt idx="1074">
                  <c:v>6771.25</c:v>
                </c:pt>
                <c:pt idx="1075">
                  <c:v>6769.0</c:v>
                </c:pt>
                <c:pt idx="1076">
                  <c:v>6766.75</c:v>
                </c:pt>
                <c:pt idx="1077">
                  <c:v>6765.5</c:v>
                </c:pt>
                <c:pt idx="1078">
                  <c:v>6763.5</c:v>
                </c:pt>
                <c:pt idx="1079">
                  <c:v>6762.0</c:v>
                </c:pt>
                <c:pt idx="1080">
                  <c:v>6758.5</c:v>
                </c:pt>
                <c:pt idx="1081">
                  <c:v>6755.5</c:v>
                </c:pt>
                <c:pt idx="1082">
                  <c:v>6753.5</c:v>
                </c:pt>
                <c:pt idx="1083">
                  <c:v>6750.75</c:v>
                </c:pt>
                <c:pt idx="1084">
                  <c:v>6748.75</c:v>
                </c:pt>
                <c:pt idx="1085">
                  <c:v>6746.25</c:v>
                </c:pt>
                <c:pt idx="1086">
                  <c:v>6743.75</c:v>
                </c:pt>
                <c:pt idx="1087">
                  <c:v>6742.5</c:v>
                </c:pt>
                <c:pt idx="1088">
                  <c:v>6739.25</c:v>
                </c:pt>
                <c:pt idx="1089">
                  <c:v>6736.75</c:v>
                </c:pt>
                <c:pt idx="1090">
                  <c:v>6734.25</c:v>
                </c:pt>
                <c:pt idx="1091">
                  <c:v>6732.25</c:v>
                </c:pt>
                <c:pt idx="1092">
                  <c:v>6731.0</c:v>
                </c:pt>
                <c:pt idx="1093">
                  <c:v>6728.0</c:v>
                </c:pt>
                <c:pt idx="1094">
                  <c:v>6725.5</c:v>
                </c:pt>
                <c:pt idx="1095">
                  <c:v>6724.25</c:v>
                </c:pt>
                <c:pt idx="1096">
                  <c:v>6722.75</c:v>
                </c:pt>
                <c:pt idx="1097">
                  <c:v>6720.5</c:v>
                </c:pt>
                <c:pt idx="1098">
                  <c:v>6718.75</c:v>
                </c:pt>
                <c:pt idx="1099">
                  <c:v>6718.0</c:v>
                </c:pt>
                <c:pt idx="1100">
                  <c:v>6716.25</c:v>
                </c:pt>
                <c:pt idx="1101">
                  <c:v>6714.75</c:v>
                </c:pt>
                <c:pt idx="1102">
                  <c:v>6713.5</c:v>
                </c:pt>
                <c:pt idx="1103">
                  <c:v>6711.25</c:v>
                </c:pt>
                <c:pt idx="1104">
                  <c:v>6709.5</c:v>
                </c:pt>
                <c:pt idx="1105">
                  <c:v>6708.0</c:v>
                </c:pt>
                <c:pt idx="1106">
                  <c:v>6706.5</c:v>
                </c:pt>
                <c:pt idx="1107">
                  <c:v>6704.75</c:v>
                </c:pt>
                <c:pt idx="1108">
                  <c:v>6702.5</c:v>
                </c:pt>
                <c:pt idx="1109">
                  <c:v>6701.25</c:v>
                </c:pt>
                <c:pt idx="1110">
                  <c:v>6699.75</c:v>
                </c:pt>
                <c:pt idx="1111">
                  <c:v>6698.25</c:v>
                </c:pt>
                <c:pt idx="1112">
                  <c:v>6697.25</c:v>
                </c:pt>
                <c:pt idx="1113">
                  <c:v>6694.0</c:v>
                </c:pt>
                <c:pt idx="1114">
                  <c:v>6691.75</c:v>
                </c:pt>
                <c:pt idx="1115">
                  <c:v>6690.25</c:v>
                </c:pt>
                <c:pt idx="1116">
                  <c:v>6689.75</c:v>
                </c:pt>
                <c:pt idx="1117">
                  <c:v>6688.5</c:v>
                </c:pt>
                <c:pt idx="1118">
                  <c:v>6687.5</c:v>
                </c:pt>
                <c:pt idx="1119">
                  <c:v>6685.75</c:v>
                </c:pt>
                <c:pt idx="1120">
                  <c:v>6684.75</c:v>
                </c:pt>
                <c:pt idx="1121">
                  <c:v>6682.5</c:v>
                </c:pt>
                <c:pt idx="1122">
                  <c:v>6681.0</c:v>
                </c:pt>
                <c:pt idx="1123">
                  <c:v>6680.0</c:v>
                </c:pt>
                <c:pt idx="1124">
                  <c:v>6679.25</c:v>
                </c:pt>
                <c:pt idx="1125">
                  <c:v>6678.5</c:v>
                </c:pt>
                <c:pt idx="1126">
                  <c:v>6677.0</c:v>
                </c:pt>
                <c:pt idx="1127">
                  <c:v>6675.0</c:v>
                </c:pt>
                <c:pt idx="1128">
                  <c:v>6673.25</c:v>
                </c:pt>
                <c:pt idx="1129">
                  <c:v>6671.25</c:v>
                </c:pt>
                <c:pt idx="1130">
                  <c:v>6669.75</c:v>
                </c:pt>
                <c:pt idx="1131">
                  <c:v>6668.0</c:v>
                </c:pt>
                <c:pt idx="1132">
                  <c:v>6665.0</c:v>
                </c:pt>
                <c:pt idx="1133">
                  <c:v>6661.0</c:v>
                </c:pt>
                <c:pt idx="1134">
                  <c:v>6658.25</c:v>
                </c:pt>
                <c:pt idx="1135">
                  <c:v>6656.25</c:v>
                </c:pt>
                <c:pt idx="1136">
                  <c:v>6654.75</c:v>
                </c:pt>
                <c:pt idx="1137">
                  <c:v>6652.75</c:v>
                </c:pt>
                <c:pt idx="1138">
                  <c:v>6651.5</c:v>
                </c:pt>
                <c:pt idx="1139">
                  <c:v>6649.5</c:v>
                </c:pt>
                <c:pt idx="1140">
                  <c:v>6648.0</c:v>
                </c:pt>
                <c:pt idx="1141">
                  <c:v>6645.75</c:v>
                </c:pt>
                <c:pt idx="1142">
                  <c:v>6645.0</c:v>
                </c:pt>
                <c:pt idx="1143">
                  <c:v>6643.25</c:v>
                </c:pt>
                <c:pt idx="1144">
                  <c:v>6640.5</c:v>
                </c:pt>
                <c:pt idx="1145">
                  <c:v>6637.75</c:v>
                </c:pt>
                <c:pt idx="1146">
                  <c:v>6635.25</c:v>
                </c:pt>
                <c:pt idx="1147">
                  <c:v>6633.25</c:v>
                </c:pt>
                <c:pt idx="1148">
                  <c:v>6630.75</c:v>
                </c:pt>
                <c:pt idx="1149">
                  <c:v>6628.0</c:v>
                </c:pt>
                <c:pt idx="1150">
                  <c:v>6625.75</c:v>
                </c:pt>
                <c:pt idx="1151">
                  <c:v>6623.0</c:v>
                </c:pt>
                <c:pt idx="1152">
                  <c:v>6620.75</c:v>
                </c:pt>
                <c:pt idx="1153">
                  <c:v>6619.0</c:v>
                </c:pt>
                <c:pt idx="1154">
                  <c:v>6616.75</c:v>
                </c:pt>
                <c:pt idx="1155">
                  <c:v>6614.0</c:v>
                </c:pt>
                <c:pt idx="1156">
                  <c:v>6610.5</c:v>
                </c:pt>
                <c:pt idx="1157">
                  <c:v>6607.5</c:v>
                </c:pt>
                <c:pt idx="1158">
                  <c:v>6606.75</c:v>
                </c:pt>
                <c:pt idx="1159">
                  <c:v>6603.75</c:v>
                </c:pt>
                <c:pt idx="1160">
                  <c:v>6600.75</c:v>
                </c:pt>
                <c:pt idx="1161">
                  <c:v>6598.25</c:v>
                </c:pt>
                <c:pt idx="1162">
                  <c:v>6596.5</c:v>
                </c:pt>
                <c:pt idx="1163">
                  <c:v>6595.0</c:v>
                </c:pt>
                <c:pt idx="1164">
                  <c:v>6593.75</c:v>
                </c:pt>
                <c:pt idx="1165">
                  <c:v>6591.25</c:v>
                </c:pt>
                <c:pt idx="1166">
                  <c:v>6589.25</c:v>
                </c:pt>
                <c:pt idx="1167">
                  <c:v>6586.75</c:v>
                </c:pt>
                <c:pt idx="1168">
                  <c:v>6583.75</c:v>
                </c:pt>
                <c:pt idx="1169">
                  <c:v>6580.25</c:v>
                </c:pt>
                <c:pt idx="1170">
                  <c:v>6578.0</c:v>
                </c:pt>
                <c:pt idx="1171">
                  <c:v>6575.5</c:v>
                </c:pt>
                <c:pt idx="1172">
                  <c:v>6573.0</c:v>
                </c:pt>
                <c:pt idx="1173">
                  <c:v>6570.25</c:v>
                </c:pt>
                <c:pt idx="1174">
                  <c:v>6567.5</c:v>
                </c:pt>
                <c:pt idx="1175">
                  <c:v>6565.5</c:v>
                </c:pt>
                <c:pt idx="1176">
                  <c:v>6564.5</c:v>
                </c:pt>
                <c:pt idx="1177">
                  <c:v>6562.5</c:v>
                </c:pt>
                <c:pt idx="1178">
                  <c:v>6560.25</c:v>
                </c:pt>
                <c:pt idx="1179">
                  <c:v>6558.25</c:v>
                </c:pt>
                <c:pt idx="1180">
                  <c:v>6557.75</c:v>
                </c:pt>
                <c:pt idx="1181">
                  <c:v>6555.25</c:v>
                </c:pt>
                <c:pt idx="1182">
                  <c:v>6553.0</c:v>
                </c:pt>
                <c:pt idx="1183">
                  <c:v>6551.5</c:v>
                </c:pt>
                <c:pt idx="1184">
                  <c:v>6549.75</c:v>
                </c:pt>
                <c:pt idx="1185">
                  <c:v>6548.75</c:v>
                </c:pt>
                <c:pt idx="1186">
                  <c:v>6548.25</c:v>
                </c:pt>
                <c:pt idx="1187">
                  <c:v>6547.75</c:v>
                </c:pt>
                <c:pt idx="1188">
                  <c:v>6545.75</c:v>
                </c:pt>
                <c:pt idx="1189">
                  <c:v>6545.0</c:v>
                </c:pt>
                <c:pt idx="1190">
                  <c:v>6543.75</c:v>
                </c:pt>
                <c:pt idx="1191">
                  <c:v>6542.75</c:v>
                </c:pt>
                <c:pt idx="1192">
                  <c:v>6542.0</c:v>
                </c:pt>
                <c:pt idx="1193">
                  <c:v>6540.0</c:v>
                </c:pt>
                <c:pt idx="1194">
                  <c:v>6538.75</c:v>
                </c:pt>
                <c:pt idx="1195">
                  <c:v>6537.5</c:v>
                </c:pt>
                <c:pt idx="1196">
                  <c:v>6535.75</c:v>
                </c:pt>
                <c:pt idx="1197">
                  <c:v>6534.5</c:v>
                </c:pt>
                <c:pt idx="1198">
                  <c:v>6532.5</c:v>
                </c:pt>
                <c:pt idx="1199">
                  <c:v>6531.5</c:v>
                </c:pt>
                <c:pt idx="1200">
                  <c:v>6529.75</c:v>
                </c:pt>
                <c:pt idx="1201">
                  <c:v>6528.5</c:v>
                </c:pt>
                <c:pt idx="1202">
                  <c:v>6527.25</c:v>
                </c:pt>
                <c:pt idx="1203">
                  <c:v>6524.75</c:v>
                </c:pt>
                <c:pt idx="1204">
                  <c:v>6523.75</c:v>
                </c:pt>
                <c:pt idx="1205">
                  <c:v>6522.5</c:v>
                </c:pt>
                <c:pt idx="1206">
                  <c:v>6520.75</c:v>
                </c:pt>
                <c:pt idx="1207">
                  <c:v>6518.75</c:v>
                </c:pt>
                <c:pt idx="1208">
                  <c:v>6517.75</c:v>
                </c:pt>
                <c:pt idx="1209">
                  <c:v>6516.25</c:v>
                </c:pt>
                <c:pt idx="1210">
                  <c:v>6515.5</c:v>
                </c:pt>
                <c:pt idx="1211">
                  <c:v>6514.0</c:v>
                </c:pt>
                <c:pt idx="1212">
                  <c:v>6513.5</c:v>
                </c:pt>
                <c:pt idx="1213">
                  <c:v>6511.25</c:v>
                </c:pt>
                <c:pt idx="1214">
                  <c:v>6509.5</c:v>
                </c:pt>
                <c:pt idx="1215">
                  <c:v>6507.5</c:v>
                </c:pt>
                <c:pt idx="1216">
                  <c:v>6506.0</c:v>
                </c:pt>
                <c:pt idx="1217">
                  <c:v>6505.25</c:v>
                </c:pt>
                <c:pt idx="1218">
                  <c:v>6505.0</c:v>
                </c:pt>
                <c:pt idx="1219">
                  <c:v>6503.25</c:v>
                </c:pt>
                <c:pt idx="1220">
                  <c:v>6502.0</c:v>
                </c:pt>
                <c:pt idx="1221">
                  <c:v>6501.25</c:v>
                </c:pt>
                <c:pt idx="1222">
                  <c:v>6500.25</c:v>
                </c:pt>
                <c:pt idx="1223">
                  <c:v>6498.75</c:v>
                </c:pt>
                <c:pt idx="1224">
                  <c:v>6497.0</c:v>
                </c:pt>
                <c:pt idx="1225">
                  <c:v>6495.75</c:v>
                </c:pt>
                <c:pt idx="1226">
                  <c:v>6495.5</c:v>
                </c:pt>
                <c:pt idx="1227">
                  <c:v>6494.25</c:v>
                </c:pt>
                <c:pt idx="1228">
                  <c:v>6492.75</c:v>
                </c:pt>
                <c:pt idx="1229">
                  <c:v>6491.0</c:v>
                </c:pt>
                <c:pt idx="1230">
                  <c:v>6489.25</c:v>
                </c:pt>
                <c:pt idx="1231">
                  <c:v>6486.5</c:v>
                </c:pt>
                <c:pt idx="1232">
                  <c:v>6485.5</c:v>
                </c:pt>
                <c:pt idx="1233">
                  <c:v>6484.25</c:v>
                </c:pt>
                <c:pt idx="1234">
                  <c:v>6482.5</c:v>
                </c:pt>
                <c:pt idx="1235">
                  <c:v>6480.75</c:v>
                </c:pt>
                <c:pt idx="1236">
                  <c:v>6479.75</c:v>
                </c:pt>
                <c:pt idx="1237">
                  <c:v>6479.25</c:v>
                </c:pt>
                <c:pt idx="1238">
                  <c:v>6478.75</c:v>
                </c:pt>
                <c:pt idx="1239">
                  <c:v>6476.25</c:v>
                </c:pt>
                <c:pt idx="1240">
                  <c:v>6475.0</c:v>
                </c:pt>
                <c:pt idx="1241">
                  <c:v>6473.75</c:v>
                </c:pt>
                <c:pt idx="1242">
                  <c:v>6472.5</c:v>
                </c:pt>
                <c:pt idx="1243">
                  <c:v>6470.75</c:v>
                </c:pt>
                <c:pt idx="1244">
                  <c:v>6469.75</c:v>
                </c:pt>
                <c:pt idx="1245">
                  <c:v>6469.25</c:v>
                </c:pt>
                <c:pt idx="1246">
                  <c:v>6468.5</c:v>
                </c:pt>
                <c:pt idx="1247">
                  <c:v>6467.5</c:v>
                </c:pt>
                <c:pt idx="1248">
                  <c:v>6466.75</c:v>
                </c:pt>
                <c:pt idx="1249">
                  <c:v>6465.5</c:v>
                </c:pt>
                <c:pt idx="1250">
                  <c:v>6464.25</c:v>
                </c:pt>
                <c:pt idx="1251">
                  <c:v>6463.5</c:v>
                </c:pt>
                <c:pt idx="1252">
                  <c:v>6462.75</c:v>
                </c:pt>
                <c:pt idx="1253">
                  <c:v>6461.0</c:v>
                </c:pt>
                <c:pt idx="1254">
                  <c:v>6460.5</c:v>
                </c:pt>
                <c:pt idx="1255">
                  <c:v>6459.0</c:v>
                </c:pt>
                <c:pt idx="1256">
                  <c:v>6457.75</c:v>
                </c:pt>
                <c:pt idx="1257">
                  <c:v>6456.25</c:v>
                </c:pt>
                <c:pt idx="1258">
                  <c:v>6455.5</c:v>
                </c:pt>
                <c:pt idx="1259">
                  <c:v>6454.0</c:v>
                </c:pt>
                <c:pt idx="1260">
                  <c:v>6453.25</c:v>
                </c:pt>
                <c:pt idx="1261">
                  <c:v>6451.5</c:v>
                </c:pt>
                <c:pt idx="1262">
                  <c:v>6450.25</c:v>
                </c:pt>
                <c:pt idx="1263">
                  <c:v>6449.5</c:v>
                </c:pt>
                <c:pt idx="1264">
                  <c:v>6448.25</c:v>
                </c:pt>
                <c:pt idx="1265">
                  <c:v>6447.5</c:v>
                </c:pt>
                <c:pt idx="1266">
                  <c:v>6446.0</c:v>
                </c:pt>
                <c:pt idx="1267">
                  <c:v>6445.0</c:v>
                </c:pt>
                <c:pt idx="1268">
                  <c:v>6444.5</c:v>
                </c:pt>
                <c:pt idx="1269">
                  <c:v>6443.5</c:v>
                </c:pt>
                <c:pt idx="1270">
                  <c:v>6442.75</c:v>
                </c:pt>
                <c:pt idx="1271">
                  <c:v>6442.0</c:v>
                </c:pt>
                <c:pt idx="1272">
                  <c:v>6441.0</c:v>
                </c:pt>
                <c:pt idx="1273">
                  <c:v>6440.5</c:v>
                </c:pt>
                <c:pt idx="1274">
                  <c:v>6439.5</c:v>
                </c:pt>
                <c:pt idx="1275">
                  <c:v>6438.75</c:v>
                </c:pt>
                <c:pt idx="1276">
                  <c:v>6436.75</c:v>
                </c:pt>
                <c:pt idx="1277">
                  <c:v>6436.0</c:v>
                </c:pt>
                <c:pt idx="1278">
                  <c:v>6435.0</c:v>
                </c:pt>
                <c:pt idx="1279">
                  <c:v>6433.5</c:v>
                </c:pt>
                <c:pt idx="1280">
                  <c:v>6432.25</c:v>
                </c:pt>
                <c:pt idx="1281">
                  <c:v>6432.0</c:v>
                </c:pt>
                <c:pt idx="1282">
                  <c:v>6430.75</c:v>
                </c:pt>
                <c:pt idx="1283">
                  <c:v>6429.25</c:v>
                </c:pt>
                <c:pt idx="1284">
                  <c:v>6428.75</c:v>
                </c:pt>
                <c:pt idx="1285">
                  <c:v>6426.75</c:v>
                </c:pt>
                <c:pt idx="1286">
                  <c:v>6426.25</c:v>
                </c:pt>
                <c:pt idx="1287">
                  <c:v>6425.25</c:v>
                </c:pt>
                <c:pt idx="1288">
                  <c:v>6422.75</c:v>
                </c:pt>
                <c:pt idx="1289">
                  <c:v>6421.75</c:v>
                </c:pt>
                <c:pt idx="1290">
                  <c:v>6420.0</c:v>
                </c:pt>
                <c:pt idx="1291">
                  <c:v>6419.0</c:v>
                </c:pt>
                <c:pt idx="1292">
                  <c:v>6418.0</c:v>
                </c:pt>
                <c:pt idx="1293">
                  <c:v>6417.5</c:v>
                </c:pt>
                <c:pt idx="1294">
                  <c:v>6416.25</c:v>
                </c:pt>
                <c:pt idx="1295">
                  <c:v>6414.75</c:v>
                </c:pt>
                <c:pt idx="1296">
                  <c:v>6414.25</c:v>
                </c:pt>
                <c:pt idx="1297">
                  <c:v>6413.75</c:v>
                </c:pt>
                <c:pt idx="1298">
                  <c:v>6412.0</c:v>
                </c:pt>
                <c:pt idx="1299">
                  <c:v>6410.5</c:v>
                </c:pt>
                <c:pt idx="1300">
                  <c:v>6409.5</c:v>
                </c:pt>
                <c:pt idx="1301">
                  <c:v>6407.5</c:v>
                </c:pt>
                <c:pt idx="1302">
                  <c:v>6406.5</c:v>
                </c:pt>
                <c:pt idx="1303">
                  <c:v>6405.0</c:v>
                </c:pt>
                <c:pt idx="1304">
                  <c:v>6403.25</c:v>
                </c:pt>
                <c:pt idx="1305">
                  <c:v>6401.25</c:v>
                </c:pt>
                <c:pt idx="1306">
                  <c:v>6400.0</c:v>
                </c:pt>
                <c:pt idx="1307">
                  <c:v>6398.0</c:v>
                </c:pt>
                <c:pt idx="1308">
                  <c:v>6396.75</c:v>
                </c:pt>
                <c:pt idx="1309">
                  <c:v>6394.75</c:v>
                </c:pt>
                <c:pt idx="1310">
                  <c:v>6393.5</c:v>
                </c:pt>
                <c:pt idx="1311">
                  <c:v>6392.0</c:v>
                </c:pt>
                <c:pt idx="1312">
                  <c:v>6391.0</c:v>
                </c:pt>
                <c:pt idx="1313">
                  <c:v>6387.75</c:v>
                </c:pt>
                <c:pt idx="1314">
                  <c:v>6386.5</c:v>
                </c:pt>
                <c:pt idx="1315">
                  <c:v>6386.25</c:v>
                </c:pt>
                <c:pt idx="1316">
                  <c:v>6385.0</c:v>
                </c:pt>
                <c:pt idx="1317">
                  <c:v>6383.25</c:v>
                </c:pt>
                <c:pt idx="1318">
                  <c:v>6382.0</c:v>
                </c:pt>
                <c:pt idx="1319">
                  <c:v>6380.0</c:v>
                </c:pt>
                <c:pt idx="1320">
                  <c:v>6379.0</c:v>
                </c:pt>
                <c:pt idx="1321">
                  <c:v>6377.75</c:v>
                </c:pt>
                <c:pt idx="1322">
                  <c:v>6377.0</c:v>
                </c:pt>
                <c:pt idx="1323">
                  <c:v>6376.5</c:v>
                </c:pt>
                <c:pt idx="1324">
                  <c:v>6375.25</c:v>
                </c:pt>
                <c:pt idx="1325">
                  <c:v>6374.5</c:v>
                </c:pt>
                <c:pt idx="1326">
                  <c:v>6373.75</c:v>
                </c:pt>
                <c:pt idx="1327">
                  <c:v>6372.5</c:v>
                </c:pt>
                <c:pt idx="1328">
                  <c:v>6371.25</c:v>
                </c:pt>
                <c:pt idx="1329">
                  <c:v>6370.25</c:v>
                </c:pt>
                <c:pt idx="1330">
                  <c:v>6369.5</c:v>
                </c:pt>
                <c:pt idx="1331">
                  <c:v>6368.25</c:v>
                </c:pt>
                <c:pt idx="1332">
                  <c:v>6367.0</c:v>
                </c:pt>
                <c:pt idx="1333">
                  <c:v>6364.5</c:v>
                </c:pt>
                <c:pt idx="1334">
                  <c:v>6363.0</c:v>
                </c:pt>
                <c:pt idx="1335">
                  <c:v>6362.5</c:v>
                </c:pt>
                <c:pt idx="1336">
                  <c:v>6361.5</c:v>
                </c:pt>
                <c:pt idx="1337">
                  <c:v>6360.5</c:v>
                </c:pt>
                <c:pt idx="1338">
                  <c:v>6358.5</c:v>
                </c:pt>
                <c:pt idx="1339">
                  <c:v>6357.5</c:v>
                </c:pt>
                <c:pt idx="1340">
                  <c:v>6356.5</c:v>
                </c:pt>
                <c:pt idx="1341">
                  <c:v>6355.5</c:v>
                </c:pt>
                <c:pt idx="1342">
                  <c:v>6354.25</c:v>
                </c:pt>
                <c:pt idx="1343">
                  <c:v>6352.75</c:v>
                </c:pt>
                <c:pt idx="1344">
                  <c:v>6351.25</c:v>
                </c:pt>
                <c:pt idx="1345">
                  <c:v>6350.5</c:v>
                </c:pt>
                <c:pt idx="1346">
                  <c:v>6349.25</c:v>
                </c:pt>
                <c:pt idx="1347">
                  <c:v>6348.75</c:v>
                </c:pt>
                <c:pt idx="1348">
                  <c:v>6347.25</c:v>
                </c:pt>
                <c:pt idx="1349">
                  <c:v>6347.0</c:v>
                </c:pt>
                <c:pt idx="1350">
                  <c:v>6345.75</c:v>
                </c:pt>
                <c:pt idx="1351">
                  <c:v>6344.0</c:v>
                </c:pt>
                <c:pt idx="1352">
                  <c:v>6342.25</c:v>
                </c:pt>
                <c:pt idx="1353">
                  <c:v>6341.0</c:v>
                </c:pt>
                <c:pt idx="1354">
                  <c:v>6339.25</c:v>
                </c:pt>
                <c:pt idx="1355">
                  <c:v>6338.0</c:v>
                </c:pt>
                <c:pt idx="1356">
                  <c:v>6336.75</c:v>
                </c:pt>
                <c:pt idx="1357">
                  <c:v>6335.5</c:v>
                </c:pt>
                <c:pt idx="1358">
                  <c:v>6333.5</c:v>
                </c:pt>
                <c:pt idx="1359">
                  <c:v>6332.5</c:v>
                </c:pt>
                <c:pt idx="1360">
                  <c:v>6330.75</c:v>
                </c:pt>
                <c:pt idx="1361">
                  <c:v>6329.5</c:v>
                </c:pt>
                <c:pt idx="1362">
                  <c:v>6327.5</c:v>
                </c:pt>
                <c:pt idx="1363">
                  <c:v>6325.0</c:v>
                </c:pt>
                <c:pt idx="1364">
                  <c:v>6323.5</c:v>
                </c:pt>
                <c:pt idx="1365">
                  <c:v>6321.75</c:v>
                </c:pt>
                <c:pt idx="1366">
                  <c:v>6319.25</c:v>
                </c:pt>
                <c:pt idx="1367">
                  <c:v>6318.5</c:v>
                </c:pt>
                <c:pt idx="1368">
                  <c:v>6317.25</c:v>
                </c:pt>
                <c:pt idx="1369">
                  <c:v>6315.75</c:v>
                </c:pt>
                <c:pt idx="1370">
                  <c:v>6315.25</c:v>
                </c:pt>
                <c:pt idx="1371">
                  <c:v>6314.25</c:v>
                </c:pt>
                <c:pt idx="1372">
                  <c:v>6313.25</c:v>
                </c:pt>
                <c:pt idx="1373">
                  <c:v>6311.75</c:v>
                </c:pt>
                <c:pt idx="1374">
                  <c:v>6310.75</c:v>
                </c:pt>
                <c:pt idx="1375">
                  <c:v>6309.5</c:v>
                </c:pt>
                <c:pt idx="1376">
                  <c:v>6309.0</c:v>
                </c:pt>
                <c:pt idx="1377">
                  <c:v>6308.25</c:v>
                </c:pt>
                <c:pt idx="1378">
                  <c:v>6307.0</c:v>
                </c:pt>
                <c:pt idx="1379">
                  <c:v>6305.75</c:v>
                </c:pt>
                <c:pt idx="1380">
                  <c:v>6305.25</c:v>
                </c:pt>
                <c:pt idx="1381">
                  <c:v>6303.75</c:v>
                </c:pt>
                <c:pt idx="1382">
                  <c:v>6303.0</c:v>
                </c:pt>
                <c:pt idx="1383">
                  <c:v>6301.75</c:v>
                </c:pt>
                <c:pt idx="1384">
                  <c:v>6300.5</c:v>
                </c:pt>
                <c:pt idx="1385">
                  <c:v>6298.75</c:v>
                </c:pt>
                <c:pt idx="1386">
                  <c:v>6297.75</c:v>
                </c:pt>
                <c:pt idx="1387">
                  <c:v>6295.5</c:v>
                </c:pt>
                <c:pt idx="1388">
                  <c:v>6294.5</c:v>
                </c:pt>
                <c:pt idx="1389">
                  <c:v>6292.75</c:v>
                </c:pt>
                <c:pt idx="1390">
                  <c:v>6292.0</c:v>
                </c:pt>
                <c:pt idx="1391">
                  <c:v>6291.5</c:v>
                </c:pt>
                <c:pt idx="1392">
                  <c:v>6289.75</c:v>
                </c:pt>
                <c:pt idx="1393">
                  <c:v>6288.75</c:v>
                </c:pt>
                <c:pt idx="1394">
                  <c:v>6287.5</c:v>
                </c:pt>
                <c:pt idx="1395">
                  <c:v>6286.75</c:v>
                </c:pt>
                <c:pt idx="1396">
                  <c:v>6286.25</c:v>
                </c:pt>
                <c:pt idx="1397">
                  <c:v>6283.5</c:v>
                </c:pt>
                <c:pt idx="1398">
                  <c:v>6282.0</c:v>
                </c:pt>
                <c:pt idx="1399">
                  <c:v>6280.75</c:v>
                </c:pt>
                <c:pt idx="1400">
                  <c:v>6280.0</c:v>
                </c:pt>
                <c:pt idx="1401">
                  <c:v>6278.25</c:v>
                </c:pt>
                <c:pt idx="1402">
                  <c:v>6277.5</c:v>
                </c:pt>
                <c:pt idx="1403">
                  <c:v>6277.0</c:v>
                </c:pt>
                <c:pt idx="1404">
                  <c:v>6276.0</c:v>
                </c:pt>
                <c:pt idx="1405">
                  <c:v>6275.0</c:v>
                </c:pt>
                <c:pt idx="1406">
                  <c:v>6273.25</c:v>
                </c:pt>
                <c:pt idx="1407">
                  <c:v>6271.75</c:v>
                </c:pt>
                <c:pt idx="1408">
                  <c:v>6270.25</c:v>
                </c:pt>
                <c:pt idx="1409">
                  <c:v>6269.5</c:v>
                </c:pt>
                <c:pt idx="1410">
                  <c:v>6269.25</c:v>
                </c:pt>
                <c:pt idx="1411">
                  <c:v>6269.0</c:v>
                </c:pt>
                <c:pt idx="1412">
                  <c:v>6267.75</c:v>
                </c:pt>
                <c:pt idx="1413">
                  <c:v>6267.25</c:v>
                </c:pt>
                <c:pt idx="1414">
                  <c:v>6265.75</c:v>
                </c:pt>
                <c:pt idx="1415">
                  <c:v>6264.25</c:v>
                </c:pt>
                <c:pt idx="1416">
                  <c:v>6263.75</c:v>
                </c:pt>
                <c:pt idx="1417">
                  <c:v>6263.25</c:v>
                </c:pt>
                <c:pt idx="1418">
                  <c:v>6262.75</c:v>
                </c:pt>
                <c:pt idx="1419">
                  <c:v>6262.0</c:v>
                </c:pt>
                <c:pt idx="1420">
                  <c:v>6260.5</c:v>
                </c:pt>
                <c:pt idx="1421">
                  <c:v>6259.0</c:v>
                </c:pt>
                <c:pt idx="1422">
                  <c:v>6258.25</c:v>
                </c:pt>
                <c:pt idx="1423">
                  <c:v>6255.5</c:v>
                </c:pt>
                <c:pt idx="1424">
                  <c:v>6253.75</c:v>
                </c:pt>
                <c:pt idx="1425">
                  <c:v>6252.0</c:v>
                </c:pt>
                <c:pt idx="1426">
                  <c:v>6250.75</c:v>
                </c:pt>
                <c:pt idx="1427">
                  <c:v>6249.75</c:v>
                </c:pt>
                <c:pt idx="1428">
                  <c:v>6248.5</c:v>
                </c:pt>
                <c:pt idx="1429">
                  <c:v>6247.5</c:v>
                </c:pt>
                <c:pt idx="1430">
                  <c:v>6247.0</c:v>
                </c:pt>
                <c:pt idx="1431">
                  <c:v>6246.25</c:v>
                </c:pt>
                <c:pt idx="1432">
                  <c:v>6244.25</c:v>
                </c:pt>
                <c:pt idx="1433">
                  <c:v>6242.25</c:v>
                </c:pt>
                <c:pt idx="1434">
                  <c:v>6240.5</c:v>
                </c:pt>
                <c:pt idx="1435">
                  <c:v>6239.25</c:v>
                </c:pt>
                <c:pt idx="1436">
                  <c:v>6238.0</c:v>
                </c:pt>
                <c:pt idx="1437">
                  <c:v>6236.25</c:v>
                </c:pt>
                <c:pt idx="1438">
                  <c:v>6234.75</c:v>
                </c:pt>
                <c:pt idx="1439">
                  <c:v>6233.25</c:v>
                </c:pt>
                <c:pt idx="1440">
                  <c:v>6232.0</c:v>
                </c:pt>
                <c:pt idx="1441">
                  <c:v>6231.25</c:v>
                </c:pt>
                <c:pt idx="1442">
                  <c:v>6229.25</c:v>
                </c:pt>
                <c:pt idx="1443">
                  <c:v>6228.5</c:v>
                </c:pt>
                <c:pt idx="1444">
                  <c:v>6228.0</c:v>
                </c:pt>
                <c:pt idx="1445">
                  <c:v>6226.75</c:v>
                </c:pt>
                <c:pt idx="1446">
                  <c:v>6224.5</c:v>
                </c:pt>
                <c:pt idx="1447">
                  <c:v>6223.75</c:v>
                </c:pt>
                <c:pt idx="1448">
                  <c:v>6223.0</c:v>
                </c:pt>
                <c:pt idx="1449">
                  <c:v>6221.5</c:v>
                </c:pt>
                <c:pt idx="1450">
                  <c:v>6220.0</c:v>
                </c:pt>
                <c:pt idx="1451">
                  <c:v>6218.75</c:v>
                </c:pt>
                <c:pt idx="1452">
                  <c:v>6217.5</c:v>
                </c:pt>
                <c:pt idx="1453">
                  <c:v>6216.25</c:v>
                </c:pt>
                <c:pt idx="1454">
                  <c:v>6215.75</c:v>
                </c:pt>
                <c:pt idx="1455">
                  <c:v>6214.5</c:v>
                </c:pt>
                <c:pt idx="1456">
                  <c:v>6213.75</c:v>
                </c:pt>
                <c:pt idx="1457">
                  <c:v>6212.5</c:v>
                </c:pt>
                <c:pt idx="1458">
                  <c:v>6210.5</c:v>
                </c:pt>
                <c:pt idx="1459">
                  <c:v>6209.25</c:v>
                </c:pt>
                <c:pt idx="1460">
                  <c:v>6208.5</c:v>
                </c:pt>
                <c:pt idx="1461">
                  <c:v>6207.0</c:v>
                </c:pt>
                <c:pt idx="1462">
                  <c:v>6205.75</c:v>
                </c:pt>
                <c:pt idx="1463">
                  <c:v>6204.75</c:v>
                </c:pt>
                <c:pt idx="1464">
                  <c:v>6204.25</c:v>
                </c:pt>
                <c:pt idx="1465">
                  <c:v>6203.0</c:v>
                </c:pt>
                <c:pt idx="1466">
                  <c:v>6201.25</c:v>
                </c:pt>
                <c:pt idx="1467">
                  <c:v>6200.5</c:v>
                </c:pt>
                <c:pt idx="1468">
                  <c:v>6199.0</c:v>
                </c:pt>
                <c:pt idx="1469">
                  <c:v>6198.5</c:v>
                </c:pt>
                <c:pt idx="1470">
                  <c:v>6197.0</c:v>
                </c:pt>
                <c:pt idx="1471">
                  <c:v>6196.0</c:v>
                </c:pt>
                <c:pt idx="1472">
                  <c:v>6194.75</c:v>
                </c:pt>
                <c:pt idx="1473">
                  <c:v>6193.0</c:v>
                </c:pt>
                <c:pt idx="1474">
                  <c:v>6191.75</c:v>
                </c:pt>
                <c:pt idx="1475">
                  <c:v>6191.0</c:v>
                </c:pt>
                <c:pt idx="1476">
                  <c:v>6190.0</c:v>
                </c:pt>
                <c:pt idx="1477">
                  <c:v>6187.5</c:v>
                </c:pt>
                <c:pt idx="1478">
                  <c:v>6185.75</c:v>
                </c:pt>
                <c:pt idx="1479">
                  <c:v>6184.75</c:v>
                </c:pt>
                <c:pt idx="1480">
                  <c:v>6184.0</c:v>
                </c:pt>
                <c:pt idx="1481">
                  <c:v>6182.5</c:v>
                </c:pt>
                <c:pt idx="1482">
                  <c:v>6181.75</c:v>
                </c:pt>
                <c:pt idx="1483">
                  <c:v>6180.5</c:v>
                </c:pt>
                <c:pt idx="1484">
                  <c:v>6179.25</c:v>
                </c:pt>
                <c:pt idx="1485">
                  <c:v>6178.25</c:v>
                </c:pt>
                <c:pt idx="1486">
                  <c:v>6177.25</c:v>
                </c:pt>
                <c:pt idx="1487">
                  <c:v>6176.0</c:v>
                </c:pt>
                <c:pt idx="1488">
                  <c:v>6174.25</c:v>
                </c:pt>
                <c:pt idx="1489">
                  <c:v>6173.0</c:v>
                </c:pt>
                <c:pt idx="1490">
                  <c:v>6172.25</c:v>
                </c:pt>
                <c:pt idx="1491">
                  <c:v>6170.25</c:v>
                </c:pt>
                <c:pt idx="1492">
                  <c:v>6168.0</c:v>
                </c:pt>
                <c:pt idx="1493">
                  <c:v>6166.75</c:v>
                </c:pt>
                <c:pt idx="1494">
                  <c:v>6165.5</c:v>
                </c:pt>
                <c:pt idx="1495">
                  <c:v>6164.25</c:v>
                </c:pt>
                <c:pt idx="1496">
                  <c:v>6163.0</c:v>
                </c:pt>
                <c:pt idx="1497">
                  <c:v>6161.75</c:v>
                </c:pt>
                <c:pt idx="1498">
                  <c:v>6160.75</c:v>
                </c:pt>
                <c:pt idx="1499">
                  <c:v>6158.75</c:v>
                </c:pt>
                <c:pt idx="1500">
                  <c:v>6157.25</c:v>
                </c:pt>
                <c:pt idx="1501">
                  <c:v>6156.75</c:v>
                </c:pt>
                <c:pt idx="1502">
                  <c:v>6155.0</c:v>
                </c:pt>
                <c:pt idx="1503">
                  <c:v>6153.5</c:v>
                </c:pt>
                <c:pt idx="1504">
                  <c:v>6152.5</c:v>
                </c:pt>
                <c:pt idx="1505">
                  <c:v>6152.25</c:v>
                </c:pt>
                <c:pt idx="1506">
                  <c:v>6151.5</c:v>
                </c:pt>
                <c:pt idx="1507">
                  <c:v>6149.25</c:v>
                </c:pt>
                <c:pt idx="1508">
                  <c:v>6148.25</c:v>
                </c:pt>
                <c:pt idx="1509">
                  <c:v>6147.75</c:v>
                </c:pt>
                <c:pt idx="1510">
                  <c:v>6147.0</c:v>
                </c:pt>
                <c:pt idx="1511">
                  <c:v>6146.0</c:v>
                </c:pt>
                <c:pt idx="1512">
                  <c:v>6143.75</c:v>
                </c:pt>
                <c:pt idx="1513">
                  <c:v>6143.25</c:v>
                </c:pt>
                <c:pt idx="1514">
                  <c:v>6142.5</c:v>
                </c:pt>
                <c:pt idx="1515">
                  <c:v>6140.0</c:v>
                </c:pt>
                <c:pt idx="1516">
                  <c:v>6138.25</c:v>
                </c:pt>
                <c:pt idx="1517">
                  <c:v>6137.25</c:v>
                </c:pt>
                <c:pt idx="1518">
                  <c:v>6135.5</c:v>
                </c:pt>
                <c:pt idx="1519">
                  <c:v>6134.0</c:v>
                </c:pt>
                <c:pt idx="1520">
                  <c:v>6132.5</c:v>
                </c:pt>
                <c:pt idx="1521">
                  <c:v>6132.0</c:v>
                </c:pt>
                <c:pt idx="1522">
                  <c:v>6131.25</c:v>
                </c:pt>
                <c:pt idx="1523">
                  <c:v>6130.5</c:v>
                </c:pt>
                <c:pt idx="1524">
                  <c:v>6129.25</c:v>
                </c:pt>
                <c:pt idx="1525">
                  <c:v>6128.5</c:v>
                </c:pt>
                <c:pt idx="1526">
                  <c:v>6128.25</c:v>
                </c:pt>
                <c:pt idx="1527">
                  <c:v>6127.25</c:v>
                </c:pt>
                <c:pt idx="1528">
                  <c:v>6125.75</c:v>
                </c:pt>
                <c:pt idx="1529">
                  <c:v>6124.5</c:v>
                </c:pt>
                <c:pt idx="1530">
                  <c:v>6124.0</c:v>
                </c:pt>
                <c:pt idx="1531">
                  <c:v>6123.25</c:v>
                </c:pt>
                <c:pt idx="1532">
                  <c:v>6122.5</c:v>
                </c:pt>
                <c:pt idx="1533">
                  <c:v>6121.75</c:v>
                </c:pt>
                <c:pt idx="1534">
                  <c:v>6120.25</c:v>
                </c:pt>
                <c:pt idx="1535">
                  <c:v>6119.0</c:v>
                </c:pt>
                <c:pt idx="1536">
                  <c:v>6118.5</c:v>
                </c:pt>
                <c:pt idx="1537">
                  <c:v>6118.0</c:v>
                </c:pt>
                <c:pt idx="1538">
                  <c:v>6117.0</c:v>
                </c:pt>
                <c:pt idx="1539">
                  <c:v>6116.0</c:v>
                </c:pt>
                <c:pt idx="1540">
                  <c:v>6115.5</c:v>
                </c:pt>
                <c:pt idx="1541">
                  <c:v>6115.0</c:v>
                </c:pt>
                <c:pt idx="1542">
                  <c:v>6113.75</c:v>
                </c:pt>
                <c:pt idx="1543">
                  <c:v>6113.25</c:v>
                </c:pt>
                <c:pt idx="1544">
                  <c:v>6112.0</c:v>
                </c:pt>
                <c:pt idx="1545">
                  <c:v>6111.25</c:v>
                </c:pt>
                <c:pt idx="1546">
                  <c:v>6110.5</c:v>
                </c:pt>
                <c:pt idx="1547">
                  <c:v>6110.0</c:v>
                </c:pt>
                <c:pt idx="1548">
                  <c:v>6109.25</c:v>
                </c:pt>
                <c:pt idx="1549">
                  <c:v>6107.75</c:v>
                </c:pt>
                <c:pt idx="1550">
                  <c:v>6107.0</c:v>
                </c:pt>
                <c:pt idx="1551">
                  <c:v>6106.5</c:v>
                </c:pt>
                <c:pt idx="1552">
                  <c:v>6106.0</c:v>
                </c:pt>
                <c:pt idx="1553">
                  <c:v>6104.75</c:v>
                </c:pt>
                <c:pt idx="1554">
                  <c:v>6104.5</c:v>
                </c:pt>
                <c:pt idx="1555">
                  <c:v>6103.5</c:v>
                </c:pt>
                <c:pt idx="1556">
                  <c:v>6102.5</c:v>
                </c:pt>
                <c:pt idx="1557">
                  <c:v>6101.75</c:v>
                </c:pt>
                <c:pt idx="1558">
                  <c:v>6101.25</c:v>
                </c:pt>
                <c:pt idx="1559">
                  <c:v>6100.75</c:v>
                </c:pt>
                <c:pt idx="1560">
                  <c:v>6099.5</c:v>
                </c:pt>
                <c:pt idx="1561">
                  <c:v>6098.75</c:v>
                </c:pt>
                <c:pt idx="1562">
                  <c:v>6098.25</c:v>
                </c:pt>
                <c:pt idx="1563">
                  <c:v>6097.75</c:v>
                </c:pt>
                <c:pt idx="1564">
                  <c:v>6096.75</c:v>
                </c:pt>
                <c:pt idx="1565">
                  <c:v>6094.75</c:v>
                </c:pt>
                <c:pt idx="1566">
                  <c:v>6093.5</c:v>
                </c:pt>
                <c:pt idx="1567">
                  <c:v>6093.25</c:v>
                </c:pt>
                <c:pt idx="1568">
                  <c:v>6092.5</c:v>
                </c:pt>
                <c:pt idx="1569">
                  <c:v>6091.25</c:v>
                </c:pt>
                <c:pt idx="1570">
                  <c:v>6090.5</c:v>
                </c:pt>
                <c:pt idx="1571">
                  <c:v>6089.5</c:v>
                </c:pt>
                <c:pt idx="1572">
                  <c:v>6089.0</c:v>
                </c:pt>
                <c:pt idx="1573">
                  <c:v>6087.5</c:v>
                </c:pt>
                <c:pt idx="1574">
                  <c:v>6086.75</c:v>
                </c:pt>
                <c:pt idx="1575">
                  <c:v>6086.5</c:v>
                </c:pt>
                <c:pt idx="1576">
                  <c:v>6085.25</c:v>
                </c:pt>
                <c:pt idx="1577">
                  <c:v>6084.0</c:v>
                </c:pt>
                <c:pt idx="1578">
                  <c:v>6083.25</c:v>
                </c:pt>
                <c:pt idx="1579">
                  <c:v>6083.0</c:v>
                </c:pt>
                <c:pt idx="1580">
                  <c:v>6082.75</c:v>
                </c:pt>
                <c:pt idx="1581">
                  <c:v>6082.0</c:v>
                </c:pt>
                <c:pt idx="1582">
                  <c:v>6081.0</c:v>
                </c:pt>
                <c:pt idx="1583">
                  <c:v>6080.5</c:v>
                </c:pt>
                <c:pt idx="1584">
                  <c:v>6080.0</c:v>
                </c:pt>
                <c:pt idx="1585">
                  <c:v>6079.5</c:v>
                </c:pt>
                <c:pt idx="1586">
                  <c:v>6079.25</c:v>
                </c:pt>
                <c:pt idx="1587">
                  <c:v>6078.25</c:v>
                </c:pt>
                <c:pt idx="1588">
                  <c:v>6078.0</c:v>
                </c:pt>
                <c:pt idx="1589">
                  <c:v>6077.5</c:v>
                </c:pt>
                <c:pt idx="1590">
                  <c:v>6076.0</c:v>
                </c:pt>
                <c:pt idx="1591">
                  <c:v>6075.0</c:v>
                </c:pt>
                <c:pt idx="1592">
                  <c:v>6074.75</c:v>
                </c:pt>
                <c:pt idx="1593">
                  <c:v>6073.75</c:v>
                </c:pt>
                <c:pt idx="1594">
                  <c:v>6073.0</c:v>
                </c:pt>
                <c:pt idx="1595">
                  <c:v>6072.75</c:v>
                </c:pt>
                <c:pt idx="1596">
                  <c:v>6072.25</c:v>
                </c:pt>
                <c:pt idx="1597">
                  <c:v>6072.0</c:v>
                </c:pt>
                <c:pt idx="1598">
                  <c:v>6071.25</c:v>
                </c:pt>
                <c:pt idx="1599">
                  <c:v>6069.75</c:v>
                </c:pt>
                <c:pt idx="1600">
                  <c:v>6069.25</c:v>
                </c:pt>
                <c:pt idx="1601">
                  <c:v>6068.25</c:v>
                </c:pt>
                <c:pt idx="1602">
                  <c:v>6067.25</c:v>
                </c:pt>
                <c:pt idx="1603">
                  <c:v>6066.5</c:v>
                </c:pt>
                <c:pt idx="1604">
                  <c:v>6066.0</c:v>
                </c:pt>
                <c:pt idx="1605">
                  <c:v>6065.0</c:v>
                </c:pt>
                <c:pt idx="1606">
                  <c:v>6064.5</c:v>
                </c:pt>
                <c:pt idx="1607">
                  <c:v>6063.5</c:v>
                </c:pt>
                <c:pt idx="1608">
                  <c:v>6063.25</c:v>
                </c:pt>
                <c:pt idx="1609">
                  <c:v>6062.75</c:v>
                </c:pt>
                <c:pt idx="1610">
                  <c:v>6061.5</c:v>
                </c:pt>
                <c:pt idx="1611">
                  <c:v>6060.75</c:v>
                </c:pt>
                <c:pt idx="1612">
                  <c:v>6060.0</c:v>
                </c:pt>
                <c:pt idx="1613">
                  <c:v>6058.5</c:v>
                </c:pt>
                <c:pt idx="1614">
                  <c:v>6057.5</c:v>
                </c:pt>
                <c:pt idx="1615">
                  <c:v>6057.25</c:v>
                </c:pt>
                <c:pt idx="1616">
                  <c:v>6057.0</c:v>
                </c:pt>
                <c:pt idx="1617">
                  <c:v>6055.75</c:v>
                </c:pt>
                <c:pt idx="1618">
                  <c:v>6055.5</c:v>
                </c:pt>
                <c:pt idx="1619">
                  <c:v>6055.25</c:v>
                </c:pt>
                <c:pt idx="1620">
                  <c:v>6054.5</c:v>
                </c:pt>
                <c:pt idx="1621">
                  <c:v>6054.25</c:v>
                </c:pt>
                <c:pt idx="1622">
                  <c:v>6054.0</c:v>
                </c:pt>
                <c:pt idx="1623">
                  <c:v>6053.25</c:v>
                </c:pt>
                <c:pt idx="1624">
                  <c:v>6052.75</c:v>
                </c:pt>
                <c:pt idx="1625">
                  <c:v>6052.0</c:v>
                </c:pt>
                <c:pt idx="1626">
                  <c:v>6051.75</c:v>
                </c:pt>
                <c:pt idx="1627">
                  <c:v>6051.25</c:v>
                </c:pt>
                <c:pt idx="1628">
                  <c:v>6050.75</c:v>
                </c:pt>
                <c:pt idx="1629">
                  <c:v>6050.25</c:v>
                </c:pt>
                <c:pt idx="1630">
                  <c:v>6050.0</c:v>
                </c:pt>
                <c:pt idx="1631">
                  <c:v>6049.25</c:v>
                </c:pt>
                <c:pt idx="1632">
                  <c:v>6048.5</c:v>
                </c:pt>
                <c:pt idx="1633">
                  <c:v>6048.25</c:v>
                </c:pt>
                <c:pt idx="1634">
                  <c:v>6047.75</c:v>
                </c:pt>
                <c:pt idx="1635">
                  <c:v>6047.25</c:v>
                </c:pt>
                <c:pt idx="1636">
                  <c:v>6047.0</c:v>
                </c:pt>
                <c:pt idx="1637">
                  <c:v>6046.5</c:v>
                </c:pt>
                <c:pt idx="1638">
                  <c:v>6045.75</c:v>
                </c:pt>
                <c:pt idx="1639">
                  <c:v>6045.25</c:v>
                </c:pt>
                <c:pt idx="1640">
                  <c:v>6045.0</c:v>
                </c:pt>
                <c:pt idx="1641">
                  <c:v>6044.75</c:v>
                </c:pt>
                <c:pt idx="1642">
                  <c:v>6044.5</c:v>
                </c:pt>
                <c:pt idx="1643">
                  <c:v>6044.25</c:v>
                </c:pt>
                <c:pt idx="1644">
                  <c:v>6044.0</c:v>
                </c:pt>
                <c:pt idx="1645">
                  <c:v>6043.5</c:v>
                </c:pt>
                <c:pt idx="1646">
                  <c:v>6042.75</c:v>
                </c:pt>
                <c:pt idx="1647">
                  <c:v>6042.5</c:v>
                </c:pt>
                <c:pt idx="1648">
                  <c:v>6042.0</c:v>
                </c:pt>
                <c:pt idx="1649">
                  <c:v>6041.5</c:v>
                </c:pt>
                <c:pt idx="1650">
                  <c:v>6041.25</c:v>
                </c:pt>
                <c:pt idx="1651">
                  <c:v>6041.0</c:v>
                </c:pt>
                <c:pt idx="1652">
                  <c:v>6040.0</c:v>
                </c:pt>
                <c:pt idx="1653">
                  <c:v>6039.5</c:v>
                </c:pt>
                <c:pt idx="1654">
                  <c:v>6039.25</c:v>
                </c:pt>
                <c:pt idx="1655">
                  <c:v>6039.0</c:v>
                </c:pt>
                <c:pt idx="1656">
                  <c:v>6038.25</c:v>
                </c:pt>
                <c:pt idx="1657">
                  <c:v>6037.0</c:v>
                </c:pt>
                <c:pt idx="1658">
                  <c:v>6036.5</c:v>
                </c:pt>
                <c:pt idx="1659">
                  <c:v>6036.0</c:v>
                </c:pt>
                <c:pt idx="1660">
                  <c:v>6035.75</c:v>
                </c:pt>
                <c:pt idx="1661">
                  <c:v>6035.5</c:v>
                </c:pt>
                <c:pt idx="1662">
                  <c:v>6035.25</c:v>
                </c:pt>
                <c:pt idx="1663">
                  <c:v>6034.75</c:v>
                </c:pt>
                <c:pt idx="1664">
                  <c:v>6034.25</c:v>
                </c:pt>
                <c:pt idx="1665">
                  <c:v>6033.5</c:v>
                </c:pt>
                <c:pt idx="1666">
                  <c:v>6033.0</c:v>
                </c:pt>
                <c:pt idx="1667">
                  <c:v>6032.75</c:v>
                </c:pt>
                <c:pt idx="1668">
                  <c:v>6032.5</c:v>
                </c:pt>
                <c:pt idx="1669">
                  <c:v>6032.0</c:v>
                </c:pt>
                <c:pt idx="1670">
                  <c:v>6031.5</c:v>
                </c:pt>
                <c:pt idx="1671">
                  <c:v>6031.25</c:v>
                </c:pt>
                <c:pt idx="1672">
                  <c:v>6030.75</c:v>
                </c:pt>
                <c:pt idx="1673">
                  <c:v>6030.0</c:v>
                </c:pt>
                <c:pt idx="1674">
                  <c:v>6029.75</c:v>
                </c:pt>
                <c:pt idx="1675">
                  <c:v>6029.0</c:v>
                </c:pt>
                <c:pt idx="1676">
                  <c:v>6028.25</c:v>
                </c:pt>
                <c:pt idx="1677">
                  <c:v>6028.0</c:v>
                </c:pt>
                <c:pt idx="1678">
                  <c:v>6027.5</c:v>
                </c:pt>
                <c:pt idx="1679">
                  <c:v>6027.0</c:v>
                </c:pt>
                <c:pt idx="1680">
                  <c:v>6026.75</c:v>
                </c:pt>
                <c:pt idx="1681">
                  <c:v>6026.5</c:v>
                </c:pt>
                <c:pt idx="1682">
                  <c:v>6026.25</c:v>
                </c:pt>
                <c:pt idx="1683">
                  <c:v>6025.5</c:v>
                </c:pt>
                <c:pt idx="1684">
                  <c:v>6024.5</c:v>
                </c:pt>
                <c:pt idx="1685">
                  <c:v>6024.25</c:v>
                </c:pt>
                <c:pt idx="1686">
                  <c:v>6023.5</c:v>
                </c:pt>
                <c:pt idx="1687">
                  <c:v>6023.25</c:v>
                </c:pt>
                <c:pt idx="1688">
                  <c:v>6023.0</c:v>
                </c:pt>
                <c:pt idx="1689">
                  <c:v>6022.75</c:v>
                </c:pt>
                <c:pt idx="1690">
                  <c:v>6022.5</c:v>
                </c:pt>
                <c:pt idx="1691">
                  <c:v>6022.0</c:v>
                </c:pt>
                <c:pt idx="1692">
                  <c:v>6021.75</c:v>
                </c:pt>
                <c:pt idx="1693">
                  <c:v>6021.0</c:v>
                </c:pt>
                <c:pt idx="1694">
                  <c:v>6020.75</c:v>
                </c:pt>
                <c:pt idx="1695">
                  <c:v>6020.5</c:v>
                </c:pt>
                <c:pt idx="1696">
                  <c:v>6020.0</c:v>
                </c:pt>
                <c:pt idx="1697">
                  <c:v>6019.75</c:v>
                </c:pt>
                <c:pt idx="1698">
                  <c:v>6018.5</c:v>
                </c:pt>
                <c:pt idx="1699">
                  <c:v>6018.0</c:v>
                </c:pt>
                <c:pt idx="1700">
                  <c:v>6017.75</c:v>
                </c:pt>
                <c:pt idx="1701">
                  <c:v>6017.5</c:v>
                </c:pt>
                <c:pt idx="1702">
                  <c:v>6017.0</c:v>
                </c:pt>
                <c:pt idx="1703">
                  <c:v>6016.75</c:v>
                </c:pt>
                <c:pt idx="1704">
                  <c:v>6016.5</c:v>
                </c:pt>
                <c:pt idx="1705">
                  <c:v>6016.0</c:v>
                </c:pt>
                <c:pt idx="1706">
                  <c:v>6015.5</c:v>
                </c:pt>
                <c:pt idx="1707">
                  <c:v>6014.75</c:v>
                </c:pt>
                <c:pt idx="1708">
                  <c:v>6014.5</c:v>
                </c:pt>
                <c:pt idx="1709">
                  <c:v>6014.25</c:v>
                </c:pt>
                <c:pt idx="1710">
                  <c:v>6014.0</c:v>
                </c:pt>
                <c:pt idx="1711">
                  <c:v>6013.5</c:v>
                </c:pt>
                <c:pt idx="1712">
                  <c:v>6013.0</c:v>
                </c:pt>
                <c:pt idx="1713">
                  <c:v>6012.75</c:v>
                </c:pt>
                <c:pt idx="1714">
                  <c:v>6012.5</c:v>
                </c:pt>
                <c:pt idx="1715">
                  <c:v>6012.0</c:v>
                </c:pt>
                <c:pt idx="1716">
                  <c:v>6011.5</c:v>
                </c:pt>
                <c:pt idx="1717">
                  <c:v>6011.25</c:v>
                </c:pt>
                <c:pt idx="1718">
                  <c:v>6011.0</c:v>
                </c:pt>
                <c:pt idx="1719">
                  <c:v>6010.5</c:v>
                </c:pt>
                <c:pt idx="1720">
                  <c:v>6010.25</c:v>
                </c:pt>
                <c:pt idx="1721">
                  <c:v>6010.0</c:v>
                </c:pt>
                <c:pt idx="1722">
                  <c:v>6009.75</c:v>
                </c:pt>
                <c:pt idx="1723">
                  <c:v>6009.25</c:v>
                </c:pt>
                <c:pt idx="1724">
                  <c:v>6009.0</c:v>
                </c:pt>
                <c:pt idx="1725">
                  <c:v>6008.75</c:v>
                </c:pt>
                <c:pt idx="1726">
                  <c:v>6008.5</c:v>
                </c:pt>
                <c:pt idx="1727">
                  <c:v>6008.25</c:v>
                </c:pt>
                <c:pt idx="1728">
                  <c:v>6008.0</c:v>
                </c:pt>
                <c:pt idx="1729">
                  <c:v>6007.75</c:v>
                </c:pt>
                <c:pt idx="1730">
                  <c:v>6007.5</c:v>
                </c:pt>
                <c:pt idx="1731">
                  <c:v>6007.0</c:v>
                </c:pt>
                <c:pt idx="1732">
                  <c:v>6006.5</c:v>
                </c:pt>
                <c:pt idx="1733">
                  <c:v>6006.0</c:v>
                </c:pt>
                <c:pt idx="1734">
                  <c:v>6005.75</c:v>
                </c:pt>
                <c:pt idx="1735">
                  <c:v>6005.5</c:v>
                </c:pt>
                <c:pt idx="1736">
                  <c:v>6005.25</c:v>
                </c:pt>
                <c:pt idx="1737">
                  <c:v>6005.0</c:v>
                </c:pt>
                <c:pt idx="1738">
                  <c:v>6004.75</c:v>
                </c:pt>
                <c:pt idx="1739">
                  <c:v>6004.5</c:v>
                </c:pt>
                <c:pt idx="1740">
                  <c:v>6004.25</c:v>
                </c:pt>
                <c:pt idx="1741">
                  <c:v>6004.0</c:v>
                </c:pt>
                <c:pt idx="1742">
                  <c:v>6003.75</c:v>
                </c:pt>
                <c:pt idx="1743">
                  <c:v>6003.25</c:v>
                </c:pt>
                <c:pt idx="1744">
                  <c:v>6002.75</c:v>
                </c:pt>
                <c:pt idx="1745">
                  <c:v>6002.5</c:v>
                </c:pt>
                <c:pt idx="1746">
                  <c:v>6002.0</c:v>
                </c:pt>
                <c:pt idx="1747">
                  <c:v>6001.75</c:v>
                </c:pt>
                <c:pt idx="1748">
                  <c:v>6001.25</c:v>
                </c:pt>
                <c:pt idx="1749">
                  <c:v>6001.0</c:v>
                </c:pt>
                <c:pt idx="1750">
                  <c:v>6000.5</c:v>
                </c:pt>
                <c:pt idx="1751">
                  <c:v>5999.5</c:v>
                </c:pt>
                <c:pt idx="1752">
                  <c:v>5999.0</c:v>
                </c:pt>
                <c:pt idx="1753">
                  <c:v>5998.25</c:v>
                </c:pt>
                <c:pt idx="1754">
                  <c:v>5998.0</c:v>
                </c:pt>
                <c:pt idx="1755">
                  <c:v>5997.75</c:v>
                </c:pt>
                <c:pt idx="1756">
                  <c:v>5997.0</c:v>
                </c:pt>
                <c:pt idx="1757">
                  <c:v>5996.0</c:v>
                </c:pt>
                <c:pt idx="1758">
                  <c:v>5995.5</c:v>
                </c:pt>
                <c:pt idx="1759">
                  <c:v>5994.5</c:v>
                </c:pt>
                <c:pt idx="1760">
                  <c:v>5994.25</c:v>
                </c:pt>
                <c:pt idx="1761">
                  <c:v>5993.75</c:v>
                </c:pt>
                <c:pt idx="1762">
                  <c:v>5993.5</c:v>
                </c:pt>
                <c:pt idx="1763">
                  <c:v>5993.0</c:v>
                </c:pt>
                <c:pt idx="1764">
                  <c:v>5992.75</c:v>
                </c:pt>
                <c:pt idx="1765">
                  <c:v>5992.5</c:v>
                </c:pt>
                <c:pt idx="1766">
                  <c:v>5992.25</c:v>
                </c:pt>
                <c:pt idx="1767">
                  <c:v>5992.0</c:v>
                </c:pt>
                <c:pt idx="1768">
                  <c:v>5991.25</c:v>
                </c:pt>
                <c:pt idx="1769">
                  <c:v>5990.5</c:v>
                </c:pt>
                <c:pt idx="1770">
                  <c:v>5989.5</c:v>
                </c:pt>
                <c:pt idx="1771">
                  <c:v>5989.0</c:v>
                </c:pt>
                <c:pt idx="1772">
                  <c:v>5988.75</c:v>
                </c:pt>
                <c:pt idx="1773">
                  <c:v>5988.25</c:v>
                </c:pt>
                <c:pt idx="1774">
                  <c:v>5987.5</c:v>
                </c:pt>
                <c:pt idx="1775">
                  <c:v>5986.75</c:v>
                </c:pt>
                <c:pt idx="1776">
                  <c:v>5986.0</c:v>
                </c:pt>
                <c:pt idx="1777">
                  <c:v>5985.75</c:v>
                </c:pt>
                <c:pt idx="1778">
                  <c:v>5985.25</c:v>
                </c:pt>
                <c:pt idx="1779">
                  <c:v>5984.75</c:v>
                </c:pt>
                <c:pt idx="1780">
                  <c:v>5984.25</c:v>
                </c:pt>
                <c:pt idx="1781">
                  <c:v>5984.0</c:v>
                </c:pt>
                <c:pt idx="1782">
                  <c:v>5983.25</c:v>
                </c:pt>
                <c:pt idx="1783">
                  <c:v>5982.75</c:v>
                </c:pt>
                <c:pt idx="1784">
                  <c:v>5982.5</c:v>
                </c:pt>
                <c:pt idx="1785">
                  <c:v>5982.25</c:v>
                </c:pt>
                <c:pt idx="1786">
                  <c:v>5981.75</c:v>
                </c:pt>
                <c:pt idx="1787">
                  <c:v>5981.25</c:v>
                </c:pt>
                <c:pt idx="1788">
                  <c:v>5981.0</c:v>
                </c:pt>
                <c:pt idx="1789">
                  <c:v>5980.75</c:v>
                </c:pt>
                <c:pt idx="1790">
                  <c:v>5980.25</c:v>
                </c:pt>
                <c:pt idx="1791">
                  <c:v>5979.25</c:v>
                </c:pt>
                <c:pt idx="1792">
                  <c:v>5978.0</c:v>
                </c:pt>
                <c:pt idx="1793">
                  <c:v>5977.75</c:v>
                </c:pt>
                <c:pt idx="1794">
                  <c:v>5977.0</c:v>
                </c:pt>
                <c:pt idx="1795">
                  <c:v>5976.0</c:v>
                </c:pt>
                <c:pt idx="1796">
                  <c:v>5975.75</c:v>
                </c:pt>
                <c:pt idx="1797">
                  <c:v>5975.25</c:v>
                </c:pt>
                <c:pt idx="1798">
                  <c:v>5974.75</c:v>
                </c:pt>
                <c:pt idx="1799">
                  <c:v>5973.5</c:v>
                </c:pt>
                <c:pt idx="1800">
                  <c:v>5973.0</c:v>
                </c:pt>
                <c:pt idx="1801">
                  <c:v>5972.75</c:v>
                </c:pt>
                <c:pt idx="1802">
                  <c:v>5972.0</c:v>
                </c:pt>
                <c:pt idx="1803">
                  <c:v>5971.75</c:v>
                </c:pt>
                <c:pt idx="1804">
                  <c:v>5971.5</c:v>
                </c:pt>
                <c:pt idx="1805">
                  <c:v>5971.0</c:v>
                </c:pt>
                <c:pt idx="1806">
                  <c:v>5969.75</c:v>
                </c:pt>
                <c:pt idx="1807">
                  <c:v>5969.5</c:v>
                </c:pt>
                <c:pt idx="1808">
                  <c:v>5969.25</c:v>
                </c:pt>
                <c:pt idx="1809">
                  <c:v>5969.0</c:v>
                </c:pt>
                <c:pt idx="1810">
                  <c:v>5968.75</c:v>
                </c:pt>
                <c:pt idx="1811">
                  <c:v>5968.25</c:v>
                </c:pt>
                <c:pt idx="1812">
                  <c:v>5967.5</c:v>
                </c:pt>
                <c:pt idx="1813">
                  <c:v>5967.25</c:v>
                </c:pt>
                <c:pt idx="1814">
                  <c:v>5967.0</c:v>
                </c:pt>
                <c:pt idx="1815">
                  <c:v>5966.75</c:v>
                </c:pt>
                <c:pt idx="1816">
                  <c:v>5966.0</c:v>
                </c:pt>
                <c:pt idx="1817">
                  <c:v>5965.25</c:v>
                </c:pt>
                <c:pt idx="1818">
                  <c:v>5965.0</c:v>
                </c:pt>
                <c:pt idx="1819">
                  <c:v>5964.75</c:v>
                </c:pt>
                <c:pt idx="1820">
                  <c:v>5964.5</c:v>
                </c:pt>
                <c:pt idx="1821">
                  <c:v>5963.75</c:v>
                </c:pt>
                <c:pt idx="1822">
                  <c:v>5963.5</c:v>
                </c:pt>
                <c:pt idx="1823">
                  <c:v>5962.75</c:v>
                </c:pt>
                <c:pt idx="1824">
                  <c:v>5962.5</c:v>
                </c:pt>
                <c:pt idx="1825">
                  <c:v>5962.25</c:v>
                </c:pt>
                <c:pt idx="1826">
                  <c:v>5962.0</c:v>
                </c:pt>
                <c:pt idx="1827">
                  <c:v>5961.5</c:v>
                </c:pt>
                <c:pt idx="1828">
                  <c:v>5961.25</c:v>
                </c:pt>
                <c:pt idx="1829">
                  <c:v>5960.75</c:v>
                </c:pt>
                <c:pt idx="1830">
                  <c:v>5960.5</c:v>
                </c:pt>
                <c:pt idx="1831">
                  <c:v>5960.25</c:v>
                </c:pt>
                <c:pt idx="1832">
                  <c:v>5960.0</c:v>
                </c:pt>
                <c:pt idx="1833">
                  <c:v>5959.75</c:v>
                </c:pt>
                <c:pt idx="1834">
                  <c:v>5959.5</c:v>
                </c:pt>
                <c:pt idx="1835">
                  <c:v>5959.0</c:v>
                </c:pt>
                <c:pt idx="1836">
                  <c:v>5958.5</c:v>
                </c:pt>
                <c:pt idx="1837">
                  <c:v>5958.25</c:v>
                </c:pt>
                <c:pt idx="1838">
                  <c:v>5957.75</c:v>
                </c:pt>
                <c:pt idx="1839">
                  <c:v>5957.5</c:v>
                </c:pt>
                <c:pt idx="1840">
                  <c:v>5957.0</c:v>
                </c:pt>
                <c:pt idx="1841">
                  <c:v>5956.0</c:v>
                </c:pt>
                <c:pt idx="1842">
                  <c:v>5955.75</c:v>
                </c:pt>
                <c:pt idx="1843">
                  <c:v>5955.0</c:v>
                </c:pt>
                <c:pt idx="1844">
                  <c:v>5954.75</c:v>
                </c:pt>
                <c:pt idx="1845">
                  <c:v>5953.0</c:v>
                </c:pt>
                <c:pt idx="1846">
                  <c:v>5952.75</c:v>
                </c:pt>
                <c:pt idx="1847">
                  <c:v>5952.25</c:v>
                </c:pt>
                <c:pt idx="1848">
                  <c:v>5951.75</c:v>
                </c:pt>
                <c:pt idx="1849">
                  <c:v>5951.25</c:v>
                </c:pt>
                <c:pt idx="1850">
                  <c:v>5951.0</c:v>
                </c:pt>
                <c:pt idx="1851">
                  <c:v>5950.75</c:v>
                </c:pt>
                <c:pt idx="1852">
                  <c:v>5950.5</c:v>
                </c:pt>
                <c:pt idx="1853">
                  <c:v>5949.5</c:v>
                </c:pt>
                <c:pt idx="1854">
                  <c:v>5949.0</c:v>
                </c:pt>
                <c:pt idx="1855">
                  <c:v>5948.75</c:v>
                </c:pt>
                <c:pt idx="1856">
                  <c:v>5948.5</c:v>
                </c:pt>
                <c:pt idx="1857">
                  <c:v>5948.25</c:v>
                </c:pt>
                <c:pt idx="1858">
                  <c:v>5948.0</c:v>
                </c:pt>
                <c:pt idx="1859">
                  <c:v>5947.75</c:v>
                </c:pt>
                <c:pt idx="1860">
                  <c:v>5947.25</c:v>
                </c:pt>
                <c:pt idx="1861">
                  <c:v>5946.75</c:v>
                </c:pt>
                <c:pt idx="1862">
                  <c:v>5946.5</c:v>
                </c:pt>
                <c:pt idx="1863">
                  <c:v>5946.0</c:v>
                </c:pt>
                <c:pt idx="1864">
                  <c:v>5945.5</c:v>
                </c:pt>
                <c:pt idx="1865">
                  <c:v>5945.0</c:v>
                </c:pt>
                <c:pt idx="1866">
                  <c:v>5944.5</c:v>
                </c:pt>
                <c:pt idx="1867">
                  <c:v>5944.25</c:v>
                </c:pt>
                <c:pt idx="1868">
                  <c:v>5944.0</c:v>
                </c:pt>
                <c:pt idx="1869">
                  <c:v>5943.75</c:v>
                </c:pt>
                <c:pt idx="1870">
                  <c:v>5943.5</c:v>
                </c:pt>
                <c:pt idx="1871">
                  <c:v>5943.25</c:v>
                </c:pt>
                <c:pt idx="1872">
                  <c:v>5943.0</c:v>
                </c:pt>
                <c:pt idx="1873">
                  <c:v>5942.75</c:v>
                </c:pt>
                <c:pt idx="1874">
                  <c:v>5942.5</c:v>
                </c:pt>
                <c:pt idx="1875">
                  <c:v>5942.25</c:v>
                </c:pt>
                <c:pt idx="1876">
                  <c:v>5942.0</c:v>
                </c:pt>
                <c:pt idx="1877">
                  <c:v>5941.5</c:v>
                </c:pt>
                <c:pt idx="1878">
                  <c:v>5941.25</c:v>
                </c:pt>
                <c:pt idx="1879">
                  <c:v>5940.25</c:v>
                </c:pt>
                <c:pt idx="1880">
                  <c:v>5939.75</c:v>
                </c:pt>
                <c:pt idx="1881">
                  <c:v>5939.5</c:v>
                </c:pt>
                <c:pt idx="1882">
                  <c:v>5939.0</c:v>
                </c:pt>
                <c:pt idx="1883">
                  <c:v>5938.5</c:v>
                </c:pt>
                <c:pt idx="1884">
                  <c:v>5938.25</c:v>
                </c:pt>
                <c:pt idx="1885">
                  <c:v>5938.0</c:v>
                </c:pt>
                <c:pt idx="1886">
                  <c:v>5937.75</c:v>
                </c:pt>
                <c:pt idx="1887">
                  <c:v>5937.0</c:v>
                </c:pt>
                <c:pt idx="1888">
                  <c:v>5936.5</c:v>
                </c:pt>
                <c:pt idx="1889">
                  <c:v>5936.25</c:v>
                </c:pt>
                <c:pt idx="1890">
                  <c:v>5935.25</c:v>
                </c:pt>
                <c:pt idx="1891">
                  <c:v>5935.0</c:v>
                </c:pt>
                <c:pt idx="1892">
                  <c:v>5934.75</c:v>
                </c:pt>
                <c:pt idx="1893">
                  <c:v>5934.0</c:v>
                </c:pt>
                <c:pt idx="1894">
                  <c:v>5933.5</c:v>
                </c:pt>
                <c:pt idx="1895">
                  <c:v>5932.75</c:v>
                </c:pt>
                <c:pt idx="1896">
                  <c:v>5932.5</c:v>
                </c:pt>
                <c:pt idx="1897">
                  <c:v>5932.25</c:v>
                </c:pt>
                <c:pt idx="1898">
                  <c:v>5932.0</c:v>
                </c:pt>
                <c:pt idx="1899">
                  <c:v>5931.75</c:v>
                </c:pt>
                <c:pt idx="1900">
                  <c:v>5931.25</c:v>
                </c:pt>
                <c:pt idx="1901">
                  <c:v>5930.75</c:v>
                </c:pt>
                <c:pt idx="1902">
                  <c:v>5930.25</c:v>
                </c:pt>
                <c:pt idx="1903">
                  <c:v>5930.0</c:v>
                </c:pt>
                <c:pt idx="1904">
                  <c:v>5929.5</c:v>
                </c:pt>
                <c:pt idx="1905">
                  <c:v>5928.5</c:v>
                </c:pt>
                <c:pt idx="1906">
                  <c:v>5927.5</c:v>
                </c:pt>
                <c:pt idx="1907">
                  <c:v>5926.75</c:v>
                </c:pt>
                <c:pt idx="1908">
                  <c:v>5925.75</c:v>
                </c:pt>
                <c:pt idx="1909">
                  <c:v>5925.25</c:v>
                </c:pt>
                <c:pt idx="1910">
                  <c:v>5924.75</c:v>
                </c:pt>
                <c:pt idx="1911">
                  <c:v>5924.0</c:v>
                </c:pt>
                <c:pt idx="1912">
                  <c:v>5923.5</c:v>
                </c:pt>
                <c:pt idx="1913">
                  <c:v>5923.0</c:v>
                </c:pt>
                <c:pt idx="1914">
                  <c:v>5922.5</c:v>
                </c:pt>
                <c:pt idx="1915">
                  <c:v>5922.0</c:v>
                </c:pt>
                <c:pt idx="1916">
                  <c:v>5921.5</c:v>
                </c:pt>
                <c:pt idx="1917">
                  <c:v>5920.75</c:v>
                </c:pt>
                <c:pt idx="1918">
                  <c:v>5920.5</c:v>
                </c:pt>
                <c:pt idx="1919">
                  <c:v>5920.0</c:v>
                </c:pt>
                <c:pt idx="1920">
                  <c:v>5919.5</c:v>
                </c:pt>
                <c:pt idx="1921">
                  <c:v>5918.25</c:v>
                </c:pt>
                <c:pt idx="1922">
                  <c:v>5917.75</c:v>
                </c:pt>
                <c:pt idx="1923">
                  <c:v>5916.5</c:v>
                </c:pt>
                <c:pt idx="1924">
                  <c:v>5915.75</c:v>
                </c:pt>
                <c:pt idx="1925">
                  <c:v>5915.0</c:v>
                </c:pt>
                <c:pt idx="1926">
                  <c:v>5914.25</c:v>
                </c:pt>
                <c:pt idx="1927">
                  <c:v>5913.5</c:v>
                </c:pt>
                <c:pt idx="1928">
                  <c:v>5912.75</c:v>
                </c:pt>
                <c:pt idx="1929">
                  <c:v>5912.0</c:v>
                </c:pt>
                <c:pt idx="1930">
                  <c:v>5911.5</c:v>
                </c:pt>
                <c:pt idx="1931">
                  <c:v>5910.75</c:v>
                </c:pt>
                <c:pt idx="1932">
                  <c:v>5910.25</c:v>
                </c:pt>
                <c:pt idx="1933">
                  <c:v>5910.0</c:v>
                </c:pt>
                <c:pt idx="1934">
                  <c:v>5909.25</c:v>
                </c:pt>
                <c:pt idx="1935">
                  <c:v>5908.5</c:v>
                </c:pt>
                <c:pt idx="1936">
                  <c:v>5907.0</c:v>
                </c:pt>
                <c:pt idx="1937">
                  <c:v>5906.0</c:v>
                </c:pt>
                <c:pt idx="1938">
                  <c:v>5905.0</c:v>
                </c:pt>
                <c:pt idx="1939">
                  <c:v>5904.5</c:v>
                </c:pt>
                <c:pt idx="1940">
                  <c:v>5904.0</c:v>
                </c:pt>
                <c:pt idx="1941">
                  <c:v>5902.75</c:v>
                </c:pt>
                <c:pt idx="1942">
                  <c:v>5902.5</c:v>
                </c:pt>
                <c:pt idx="1943">
                  <c:v>5901.75</c:v>
                </c:pt>
                <c:pt idx="1944">
                  <c:v>5901.5</c:v>
                </c:pt>
                <c:pt idx="1945">
                  <c:v>5901.0</c:v>
                </c:pt>
                <c:pt idx="1946">
                  <c:v>5900.5</c:v>
                </c:pt>
                <c:pt idx="1947">
                  <c:v>5899.0</c:v>
                </c:pt>
                <c:pt idx="1948">
                  <c:v>5898.5</c:v>
                </c:pt>
                <c:pt idx="1949">
                  <c:v>5898.0</c:v>
                </c:pt>
                <c:pt idx="1950">
                  <c:v>5897.5</c:v>
                </c:pt>
                <c:pt idx="1951">
                  <c:v>5897.25</c:v>
                </c:pt>
                <c:pt idx="1952">
                  <c:v>5896.0</c:v>
                </c:pt>
                <c:pt idx="1953">
                  <c:v>5895.75</c:v>
                </c:pt>
                <c:pt idx="1954">
                  <c:v>5895.5</c:v>
                </c:pt>
                <c:pt idx="1955">
                  <c:v>5894.5</c:v>
                </c:pt>
                <c:pt idx="1956">
                  <c:v>5894.0</c:v>
                </c:pt>
                <c:pt idx="1957">
                  <c:v>5893.5</c:v>
                </c:pt>
                <c:pt idx="1958">
                  <c:v>5892.25</c:v>
                </c:pt>
                <c:pt idx="1959">
                  <c:v>5891.5</c:v>
                </c:pt>
                <c:pt idx="1960">
                  <c:v>5890.5</c:v>
                </c:pt>
                <c:pt idx="1961">
                  <c:v>5889.25</c:v>
                </c:pt>
                <c:pt idx="1962">
                  <c:v>5888.75</c:v>
                </c:pt>
                <c:pt idx="1963">
                  <c:v>5888.25</c:v>
                </c:pt>
                <c:pt idx="1964">
                  <c:v>5888.0</c:v>
                </c:pt>
                <c:pt idx="1965">
                  <c:v>5887.25</c:v>
                </c:pt>
                <c:pt idx="1966">
                  <c:v>5887.0</c:v>
                </c:pt>
                <c:pt idx="1967">
                  <c:v>5886.0</c:v>
                </c:pt>
                <c:pt idx="1968">
                  <c:v>5885.25</c:v>
                </c:pt>
                <c:pt idx="1969">
                  <c:v>5885.0</c:v>
                </c:pt>
                <c:pt idx="1970">
                  <c:v>5884.75</c:v>
                </c:pt>
                <c:pt idx="1971">
                  <c:v>5884.0</c:v>
                </c:pt>
                <c:pt idx="1972">
                  <c:v>5883.75</c:v>
                </c:pt>
                <c:pt idx="1973">
                  <c:v>5883.5</c:v>
                </c:pt>
                <c:pt idx="1974">
                  <c:v>5883.25</c:v>
                </c:pt>
                <c:pt idx="1975">
                  <c:v>5882.5</c:v>
                </c:pt>
                <c:pt idx="1976">
                  <c:v>5882.25</c:v>
                </c:pt>
                <c:pt idx="1977">
                  <c:v>5882.0</c:v>
                </c:pt>
                <c:pt idx="1978">
                  <c:v>5881.0</c:v>
                </c:pt>
                <c:pt idx="1979">
                  <c:v>5880.75</c:v>
                </c:pt>
                <c:pt idx="1980">
                  <c:v>5880.5</c:v>
                </c:pt>
                <c:pt idx="1981">
                  <c:v>5880.0</c:v>
                </c:pt>
                <c:pt idx="1982">
                  <c:v>5879.75</c:v>
                </c:pt>
                <c:pt idx="1983">
                  <c:v>5879.0</c:v>
                </c:pt>
                <c:pt idx="1984">
                  <c:v>5878.5</c:v>
                </c:pt>
                <c:pt idx="1985">
                  <c:v>5877.75</c:v>
                </c:pt>
                <c:pt idx="1986">
                  <c:v>5877.5</c:v>
                </c:pt>
                <c:pt idx="1987">
                  <c:v>5877.0</c:v>
                </c:pt>
                <c:pt idx="1988">
                  <c:v>5876.75</c:v>
                </c:pt>
                <c:pt idx="1989">
                  <c:v>5875.25</c:v>
                </c:pt>
                <c:pt idx="1990">
                  <c:v>5874.5</c:v>
                </c:pt>
                <c:pt idx="1991">
                  <c:v>5874.25</c:v>
                </c:pt>
                <c:pt idx="1992">
                  <c:v>5873.5</c:v>
                </c:pt>
                <c:pt idx="1993">
                  <c:v>5873.0</c:v>
                </c:pt>
                <c:pt idx="1994">
                  <c:v>5872.0</c:v>
                </c:pt>
                <c:pt idx="1995">
                  <c:v>5871.0</c:v>
                </c:pt>
                <c:pt idx="1996">
                  <c:v>5870.25</c:v>
                </c:pt>
                <c:pt idx="1997">
                  <c:v>5869.5</c:v>
                </c:pt>
                <c:pt idx="1998">
                  <c:v>5869.0</c:v>
                </c:pt>
                <c:pt idx="1999">
                  <c:v>5868.75</c:v>
                </c:pt>
                <c:pt idx="2000">
                  <c:v>5868.5</c:v>
                </c:pt>
                <c:pt idx="2001">
                  <c:v>5867.75</c:v>
                </c:pt>
                <c:pt idx="2002">
                  <c:v>5867.25</c:v>
                </c:pt>
                <c:pt idx="2003">
                  <c:v>5867.0</c:v>
                </c:pt>
                <c:pt idx="2004">
                  <c:v>5865.25</c:v>
                </c:pt>
                <c:pt idx="2005">
                  <c:v>5865.0</c:v>
                </c:pt>
                <c:pt idx="2006">
                  <c:v>5864.25</c:v>
                </c:pt>
                <c:pt idx="2007">
                  <c:v>5863.5</c:v>
                </c:pt>
                <c:pt idx="2008">
                  <c:v>5863.0</c:v>
                </c:pt>
                <c:pt idx="2009">
                  <c:v>5862.25</c:v>
                </c:pt>
                <c:pt idx="2010">
                  <c:v>5861.75</c:v>
                </c:pt>
                <c:pt idx="2011">
                  <c:v>5860.5</c:v>
                </c:pt>
                <c:pt idx="2012">
                  <c:v>5859.25</c:v>
                </c:pt>
                <c:pt idx="2013">
                  <c:v>5858.0</c:v>
                </c:pt>
                <c:pt idx="2014">
                  <c:v>5857.25</c:v>
                </c:pt>
                <c:pt idx="2015">
                  <c:v>5856.75</c:v>
                </c:pt>
                <c:pt idx="2016">
                  <c:v>5855.25</c:v>
                </c:pt>
                <c:pt idx="2017">
                  <c:v>5854.25</c:v>
                </c:pt>
                <c:pt idx="2018">
                  <c:v>5853.0</c:v>
                </c:pt>
                <c:pt idx="2019">
                  <c:v>5851.75</c:v>
                </c:pt>
                <c:pt idx="2020">
                  <c:v>5851.0</c:v>
                </c:pt>
                <c:pt idx="2021">
                  <c:v>5850.25</c:v>
                </c:pt>
                <c:pt idx="2022">
                  <c:v>5849.0</c:v>
                </c:pt>
                <c:pt idx="2023">
                  <c:v>5848.75</c:v>
                </c:pt>
                <c:pt idx="2024">
                  <c:v>5848.0</c:v>
                </c:pt>
                <c:pt idx="2025">
                  <c:v>5847.5</c:v>
                </c:pt>
                <c:pt idx="2026">
                  <c:v>5847.25</c:v>
                </c:pt>
                <c:pt idx="2027">
                  <c:v>5846.5</c:v>
                </c:pt>
                <c:pt idx="2028">
                  <c:v>5846.0</c:v>
                </c:pt>
                <c:pt idx="2029">
                  <c:v>5845.75</c:v>
                </c:pt>
                <c:pt idx="2030">
                  <c:v>5844.25</c:v>
                </c:pt>
                <c:pt idx="2031">
                  <c:v>5843.0</c:v>
                </c:pt>
                <c:pt idx="2032">
                  <c:v>5841.5</c:v>
                </c:pt>
                <c:pt idx="2033">
                  <c:v>5840.25</c:v>
                </c:pt>
                <c:pt idx="2034">
                  <c:v>5838.75</c:v>
                </c:pt>
                <c:pt idx="2035">
                  <c:v>5838.25</c:v>
                </c:pt>
                <c:pt idx="2036">
                  <c:v>5837.0</c:v>
                </c:pt>
                <c:pt idx="2037">
                  <c:v>5835.5</c:v>
                </c:pt>
                <c:pt idx="2038">
                  <c:v>5835.25</c:v>
                </c:pt>
                <c:pt idx="2039">
                  <c:v>5834.5</c:v>
                </c:pt>
                <c:pt idx="2040">
                  <c:v>5833.25</c:v>
                </c:pt>
                <c:pt idx="2041">
                  <c:v>5832.5</c:v>
                </c:pt>
                <c:pt idx="2042">
                  <c:v>5831.5</c:v>
                </c:pt>
                <c:pt idx="2043">
                  <c:v>5830.0</c:v>
                </c:pt>
                <c:pt idx="2044">
                  <c:v>5829.25</c:v>
                </c:pt>
                <c:pt idx="2045">
                  <c:v>5828.25</c:v>
                </c:pt>
                <c:pt idx="2046">
                  <c:v>5827.0</c:v>
                </c:pt>
                <c:pt idx="2047">
                  <c:v>5825.25</c:v>
                </c:pt>
                <c:pt idx="2048">
                  <c:v>5824.5</c:v>
                </c:pt>
                <c:pt idx="2049">
                  <c:v>5823.25</c:v>
                </c:pt>
                <c:pt idx="2050">
                  <c:v>5822.5</c:v>
                </c:pt>
                <c:pt idx="2051">
                  <c:v>5821.5</c:v>
                </c:pt>
                <c:pt idx="2052">
                  <c:v>5819.75</c:v>
                </c:pt>
                <c:pt idx="2053">
                  <c:v>5818.75</c:v>
                </c:pt>
                <c:pt idx="2054">
                  <c:v>5818.0</c:v>
                </c:pt>
                <c:pt idx="2055">
                  <c:v>5816.5</c:v>
                </c:pt>
                <c:pt idx="2056">
                  <c:v>5815.25</c:v>
                </c:pt>
                <c:pt idx="2057">
                  <c:v>5814.5</c:v>
                </c:pt>
                <c:pt idx="2058">
                  <c:v>5813.75</c:v>
                </c:pt>
                <c:pt idx="2059">
                  <c:v>5813.0</c:v>
                </c:pt>
                <c:pt idx="2060">
                  <c:v>5812.5</c:v>
                </c:pt>
                <c:pt idx="2061">
                  <c:v>5811.5</c:v>
                </c:pt>
                <c:pt idx="2062">
                  <c:v>5809.5</c:v>
                </c:pt>
                <c:pt idx="2063">
                  <c:v>5807.75</c:v>
                </c:pt>
                <c:pt idx="2064">
                  <c:v>5806.75</c:v>
                </c:pt>
                <c:pt idx="2065">
                  <c:v>5806.25</c:v>
                </c:pt>
                <c:pt idx="2066">
                  <c:v>5805.0</c:v>
                </c:pt>
                <c:pt idx="2067">
                  <c:v>5804.75</c:v>
                </c:pt>
                <c:pt idx="2068">
                  <c:v>5803.75</c:v>
                </c:pt>
                <c:pt idx="2069">
                  <c:v>5803.25</c:v>
                </c:pt>
                <c:pt idx="2070">
                  <c:v>5802.25</c:v>
                </c:pt>
                <c:pt idx="2071">
                  <c:v>5801.25</c:v>
                </c:pt>
                <c:pt idx="2072">
                  <c:v>5801.0</c:v>
                </c:pt>
                <c:pt idx="2073">
                  <c:v>5800.0</c:v>
                </c:pt>
                <c:pt idx="2074">
                  <c:v>5798.75</c:v>
                </c:pt>
                <c:pt idx="2075">
                  <c:v>5796.75</c:v>
                </c:pt>
                <c:pt idx="2076">
                  <c:v>5795.75</c:v>
                </c:pt>
                <c:pt idx="2077">
                  <c:v>5794.75</c:v>
                </c:pt>
                <c:pt idx="2078">
                  <c:v>5793.0</c:v>
                </c:pt>
                <c:pt idx="2079">
                  <c:v>5791.0</c:v>
                </c:pt>
                <c:pt idx="2080">
                  <c:v>5790.0</c:v>
                </c:pt>
                <c:pt idx="2081">
                  <c:v>5789.0</c:v>
                </c:pt>
                <c:pt idx="2082">
                  <c:v>5787.75</c:v>
                </c:pt>
                <c:pt idx="2083">
                  <c:v>5786.75</c:v>
                </c:pt>
                <c:pt idx="2084">
                  <c:v>5786.5</c:v>
                </c:pt>
                <c:pt idx="2085">
                  <c:v>5786.25</c:v>
                </c:pt>
                <c:pt idx="2086">
                  <c:v>5786.0</c:v>
                </c:pt>
                <c:pt idx="2087">
                  <c:v>5785.75</c:v>
                </c:pt>
                <c:pt idx="2088">
                  <c:v>5784.5</c:v>
                </c:pt>
                <c:pt idx="2089">
                  <c:v>5783.0</c:v>
                </c:pt>
                <c:pt idx="2090">
                  <c:v>5781.5</c:v>
                </c:pt>
                <c:pt idx="2091">
                  <c:v>5779.75</c:v>
                </c:pt>
                <c:pt idx="2092">
                  <c:v>5779.0</c:v>
                </c:pt>
                <c:pt idx="2093">
                  <c:v>5778.0</c:v>
                </c:pt>
                <c:pt idx="2094">
                  <c:v>5777.5</c:v>
                </c:pt>
                <c:pt idx="2095">
                  <c:v>5776.5</c:v>
                </c:pt>
                <c:pt idx="2096">
                  <c:v>5775.75</c:v>
                </c:pt>
                <c:pt idx="2097">
                  <c:v>5774.25</c:v>
                </c:pt>
                <c:pt idx="2098">
                  <c:v>5772.75</c:v>
                </c:pt>
                <c:pt idx="2099">
                  <c:v>5772.0</c:v>
                </c:pt>
                <c:pt idx="2100">
                  <c:v>5771.5</c:v>
                </c:pt>
                <c:pt idx="2101">
                  <c:v>5770.5</c:v>
                </c:pt>
                <c:pt idx="2102">
                  <c:v>5768.75</c:v>
                </c:pt>
                <c:pt idx="2103">
                  <c:v>5768.25</c:v>
                </c:pt>
                <c:pt idx="2104">
                  <c:v>5766.5</c:v>
                </c:pt>
                <c:pt idx="2105">
                  <c:v>5765.25</c:v>
                </c:pt>
                <c:pt idx="2106">
                  <c:v>5764.75</c:v>
                </c:pt>
                <c:pt idx="2107">
                  <c:v>5764.25</c:v>
                </c:pt>
                <c:pt idx="2108">
                  <c:v>5763.25</c:v>
                </c:pt>
                <c:pt idx="2109">
                  <c:v>5762.0</c:v>
                </c:pt>
                <c:pt idx="2110">
                  <c:v>5761.5</c:v>
                </c:pt>
                <c:pt idx="2111">
                  <c:v>5760.25</c:v>
                </c:pt>
                <c:pt idx="2112">
                  <c:v>5760.0</c:v>
                </c:pt>
                <c:pt idx="2113">
                  <c:v>5758.75</c:v>
                </c:pt>
                <c:pt idx="2114">
                  <c:v>5758.0</c:v>
                </c:pt>
                <c:pt idx="2115">
                  <c:v>5757.0</c:v>
                </c:pt>
                <c:pt idx="2116">
                  <c:v>5756.0</c:v>
                </c:pt>
                <c:pt idx="2117">
                  <c:v>5754.5</c:v>
                </c:pt>
                <c:pt idx="2118">
                  <c:v>5752.25</c:v>
                </c:pt>
                <c:pt idx="2119">
                  <c:v>5751.5</c:v>
                </c:pt>
                <c:pt idx="2120">
                  <c:v>5749.5</c:v>
                </c:pt>
                <c:pt idx="2121">
                  <c:v>5748.5</c:v>
                </c:pt>
                <c:pt idx="2122">
                  <c:v>5747.25</c:v>
                </c:pt>
                <c:pt idx="2123">
                  <c:v>5746.25</c:v>
                </c:pt>
                <c:pt idx="2124">
                  <c:v>5745.25</c:v>
                </c:pt>
                <c:pt idx="2125">
                  <c:v>5744.5</c:v>
                </c:pt>
                <c:pt idx="2126">
                  <c:v>5743.0</c:v>
                </c:pt>
                <c:pt idx="2127">
                  <c:v>5742.5</c:v>
                </c:pt>
                <c:pt idx="2128">
                  <c:v>5742.25</c:v>
                </c:pt>
                <c:pt idx="2129">
                  <c:v>5742.0</c:v>
                </c:pt>
                <c:pt idx="2130">
                  <c:v>5741.0</c:v>
                </c:pt>
                <c:pt idx="2131">
                  <c:v>5740.25</c:v>
                </c:pt>
                <c:pt idx="2132">
                  <c:v>5739.5</c:v>
                </c:pt>
                <c:pt idx="2133">
                  <c:v>5738.75</c:v>
                </c:pt>
                <c:pt idx="2134">
                  <c:v>5738.0</c:v>
                </c:pt>
                <c:pt idx="2135">
                  <c:v>5737.5</c:v>
                </c:pt>
                <c:pt idx="2136">
                  <c:v>5737.25</c:v>
                </c:pt>
                <c:pt idx="2137">
                  <c:v>5735.75</c:v>
                </c:pt>
                <c:pt idx="2138">
                  <c:v>5734.5</c:v>
                </c:pt>
                <c:pt idx="2139">
                  <c:v>5734.0</c:v>
                </c:pt>
                <c:pt idx="2140">
                  <c:v>5733.25</c:v>
                </c:pt>
                <c:pt idx="2141">
                  <c:v>5731.75</c:v>
                </c:pt>
                <c:pt idx="2142">
                  <c:v>5731.0</c:v>
                </c:pt>
                <c:pt idx="2143">
                  <c:v>5730.5</c:v>
                </c:pt>
                <c:pt idx="2144">
                  <c:v>5729.0</c:v>
                </c:pt>
                <c:pt idx="2145">
                  <c:v>5728.25</c:v>
                </c:pt>
                <c:pt idx="2146">
                  <c:v>5727.25</c:v>
                </c:pt>
                <c:pt idx="2147">
                  <c:v>5726.5</c:v>
                </c:pt>
                <c:pt idx="2148">
                  <c:v>5724.75</c:v>
                </c:pt>
                <c:pt idx="2149">
                  <c:v>5724.25</c:v>
                </c:pt>
                <c:pt idx="2150">
                  <c:v>5723.75</c:v>
                </c:pt>
                <c:pt idx="2151">
                  <c:v>5723.0</c:v>
                </c:pt>
                <c:pt idx="2152">
                  <c:v>5720.0</c:v>
                </c:pt>
                <c:pt idx="2153">
                  <c:v>5719.0</c:v>
                </c:pt>
                <c:pt idx="2154">
                  <c:v>5717.25</c:v>
                </c:pt>
                <c:pt idx="2155">
                  <c:v>5715.5</c:v>
                </c:pt>
                <c:pt idx="2156">
                  <c:v>5714.5</c:v>
                </c:pt>
                <c:pt idx="2157">
                  <c:v>5713.75</c:v>
                </c:pt>
                <c:pt idx="2158">
                  <c:v>5712.5</c:v>
                </c:pt>
                <c:pt idx="2159">
                  <c:v>5710.5</c:v>
                </c:pt>
                <c:pt idx="2160">
                  <c:v>5709.75</c:v>
                </c:pt>
                <c:pt idx="2161">
                  <c:v>5708.5</c:v>
                </c:pt>
                <c:pt idx="2162">
                  <c:v>5708.0</c:v>
                </c:pt>
                <c:pt idx="2163">
                  <c:v>5707.0</c:v>
                </c:pt>
                <c:pt idx="2164">
                  <c:v>5705.75</c:v>
                </c:pt>
                <c:pt idx="2165">
                  <c:v>5704.75</c:v>
                </c:pt>
                <c:pt idx="2166">
                  <c:v>5704.5</c:v>
                </c:pt>
                <c:pt idx="2167">
                  <c:v>5703.25</c:v>
                </c:pt>
                <c:pt idx="2168">
                  <c:v>5701.75</c:v>
                </c:pt>
                <c:pt idx="2169">
                  <c:v>5699.25</c:v>
                </c:pt>
                <c:pt idx="2170">
                  <c:v>5698.0</c:v>
                </c:pt>
                <c:pt idx="2171">
                  <c:v>5696.75</c:v>
                </c:pt>
                <c:pt idx="2172">
                  <c:v>5695.0</c:v>
                </c:pt>
                <c:pt idx="2173">
                  <c:v>5693.0</c:v>
                </c:pt>
                <c:pt idx="2174">
                  <c:v>5691.25</c:v>
                </c:pt>
                <c:pt idx="2175">
                  <c:v>5690.25</c:v>
                </c:pt>
                <c:pt idx="2176">
                  <c:v>5688.0</c:v>
                </c:pt>
                <c:pt idx="2177">
                  <c:v>5687.25</c:v>
                </c:pt>
                <c:pt idx="2178">
                  <c:v>5685.75</c:v>
                </c:pt>
                <c:pt idx="2179">
                  <c:v>5684.0</c:v>
                </c:pt>
                <c:pt idx="2180">
                  <c:v>5683.25</c:v>
                </c:pt>
                <c:pt idx="2181">
                  <c:v>5681.75</c:v>
                </c:pt>
                <c:pt idx="2182">
                  <c:v>5680.5</c:v>
                </c:pt>
                <c:pt idx="2183">
                  <c:v>5678.5</c:v>
                </c:pt>
                <c:pt idx="2184">
                  <c:v>5677.75</c:v>
                </c:pt>
                <c:pt idx="2185">
                  <c:v>5677.0</c:v>
                </c:pt>
                <c:pt idx="2186">
                  <c:v>5676.0</c:v>
                </c:pt>
                <c:pt idx="2187">
                  <c:v>5674.75</c:v>
                </c:pt>
                <c:pt idx="2188">
                  <c:v>5673.25</c:v>
                </c:pt>
                <c:pt idx="2189">
                  <c:v>5672.5</c:v>
                </c:pt>
                <c:pt idx="2190">
                  <c:v>5671.0</c:v>
                </c:pt>
                <c:pt idx="2191">
                  <c:v>5669.25</c:v>
                </c:pt>
                <c:pt idx="2192">
                  <c:v>5668.75</c:v>
                </c:pt>
                <c:pt idx="2193">
                  <c:v>5667.0</c:v>
                </c:pt>
                <c:pt idx="2194">
                  <c:v>5665.25</c:v>
                </c:pt>
                <c:pt idx="2195">
                  <c:v>5664.5</c:v>
                </c:pt>
                <c:pt idx="2196">
                  <c:v>5663.0</c:v>
                </c:pt>
                <c:pt idx="2197">
                  <c:v>5661.25</c:v>
                </c:pt>
                <c:pt idx="2198">
                  <c:v>5660.0</c:v>
                </c:pt>
                <c:pt idx="2199">
                  <c:v>5659.5</c:v>
                </c:pt>
                <c:pt idx="2200">
                  <c:v>5658.0</c:v>
                </c:pt>
                <c:pt idx="2201">
                  <c:v>5656.0</c:v>
                </c:pt>
                <c:pt idx="2202">
                  <c:v>5655.25</c:v>
                </c:pt>
                <c:pt idx="2203">
                  <c:v>5655.0</c:v>
                </c:pt>
                <c:pt idx="2204">
                  <c:v>5654.5</c:v>
                </c:pt>
                <c:pt idx="2205">
                  <c:v>5653.75</c:v>
                </c:pt>
                <c:pt idx="2206">
                  <c:v>5653.25</c:v>
                </c:pt>
                <c:pt idx="2207">
                  <c:v>5652.75</c:v>
                </c:pt>
                <c:pt idx="2208">
                  <c:v>5652.25</c:v>
                </c:pt>
                <c:pt idx="2209">
                  <c:v>5650.75</c:v>
                </c:pt>
                <c:pt idx="2210">
                  <c:v>5650.0</c:v>
                </c:pt>
                <c:pt idx="2211">
                  <c:v>5649.75</c:v>
                </c:pt>
                <c:pt idx="2212">
                  <c:v>5647.75</c:v>
                </c:pt>
                <c:pt idx="2213">
                  <c:v>5646.75</c:v>
                </c:pt>
                <c:pt idx="2214">
                  <c:v>5646.25</c:v>
                </c:pt>
                <c:pt idx="2215">
                  <c:v>5644.5</c:v>
                </c:pt>
                <c:pt idx="2216">
                  <c:v>5643.75</c:v>
                </c:pt>
                <c:pt idx="2217">
                  <c:v>5643.5</c:v>
                </c:pt>
                <c:pt idx="2218">
                  <c:v>5642.25</c:v>
                </c:pt>
                <c:pt idx="2219">
                  <c:v>5641.0</c:v>
                </c:pt>
                <c:pt idx="2220">
                  <c:v>5639.75</c:v>
                </c:pt>
                <c:pt idx="2221">
                  <c:v>5638.25</c:v>
                </c:pt>
                <c:pt idx="2222">
                  <c:v>5638.0</c:v>
                </c:pt>
                <c:pt idx="2223">
                  <c:v>5637.25</c:v>
                </c:pt>
                <c:pt idx="2224">
                  <c:v>5636.5</c:v>
                </c:pt>
                <c:pt idx="2225">
                  <c:v>5636.25</c:v>
                </c:pt>
                <c:pt idx="2226">
                  <c:v>5636.0</c:v>
                </c:pt>
                <c:pt idx="2227">
                  <c:v>5635.75</c:v>
                </c:pt>
                <c:pt idx="2228">
                  <c:v>5634.0</c:v>
                </c:pt>
                <c:pt idx="2229">
                  <c:v>5633.25</c:v>
                </c:pt>
                <c:pt idx="2230">
                  <c:v>5633.0</c:v>
                </c:pt>
                <c:pt idx="2231">
                  <c:v>5632.0</c:v>
                </c:pt>
                <c:pt idx="2232">
                  <c:v>5631.25</c:v>
                </c:pt>
                <c:pt idx="2233">
                  <c:v>5630.75</c:v>
                </c:pt>
                <c:pt idx="2234">
                  <c:v>5630.25</c:v>
                </c:pt>
                <c:pt idx="2235">
                  <c:v>5628.75</c:v>
                </c:pt>
                <c:pt idx="2236">
                  <c:v>5628.5</c:v>
                </c:pt>
                <c:pt idx="2237">
                  <c:v>5628.25</c:v>
                </c:pt>
                <c:pt idx="2238">
                  <c:v>5627.0</c:v>
                </c:pt>
                <c:pt idx="2239">
                  <c:v>5626.0</c:v>
                </c:pt>
                <c:pt idx="2240">
                  <c:v>5625.0</c:v>
                </c:pt>
                <c:pt idx="2241">
                  <c:v>5624.25</c:v>
                </c:pt>
                <c:pt idx="2242">
                  <c:v>5622.75</c:v>
                </c:pt>
                <c:pt idx="2243">
                  <c:v>5621.75</c:v>
                </c:pt>
                <c:pt idx="2244">
                  <c:v>5621.0</c:v>
                </c:pt>
                <c:pt idx="2245">
                  <c:v>5619.75</c:v>
                </c:pt>
                <c:pt idx="2246">
                  <c:v>5618.75</c:v>
                </c:pt>
                <c:pt idx="2247">
                  <c:v>5617.75</c:v>
                </c:pt>
                <c:pt idx="2248">
                  <c:v>5616.75</c:v>
                </c:pt>
                <c:pt idx="2249">
                  <c:v>5615.25</c:v>
                </c:pt>
                <c:pt idx="2250">
                  <c:v>5613.75</c:v>
                </c:pt>
                <c:pt idx="2251">
                  <c:v>5613.25</c:v>
                </c:pt>
                <c:pt idx="2252">
                  <c:v>5612.25</c:v>
                </c:pt>
                <c:pt idx="2253">
                  <c:v>5610.0</c:v>
                </c:pt>
                <c:pt idx="2254">
                  <c:v>5609.0</c:v>
                </c:pt>
                <c:pt idx="2255">
                  <c:v>5607.5</c:v>
                </c:pt>
                <c:pt idx="2256">
                  <c:v>5605.75</c:v>
                </c:pt>
                <c:pt idx="2257">
                  <c:v>5605.0</c:v>
                </c:pt>
                <c:pt idx="2258">
                  <c:v>5604.25</c:v>
                </c:pt>
                <c:pt idx="2259">
                  <c:v>5603.0</c:v>
                </c:pt>
                <c:pt idx="2260">
                  <c:v>5602.0</c:v>
                </c:pt>
                <c:pt idx="2261">
                  <c:v>5601.25</c:v>
                </c:pt>
                <c:pt idx="2262">
                  <c:v>5599.25</c:v>
                </c:pt>
                <c:pt idx="2263">
                  <c:v>5598.5</c:v>
                </c:pt>
                <c:pt idx="2264">
                  <c:v>5597.5</c:v>
                </c:pt>
                <c:pt idx="2265">
                  <c:v>5596.25</c:v>
                </c:pt>
                <c:pt idx="2266">
                  <c:v>5594.0</c:v>
                </c:pt>
                <c:pt idx="2267">
                  <c:v>5593.5</c:v>
                </c:pt>
                <c:pt idx="2268">
                  <c:v>5592.0</c:v>
                </c:pt>
                <c:pt idx="2269">
                  <c:v>5590.25</c:v>
                </c:pt>
                <c:pt idx="2270">
                  <c:v>5589.25</c:v>
                </c:pt>
                <c:pt idx="2271">
                  <c:v>5588.5</c:v>
                </c:pt>
                <c:pt idx="2272">
                  <c:v>5587.5</c:v>
                </c:pt>
                <c:pt idx="2273">
                  <c:v>5585.75</c:v>
                </c:pt>
                <c:pt idx="2274">
                  <c:v>5583.0</c:v>
                </c:pt>
                <c:pt idx="2275">
                  <c:v>5581.25</c:v>
                </c:pt>
                <c:pt idx="2276">
                  <c:v>5578.75</c:v>
                </c:pt>
                <c:pt idx="2277">
                  <c:v>5577.25</c:v>
                </c:pt>
                <c:pt idx="2278">
                  <c:v>5575.5</c:v>
                </c:pt>
                <c:pt idx="2279">
                  <c:v>5573.5</c:v>
                </c:pt>
                <c:pt idx="2280">
                  <c:v>5571.5</c:v>
                </c:pt>
                <c:pt idx="2281">
                  <c:v>5569.75</c:v>
                </c:pt>
                <c:pt idx="2282">
                  <c:v>5568.25</c:v>
                </c:pt>
                <c:pt idx="2283">
                  <c:v>5567.25</c:v>
                </c:pt>
                <c:pt idx="2284">
                  <c:v>5565.75</c:v>
                </c:pt>
                <c:pt idx="2285">
                  <c:v>5564.5</c:v>
                </c:pt>
                <c:pt idx="2286">
                  <c:v>5562.25</c:v>
                </c:pt>
                <c:pt idx="2287">
                  <c:v>5560.25</c:v>
                </c:pt>
                <c:pt idx="2288">
                  <c:v>5557.5</c:v>
                </c:pt>
                <c:pt idx="2289">
                  <c:v>5556.75</c:v>
                </c:pt>
                <c:pt idx="2290">
                  <c:v>5554.75</c:v>
                </c:pt>
                <c:pt idx="2291">
                  <c:v>5551.5</c:v>
                </c:pt>
                <c:pt idx="2292">
                  <c:v>5550.75</c:v>
                </c:pt>
                <c:pt idx="2293">
                  <c:v>5549.25</c:v>
                </c:pt>
                <c:pt idx="2294">
                  <c:v>5546.25</c:v>
                </c:pt>
                <c:pt idx="2295">
                  <c:v>5544.25</c:v>
                </c:pt>
                <c:pt idx="2296">
                  <c:v>5543.25</c:v>
                </c:pt>
                <c:pt idx="2297">
                  <c:v>5541.25</c:v>
                </c:pt>
                <c:pt idx="2298">
                  <c:v>5539.5</c:v>
                </c:pt>
                <c:pt idx="2299">
                  <c:v>5538.75</c:v>
                </c:pt>
                <c:pt idx="2300">
                  <c:v>5536.75</c:v>
                </c:pt>
                <c:pt idx="2301">
                  <c:v>5534.75</c:v>
                </c:pt>
                <c:pt idx="2302">
                  <c:v>5533.0</c:v>
                </c:pt>
                <c:pt idx="2303">
                  <c:v>5530.75</c:v>
                </c:pt>
                <c:pt idx="2304">
                  <c:v>5527.75</c:v>
                </c:pt>
                <c:pt idx="2305">
                  <c:v>5525.25</c:v>
                </c:pt>
                <c:pt idx="2306">
                  <c:v>5522.5</c:v>
                </c:pt>
                <c:pt idx="2307">
                  <c:v>5520.0</c:v>
                </c:pt>
                <c:pt idx="2308">
                  <c:v>5517.5</c:v>
                </c:pt>
                <c:pt idx="2309">
                  <c:v>5515.5</c:v>
                </c:pt>
                <c:pt idx="2310">
                  <c:v>5512.25</c:v>
                </c:pt>
                <c:pt idx="2311">
                  <c:v>5510.5</c:v>
                </c:pt>
                <c:pt idx="2312">
                  <c:v>5509.25</c:v>
                </c:pt>
                <c:pt idx="2313">
                  <c:v>5507.5</c:v>
                </c:pt>
                <c:pt idx="2314">
                  <c:v>5505.25</c:v>
                </c:pt>
                <c:pt idx="2315">
                  <c:v>5501.5</c:v>
                </c:pt>
                <c:pt idx="2316">
                  <c:v>5500.25</c:v>
                </c:pt>
                <c:pt idx="2317">
                  <c:v>5497.75</c:v>
                </c:pt>
                <c:pt idx="2318">
                  <c:v>5495.5</c:v>
                </c:pt>
                <c:pt idx="2319">
                  <c:v>5494.75</c:v>
                </c:pt>
                <c:pt idx="2320">
                  <c:v>5492.25</c:v>
                </c:pt>
                <c:pt idx="2321">
                  <c:v>5491.75</c:v>
                </c:pt>
                <c:pt idx="2322">
                  <c:v>5489.25</c:v>
                </c:pt>
                <c:pt idx="2323">
                  <c:v>5486.5</c:v>
                </c:pt>
                <c:pt idx="2324">
                  <c:v>5484.0</c:v>
                </c:pt>
                <c:pt idx="2325">
                  <c:v>5480.75</c:v>
                </c:pt>
                <c:pt idx="2326">
                  <c:v>5478.25</c:v>
                </c:pt>
                <c:pt idx="2327">
                  <c:v>5477.25</c:v>
                </c:pt>
                <c:pt idx="2328">
                  <c:v>5474.75</c:v>
                </c:pt>
                <c:pt idx="2329">
                  <c:v>5474.0</c:v>
                </c:pt>
                <c:pt idx="2330">
                  <c:v>5472.5</c:v>
                </c:pt>
                <c:pt idx="2331">
                  <c:v>5470.75</c:v>
                </c:pt>
                <c:pt idx="2332">
                  <c:v>5469.0</c:v>
                </c:pt>
                <c:pt idx="2333">
                  <c:v>5467.75</c:v>
                </c:pt>
                <c:pt idx="2334">
                  <c:v>5465.25</c:v>
                </c:pt>
                <c:pt idx="2335">
                  <c:v>5462.75</c:v>
                </c:pt>
                <c:pt idx="2336">
                  <c:v>5460.0</c:v>
                </c:pt>
                <c:pt idx="2337">
                  <c:v>5458.0</c:v>
                </c:pt>
                <c:pt idx="2338">
                  <c:v>5454.5</c:v>
                </c:pt>
                <c:pt idx="2339">
                  <c:v>5453.5</c:v>
                </c:pt>
                <c:pt idx="2340">
                  <c:v>5451.5</c:v>
                </c:pt>
                <c:pt idx="2341">
                  <c:v>5448.75</c:v>
                </c:pt>
                <c:pt idx="2342">
                  <c:v>5445.25</c:v>
                </c:pt>
                <c:pt idx="2343">
                  <c:v>5444.25</c:v>
                </c:pt>
                <c:pt idx="2344">
                  <c:v>5442.0</c:v>
                </c:pt>
                <c:pt idx="2345">
                  <c:v>5438.5</c:v>
                </c:pt>
                <c:pt idx="2346">
                  <c:v>5436.25</c:v>
                </c:pt>
                <c:pt idx="2347">
                  <c:v>5433.0</c:v>
                </c:pt>
                <c:pt idx="2348">
                  <c:v>5429.25</c:v>
                </c:pt>
                <c:pt idx="2349">
                  <c:v>5425.0</c:v>
                </c:pt>
                <c:pt idx="2350">
                  <c:v>5422.25</c:v>
                </c:pt>
                <c:pt idx="2351">
                  <c:v>5420.25</c:v>
                </c:pt>
                <c:pt idx="2352">
                  <c:v>5416.75</c:v>
                </c:pt>
                <c:pt idx="2353">
                  <c:v>5414.5</c:v>
                </c:pt>
                <c:pt idx="2354">
                  <c:v>5411.75</c:v>
                </c:pt>
                <c:pt idx="2355">
                  <c:v>5409.25</c:v>
                </c:pt>
                <c:pt idx="2356">
                  <c:v>5406.0</c:v>
                </c:pt>
                <c:pt idx="2357">
                  <c:v>5404.25</c:v>
                </c:pt>
                <c:pt idx="2358">
                  <c:v>5402.75</c:v>
                </c:pt>
                <c:pt idx="2359">
                  <c:v>5401.5</c:v>
                </c:pt>
                <c:pt idx="2360">
                  <c:v>5400.0</c:v>
                </c:pt>
                <c:pt idx="2361">
                  <c:v>5398.25</c:v>
                </c:pt>
                <c:pt idx="2362">
                  <c:v>5396.25</c:v>
                </c:pt>
                <c:pt idx="2363">
                  <c:v>5394.0</c:v>
                </c:pt>
                <c:pt idx="2364">
                  <c:v>5392.25</c:v>
                </c:pt>
                <c:pt idx="2365">
                  <c:v>5392.0</c:v>
                </c:pt>
                <c:pt idx="2366">
                  <c:v>5389.75</c:v>
                </c:pt>
                <c:pt idx="2367">
                  <c:v>5388.5</c:v>
                </c:pt>
                <c:pt idx="2368">
                  <c:v>5385.25</c:v>
                </c:pt>
                <c:pt idx="2369">
                  <c:v>5384.0</c:v>
                </c:pt>
                <c:pt idx="2370">
                  <c:v>5382.25</c:v>
                </c:pt>
                <c:pt idx="2371">
                  <c:v>5380.75</c:v>
                </c:pt>
                <c:pt idx="2372">
                  <c:v>5378.75</c:v>
                </c:pt>
                <c:pt idx="2373">
                  <c:v>5377.0</c:v>
                </c:pt>
                <c:pt idx="2374">
                  <c:v>5375.25</c:v>
                </c:pt>
                <c:pt idx="2375">
                  <c:v>5373.5</c:v>
                </c:pt>
                <c:pt idx="2376">
                  <c:v>5371.25</c:v>
                </c:pt>
                <c:pt idx="2377">
                  <c:v>5370.25</c:v>
                </c:pt>
                <c:pt idx="2378">
                  <c:v>5368.75</c:v>
                </c:pt>
                <c:pt idx="2379">
                  <c:v>5367.25</c:v>
                </c:pt>
                <c:pt idx="2380">
                  <c:v>5366.0</c:v>
                </c:pt>
                <c:pt idx="2381">
                  <c:v>5364.75</c:v>
                </c:pt>
                <c:pt idx="2382">
                  <c:v>5363.0</c:v>
                </c:pt>
                <c:pt idx="2383">
                  <c:v>5362.0</c:v>
                </c:pt>
                <c:pt idx="2384">
                  <c:v>5360.5</c:v>
                </c:pt>
                <c:pt idx="2385">
                  <c:v>5359.5</c:v>
                </c:pt>
                <c:pt idx="2386">
                  <c:v>5357.25</c:v>
                </c:pt>
                <c:pt idx="2387">
                  <c:v>5354.5</c:v>
                </c:pt>
                <c:pt idx="2388">
                  <c:v>5352.5</c:v>
                </c:pt>
                <c:pt idx="2389">
                  <c:v>5351.75</c:v>
                </c:pt>
                <c:pt idx="2390">
                  <c:v>5350.5</c:v>
                </c:pt>
                <c:pt idx="2391">
                  <c:v>5348.5</c:v>
                </c:pt>
                <c:pt idx="2392">
                  <c:v>5346.75</c:v>
                </c:pt>
                <c:pt idx="2393">
                  <c:v>5345.0</c:v>
                </c:pt>
                <c:pt idx="2394">
                  <c:v>5343.0</c:v>
                </c:pt>
                <c:pt idx="2395">
                  <c:v>5340.75</c:v>
                </c:pt>
                <c:pt idx="2396">
                  <c:v>5339.25</c:v>
                </c:pt>
                <c:pt idx="2397">
                  <c:v>5337.25</c:v>
                </c:pt>
                <c:pt idx="2398">
                  <c:v>5336.25</c:v>
                </c:pt>
                <c:pt idx="2399">
                  <c:v>5334.5</c:v>
                </c:pt>
                <c:pt idx="2400">
                  <c:v>5332.0</c:v>
                </c:pt>
                <c:pt idx="2401">
                  <c:v>5330.5</c:v>
                </c:pt>
                <c:pt idx="2402">
                  <c:v>5329.25</c:v>
                </c:pt>
                <c:pt idx="2403">
                  <c:v>5327.75</c:v>
                </c:pt>
                <c:pt idx="2404">
                  <c:v>5325.25</c:v>
                </c:pt>
                <c:pt idx="2405">
                  <c:v>5322.75</c:v>
                </c:pt>
                <c:pt idx="2406">
                  <c:v>5320.0</c:v>
                </c:pt>
                <c:pt idx="2407">
                  <c:v>5319.5</c:v>
                </c:pt>
                <c:pt idx="2408">
                  <c:v>5317.25</c:v>
                </c:pt>
                <c:pt idx="2409">
                  <c:v>5315.5</c:v>
                </c:pt>
                <c:pt idx="2410">
                  <c:v>5312.75</c:v>
                </c:pt>
                <c:pt idx="2411">
                  <c:v>5310.75</c:v>
                </c:pt>
                <c:pt idx="2412">
                  <c:v>5309.0</c:v>
                </c:pt>
                <c:pt idx="2413">
                  <c:v>5306.75</c:v>
                </c:pt>
                <c:pt idx="2414">
                  <c:v>5305.75</c:v>
                </c:pt>
                <c:pt idx="2415">
                  <c:v>5303.75</c:v>
                </c:pt>
                <c:pt idx="2416">
                  <c:v>5301.5</c:v>
                </c:pt>
                <c:pt idx="2417">
                  <c:v>5298.75</c:v>
                </c:pt>
                <c:pt idx="2418">
                  <c:v>5295.75</c:v>
                </c:pt>
                <c:pt idx="2419">
                  <c:v>5293.25</c:v>
                </c:pt>
                <c:pt idx="2420">
                  <c:v>5289.0</c:v>
                </c:pt>
                <c:pt idx="2421">
                  <c:v>5287.5</c:v>
                </c:pt>
                <c:pt idx="2422">
                  <c:v>5286.0</c:v>
                </c:pt>
                <c:pt idx="2423">
                  <c:v>5284.5</c:v>
                </c:pt>
                <c:pt idx="2424">
                  <c:v>5282.75</c:v>
                </c:pt>
                <c:pt idx="2425">
                  <c:v>5280.75</c:v>
                </c:pt>
                <c:pt idx="2426">
                  <c:v>5278.0</c:v>
                </c:pt>
                <c:pt idx="2427">
                  <c:v>5277.25</c:v>
                </c:pt>
                <c:pt idx="2428">
                  <c:v>5275.0</c:v>
                </c:pt>
                <c:pt idx="2429">
                  <c:v>5274.0</c:v>
                </c:pt>
                <c:pt idx="2430">
                  <c:v>5272.75</c:v>
                </c:pt>
                <c:pt idx="2431">
                  <c:v>5270.25</c:v>
                </c:pt>
                <c:pt idx="2432">
                  <c:v>5267.0</c:v>
                </c:pt>
                <c:pt idx="2433">
                  <c:v>5265.0</c:v>
                </c:pt>
                <c:pt idx="2434">
                  <c:v>5262.5</c:v>
                </c:pt>
                <c:pt idx="2435">
                  <c:v>5259.5</c:v>
                </c:pt>
                <c:pt idx="2436">
                  <c:v>5257.5</c:v>
                </c:pt>
                <c:pt idx="2437">
                  <c:v>5256.25</c:v>
                </c:pt>
                <c:pt idx="2438">
                  <c:v>5255.0</c:v>
                </c:pt>
                <c:pt idx="2439">
                  <c:v>5252.5</c:v>
                </c:pt>
                <c:pt idx="2440">
                  <c:v>5251.0</c:v>
                </c:pt>
                <c:pt idx="2441">
                  <c:v>5249.0</c:v>
                </c:pt>
                <c:pt idx="2442">
                  <c:v>5245.75</c:v>
                </c:pt>
                <c:pt idx="2443">
                  <c:v>5244.25</c:v>
                </c:pt>
                <c:pt idx="2444">
                  <c:v>5242.0</c:v>
                </c:pt>
                <c:pt idx="2445">
                  <c:v>5241.25</c:v>
                </c:pt>
                <c:pt idx="2446">
                  <c:v>5239.75</c:v>
                </c:pt>
                <c:pt idx="2447">
                  <c:v>5237.75</c:v>
                </c:pt>
                <c:pt idx="2448">
                  <c:v>5235.5</c:v>
                </c:pt>
                <c:pt idx="2449">
                  <c:v>5233.25</c:v>
                </c:pt>
                <c:pt idx="2450">
                  <c:v>5232.0</c:v>
                </c:pt>
                <c:pt idx="2451">
                  <c:v>5229.75</c:v>
                </c:pt>
                <c:pt idx="2452">
                  <c:v>5226.5</c:v>
                </c:pt>
                <c:pt idx="2453">
                  <c:v>5225.5</c:v>
                </c:pt>
                <c:pt idx="2454">
                  <c:v>5224.5</c:v>
                </c:pt>
                <c:pt idx="2455">
                  <c:v>5222.75</c:v>
                </c:pt>
                <c:pt idx="2456">
                  <c:v>5220.25</c:v>
                </c:pt>
                <c:pt idx="2457">
                  <c:v>5219.25</c:v>
                </c:pt>
                <c:pt idx="2458">
                  <c:v>5218.0</c:v>
                </c:pt>
                <c:pt idx="2459">
                  <c:v>5216.0</c:v>
                </c:pt>
                <c:pt idx="2460">
                  <c:v>5214.0</c:v>
                </c:pt>
                <c:pt idx="2461">
                  <c:v>5213.0</c:v>
                </c:pt>
                <c:pt idx="2462">
                  <c:v>5211.0</c:v>
                </c:pt>
                <c:pt idx="2463">
                  <c:v>5210.5</c:v>
                </c:pt>
                <c:pt idx="2464">
                  <c:v>5209.5</c:v>
                </c:pt>
                <c:pt idx="2465">
                  <c:v>5207.25</c:v>
                </c:pt>
                <c:pt idx="2466">
                  <c:v>5205.25</c:v>
                </c:pt>
                <c:pt idx="2467">
                  <c:v>5204.25</c:v>
                </c:pt>
                <c:pt idx="2468">
                  <c:v>5202.25</c:v>
                </c:pt>
                <c:pt idx="2469">
                  <c:v>5199.75</c:v>
                </c:pt>
                <c:pt idx="2470">
                  <c:v>5198.0</c:v>
                </c:pt>
                <c:pt idx="2471">
                  <c:v>5197.5</c:v>
                </c:pt>
                <c:pt idx="2472">
                  <c:v>5196.0</c:v>
                </c:pt>
                <c:pt idx="2473">
                  <c:v>5195.5</c:v>
                </c:pt>
                <c:pt idx="2474">
                  <c:v>5193.75</c:v>
                </c:pt>
                <c:pt idx="2475">
                  <c:v>5192.5</c:v>
                </c:pt>
                <c:pt idx="2476">
                  <c:v>5191.0</c:v>
                </c:pt>
                <c:pt idx="2477">
                  <c:v>5189.5</c:v>
                </c:pt>
                <c:pt idx="2478">
                  <c:v>5187.0</c:v>
                </c:pt>
                <c:pt idx="2479">
                  <c:v>5186.25</c:v>
                </c:pt>
                <c:pt idx="2480">
                  <c:v>5183.0</c:v>
                </c:pt>
                <c:pt idx="2481">
                  <c:v>5180.5</c:v>
                </c:pt>
                <c:pt idx="2482">
                  <c:v>5178.5</c:v>
                </c:pt>
                <c:pt idx="2483">
                  <c:v>5177.25</c:v>
                </c:pt>
                <c:pt idx="2484">
                  <c:v>5175.5</c:v>
                </c:pt>
                <c:pt idx="2485">
                  <c:v>5175.0</c:v>
                </c:pt>
                <c:pt idx="2486">
                  <c:v>5174.75</c:v>
                </c:pt>
                <c:pt idx="2487">
                  <c:v>5174.25</c:v>
                </c:pt>
                <c:pt idx="2488">
                  <c:v>5171.75</c:v>
                </c:pt>
                <c:pt idx="2489">
                  <c:v>5170.25</c:v>
                </c:pt>
                <c:pt idx="2490">
                  <c:v>5169.25</c:v>
                </c:pt>
                <c:pt idx="2491">
                  <c:v>5168.75</c:v>
                </c:pt>
                <c:pt idx="2492">
                  <c:v>5167.75</c:v>
                </c:pt>
                <c:pt idx="2493">
                  <c:v>5166.5</c:v>
                </c:pt>
                <c:pt idx="2494">
                  <c:v>5164.75</c:v>
                </c:pt>
                <c:pt idx="2495">
                  <c:v>5163.75</c:v>
                </c:pt>
                <c:pt idx="2496">
                  <c:v>5162.5</c:v>
                </c:pt>
                <c:pt idx="2497">
                  <c:v>5161.0</c:v>
                </c:pt>
                <c:pt idx="2498">
                  <c:v>5159.0</c:v>
                </c:pt>
                <c:pt idx="2499">
                  <c:v>5157.75</c:v>
                </c:pt>
                <c:pt idx="2500">
                  <c:v>5155.75</c:v>
                </c:pt>
                <c:pt idx="2501">
                  <c:v>5154.25</c:v>
                </c:pt>
                <c:pt idx="2502">
                  <c:v>5152.75</c:v>
                </c:pt>
                <c:pt idx="2503">
                  <c:v>5150.25</c:v>
                </c:pt>
                <c:pt idx="2504">
                  <c:v>5148.5</c:v>
                </c:pt>
                <c:pt idx="2505">
                  <c:v>5147.0</c:v>
                </c:pt>
                <c:pt idx="2506">
                  <c:v>5146.0</c:v>
                </c:pt>
                <c:pt idx="2507">
                  <c:v>5144.75</c:v>
                </c:pt>
                <c:pt idx="2508">
                  <c:v>5143.25</c:v>
                </c:pt>
                <c:pt idx="2509">
                  <c:v>5142.0</c:v>
                </c:pt>
                <c:pt idx="2510">
                  <c:v>5140.0</c:v>
                </c:pt>
                <c:pt idx="2511">
                  <c:v>5138.25</c:v>
                </c:pt>
                <c:pt idx="2512">
                  <c:v>5136.25</c:v>
                </c:pt>
                <c:pt idx="2513">
                  <c:v>5135.5</c:v>
                </c:pt>
                <c:pt idx="2514">
                  <c:v>5134.5</c:v>
                </c:pt>
                <c:pt idx="2515">
                  <c:v>5133.25</c:v>
                </c:pt>
                <c:pt idx="2516">
                  <c:v>5131.75</c:v>
                </c:pt>
                <c:pt idx="2517">
                  <c:v>5131.0</c:v>
                </c:pt>
                <c:pt idx="2518">
                  <c:v>5129.5</c:v>
                </c:pt>
                <c:pt idx="2519">
                  <c:v>5128.25</c:v>
                </c:pt>
                <c:pt idx="2520">
                  <c:v>5127.0</c:v>
                </c:pt>
                <c:pt idx="2521">
                  <c:v>5125.75</c:v>
                </c:pt>
                <c:pt idx="2522">
                  <c:v>5124.25</c:v>
                </c:pt>
                <c:pt idx="2523">
                  <c:v>5122.25</c:v>
                </c:pt>
                <c:pt idx="2524">
                  <c:v>5121.0</c:v>
                </c:pt>
                <c:pt idx="2525">
                  <c:v>5119.5</c:v>
                </c:pt>
                <c:pt idx="2526">
                  <c:v>5118.0</c:v>
                </c:pt>
                <c:pt idx="2527">
                  <c:v>5116.5</c:v>
                </c:pt>
                <c:pt idx="2528">
                  <c:v>5114.25</c:v>
                </c:pt>
                <c:pt idx="2529">
                  <c:v>5113.5</c:v>
                </c:pt>
                <c:pt idx="2530">
                  <c:v>5111.25</c:v>
                </c:pt>
                <c:pt idx="2531">
                  <c:v>5110.75</c:v>
                </c:pt>
                <c:pt idx="2532">
                  <c:v>5109.0</c:v>
                </c:pt>
                <c:pt idx="2533">
                  <c:v>5107.0</c:v>
                </c:pt>
                <c:pt idx="2534">
                  <c:v>5106.0</c:v>
                </c:pt>
                <c:pt idx="2535">
                  <c:v>5105.0</c:v>
                </c:pt>
                <c:pt idx="2536">
                  <c:v>5103.5</c:v>
                </c:pt>
                <c:pt idx="2537">
                  <c:v>5101.5</c:v>
                </c:pt>
                <c:pt idx="2538">
                  <c:v>5099.75</c:v>
                </c:pt>
                <c:pt idx="2539">
                  <c:v>5098.0</c:v>
                </c:pt>
                <c:pt idx="2540">
                  <c:v>5096.0</c:v>
                </c:pt>
                <c:pt idx="2541">
                  <c:v>5094.75</c:v>
                </c:pt>
                <c:pt idx="2542">
                  <c:v>5092.75</c:v>
                </c:pt>
                <c:pt idx="2543">
                  <c:v>5090.75</c:v>
                </c:pt>
                <c:pt idx="2544">
                  <c:v>5089.5</c:v>
                </c:pt>
                <c:pt idx="2545">
                  <c:v>5087.25</c:v>
                </c:pt>
                <c:pt idx="2546">
                  <c:v>5086.25</c:v>
                </c:pt>
                <c:pt idx="2547">
                  <c:v>5085.0</c:v>
                </c:pt>
                <c:pt idx="2548">
                  <c:v>5083.25</c:v>
                </c:pt>
                <c:pt idx="2549">
                  <c:v>5082.75</c:v>
                </c:pt>
                <c:pt idx="2550">
                  <c:v>5081.5</c:v>
                </c:pt>
                <c:pt idx="2551">
                  <c:v>5080.0</c:v>
                </c:pt>
                <c:pt idx="2552">
                  <c:v>5079.75</c:v>
                </c:pt>
                <c:pt idx="2553">
                  <c:v>5078.0</c:v>
                </c:pt>
                <c:pt idx="2554">
                  <c:v>5077.0</c:v>
                </c:pt>
                <c:pt idx="2555">
                  <c:v>5074.75</c:v>
                </c:pt>
                <c:pt idx="2556">
                  <c:v>5073.0</c:v>
                </c:pt>
                <c:pt idx="2557">
                  <c:v>5071.25</c:v>
                </c:pt>
                <c:pt idx="2558">
                  <c:v>5069.75</c:v>
                </c:pt>
                <c:pt idx="2559">
                  <c:v>5068.0</c:v>
                </c:pt>
                <c:pt idx="2560">
                  <c:v>5066.0</c:v>
                </c:pt>
                <c:pt idx="2561">
                  <c:v>5064.25</c:v>
                </c:pt>
                <c:pt idx="2562">
                  <c:v>5063.5</c:v>
                </c:pt>
                <c:pt idx="2563">
                  <c:v>5061.0</c:v>
                </c:pt>
                <c:pt idx="2564">
                  <c:v>5059.0</c:v>
                </c:pt>
                <c:pt idx="2565">
                  <c:v>5057.5</c:v>
                </c:pt>
                <c:pt idx="2566">
                  <c:v>5056.0</c:v>
                </c:pt>
                <c:pt idx="2567">
                  <c:v>5054.0</c:v>
                </c:pt>
                <c:pt idx="2568">
                  <c:v>5053.0</c:v>
                </c:pt>
                <c:pt idx="2569">
                  <c:v>5052.75</c:v>
                </c:pt>
                <c:pt idx="2570">
                  <c:v>5051.75</c:v>
                </c:pt>
                <c:pt idx="2571">
                  <c:v>5050.5</c:v>
                </c:pt>
                <c:pt idx="2572">
                  <c:v>5047.75</c:v>
                </c:pt>
                <c:pt idx="2573">
                  <c:v>5045.5</c:v>
                </c:pt>
                <c:pt idx="2574">
                  <c:v>5042.25</c:v>
                </c:pt>
                <c:pt idx="2575">
                  <c:v>5039.75</c:v>
                </c:pt>
                <c:pt idx="2576">
                  <c:v>5038.5</c:v>
                </c:pt>
                <c:pt idx="2577">
                  <c:v>5036.75</c:v>
                </c:pt>
                <c:pt idx="2578">
                  <c:v>5034.75</c:v>
                </c:pt>
                <c:pt idx="2579">
                  <c:v>5033.0</c:v>
                </c:pt>
                <c:pt idx="2580">
                  <c:v>5030.25</c:v>
                </c:pt>
                <c:pt idx="2581">
                  <c:v>5028.75</c:v>
                </c:pt>
                <c:pt idx="2582">
                  <c:v>5026.25</c:v>
                </c:pt>
                <c:pt idx="2583">
                  <c:v>5024.0</c:v>
                </c:pt>
                <c:pt idx="2584">
                  <c:v>5021.75</c:v>
                </c:pt>
                <c:pt idx="2585">
                  <c:v>5020.25</c:v>
                </c:pt>
                <c:pt idx="2586">
                  <c:v>5018.75</c:v>
                </c:pt>
                <c:pt idx="2587">
                  <c:v>5017.5</c:v>
                </c:pt>
                <c:pt idx="2588">
                  <c:v>5015.25</c:v>
                </c:pt>
                <c:pt idx="2589">
                  <c:v>5013.75</c:v>
                </c:pt>
                <c:pt idx="2590">
                  <c:v>5012.5</c:v>
                </c:pt>
                <c:pt idx="2591">
                  <c:v>5011.0</c:v>
                </c:pt>
                <c:pt idx="2592">
                  <c:v>5009.0</c:v>
                </c:pt>
                <c:pt idx="2593">
                  <c:v>5007.25</c:v>
                </c:pt>
                <c:pt idx="2594">
                  <c:v>5006.25</c:v>
                </c:pt>
                <c:pt idx="2595">
                  <c:v>5004.5</c:v>
                </c:pt>
                <c:pt idx="2596">
                  <c:v>5002.5</c:v>
                </c:pt>
                <c:pt idx="2597">
                  <c:v>5000.75</c:v>
                </c:pt>
                <c:pt idx="2598">
                  <c:v>4998.5</c:v>
                </c:pt>
                <c:pt idx="2599">
                  <c:v>4997.0</c:v>
                </c:pt>
                <c:pt idx="2600">
                  <c:v>4994.75</c:v>
                </c:pt>
                <c:pt idx="2601">
                  <c:v>4992.5</c:v>
                </c:pt>
                <c:pt idx="2602">
                  <c:v>4989.75</c:v>
                </c:pt>
                <c:pt idx="2603">
                  <c:v>4988.25</c:v>
                </c:pt>
                <c:pt idx="2604">
                  <c:v>4985.5</c:v>
                </c:pt>
                <c:pt idx="2605">
                  <c:v>4983.75</c:v>
                </c:pt>
                <c:pt idx="2606">
                  <c:v>4982.5</c:v>
                </c:pt>
                <c:pt idx="2607">
                  <c:v>4979.5</c:v>
                </c:pt>
                <c:pt idx="2608">
                  <c:v>4977.0</c:v>
                </c:pt>
                <c:pt idx="2609">
                  <c:v>4975.75</c:v>
                </c:pt>
                <c:pt idx="2610">
                  <c:v>4972.75</c:v>
                </c:pt>
                <c:pt idx="2611">
                  <c:v>4971.5</c:v>
                </c:pt>
                <c:pt idx="2612">
                  <c:v>4969.5</c:v>
                </c:pt>
                <c:pt idx="2613">
                  <c:v>4967.25</c:v>
                </c:pt>
                <c:pt idx="2614">
                  <c:v>4964.5</c:v>
                </c:pt>
                <c:pt idx="2615">
                  <c:v>4962.75</c:v>
                </c:pt>
                <c:pt idx="2616">
                  <c:v>4961.25</c:v>
                </c:pt>
                <c:pt idx="2617">
                  <c:v>4959.5</c:v>
                </c:pt>
                <c:pt idx="2618">
                  <c:v>4956.75</c:v>
                </c:pt>
                <c:pt idx="2619">
                  <c:v>4955.0</c:v>
                </c:pt>
                <c:pt idx="2620">
                  <c:v>4952.5</c:v>
                </c:pt>
                <c:pt idx="2621">
                  <c:v>4950.25</c:v>
                </c:pt>
                <c:pt idx="2622">
                  <c:v>4947.75</c:v>
                </c:pt>
                <c:pt idx="2623">
                  <c:v>4945.25</c:v>
                </c:pt>
                <c:pt idx="2624">
                  <c:v>4943.5</c:v>
                </c:pt>
                <c:pt idx="2625">
                  <c:v>4940.75</c:v>
                </c:pt>
                <c:pt idx="2626">
                  <c:v>4939.0</c:v>
                </c:pt>
                <c:pt idx="2627">
                  <c:v>4937.25</c:v>
                </c:pt>
                <c:pt idx="2628">
                  <c:v>4935.5</c:v>
                </c:pt>
                <c:pt idx="2629">
                  <c:v>4934.25</c:v>
                </c:pt>
                <c:pt idx="2630">
                  <c:v>4932.25</c:v>
                </c:pt>
                <c:pt idx="2631">
                  <c:v>4930.0</c:v>
                </c:pt>
                <c:pt idx="2632">
                  <c:v>4927.25</c:v>
                </c:pt>
                <c:pt idx="2633">
                  <c:v>4926.0</c:v>
                </c:pt>
                <c:pt idx="2634">
                  <c:v>4924.5</c:v>
                </c:pt>
                <c:pt idx="2635">
                  <c:v>4922.0</c:v>
                </c:pt>
                <c:pt idx="2636">
                  <c:v>4921.0</c:v>
                </c:pt>
                <c:pt idx="2637">
                  <c:v>4920.25</c:v>
                </c:pt>
                <c:pt idx="2638">
                  <c:v>4919.25</c:v>
                </c:pt>
                <c:pt idx="2639">
                  <c:v>4917.25</c:v>
                </c:pt>
                <c:pt idx="2640">
                  <c:v>4915.5</c:v>
                </c:pt>
                <c:pt idx="2641">
                  <c:v>4913.75</c:v>
                </c:pt>
                <c:pt idx="2642">
                  <c:v>4912.25</c:v>
                </c:pt>
                <c:pt idx="2643">
                  <c:v>4910.25</c:v>
                </c:pt>
                <c:pt idx="2644">
                  <c:v>4908.0</c:v>
                </c:pt>
                <c:pt idx="2645">
                  <c:v>4905.75</c:v>
                </c:pt>
                <c:pt idx="2646">
                  <c:v>4903.75</c:v>
                </c:pt>
                <c:pt idx="2647">
                  <c:v>4901.5</c:v>
                </c:pt>
                <c:pt idx="2648">
                  <c:v>4900.0</c:v>
                </c:pt>
                <c:pt idx="2649">
                  <c:v>4897.25</c:v>
                </c:pt>
                <c:pt idx="2650">
                  <c:v>4896.75</c:v>
                </c:pt>
                <c:pt idx="2651">
                  <c:v>4895.0</c:v>
                </c:pt>
                <c:pt idx="2652">
                  <c:v>4893.0</c:v>
                </c:pt>
                <c:pt idx="2653">
                  <c:v>4891.5</c:v>
                </c:pt>
                <c:pt idx="2654">
                  <c:v>4890.0</c:v>
                </c:pt>
                <c:pt idx="2655">
                  <c:v>4887.5</c:v>
                </c:pt>
                <c:pt idx="2656">
                  <c:v>4886.5</c:v>
                </c:pt>
                <c:pt idx="2657">
                  <c:v>4884.0</c:v>
                </c:pt>
                <c:pt idx="2658">
                  <c:v>4881.0</c:v>
                </c:pt>
                <c:pt idx="2659">
                  <c:v>4880.5</c:v>
                </c:pt>
                <c:pt idx="2660">
                  <c:v>4879.0</c:v>
                </c:pt>
                <c:pt idx="2661">
                  <c:v>4877.25</c:v>
                </c:pt>
                <c:pt idx="2662">
                  <c:v>4875.25</c:v>
                </c:pt>
                <c:pt idx="2663">
                  <c:v>4874.75</c:v>
                </c:pt>
                <c:pt idx="2664">
                  <c:v>4873.0</c:v>
                </c:pt>
                <c:pt idx="2665">
                  <c:v>4872.25</c:v>
                </c:pt>
                <c:pt idx="2666">
                  <c:v>4870.75</c:v>
                </c:pt>
                <c:pt idx="2667">
                  <c:v>4869.0</c:v>
                </c:pt>
                <c:pt idx="2668">
                  <c:v>4867.5</c:v>
                </c:pt>
                <c:pt idx="2669">
                  <c:v>4866.0</c:v>
                </c:pt>
                <c:pt idx="2670">
                  <c:v>4864.25</c:v>
                </c:pt>
                <c:pt idx="2671">
                  <c:v>4861.75</c:v>
                </c:pt>
                <c:pt idx="2672">
                  <c:v>4860.5</c:v>
                </c:pt>
                <c:pt idx="2673">
                  <c:v>4858.0</c:v>
                </c:pt>
                <c:pt idx="2674">
                  <c:v>4856.75</c:v>
                </c:pt>
                <c:pt idx="2675">
                  <c:v>4855.25</c:v>
                </c:pt>
                <c:pt idx="2676">
                  <c:v>4853.75</c:v>
                </c:pt>
                <c:pt idx="2677">
                  <c:v>4852.25</c:v>
                </c:pt>
                <c:pt idx="2678">
                  <c:v>4848.75</c:v>
                </c:pt>
                <c:pt idx="2679">
                  <c:v>4847.75</c:v>
                </c:pt>
                <c:pt idx="2680">
                  <c:v>4846.5</c:v>
                </c:pt>
                <c:pt idx="2681">
                  <c:v>4844.25</c:v>
                </c:pt>
                <c:pt idx="2682">
                  <c:v>4843.0</c:v>
                </c:pt>
                <c:pt idx="2683">
                  <c:v>4841.25</c:v>
                </c:pt>
                <c:pt idx="2684">
                  <c:v>4840.0</c:v>
                </c:pt>
                <c:pt idx="2685">
                  <c:v>4838.25</c:v>
                </c:pt>
                <c:pt idx="2686">
                  <c:v>4835.75</c:v>
                </c:pt>
                <c:pt idx="2687">
                  <c:v>4835.5</c:v>
                </c:pt>
                <c:pt idx="2688">
                  <c:v>4834.0</c:v>
                </c:pt>
                <c:pt idx="2689">
                  <c:v>4832.5</c:v>
                </c:pt>
                <c:pt idx="2690">
                  <c:v>4830.75</c:v>
                </c:pt>
                <c:pt idx="2691">
                  <c:v>4829.75</c:v>
                </c:pt>
                <c:pt idx="2692">
                  <c:v>4828.25</c:v>
                </c:pt>
                <c:pt idx="2693">
                  <c:v>4827.5</c:v>
                </c:pt>
                <c:pt idx="2694">
                  <c:v>4826.0</c:v>
                </c:pt>
                <c:pt idx="2695">
                  <c:v>4824.75</c:v>
                </c:pt>
                <c:pt idx="2696">
                  <c:v>4824.0</c:v>
                </c:pt>
                <c:pt idx="2697">
                  <c:v>4823.0</c:v>
                </c:pt>
                <c:pt idx="2698">
                  <c:v>4822.25</c:v>
                </c:pt>
                <c:pt idx="2699">
                  <c:v>4821.0</c:v>
                </c:pt>
                <c:pt idx="2700">
                  <c:v>4820.25</c:v>
                </c:pt>
                <c:pt idx="2701">
                  <c:v>4818.75</c:v>
                </c:pt>
                <c:pt idx="2702">
                  <c:v>4817.0</c:v>
                </c:pt>
                <c:pt idx="2703">
                  <c:v>4814.75</c:v>
                </c:pt>
                <c:pt idx="2704">
                  <c:v>4813.25</c:v>
                </c:pt>
                <c:pt idx="2705">
                  <c:v>4810.25</c:v>
                </c:pt>
                <c:pt idx="2706">
                  <c:v>4808.5</c:v>
                </c:pt>
                <c:pt idx="2707">
                  <c:v>4808.0</c:v>
                </c:pt>
                <c:pt idx="2708">
                  <c:v>4804.75</c:v>
                </c:pt>
                <c:pt idx="2709">
                  <c:v>4803.0</c:v>
                </c:pt>
                <c:pt idx="2710">
                  <c:v>4801.5</c:v>
                </c:pt>
                <c:pt idx="2711">
                  <c:v>4799.0</c:v>
                </c:pt>
                <c:pt idx="2712">
                  <c:v>4797.25</c:v>
                </c:pt>
                <c:pt idx="2713">
                  <c:v>4795.25</c:v>
                </c:pt>
                <c:pt idx="2714">
                  <c:v>4793.75</c:v>
                </c:pt>
                <c:pt idx="2715">
                  <c:v>4791.5</c:v>
                </c:pt>
                <c:pt idx="2716">
                  <c:v>4790.25</c:v>
                </c:pt>
                <c:pt idx="2717">
                  <c:v>4787.75</c:v>
                </c:pt>
                <c:pt idx="2718">
                  <c:v>4786.0</c:v>
                </c:pt>
                <c:pt idx="2719">
                  <c:v>4784.5</c:v>
                </c:pt>
                <c:pt idx="2720">
                  <c:v>4781.5</c:v>
                </c:pt>
                <c:pt idx="2721">
                  <c:v>4780.0</c:v>
                </c:pt>
                <c:pt idx="2722">
                  <c:v>4779.0</c:v>
                </c:pt>
                <c:pt idx="2723">
                  <c:v>4775.75</c:v>
                </c:pt>
                <c:pt idx="2724">
                  <c:v>4772.5</c:v>
                </c:pt>
                <c:pt idx="2725">
                  <c:v>4770.75</c:v>
                </c:pt>
                <c:pt idx="2726">
                  <c:v>4767.5</c:v>
                </c:pt>
                <c:pt idx="2727">
                  <c:v>4764.5</c:v>
                </c:pt>
                <c:pt idx="2728">
                  <c:v>4761.5</c:v>
                </c:pt>
                <c:pt idx="2729">
                  <c:v>4759.0</c:v>
                </c:pt>
                <c:pt idx="2730">
                  <c:v>4756.75</c:v>
                </c:pt>
                <c:pt idx="2731">
                  <c:v>4756.25</c:v>
                </c:pt>
                <c:pt idx="2732">
                  <c:v>4754.25</c:v>
                </c:pt>
                <c:pt idx="2733">
                  <c:v>4751.5</c:v>
                </c:pt>
                <c:pt idx="2734">
                  <c:v>4750.25</c:v>
                </c:pt>
                <c:pt idx="2735">
                  <c:v>4748.25</c:v>
                </c:pt>
                <c:pt idx="2736">
                  <c:v>4745.5</c:v>
                </c:pt>
                <c:pt idx="2737">
                  <c:v>4744.0</c:v>
                </c:pt>
                <c:pt idx="2738">
                  <c:v>4742.75</c:v>
                </c:pt>
                <c:pt idx="2739">
                  <c:v>4742.0</c:v>
                </c:pt>
                <c:pt idx="2740">
                  <c:v>4740.25</c:v>
                </c:pt>
                <c:pt idx="2741">
                  <c:v>4737.25</c:v>
                </c:pt>
                <c:pt idx="2742">
                  <c:v>4735.0</c:v>
                </c:pt>
                <c:pt idx="2743">
                  <c:v>4733.0</c:v>
                </c:pt>
                <c:pt idx="2744">
                  <c:v>4730.5</c:v>
                </c:pt>
                <c:pt idx="2745">
                  <c:v>4727.5</c:v>
                </c:pt>
                <c:pt idx="2746">
                  <c:v>4724.25</c:v>
                </c:pt>
                <c:pt idx="2747">
                  <c:v>4722.25</c:v>
                </c:pt>
                <c:pt idx="2748">
                  <c:v>4720.5</c:v>
                </c:pt>
                <c:pt idx="2749">
                  <c:v>4719.0</c:v>
                </c:pt>
                <c:pt idx="2750">
                  <c:v>4718.25</c:v>
                </c:pt>
                <c:pt idx="2751">
                  <c:v>4715.75</c:v>
                </c:pt>
                <c:pt idx="2752">
                  <c:v>4714.0</c:v>
                </c:pt>
                <c:pt idx="2753">
                  <c:v>4711.75</c:v>
                </c:pt>
                <c:pt idx="2754">
                  <c:v>4709.75</c:v>
                </c:pt>
                <c:pt idx="2755">
                  <c:v>4707.0</c:v>
                </c:pt>
                <c:pt idx="2756">
                  <c:v>4703.75</c:v>
                </c:pt>
                <c:pt idx="2757">
                  <c:v>4702.0</c:v>
                </c:pt>
                <c:pt idx="2758">
                  <c:v>4700.0</c:v>
                </c:pt>
                <c:pt idx="2759">
                  <c:v>4698.25</c:v>
                </c:pt>
                <c:pt idx="2760">
                  <c:v>4694.75</c:v>
                </c:pt>
                <c:pt idx="2761">
                  <c:v>4691.75</c:v>
                </c:pt>
                <c:pt idx="2762">
                  <c:v>4688.25</c:v>
                </c:pt>
                <c:pt idx="2763">
                  <c:v>4686.25</c:v>
                </c:pt>
                <c:pt idx="2764">
                  <c:v>4683.5</c:v>
                </c:pt>
                <c:pt idx="2765">
                  <c:v>4682.25</c:v>
                </c:pt>
                <c:pt idx="2766">
                  <c:v>4681.5</c:v>
                </c:pt>
                <c:pt idx="2767">
                  <c:v>4679.25</c:v>
                </c:pt>
                <c:pt idx="2768">
                  <c:v>4677.5</c:v>
                </c:pt>
                <c:pt idx="2769">
                  <c:v>4674.5</c:v>
                </c:pt>
                <c:pt idx="2770">
                  <c:v>4672.0</c:v>
                </c:pt>
                <c:pt idx="2771">
                  <c:v>4669.5</c:v>
                </c:pt>
                <c:pt idx="2772">
                  <c:v>4666.5</c:v>
                </c:pt>
                <c:pt idx="2773">
                  <c:v>4663.25</c:v>
                </c:pt>
                <c:pt idx="2774">
                  <c:v>4661.75</c:v>
                </c:pt>
                <c:pt idx="2775">
                  <c:v>4658.5</c:v>
                </c:pt>
                <c:pt idx="2776">
                  <c:v>4656.25</c:v>
                </c:pt>
                <c:pt idx="2777">
                  <c:v>4654.75</c:v>
                </c:pt>
                <c:pt idx="2778">
                  <c:v>4652.5</c:v>
                </c:pt>
                <c:pt idx="2779">
                  <c:v>4651.75</c:v>
                </c:pt>
                <c:pt idx="2780">
                  <c:v>4650.0</c:v>
                </c:pt>
                <c:pt idx="2781">
                  <c:v>4649.5</c:v>
                </c:pt>
                <c:pt idx="2782">
                  <c:v>4649.0</c:v>
                </c:pt>
                <c:pt idx="2783">
                  <c:v>4647.0</c:v>
                </c:pt>
                <c:pt idx="2784">
                  <c:v>4645.75</c:v>
                </c:pt>
                <c:pt idx="2785">
                  <c:v>4643.75</c:v>
                </c:pt>
                <c:pt idx="2786">
                  <c:v>4642.25</c:v>
                </c:pt>
                <c:pt idx="2787">
                  <c:v>4641.25</c:v>
                </c:pt>
                <c:pt idx="2788">
                  <c:v>4640.5</c:v>
                </c:pt>
                <c:pt idx="2789">
                  <c:v>4639.75</c:v>
                </c:pt>
                <c:pt idx="2790">
                  <c:v>4638.0</c:v>
                </c:pt>
                <c:pt idx="2791">
                  <c:v>4635.25</c:v>
                </c:pt>
                <c:pt idx="2792">
                  <c:v>4633.75</c:v>
                </c:pt>
                <c:pt idx="2793">
                  <c:v>4631.75</c:v>
                </c:pt>
                <c:pt idx="2794">
                  <c:v>4630.25</c:v>
                </c:pt>
                <c:pt idx="2795">
                  <c:v>4628.0</c:v>
                </c:pt>
                <c:pt idx="2796">
                  <c:v>4627.25</c:v>
                </c:pt>
                <c:pt idx="2797">
                  <c:v>4626.0</c:v>
                </c:pt>
                <c:pt idx="2798">
                  <c:v>4624.0</c:v>
                </c:pt>
                <c:pt idx="2799">
                  <c:v>4622.25</c:v>
                </c:pt>
                <c:pt idx="2800">
                  <c:v>4620.5</c:v>
                </c:pt>
                <c:pt idx="2801">
                  <c:v>4619.75</c:v>
                </c:pt>
                <c:pt idx="2802">
                  <c:v>4617.5</c:v>
                </c:pt>
                <c:pt idx="2803">
                  <c:v>4616.5</c:v>
                </c:pt>
                <c:pt idx="2804">
                  <c:v>4615.5</c:v>
                </c:pt>
                <c:pt idx="2805">
                  <c:v>4613.25</c:v>
                </c:pt>
                <c:pt idx="2806">
                  <c:v>4610.5</c:v>
                </c:pt>
                <c:pt idx="2807">
                  <c:v>4607.5</c:v>
                </c:pt>
                <c:pt idx="2808">
                  <c:v>4605.25</c:v>
                </c:pt>
                <c:pt idx="2809">
                  <c:v>4602.5</c:v>
                </c:pt>
                <c:pt idx="2810">
                  <c:v>4600.5</c:v>
                </c:pt>
                <c:pt idx="2811">
                  <c:v>4597.5</c:v>
                </c:pt>
                <c:pt idx="2812">
                  <c:v>4594.5</c:v>
                </c:pt>
                <c:pt idx="2813">
                  <c:v>4593.5</c:v>
                </c:pt>
                <c:pt idx="2814">
                  <c:v>4590.25</c:v>
                </c:pt>
                <c:pt idx="2815">
                  <c:v>4588.25</c:v>
                </c:pt>
                <c:pt idx="2816">
                  <c:v>4586.25</c:v>
                </c:pt>
                <c:pt idx="2817">
                  <c:v>4584.0</c:v>
                </c:pt>
                <c:pt idx="2818">
                  <c:v>4581.75</c:v>
                </c:pt>
                <c:pt idx="2819">
                  <c:v>4579.25</c:v>
                </c:pt>
                <c:pt idx="2820">
                  <c:v>4577.5</c:v>
                </c:pt>
                <c:pt idx="2821">
                  <c:v>4575.75</c:v>
                </c:pt>
                <c:pt idx="2822">
                  <c:v>4574.25</c:v>
                </c:pt>
                <c:pt idx="2823">
                  <c:v>4573.75</c:v>
                </c:pt>
                <c:pt idx="2824">
                  <c:v>4570.25</c:v>
                </c:pt>
                <c:pt idx="2825">
                  <c:v>4568.5</c:v>
                </c:pt>
                <c:pt idx="2826">
                  <c:v>4565.75</c:v>
                </c:pt>
                <c:pt idx="2827">
                  <c:v>4563.75</c:v>
                </c:pt>
                <c:pt idx="2828">
                  <c:v>4562.75</c:v>
                </c:pt>
                <c:pt idx="2829">
                  <c:v>4560.5</c:v>
                </c:pt>
                <c:pt idx="2830">
                  <c:v>4558.75</c:v>
                </c:pt>
                <c:pt idx="2831">
                  <c:v>4555.75</c:v>
                </c:pt>
                <c:pt idx="2832">
                  <c:v>4554.5</c:v>
                </c:pt>
                <c:pt idx="2833">
                  <c:v>4553.5</c:v>
                </c:pt>
                <c:pt idx="2834">
                  <c:v>4551.0</c:v>
                </c:pt>
                <c:pt idx="2835">
                  <c:v>4549.25</c:v>
                </c:pt>
                <c:pt idx="2836">
                  <c:v>4546.75</c:v>
                </c:pt>
                <c:pt idx="2837">
                  <c:v>4545.75</c:v>
                </c:pt>
                <c:pt idx="2838">
                  <c:v>4544.0</c:v>
                </c:pt>
                <c:pt idx="2839">
                  <c:v>4541.75</c:v>
                </c:pt>
                <c:pt idx="2840">
                  <c:v>4540.5</c:v>
                </c:pt>
                <c:pt idx="2841">
                  <c:v>4539.5</c:v>
                </c:pt>
                <c:pt idx="2842">
                  <c:v>4537.25</c:v>
                </c:pt>
                <c:pt idx="2843">
                  <c:v>4535.0</c:v>
                </c:pt>
                <c:pt idx="2844">
                  <c:v>4533.25</c:v>
                </c:pt>
                <c:pt idx="2845">
                  <c:v>4531.5</c:v>
                </c:pt>
                <c:pt idx="2846">
                  <c:v>4528.75</c:v>
                </c:pt>
                <c:pt idx="2847">
                  <c:v>4526.5</c:v>
                </c:pt>
                <c:pt idx="2848">
                  <c:v>4523.75</c:v>
                </c:pt>
                <c:pt idx="2849">
                  <c:v>4521.0</c:v>
                </c:pt>
                <c:pt idx="2850">
                  <c:v>4519.0</c:v>
                </c:pt>
                <c:pt idx="2851">
                  <c:v>4515.75</c:v>
                </c:pt>
                <c:pt idx="2852">
                  <c:v>4515.0</c:v>
                </c:pt>
                <c:pt idx="2853">
                  <c:v>4511.75</c:v>
                </c:pt>
                <c:pt idx="2854">
                  <c:v>4509.5</c:v>
                </c:pt>
                <c:pt idx="2855">
                  <c:v>4507.5</c:v>
                </c:pt>
                <c:pt idx="2856">
                  <c:v>4506.0</c:v>
                </c:pt>
                <c:pt idx="2857">
                  <c:v>4502.75</c:v>
                </c:pt>
                <c:pt idx="2858">
                  <c:v>4501.5</c:v>
                </c:pt>
                <c:pt idx="2859">
                  <c:v>4499.75</c:v>
                </c:pt>
                <c:pt idx="2860">
                  <c:v>4497.25</c:v>
                </c:pt>
                <c:pt idx="2861">
                  <c:v>4496.0</c:v>
                </c:pt>
                <c:pt idx="2862">
                  <c:v>4494.5</c:v>
                </c:pt>
                <c:pt idx="2863">
                  <c:v>4493.0</c:v>
                </c:pt>
                <c:pt idx="2864">
                  <c:v>4490.5</c:v>
                </c:pt>
                <c:pt idx="2865">
                  <c:v>4488.75</c:v>
                </c:pt>
                <c:pt idx="2866">
                  <c:v>4486.0</c:v>
                </c:pt>
                <c:pt idx="2867">
                  <c:v>4483.5</c:v>
                </c:pt>
                <c:pt idx="2868">
                  <c:v>4481.5</c:v>
                </c:pt>
                <c:pt idx="2869">
                  <c:v>4479.75</c:v>
                </c:pt>
                <c:pt idx="2870">
                  <c:v>4478.0</c:v>
                </c:pt>
                <c:pt idx="2871">
                  <c:v>4476.0</c:v>
                </c:pt>
                <c:pt idx="2872">
                  <c:v>4475.25</c:v>
                </c:pt>
                <c:pt idx="2873">
                  <c:v>4473.0</c:v>
                </c:pt>
                <c:pt idx="2874">
                  <c:v>4469.0</c:v>
                </c:pt>
                <c:pt idx="2875">
                  <c:v>4466.75</c:v>
                </c:pt>
                <c:pt idx="2876">
                  <c:v>4464.5</c:v>
                </c:pt>
                <c:pt idx="2877">
                  <c:v>4462.5</c:v>
                </c:pt>
                <c:pt idx="2878">
                  <c:v>4460.25</c:v>
                </c:pt>
                <c:pt idx="2879">
                  <c:v>4458.25</c:v>
                </c:pt>
                <c:pt idx="2880">
                  <c:v>4457.75</c:v>
                </c:pt>
                <c:pt idx="2881">
                  <c:v>4455.5</c:v>
                </c:pt>
                <c:pt idx="2882">
                  <c:v>4453.75</c:v>
                </c:pt>
                <c:pt idx="2883">
                  <c:v>4452.0</c:v>
                </c:pt>
                <c:pt idx="2884">
                  <c:v>4449.75</c:v>
                </c:pt>
                <c:pt idx="2885">
                  <c:v>4446.75</c:v>
                </c:pt>
                <c:pt idx="2886">
                  <c:v>4444.25</c:v>
                </c:pt>
                <c:pt idx="2887">
                  <c:v>4442.75</c:v>
                </c:pt>
                <c:pt idx="2888">
                  <c:v>4440.0</c:v>
                </c:pt>
                <c:pt idx="2889">
                  <c:v>4439.5</c:v>
                </c:pt>
                <c:pt idx="2890">
                  <c:v>4438.0</c:v>
                </c:pt>
                <c:pt idx="2891">
                  <c:v>4436.5</c:v>
                </c:pt>
                <c:pt idx="2892">
                  <c:v>4433.5</c:v>
                </c:pt>
                <c:pt idx="2893">
                  <c:v>4432.5</c:v>
                </c:pt>
                <c:pt idx="2894">
                  <c:v>4430.75</c:v>
                </c:pt>
                <c:pt idx="2895">
                  <c:v>4427.75</c:v>
                </c:pt>
                <c:pt idx="2896">
                  <c:v>4426.5</c:v>
                </c:pt>
                <c:pt idx="2897">
                  <c:v>4425.0</c:v>
                </c:pt>
                <c:pt idx="2898">
                  <c:v>4422.5</c:v>
                </c:pt>
                <c:pt idx="2899">
                  <c:v>4421.0</c:v>
                </c:pt>
                <c:pt idx="2900">
                  <c:v>4418.25</c:v>
                </c:pt>
                <c:pt idx="2901">
                  <c:v>4416.5</c:v>
                </c:pt>
                <c:pt idx="2902">
                  <c:v>4414.0</c:v>
                </c:pt>
                <c:pt idx="2903">
                  <c:v>4412.0</c:v>
                </c:pt>
                <c:pt idx="2904">
                  <c:v>4409.0</c:v>
                </c:pt>
                <c:pt idx="2905">
                  <c:v>4406.75</c:v>
                </c:pt>
                <c:pt idx="2906">
                  <c:v>4405.75</c:v>
                </c:pt>
                <c:pt idx="2907">
                  <c:v>4404.5</c:v>
                </c:pt>
                <c:pt idx="2908">
                  <c:v>4402.25</c:v>
                </c:pt>
                <c:pt idx="2909">
                  <c:v>4400.5</c:v>
                </c:pt>
                <c:pt idx="2910">
                  <c:v>4399.5</c:v>
                </c:pt>
                <c:pt idx="2911">
                  <c:v>4398.25</c:v>
                </c:pt>
                <c:pt idx="2912">
                  <c:v>4395.75</c:v>
                </c:pt>
                <c:pt idx="2913">
                  <c:v>4395.25</c:v>
                </c:pt>
                <c:pt idx="2914">
                  <c:v>4393.25</c:v>
                </c:pt>
                <c:pt idx="2915">
                  <c:v>4391.0</c:v>
                </c:pt>
                <c:pt idx="2916">
                  <c:v>4389.0</c:v>
                </c:pt>
                <c:pt idx="2917">
                  <c:v>4388.0</c:v>
                </c:pt>
                <c:pt idx="2918">
                  <c:v>4385.25</c:v>
                </c:pt>
                <c:pt idx="2919">
                  <c:v>4383.75</c:v>
                </c:pt>
                <c:pt idx="2920">
                  <c:v>4380.5</c:v>
                </c:pt>
                <c:pt idx="2921">
                  <c:v>4378.25</c:v>
                </c:pt>
                <c:pt idx="2922">
                  <c:v>4375.75</c:v>
                </c:pt>
                <c:pt idx="2923">
                  <c:v>4375.0</c:v>
                </c:pt>
                <c:pt idx="2924">
                  <c:v>4374.25</c:v>
                </c:pt>
                <c:pt idx="2925">
                  <c:v>4371.5</c:v>
                </c:pt>
                <c:pt idx="2926">
                  <c:v>4369.75</c:v>
                </c:pt>
                <c:pt idx="2927">
                  <c:v>4368.5</c:v>
                </c:pt>
                <c:pt idx="2928">
                  <c:v>4366.25</c:v>
                </c:pt>
                <c:pt idx="2929">
                  <c:v>4362.25</c:v>
                </c:pt>
                <c:pt idx="2930">
                  <c:v>4360.0</c:v>
                </c:pt>
                <c:pt idx="2931">
                  <c:v>4359.0</c:v>
                </c:pt>
                <c:pt idx="2932">
                  <c:v>4356.25</c:v>
                </c:pt>
                <c:pt idx="2933">
                  <c:v>4354.0</c:v>
                </c:pt>
                <c:pt idx="2934">
                  <c:v>4351.25</c:v>
                </c:pt>
                <c:pt idx="2935">
                  <c:v>4348.75</c:v>
                </c:pt>
                <c:pt idx="2936">
                  <c:v>4347.0</c:v>
                </c:pt>
                <c:pt idx="2937">
                  <c:v>4344.25</c:v>
                </c:pt>
                <c:pt idx="2938">
                  <c:v>4340.75</c:v>
                </c:pt>
                <c:pt idx="2939">
                  <c:v>4338.5</c:v>
                </c:pt>
                <c:pt idx="2940">
                  <c:v>4337.25</c:v>
                </c:pt>
                <c:pt idx="2941">
                  <c:v>4334.75</c:v>
                </c:pt>
                <c:pt idx="2942">
                  <c:v>4331.75</c:v>
                </c:pt>
                <c:pt idx="2943">
                  <c:v>4329.25</c:v>
                </c:pt>
                <c:pt idx="2944">
                  <c:v>4326.5</c:v>
                </c:pt>
                <c:pt idx="2945">
                  <c:v>4323.25</c:v>
                </c:pt>
                <c:pt idx="2946">
                  <c:v>4320.25</c:v>
                </c:pt>
                <c:pt idx="2947">
                  <c:v>4318.0</c:v>
                </c:pt>
                <c:pt idx="2948">
                  <c:v>4314.5</c:v>
                </c:pt>
                <c:pt idx="2949">
                  <c:v>4311.5</c:v>
                </c:pt>
                <c:pt idx="2950">
                  <c:v>4309.25</c:v>
                </c:pt>
                <c:pt idx="2951">
                  <c:v>4307.5</c:v>
                </c:pt>
                <c:pt idx="2952">
                  <c:v>4304.0</c:v>
                </c:pt>
                <c:pt idx="2953">
                  <c:v>4301.5</c:v>
                </c:pt>
                <c:pt idx="2954">
                  <c:v>4299.75</c:v>
                </c:pt>
                <c:pt idx="2955">
                  <c:v>4297.5</c:v>
                </c:pt>
                <c:pt idx="2956">
                  <c:v>4295.25</c:v>
                </c:pt>
                <c:pt idx="2957">
                  <c:v>4293.0</c:v>
                </c:pt>
                <c:pt idx="2958">
                  <c:v>4289.75</c:v>
                </c:pt>
                <c:pt idx="2959">
                  <c:v>4288.0</c:v>
                </c:pt>
                <c:pt idx="2960">
                  <c:v>4286.25</c:v>
                </c:pt>
                <c:pt idx="2961">
                  <c:v>4284.5</c:v>
                </c:pt>
                <c:pt idx="2962">
                  <c:v>4281.75</c:v>
                </c:pt>
                <c:pt idx="2963">
                  <c:v>4279.5</c:v>
                </c:pt>
                <c:pt idx="2964">
                  <c:v>4278.5</c:v>
                </c:pt>
                <c:pt idx="2965">
                  <c:v>4276.25</c:v>
                </c:pt>
                <c:pt idx="2966">
                  <c:v>4273.0</c:v>
                </c:pt>
                <c:pt idx="2967">
                  <c:v>4272.0</c:v>
                </c:pt>
                <c:pt idx="2968">
                  <c:v>4269.25</c:v>
                </c:pt>
                <c:pt idx="2969">
                  <c:v>4267.5</c:v>
                </c:pt>
                <c:pt idx="2970">
                  <c:v>4266.0</c:v>
                </c:pt>
                <c:pt idx="2971">
                  <c:v>4263.75</c:v>
                </c:pt>
                <c:pt idx="2972">
                  <c:v>4262.25</c:v>
                </c:pt>
                <c:pt idx="2973">
                  <c:v>4258.75</c:v>
                </c:pt>
                <c:pt idx="2974">
                  <c:v>4256.5</c:v>
                </c:pt>
                <c:pt idx="2975">
                  <c:v>4254.25</c:v>
                </c:pt>
                <c:pt idx="2976">
                  <c:v>4251.5</c:v>
                </c:pt>
                <c:pt idx="2977">
                  <c:v>4249.5</c:v>
                </c:pt>
                <c:pt idx="2978">
                  <c:v>4246.25</c:v>
                </c:pt>
                <c:pt idx="2979">
                  <c:v>4244.75</c:v>
                </c:pt>
                <c:pt idx="2980">
                  <c:v>4242.5</c:v>
                </c:pt>
                <c:pt idx="2981">
                  <c:v>4241.5</c:v>
                </c:pt>
                <c:pt idx="2982">
                  <c:v>4238.5</c:v>
                </c:pt>
                <c:pt idx="2983">
                  <c:v>4237.0</c:v>
                </c:pt>
                <c:pt idx="2984">
                  <c:v>4235.5</c:v>
                </c:pt>
                <c:pt idx="2985">
                  <c:v>4233.25</c:v>
                </c:pt>
                <c:pt idx="2986">
                  <c:v>4231.0</c:v>
                </c:pt>
                <c:pt idx="2987">
                  <c:v>4228.25</c:v>
                </c:pt>
                <c:pt idx="2988">
                  <c:v>4225.5</c:v>
                </c:pt>
                <c:pt idx="2989">
                  <c:v>4222.0</c:v>
                </c:pt>
                <c:pt idx="2990">
                  <c:v>4219.5</c:v>
                </c:pt>
                <c:pt idx="2991">
                  <c:v>4218.0</c:v>
                </c:pt>
                <c:pt idx="2992">
                  <c:v>4215.5</c:v>
                </c:pt>
                <c:pt idx="2993">
                  <c:v>4213.5</c:v>
                </c:pt>
                <c:pt idx="2994">
                  <c:v>4211.0</c:v>
                </c:pt>
                <c:pt idx="2995">
                  <c:v>4209.0</c:v>
                </c:pt>
                <c:pt idx="2996">
                  <c:v>4206.5</c:v>
                </c:pt>
                <c:pt idx="2997">
                  <c:v>4204.5</c:v>
                </c:pt>
                <c:pt idx="2998">
                  <c:v>4203.0</c:v>
                </c:pt>
                <c:pt idx="2999">
                  <c:v>4201.25</c:v>
                </c:pt>
                <c:pt idx="3000">
                  <c:v>4199.5</c:v>
                </c:pt>
                <c:pt idx="3001">
                  <c:v>4197.0</c:v>
                </c:pt>
                <c:pt idx="3002">
                  <c:v>4194.75</c:v>
                </c:pt>
                <c:pt idx="3003">
                  <c:v>4193.5</c:v>
                </c:pt>
                <c:pt idx="3004">
                  <c:v>4192.25</c:v>
                </c:pt>
                <c:pt idx="3005">
                  <c:v>4191.25</c:v>
                </c:pt>
                <c:pt idx="3006">
                  <c:v>4188.25</c:v>
                </c:pt>
                <c:pt idx="3007">
                  <c:v>4185.75</c:v>
                </c:pt>
                <c:pt idx="3008">
                  <c:v>4183.75</c:v>
                </c:pt>
                <c:pt idx="3009">
                  <c:v>4182.25</c:v>
                </c:pt>
                <c:pt idx="3010">
                  <c:v>4179.0</c:v>
                </c:pt>
                <c:pt idx="3011">
                  <c:v>4178.0</c:v>
                </c:pt>
                <c:pt idx="3012">
                  <c:v>4176.5</c:v>
                </c:pt>
                <c:pt idx="3013">
                  <c:v>4174.5</c:v>
                </c:pt>
                <c:pt idx="3014">
                  <c:v>4171.5</c:v>
                </c:pt>
                <c:pt idx="3015">
                  <c:v>4169.25</c:v>
                </c:pt>
                <c:pt idx="3016">
                  <c:v>4166.25</c:v>
                </c:pt>
                <c:pt idx="3017">
                  <c:v>4165.25</c:v>
                </c:pt>
                <c:pt idx="3018">
                  <c:v>4163.25</c:v>
                </c:pt>
                <c:pt idx="3019">
                  <c:v>4161.75</c:v>
                </c:pt>
                <c:pt idx="3020">
                  <c:v>4159.75</c:v>
                </c:pt>
                <c:pt idx="3021">
                  <c:v>4157.75</c:v>
                </c:pt>
                <c:pt idx="3022">
                  <c:v>4156.75</c:v>
                </c:pt>
                <c:pt idx="3023">
                  <c:v>4154.0</c:v>
                </c:pt>
                <c:pt idx="3024">
                  <c:v>4151.25</c:v>
                </c:pt>
                <c:pt idx="3025">
                  <c:v>4149.25</c:v>
                </c:pt>
                <c:pt idx="3026">
                  <c:v>4146.75</c:v>
                </c:pt>
                <c:pt idx="3027">
                  <c:v>4145.0</c:v>
                </c:pt>
                <c:pt idx="3028">
                  <c:v>4142.0</c:v>
                </c:pt>
                <c:pt idx="3029">
                  <c:v>4140.5</c:v>
                </c:pt>
                <c:pt idx="3030">
                  <c:v>4137.25</c:v>
                </c:pt>
                <c:pt idx="3031">
                  <c:v>4136.75</c:v>
                </c:pt>
                <c:pt idx="3032">
                  <c:v>4134.5</c:v>
                </c:pt>
                <c:pt idx="3033">
                  <c:v>4132.5</c:v>
                </c:pt>
                <c:pt idx="3034">
                  <c:v>4130.75</c:v>
                </c:pt>
                <c:pt idx="3035">
                  <c:v>4128.75</c:v>
                </c:pt>
                <c:pt idx="3036">
                  <c:v>4127.5</c:v>
                </c:pt>
                <c:pt idx="3037">
                  <c:v>4125.5</c:v>
                </c:pt>
                <c:pt idx="3038">
                  <c:v>4123.0</c:v>
                </c:pt>
                <c:pt idx="3039">
                  <c:v>4122.5</c:v>
                </c:pt>
                <c:pt idx="3040">
                  <c:v>4120.0</c:v>
                </c:pt>
                <c:pt idx="3041">
                  <c:v>4118.5</c:v>
                </c:pt>
                <c:pt idx="3042">
                  <c:v>4117.25</c:v>
                </c:pt>
                <c:pt idx="3043">
                  <c:v>4115.0</c:v>
                </c:pt>
                <c:pt idx="3044">
                  <c:v>4112.5</c:v>
                </c:pt>
                <c:pt idx="3045">
                  <c:v>4111.0</c:v>
                </c:pt>
                <c:pt idx="3046">
                  <c:v>4108.75</c:v>
                </c:pt>
                <c:pt idx="3047">
                  <c:v>4107.5</c:v>
                </c:pt>
                <c:pt idx="3048">
                  <c:v>4105.25</c:v>
                </c:pt>
                <c:pt idx="3049">
                  <c:v>4104.75</c:v>
                </c:pt>
                <c:pt idx="3050">
                  <c:v>4103.25</c:v>
                </c:pt>
                <c:pt idx="3051">
                  <c:v>4100.75</c:v>
                </c:pt>
                <c:pt idx="3052">
                  <c:v>4098.75</c:v>
                </c:pt>
                <c:pt idx="3053">
                  <c:v>4096.25</c:v>
                </c:pt>
                <c:pt idx="3054">
                  <c:v>4092.5</c:v>
                </c:pt>
                <c:pt idx="3055">
                  <c:v>4090.0</c:v>
                </c:pt>
                <c:pt idx="3056">
                  <c:v>4086.25</c:v>
                </c:pt>
                <c:pt idx="3057">
                  <c:v>4085.25</c:v>
                </c:pt>
                <c:pt idx="3058">
                  <c:v>4082.5</c:v>
                </c:pt>
                <c:pt idx="3059">
                  <c:v>4081.25</c:v>
                </c:pt>
                <c:pt idx="3060">
                  <c:v>4078.5</c:v>
                </c:pt>
                <c:pt idx="3061">
                  <c:v>4077.5</c:v>
                </c:pt>
                <c:pt idx="3062">
                  <c:v>4075.25</c:v>
                </c:pt>
                <c:pt idx="3063">
                  <c:v>4072.25</c:v>
                </c:pt>
                <c:pt idx="3064">
                  <c:v>4070.25</c:v>
                </c:pt>
                <c:pt idx="3065">
                  <c:v>4069.25</c:v>
                </c:pt>
                <c:pt idx="3066">
                  <c:v>4066.75</c:v>
                </c:pt>
                <c:pt idx="3067">
                  <c:v>4065.5</c:v>
                </c:pt>
                <c:pt idx="3068">
                  <c:v>4062.5</c:v>
                </c:pt>
                <c:pt idx="3069">
                  <c:v>4061.0</c:v>
                </c:pt>
                <c:pt idx="3070">
                  <c:v>4059.0</c:v>
                </c:pt>
                <c:pt idx="3071">
                  <c:v>4056.75</c:v>
                </c:pt>
                <c:pt idx="3072">
                  <c:v>4054.5</c:v>
                </c:pt>
                <c:pt idx="3073">
                  <c:v>4051.25</c:v>
                </c:pt>
                <c:pt idx="3074">
                  <c:v>4049.75</c:v>
                </c:pt>
                <c:pt idx="3075">
                  <c:v>4047.5</c:v>
                </c:pt>
                <c:pt idx="3076">
                  <c:v>4044.5</c:v>
                </c:pt>
                <c:pt idx="3077">
                  <c:v>4041.0</c:v>
                </c:pt>
                <c:pt idx="3078">
                  <c:v>4040.0</c:v>
                </c:pt>
                <c:pt idx="3079">
                  <c:v>4037.75</c:v>
                </c:pt>
                <c:pt idx="3080">
                  <c:v>4035.25</c:v>
                </c:pt>
                <c:pt idx="3081">
                  <c:v>4034.0</c:v>
                </c:pt>
                <c:pt idx="3082">
                  <c:v>4031.5</c:v>
                </c:pt>
                <c:pt idx="3083">
                  <c:v>4029.0</c:v>
                </c:pt>
                <c:pt idx="3084">
                  <c:v>4027.25</c:v>
                </c:pt>
                <c:pt idx="3085">
                  <c:v>4025.5</c:v>
                </c:pt>
                <c:pt idx="3086">
                  <c:v>4023.5</c:v>
                </c:pt>
                <c:pt idx="3087">
                  <c:v>4022.0</c:v>
                </c:pt>
                <c:pt idx="3088">
                  <c:v>4019.5</c:v>
                </c:pt>
                <c:pt idx="3089">
                  <c:v>4018.0</c:v>
                </c:pt>
                <c:pt idx="3090">
                  <c:v>4016.5</c:v>
                </c:pt>
                <c:pt idx="3091">
                  <c:v>4014.5</c:v>
                </c:pt>
                <c:pt idx="3092">
                  <c:v>4013.5</c:v>
                </c:pt>
                <c:pt idx="3093">
                  <c:v>4011.25</c:v>
                </c:pt>
                <c:pt idx="3094">
                  <c:v>4009.0</c:v>
                </c:pt>
                <c:pt idx="3095">
                  <c:v>4007.5</c:v>
                </c:pt>
                <c:pt idx="3096">
                  <c:v>4005.0</c:v>
                </c:pt>
                <c:pt idx="3097">
                  <c:v>4003.0</c:v>
                </c:pt>
                <c:pt idx="3098">
                  <c:v>3999.5</c:v>
                </c:pt>
                <c:pt idx="3099">
                  <c:v>3997.0</c:v>
                </c:pt>
                <c:pt idx="3100">
                  <c:v>3994.25</c:v>
                </c:pt>
                <c:pt idx="3101">
                  <c:v>3991.75</c:v>
                </c:pt>
                <c:pt idx="3102">
                  <c:v>3988.25</c:v>
                </c:pt>
                <c:pt idx="3103">
                  <c:v>3986.25</c:v>
                </c:pt>
                <c:pt idx="3104">
                  <c:v>3984.5</c:v>
                </c:pt>
                <c:pt idx="3105">
                  <c:v>3982.25</c:v>
                </c:pt>
                <c:pt idx="3106">
                  <c:v>3979.75</c:v>
                </c:pt>
                <c:pt idx="3107">
                  <c:v>3978.25</c:v>
                </c:pt>
                <c:pt idx="3108">
                  <c:v>3977.25</c:v>
                </c:pt>
                <c:pt idx="3109">
                  <c:v>3976.5</c:v>
                </c:pt>
                <c:pt idx="3110">
                  <c:v>3974.5</c:v>
                </c:pt>
                <c:pt idx="3111">
                  <c:v>3972.75</c:v>
                </c:pt>
                <c:pt idx="3112">
                  <c:v>3970.75</c:v>
                </c:pt>
                <c:pt idx="3113">
                  <c:v>3969.5</c:v>
                </c:pt>
                <c:pt idx="3114">
                  <c:v>3967.75</c:v>
                </c:pt>
                <c:pt idx="3115">
                  <c:v>3967.25</c:v>
                </c:pt>
                <c:pt idx="3116">
                  <c:v>3965.75</c:v>
                </c:pt>
                <c:pt idx="3117">
                  <c:v>3964.25</c:v>
                </c:pt>
                <c:pt idx="3118">
                  <c:v>3962.5</c:v>
                </c:pt>
                <c:pt idx="3119">
                  <c:v>3960.75</c:v>
                </c:pt>
                <c:pt idx="3120">
                  <c:v>3959.5</c:v>
                </c:pt>
                <c:pt idx="3121">
                  <c:v>3957.25</c:v>
                </c:pt>
                <c:pt idx="3122">
                  <c:v>3956.0</c:v>
                </c:pt>
                <c:pt idx="3123">
                  <c:v>3953.25</c:v>
                </c:pt>
                <c:pt idx="3124">
                  <c:v>3951.25</c:v>
                </c:pt>
                <c:pt idx="3125">
                  <c:v>3949.5</c:v>
                </c:pt>
                <c:pt idx="3126">
                  <c:v>3947.25</c:v>
                </c:pt>
                <c:pt idx="3127">
                  <c:v>3945.5</c:v>
                </c:pt>
                <c:pt idx="3128">
                  <c:v>3943.5</c:v>
                </c:pt>
                <c:pt idx="3129">
                  <c:v>3943.0</c:v>
                </c:pt>
                <c:pt idx="3130">
                  <c:v>3940.5</c:v>
                </c:pt>
                <c:pt idx="3131">
                  <c:v>3939.5</c:v>
                </c:pt>
                <c:pt idx="3132">
                  <c:v>3938.0</c:v>
                </c:pt>
                <c:pt idx="3133">
                  <c:v>3936.25</c:v>
                </c:pt>
                <c:pt idx="3134">
                  <c:v>3935.5</c:v>
                </c:pt>
                <c:pt idx="3135">
                  <c:v>3934.25</c:v>
                </c:pt>
                <c:pt idx="3136">
                  <c:v>3933.25</c:v>
                </c:pt>
                <c:pt idx="3137">
                  <c:v>3931.0</c:v>
                </c:pt>
                <c:pt idx="3138">
                  <c:v>3929.75</c:v>
                </c:pt>
                <c:pt idx="3139">
                  <c:v>3927.25</c:v>
                </c:pt>
                <c:pt idx="3140">
                  <c:v>3925.75</c:v>
                </c:pt>
                <c:pt idx="3141">
                  <c:v>3923.25</c:v>
                </c:pt>
                <c:pt idx="3142">
                  <c:v>3922.25</c:v>
                </c:pt>
                <c:pt idx="3143">
                  <c:v>3922.0</c:v>
                </c:pt>
                <c:pt idx="3144">
                  <c:v>3920.0</c:v>
                </c:pt>
                <c:pt idx="3145">
                  <c:v>3917.75</c:v>
                </c:pt>
                <c:pt idx="3146">
                  <c:v>3914.5</c:v>
                </c:pt>
                <c:pt idx="3147">
                  <c:v>3912.75</c:v>
                </c:pt>
                <c:pt idx="3148">
                  <c:v>3910.0</c:v>
                </c:pt>
                <c:pt idx="3149">
                  <c:v>3908.5</c:v>
                </c:pt>
                <c:pt idx="3150">
                  <c:v>3907.0</c:v>
                </c:pt>
                <c:pt idx="3151">
                  <c:v>3906.0</c:v>
                </c:pt>
                <c:pt idx="3152">
                  <c:v>3905.5</c:v>
                </c:pt>
                <c:pt idx="3153">
                  <c:v>3903.75</c:v>
                </c:pt>
                <c:pt idx="3154">
                  <c:v>3901.75</c:v>
                </c:pt>
                <c:pt idx="3155">
                  <c:v>3899.5</c:v>
                </c:pt>
                <c:pt idx="3156">
                  <c:v>3898.5</c:v>
                </c:pt>
                <c:pt idx="3157">
                  <c:v>3896.0</c:v>
                </c:pt>
                <c:pt idx="3158">
                  <c:v>3894.75</c:v>
                </c:pt>
                <c:pt idx="3159">
                  <c:v>3894.0</c:v>
                </c:pt>
                <c:pt idx="3160">
                  <c:v>3893.0</c:v>
                </c:pt>
                <c:pt idx="3161">
                  <c:v>3891.5</c:v>
                </c:pt>
                <c:pt idx="3162">
                  <c:v>3889.5</c:v>
                </c:pt>
                <c:pt idx="3163">
                  <c:v>3887.5</c:v>
                </c:pt>
                <c:pt idx="3164">
                  <c:v>3885.0</c:v>
                </c:pt>
                <c:pt idx="3165">
                  <c:v>3883.75</c:v>
                </c:pt>
                <c:pt idx="3166">
                  <c:v>3881.0</c:v>
                </c:pt>
                <c:pt idx="3167">
                  <c:v>3879.5</c:v>
                </c:pt>
                <c:pt idx="3168">
                  <c:v>3878.0</c:v>
                </c:pt>
                <c:pt idx="3169">
                  <c:v>3876.5</c:v>
                </c:pt>
                <c:pt idx="3170">
                  <c:v>3874.5</c:v>
                </c:pt>
                <c:pt idx="3171">
                  <c:v>3871.75</c:v>
                </c:pt>
                <c:pt idx="3172">
                  <c:v>3869.25</c:v>
                </c:pt>
                <c:pt idx="3173">
                  <c:v>3868.25</c:v>
                </c:pt>
                <c:pt idx="3174">
                  <c:v>3864.75</c:v>
                </c:pt>
                <c:pt idx="3175">
                  <c:v>3862.25</c:v>
                </c:pt>
                <c:pt idx="3176">
                  <c:v>3860.75</c:v>
                </c:pt>
                <c:pt idx="3177">
                  <c:v>3859.25</c:v>
                </c:pt>
                <c:pt idx="3178">
                  <c:v>3857.0</c:v>
                </c:pt>
                <c:pt idx="3179">
                  <c:v>3855.25</c:v>
                </c:pt>
                <c:pt idx="3180">
                  <c:v>3852.75</c:v>
                </c:pt>
                <c:pt idx="3181">
                  <c:v>3851.75</c:v>
                </c:pt>
                <c:pt idx="3182">
                  <c:v>3850.25</c:v>
                </c:pt>
                <c:pt idx="3183">
                  <c:v>3848.0</c:v>
                </c:pt>
                <c:pt idx="3184">
                  <c:v>3846.0</c:v>
                </c:pt>
                <c:pt idx="3185">
                  <c:v>3844.75</c:v>
                </c:pt>
                <c:pt idx="3186">
                  <c:v>3842.75</c:v>
                </c:pt>
                <c:pt idx="3187">
                  <c:v>3840.5</c:v>
                </c:pt>
                <c:pt idx="3188">
                  <c:v>3840.0</c:v>
                </c:pt>
                <c:pt idx="3189">
                  <c:v>3838.5</c:v>
                </c:pt>
                <c:pt idx="3190">
                  <c:v>3837.5</c:v>
                </c:pt>
                <c:pt idx="3191">
                  <c:v>3836.5</c:v>
                </c:pt>
                <c:pt idx="3192">
                  <c:v>3835.0</c:v>
                </c:pt>
                <c:pt idx="3193">
                  <c:v>3832.5</c:v>
                </c:pt>
                <c:pt idx="3194">
                  <c:v>3829.25</c:v>
                </c:pt>
                <c:pt idx="3195">
                  <c:v>3827.5</c:v>
                </c:pt>
                <c:pt idx="3196">
                  <c:v>3826.75</c:v>
                </c:pt>
                <c:pt idx="3197">
                  <c:v>3826.0</c:v>
                </c:pt>
                <c:pt idx="3198">
                  <c:v>3825.0</c:v>
                </c:pt>
                <c:pt idx="3199">
                  <c:v>3822.0</c:v>
                </c:pt>
                <c:pt idx="3200">
                  <c:v>3820.0</c:v>
                </c:pt>
                <c:pt idx="3201">
                  <c:v>3817.75</c:v>
                </c:pt>
                <c:pt idx="3202">
                  <c:v>3815.5</c:v>
                </c:pt>
                <c:pt idx="3203">
                  <c:v>3814.25</c:v>
                </c:pt>
                <c:pt idx="3204">
                  <c:v>3813.0</c:v>
                </c:pt>
                <c:pt idx="3205">
                  <c:v>3811.25</c:v>
                </c:pt>
                <c:pt idx="3206">
                  <c:v>3808.75</c:v>
                </c:pt>
                <c:pt idx="3207">
                  <c:v>3807.5</c:v>
                </c:pt>
                <c:pt idx="3208">
                  <c:v>3805.25</c:v>
                </c:pt>
                <c:pt idx="3209">
                  <c:v>3802.75</c:v>
                </c:pt>
                <c:pt idx="3210">
                  <c:v>3801.5</c:v>
                </c:pt>
                <c:pt idx="3211">
                  <c:v>3799.25</c:v>
                </c:pt>
                <c:pt idx="3212">
                  <c:v>3798.25</c:v>
                </c:pt>
                <c:pt idx="3213">
                  <c:v>3795.0</c:v>
                </c:pt>
                <c:pt idx="3214">
                  <c:v>3792.25</c:v>
                </c:pt>
                <c:pt idx="3215">
                  <c:v>3790.25</c:v>
                </c:pt>
                <c:pt idx="3216">
                  <c:v>3788.75</c:v>
                </c:pt>
                <c:pt idx="3217">
                  <c:v>3786.25</c:v>
                </c:pt>
                <c:pt idx="3218">
                  <c:v>3784.25</c:v>
                </c:pt>
                <c:pt idx="3219">
                  <c:v>3782.25</c:v>
                </c:pt>
                <c:pt idx="3220">
                  <c:v>3780.75</c:v>
                </c:pt>
                <c:pt idx="3221">
                  <c:v>3779.25</c:v>
                </c:pt>
                <c:pt idx="3222">
                  <c:v>3777.0</c:v>
                </c:pt>
                <c:pt idx="3223">
                  <c:v>3775.0</c:v>
                </c:pt>
                <c:pt idx="3224">
                  <c:v>3774.0</c:v>
                </c:pt>
                <c:pt idx="3225">
                  <c:v>3773.0</c:v>
                </c:pt>
                <c:pt idx="3226">
                  <c:v>3771.0</c:v>
                </c:pt>
                <c:pt idx="3227">
                  <c:v>3769.0</c:v>
                </c:pt>
                <c:pt idx="3228">
                  <c:v>3767.5</c:v>
                </c:pt>
                <c:pt idx="3229">
                  <c:v>3766.0</c:v>
                </c:pt>
                <c:pt idx="3230">
                  <c:v>3764.5</c:v>
                </c:pt>
                <c:pt idx="3231">
                  <c:v>3763.5</c:v>
                </c:pt>
                <c:pt idx="3232">
                  <c:v>3761.25</c:v>
                </c:pt>
                <c:pt idx="3233">
                  <c:v>3759.0</c:v>
                </c:pt>
                <c:pt idx="3234">
                  <c:v>3757.0</c:v>
                </c:pt>
                <c:pt idx="3235">
                  <c:v>3755.75</c:v>
                </c:pt>
                <c:pt idx="3236">
                  <c:v>3754.75</c:v>
                </c:pt>
                <c:pt idx="3237">
                  <c:v>3753.0</c:v>
                </c:pt>
                <c:pt idx="3238">
                  <c:v>3752.25</c:v>
                </c:pt>
                <c:pt idx="3239">
                  <c:v>3751.5</c:v>
                </c:pt>
                <c:pt idx="3240">
                  <c:v>3748.75</c:v>
                </c:pt>
                <c:pt idx="3241">
                  <c:v>3747.75</c:v>
                </c:pt>
                <c:pt idx="3242">
                  <c:v>3747.0</c:v>
                </c:pt>
                <c:pt idx="3243">
                  <c:v>3745.5</c:v>
                </c:pt>
                <c:pt idx="3244">
                  <c:v>3744.0</c:v>
                </c:pt>
                <c:pt idx="3245">
                  <c:v>3742.5</c:v>
                </c:pt>
                <c:pt idx="3246">
                  <c:v>3740.5</c:v>
                </c:pt>
                <c:pt idx="3247">
                  <c:v>3739.25</c:v>
                </c:pt>
                <c:pt idx="3248">
                  <c:v>3736.75</c:v>
                </c:pt>
                <c:pt idx="3249">
                  <c:v>3736.25</c:v>
                </c:pt>
                <c:pt idx="3250">
                  <c:v>3736.0</c:v>
                </c:pt>
                <c:pt idx="3251">
                  <c:v>3734.25</c:v>
                </c:pt>
                <c:pt idx="3252">
                  <c:v>3732.0</c:v>
                </c:pt>
                <c:pt idx="3253">
                  <c:v>3730.25</c:v>
                </c:pt>
                <c:pt idx="3254">
                  <c:v>3728.75</c:v>
                </c:pt>
                <c:pt idx="3255">
                  <c:v>3727.75</c:v>
                </c:pt>
                <c:pt idx="3256">
                  <c:v>3726.5</c:v>
                </c:pt>
                <c:pt idx="3257">
                  <c:v>3725.5</c:v>
                </c:pt>
                <c:pt idx="3258">
                  <c:v>3723.5</c:v>
                </c:pt>
                <c:pt idx="3259">
                  <c:v>3720.75</c:v>
                </c:pt>
                <c:pt idx="3260">
                  <c:v>3717.5</c:v>
                </c:pt>
                <c:pt idx="3261">
                  <c:v>3716.0</c:v>
                </c:pt>
                <c:pt idx="3262">
                  <c:v>3714.25</c:v>
                </c:pt>
                <c:pt idx="3263">
                  <c:v>3711.5</c:v>
                </c:pt>
                <c:pt idx="3264">
                  <c:v>3709.5</c:v>
                </c:pt>
                <c:pt idx="3265">
                  <c:v>3707.5</c:v>
                </c:pt>
                <c:pt idx="3266">
                  <c:v>3705.25</c:v>
                </c:pt>
                <c:pt idx="3267">
                  <c:v>3704.25</c:v>
                </c:pt>
                <c:pt idx="3268">
                  <c:v>3702.75</c:v>
                </c:pt>
                <c:pt idx="3269">
                  <c:v>3701.25</c:v>
                </c:pt>
                <c:pt idx="3270">
                  <c:v>3699.0</c:v>
                </c:pt>
                <c:pt idx="3271">
                  <c:v>3697.0</c:v>
                </c:pt>
                <c:pt idx="3272">
                  <c:v>3695.5</c:v>
                </c:pt>
                <c:pt idx="3273">
                  <c:v>3694.25</c:v>
                </c:pt>
                <c:pt idx="3274">
                  <c:v>3693.0</c:v>
                </c:pt>
                <c:pt idx="3275">
                  <c:v>3690.75</c:v>
                </c:pt>
                <c:pt idx="3276">
                  <c:v>3689.75</c:v>
                </c:pt>
                <c:pt idx="3277">
                  <c:v>3688.75</c:v>
                </c:pt>
                <c:pt idx="3278">
                  <c:v>3687.5</c:v>
                </c:pt>
                <c:pt idx="3279">
                  <c:v>3685.5</c:v>
                </c:pt>
                <c:pt idx="3280">
                  <c:v>3684.0</c:v>
                </c:pt>
                <c:pt idx="3281">
                  <c:v>3682.25</c:v>
                </c:pt>
                <c:pt idx="3282">
                  <c:v>3680.75</c:v>
                </c:pt>
                <c:pt idx="3283">
                  <c:v>3678.25</c:v>
                </c:pt>
                <c:pt idx="3284">
                  <c:v>3676.25</c:v>
                </c:pt>
                <c:pt idx="3285">
                  <c:v>3674.5</c:v>
                </c:pt>
                <c:pt idx="3286">
                  <c:v>3672.5</c:v>
                </c:pt>
                <c:pt idx="3287">
                  <c:v>3670.25</c:v>
                </c:pt>
                <c:pt idx="3288">
                  <c:v>3668.25</c:v>
                </c:pt>
                <c:pt idx="3289">
                  <c:v>3666.25</c:v>
                </c:pt>
                <c:pt idx="3290">
                  <c:v>3661.75</c:v>
                </c:pt>
                <c:pt idx="3291">
                  <c:v>3661.5</c:v>
                </c:pt>
                <c:pt idx="3292">
                  <c:v>3659.5</c:v>
                </c:pt>
                <c:pt idx="3293">
                  <c:v>3656.75</c:v>
                </c:pt>
                <c:pt idx="3294">
                  <c:v>3655.75</c:v>
                </c:pt>
                <c:pt idx="3295">
                  <c:v>3654.0</c:v>
                </c:pt>
                <c:pt idx="3296">
                  <c:v>3653.0</c:v>
                </c:pt>
                <c:pt idx="3297">
                  <c:v>3651.25</c:v>
                </c:pt>
                <c:pt idx="3298">
                  <c:v>3650.25</c:v>
                </c:pt>
                <c:pt idx="3299">
                  <c:v>3650.0</c:v>
                </c:pt>
                <c:pt idx="3300">
                  <c:v>3648.0</c:v>
                </c:pt>
                <c:pt idx="3301">
                  <c:v>3646.75</c:v>
                </c:pt>
                <c:pt idx="3302">
                  <c:v>3644.25</c:v>
                </c:pt>
                <c:pt idx="3303">
                  <c:v>3643.0</c:v>
                </c:pt>
                <c:pt idx="3304">
                  <c:v>3641.0</c:v>
                </c:pt>
                <c:pt idx="3305">
                  <c:v>3639.75</c:v>
                </c:pt>
                <c:pt idx="3306">
                  <c:v>3638.25</c:v>
                </c:pt>
                <c:pt idx="3307">
                  <c:v>3637.25</c:v>
                </c:pt>
                <c:pt idx="3308">
                  <c:v>3635.0</c:v>
                </c:pt>
                <c:pt idx="3309">
                  <c:v>3634.0</c:v>
                </c:pt>
                <c:pt idx="3310">
                  <c:v>3632.75</c:v>
                </c:pt>
                <c:pt idx="3311">
                  <c:v>3630.25</c:v>
                </c:pt>
                <c:pt idx="3312">
                  <c:v>3628.75</c:v>
                </c:pt>
                <c:pt idx="3313">
                  <c:v>3627.5</c:v>
                </c:pt>
                <c:pt idx="3314">
                  <c:v>3626.0</c:v>
                </c:pt>
                <c:pt idx="3315">
                  <c:v>3624.0</c:v>
                </c:pt>
                <c:pt idx="3316">
                  <c:v>3622.0</c:v>
                </c:pt>
                <c:pt idx="3317">
                  <c:v>3620.75</c:v>
                </c:pt>
                <c:pt idx="3318">
                  <c:v>3618.5</c:v>
                </c:pt>
                <c:pt idx="3319">
                  <c:v>3616.75</c:v>
                </c:pt>
                <c:pt idx="3320">
                  <c:v>3615.0</c:v>
                </c:pt>
                <c:pt idx="3321">
                  <c:v>3612.5</c:v>
                </c:pt>
                <c:pt idx="3322">
                  <c:v>3610.75</c:v>
                </c:pt>
                <c:pt idx="3323">
                  <c:v>3608.75</c:v>
                </c:pt>
                <c:pt idx="3324">
                  <c:v>3606.5</c:v>
                </c:pt>
                <c:pt idx="3325">
                  <c:v>3605.0</c:v>
                </c:pt>
                <c:pt idx="3326">
                  <c:v>3603.0</c:v>
                </c:pt>
                <c:pt idx="3327">
                  <c:v>3601.25</c:v>
                </c:pt>
                <c:pt idx="3328">
                  <c:v>3599.75</c:v>
                </c:pt>
                <c:pt idx="3329">
                  <c:v>3598.0</c:v>
                </c:pt>
                <c:pt idx="3330">
                  <c:v>3595.0</c:v>
                </c:pt>
                <c:pt idx="3331">
                  <c:v>3594.0</c:v>
                </c:pt>
                <c:pt idx="3332">
                  <c:v>3593.0</c:v>
                </c:pt>
                <c:pt idx="3333">
                  <c:v>3592.0</c:v>
                </c:pt>
                <c:pt idx="3334">
                  <c:v>3590.25</c:v>
                </c:pt>
                <c:pt idx="3335">
                  <c:v>3587.25</c:v>
                </c:pt>
                <c:pt idx="3336">
                  <c:v>3585.25</c:v>
                </c:pt>
                <c:pt idx="3337">
                  <c:v>3583.5</c:v>
                </c:pt>
                <c:pt idx="3338">
                  <c:v>3582.0</c:v>
                </c:pt>
                <c:pt idx="3339">
                  <c:v>3580.25</c:v>
                </c:pt>
                <c:pt idx="3340">
                  <c:v>3578.25</c:v>
                </c:pt>
                <c:pt idx="3341">
                  <c:v>3576.5</c:v>
                </c:pt>
                <c:pt idx="3342">
                  <c:v>3573.5</c:v>
                </c:pt>
                <c:pt idx="3343">
                  <c:v>3571.5</c:v>
                </c:pt>
                <c:pt idx="3344">
                  <c:v>3570.5</c:v>
                </c:pt>
                <c:pt idx="3345">
                  <c:v>3568.75</c:v>
                </c:pt>
                <c:pt idx="3346">
                  <c:v>3566.25</c:v>
                </c:pt>
                <c:pt idx="3347">
                  <c:v>3564.75</c:v>
                </c:pt>
                <c:pt idx="3348">
                  <c:v>3562.5</c:v>
                </c:pt>
                <c:pt idx="3349">
                  <c:v>3561.0</c:v>
                </c:pt>
                <c:pt idx="3350">
                  <c:v>3558.25</c:v>
                </c:pt>
                <c:pt idx="3351">
                  <c:v>3555.0</c:v>
                </c:pt>
                <c:pt idx="3352">
                  <c:v>3554.0</c:v>
                </c:pt>
                <c:pt idx="3353">
                  <c:v>3552.75</c:v>
                </c:pt>
                <c:pt idx="3354">
                  <c:v>3551.0</c:v>
                </c:pt>
                <c:pt idx="3355">
                  <c:v>3549.5</c:v>
                </c:pt>
                <c:pt idx="3356">
                  <c:v>3548.0</c:v>
                </c:pt>
                <c:pt idx="3357">
                  <c:v>3545.75</c:v>
                </c:pt>
                <c:pt idx="3358">
                  <c:v>3543.5</c:v>
                </c:pt>
                <c:pt idx="3359">
                  <c:v>3542.25</c:v>
                </c:pt>
                <c:pt idx="3360">
                  <c:v>3539.75</c:v>
                </c:pt>
                <c:pt idx="3361">
                  <c:v>3536.5</c:v>
                </c:pt>
                <c:pt idx="3362">
                  <c:v>3536.25</c:v>
                </c:pt>
                <c:pt idx="3363">
                  <c:v>3533.0</c:v>
                </c:pt>
                <c:pt idx="3364">
                  <c:v>3530.75</c:v>
                </c:pt>
                <c:pt idx="3365">
                  <c:v>3529.25</c:v>
                </c:pt>
                <c:pt idx="3366">
                  <c:v>3525.0</c:v>
                </c:pt>
                <c:pt idx="3367">
                  <c:v>3523.25</c:v>
                </c:pt>
                <c:pt idx="3368">
                  <c:v>3521.0</c:v>
                </c:pt>
                <c:pt idx="3369">
                  <c:v>3517.75</c:v>
                </c:pt>
                <c:pt idx="3370">
                  <c:v>3516.25</c:v>
                </c:pt>
                <c:pt idx="3371">
                  <c:v>3514.75</c:v>
                </c:pt>
                <c:pt idx="3372">
                  <c:v>3512.75</c:v>
                </c:pt>
                <c:pt idx="3373">
                  <c:v>3511.25</c:v>
                </c:pt>
                <c:pt idx="3374">
                  <c:v>3510.0</c:v>
                </c:pt>
                <c:pt idx="3375">
                  <c:v>3508.25</c:v>
                </c:pt>
                <c:pt idx="3376">
                  <c:v>3506.25</c:v>
                </c:pt>
                <c:pt idx="3377">
                  <c:v>3504.0</c:v>
                </c:pt>
                <c:pt idx="3378">
                  <c:v>3502.25</c:v>
                </c:pt>
                <c:pt idx="3379">
                  <c:v>3500.0</c:v>
                </c:pt>
                <c:pt idx="3380">
                  <c:v>3498.25</c:v>
                </c:pt>
                <c:pt idx="3381">
                  <c:v>3495.5</c:v>
                </c:pt>
                <c:pt idx="3382">
                  <c:v>3493.5</c:v>
                </c:pt>
                <c:pt idx="3383">
                  <c:v>3491.25</c:v>
                </c:pt>
                <c:pt idx="3384">
                  <c:v>3488.0</c:v>
                </c:pt>
                <c:pt idx="3385">
                  <c:v>3486.0</c:v>
                </c:pt>
                <c:pt idx="3386">
                  <c:v>3482.25</c:v>
                </c:pt>
                <c:pt idx="3387">
                  <c:v>3480.5</c:v>
                </c:pt>
                <c:pt idx="3388">
                  <c:v>3479.0</c:v>
                </c:pt>
                <c:pt idx="3389">
                  <c:v>3475.0</c:v>
                </c:pt>
                <c:pt idx="3390">
                  <c:v>3472.0</c:v>
                </c:pt>
                <c:pt idx="3391">
                  <c:v>3470.75</c:v>
                </c:pt>
                <c:pt idx="3392">
                  <c:v>3468.25</c:v>
                </c:pt>
                <c:pt idx="3393">
                  <c:v>3466.0</c:v>
                </c:pt>
                <c:pt idx="3394">
                  <c:v>3464.0</c:v>
                </c:pt>
                <c:pt idx="3395">
                  <c:v>3461.25</c:v>
                </c:pt>
                <c:pt idx="3396">
                  <c:v>3459.75</c:v>
                </c:pt>
                <c:pt idx="3397">
                  <c:v>3458.75</c:v>
                </c:pt>
                <c:pt idx="3398">
                  <c:v>3456.5</c:v>
                </c:pt>
                <c:pt idx="3399">
                  <c:v>3453.25</c:v>
                </c:pt>
                <c:pt idx="3400">
                  <c:v>3451.0</c:v>
                </c:pt>
                <c:pt idx="3401">
                  <c:v>3448.0</c:v>
                </c:pt>
                <c:pt idx="3402">
                  <c:v>3445.75</c:v>
                </c:pt>
                <c:pt idx="3403">
                  <c:v>3443.0</c:v>
                </c:pt>
                <c:pt idx="3404">
                  <c:v>3440.75</c:v>
                </c:pt>
                <c:pt idx="3405">
                  <c:v>3439.25</c:v>
                </c:pt>
                <c:pt idx="3406">
                  <c:v>3437.25</c:v>
                </c:pt>
                <c:pt idx="3407">
                  <c:v>3434.75</c:v>
                </c:pt>
                <c:pt idx="3408">
                  <c:v>3432.5</c:v>
                </c:pt>
                <c:pt idx="3409">
                  <c:v>3431.0</c:v>
                </c:pt>
                <c:pt idx="3410">
                  <c:v>3428.5</c:v>
                </c:pt>
                <c:pt idx="3411">
                  <c:v>3426.75</c:v>
                </c:pt>
                <c:pt idx="3412">
                  <c:v>3424.0</c:v>
                </c:pt>
                <c:pt idx="3413">
                  <c:v>3421.25</c:v>
                </c:pt>
                <c:pt idx="3414">
                  <c:v>3419.5</c:v>
                </c:pt>
                <c:pt idx="3415">
                  <c:v>3416.75</c:v>
                </c:pt>
                <c:pt idx="3416">
                  <c:v>3414.25</c:v>
                </c:pt>
                <c:pt idx="3417">
                  <c:v>3411.75</c:v>
                </c:pt>
                <c:pt idx="3418">
                  <c:v>3408.25</c:v>
                </c:pt>
                <c:pt idx="3419">
                  <c:v>3405.25</c:v>
                </c:pt>
                <c:pt idx="3420">
                  <c:v>3402.25</c:v>
                </c:pt>
                <c:pt idx="3421">
                  <c:v>3400.75</c:v>
                </c:pt>
                <c:pt idx="3422">
                  <c:v>3399.25</c:v>
                </c:pt>
                <c:pt idx="3423">
                  <c:v>3396.25</c:v>
                </c:pt>
                <c:pt idx="3424">
                  <c:v>3392.75</c:v>
                </c:pt>
                <c:pt idx="3425">
                  <c:v>3389.75</c:v>
                </c:pt>
                <c:pt idx="3426">
                  <c:v>3387.25</c:v>
                </c:pt>
                <c:pt idx="3427">
                  <c:v>3384.5</c:v>
                </c:pt>
                <c:pt idx="3428">
                  <c:v>3381.0</c:v>
                </c:pt>
                <c:pt idx="3429">
                  <c:v>3379.0</c:v>
                </c:pt>
                <c:pt idx="3430">
                  <c:v>3377.75</c:v>
                </c:pt>
                <c:pt idx="3431">
                  <c:v>3376.25</c:v>
                </c:pt>
                <c:pt idx="3432">
                  <c:v>3374.0</c:v>
                </c:pt>
                <c:pt idx="3433">
                  <c:v>3371.75</c:v>
                </c:pt>
                <c:pt idx="3434">
                  <c:v>3369.5</c:v>
                </c:pt>
                <c:pt idx="3435">
                  <c:v>3367.5</c:v>
                </c:pt>
                <c:pt idx="3436">
                  <c:v>3364.75</c:v>
                </c:pt>
                <c:pt idx="3437">
                  <c:v>3361.25</c:v>
                </c:pt>
                <c:pt idx="3438">
                  <c:v>3359.75</c:v>
                </c:pt>
                <c:pt idx="3439">
                  <c:v>3357.75</c:v>
                </c:pt>
                <c:pt idx="3440">
                  <c:v>3356.0</c:v>
                </c:pt>
                <c:pt idx="3441">
                  <c:v>3354.25</c:v>
                </c:pt>
                <c:pt idx="3442">
                  <c:v>3350.25</c:v>
                </c:pt>
                <c:pt idx="3443">
                  <c:v>3348.25</c:v>
                </c:pt>
                <c:pt idx="3444">
                  <c:v>3346.0</c:v>
                </c:pt>
                <c:pt idx="3445">
                  <c:v>3343.25</c:v>
                </c:pt>
                <c:pt idx="3446">
                  <c:v>3339.75</c:v>
                </c:pt>
                <c:pt idx="3447">
                  <c:v>3336.75</c:v>
                </c:pt>
                <c:pt idx="3448">
                  <c:v>3334.0</c:v>
                </c:pt>
                <c:pt idx="3449">
                  <c:v>3331.25</c:v>
                </c:pt>
                <c:pt idx="3450">
                  <c:v>3330.25</c:v>
                </c:pt>
                <c:pt idx="3451">
                  <c:v>3327.75</c:v>
                </c:pt>
                <c:pt idx="3452">
                  <c:v>3326.0</c:v>
                </c:pt>
                <c:pt idx="3453">
                  <c:v>3323.75</c:v>
                </c:pt>
                <c:pt idx="3454">
                  <c:v>3320.0</c:v>
                </c:pt>
                <c:pt idx="3455">
                  <c:v>3318.25</c:v>
                </c:pt>
                <c:pt idx="3456">
                  <c:v>3315.75</c:v>
                </c:pt>
                <c:pt idx="3457">
                  <c:v>3313.25</c:v>
                </c:pt>
                <c:pt idx="3458">
                  <c:v>3312.0</c:v>
                </c:pt>
                <c:pt idx="3459">
                  <c:v>3310.0</c:v>
                </c:pt>
                <c:pt idx="3460">
                  <c:v>3308.25</c:v>
                </c:pt>
                <c:pt idx="3461">
                  <c:v>3307.0</c:v>
                </c:pt>
                <c:pt idx="3462">
                  <c:v>3304.5</c:v>
                </c:pt>
                <c:pt idx="3463">
                  <c:v>3302.0</c:v>
                </c:pt>
                <c:pt idx="3464">
                  <c:v>3300.25</c:v>
                </c:pt>
                <c:pt idx="3465">
                  <c:v>3298.75</c:v>
                </c:pt>
                <c:pt idx="3466">
                  <c:v>3296.5</c:v>
                </c:pt>
                <c:pt idx="3467">
                  <c:v>3294.5</c:v>
                </c:pt>
                <c:pt idx="3468">
                  <c:v>3294.0</c:v>
                </c:pt>
                <c:pt idx="3469">
                  <c:v>3292.0</c:v>
                </c:pt>
                <c:pt idx="3470">
                  <c:v>3289.0</c:v>
                </c:pt>
                <c:pt idx="3471">
                  <c:v>3287.25</c:v>
                </c:pt>
                <c:pt idx="3472">
                  <c:v>3285.0</c:v>
                </c:pt>
                <c:pt idx="3473">
                  <c:v>3281.25</c:v>
                </c:pt>
                <c:pt idx="3474">
                  <c:v>3279.25</c:v>
                </c:pt>
                <c:pt idx="3475">
                  <c:v>3275.75</c:v>
                </c:pt>
                <c:pt idx="3476">
                  <c:v>3273.25</c:v>
                </c:pt>
                <c:pt idx="3477">
                  <c:v>3270.75</c:v>
                </c:pt>
                <c:pt idx="3478">
                  <c:v>3268.0</c:v>
                </c:pt>
                <c:pt idx="3479">
                  <c:v>3264.25</c:v>
                </c:pt>
                <c:pt idx="3480">
                  <c:v>3261.5</c:v>
                </c:pt>
                <c:pt idx="3481">
                  <c:v>3260.0</c:v>
                </c:pt>
                <c:pt idx="3482">
                  <c:v>3258.25</c:v>
                </c:pt>
                <c:pt idx="3483">
                  <c:v>3255.5</c:v>
                </c:pt>
                <c:pt idx="3484">
                  <c:v>3253.75</c:v>
                </c:pt>
                <c:pt idx="3485">
                  <c:v>3251.5</c:v>
                </c:pt>
                <c:pt idx="3486">
                  <c:v>3247.0</c:v>
                </c:pt>
                <c:pt idx="3487">
                  <c:v>3245.5</c:v>
                </c:pt>
                <c:pt idx="3488">
                  <c:v>3242.5</c:v>
                </c:pt>
                <c:pt idx="3489">
                  <c:v>3240.75</c:v>
                </c:pt>
                <c:pt idx="3490">
                  <c:v>3238.5</c:v>
                </c:pt>
                <c:pt idx="3491">
                  <c:v>3236.25</c:v>
                </c:pt>
                <c:pt idx="3492">
                  <c:v>3233.25</c:v>
                </c:pt>
                <c:pt idx="3493">
                  <c:v>3231.25</c:v>
                </c:pt>
                <c:pt idx="3494">
                  <c:v>3229.25</c:v>
                </c:pt>
                <c:pt idx="3495">
                  <c:v>3226.25</c:v>
                </c:pt>
                <c:pt idx="3496">
                  <c:v>3223.0</c:v>
                </c:pt>
                <c:pt idx="3497">
                  <c:v>3220.0</c:v>
                </c:pt>
                <c:pt idx="3498">
                  <c:v>3217.25</c:v>
                </c:pt>
                <c:pt idx="3499">
                  <c:v>3215.0</c:v>
                </c:pt>
                <c:pt idx="3500">
                  <c:v>3212.0</c:v>
                </c:pt>
                <c:pt idx="3501">
                  <c:v>3210.25</c:v>
                </c:pt>
                <c:pt idx="3502">
                  <c:v>3208.5</c:v>
                </c:pt>
                <c:pt idx="3503">
                  <c:v>3206.5</c:v>
                </c:pt>
                <c:pt idx="3504">
                  <c:v>3203.5</c:v>
                </c:pt>
                <c:pt idx="3505">
                  <c:v>3200.5</c:v>
                </c:pt>
                <c:pt idx="3506">
                  <c:v>3197.25</c:v>
                </c:pt>
                <c:pt idx="3507">
                  <c:v>3196.5</c:v>
                </c:pt>
                <c:pt idx="3508">
                  <c:v>3193.75</c:v>
                </c:pt>
                <c:pt idx="3509">
                  <c:v>3191.0</c:v>
                </c:pt>
                <c:pt idx="3510">
                  <c:v>3188.5</c:v>
                </c:pt>
                <c:pt idx="3511">
                  <c:v>3186.0</c:v>
                </c:pt>
                <c:pt idx="3512">
                  <c:v>3183.75</c:v>
                </c:pt>
                <c:pt idx="3513">
                  <c:v>3181.5</c:v>
                </c:pt>
                <c:pt idx="3514">
                  <c:v>3179.75</c:v>
                </c:pt>
                <c:pt idx="3515">
                  <c:v>3178.25</c:v>
                </c:pt>
                <c:pt idx="3516">
                  <c:v>3175.5</c:v>
                </c:pt>
                <c:pt idx="3517">
                  <c:v>3172.75</c:v>
                </c:pt>
                <c:pt idx="3518">
                  <c:v>3169.75</c:v>
                </c:pt>
                <c:pt idx="3519">
                  <c:v>3168.25</c:v>
                </c:pt>
                <c:pt idx="3520">
                  <c:v>3165.0</c:v>
                </c:pt>
                <c:pt idx="3521">
                  <c:v>3163.5</c:v>
                </c:pt>
                <c:pt idx="3522">
                  <c:v>3160.75</c:v>
                </c:pt>
                <c:pt idx="3523">
                  <c:v>3158.75</c:v>
                </c:pt>
                <c:pt idx="3524">
                  <c:v>3154.75</c:v>
                </c:pt>
                <c:pt idx="3525">
                  <c:v>3152.0</c:v>
                </c:pt>
                <c:pt idx="3526">
                  <c:v>3148.5</c:v>
                </c:pt>
                <c:pt idx="3527">
                  <c:v>3146.5</c:v>
                </c:pt>
                <c:pt idx="3528">
                  <c:v>3145.0</c:v>
                </c:pt>
                <c:pt idx="3529">
                  <c:v>3142.5</c:v>
                </c:pt>
                <c:pt idx="3530">
                  <c:v>3140.75</c:v>
                </c:pt>
                <c:pt idx="3531">
                  <c:v>3137.75</c:v>
                </c:pt>
                <c:pt idx="3532">
                  <c:v>3134.5</c:v>
                </c:pt>
                <c:pt idx="3533">
                  <c:v>3133.25</c:v>
                </c:pt>
                <c:pt idx="3534">
                  <c:v>3131.5</c:v>
                </c:pt>
                <c:pt idx="3535">
                  <c:v>3129.5</c:v>
                </c:pt>
                <c:pt idx="3536">
                  <c:v>3126.25</c:v>
                </c:pt>
                <c:pt idx="3537">
                  <c:v>3123.5</c:v>
                </c:pt>
                <c:pt idx="3538">
                  <c:v>3120.75</c:v>
                </c:pt>
                <c:pt idx="3539">
                  <c:v>3118.5</c:v>
                </c:pt>
                <c:pt idx="3540">
                  <c:v>3115.25</c:v>
                </c:pt>
                <c:pt idx="3541">
                  <c:v>3112.75</c:v>
                </c:pt>
                <c:pt idx="3542">
                  <c:v>3109.5</c:v>
                </c:pt>
                <c:pt idx="3543">
                  <c:v>3106.25</c:v>
                </c:pt>
                <c:pt idx="3544">
                  <c:v>3103.5</c:v>
                </c:pt>
                <c:pt idx="3545">
                  <c:v>3101.75</c:v>
                </c:pt>
                <c:pt idx="3546">
                  <c:v>3099.75</c:v>
                </c:pt>
                <c:pt idx="3547">
                  <c:v>3097.75</c:v>
                </c:pt>
                <c:pt idx="3548">
                  <c:v>3093.5</c:v>
                </c:pt>
                <c:pt idx="3549">
                  <c:v>3092.0</c:v>
                </c:pt>
                <c:pt idx="3550">
                  <c:v>3089.25</c:v>
                </c:pt>
                <c:pt idx="3551">
                  <c:v>3088.5</c:v>
                </c:pt>
                <c:pt idx="3552">
                  <c:v>3086.25</c:v>
                </c:pt>
                <c:pt idx="3553">
                  <c:v>3083.5</c:v>
                </c:pt>
                <c:pt idx="3554">
                  <c:v>3080.5</c:v>
                </c:pt>
                <c:pt idx="3555">
                  <c:v>3078.25</c:v>
                </c:pt>
                <c:pt idx="3556">
                  <c:v>3076.25</c:v>
                </c:pt>
                <c:pt idx="3557">
                  <c:v>3074.25</c:v>
                </c:pt>
                <c:pt idx="3558">
                  <c:v>3071.5</c:v>
                </c:pt>
                <c:pt idx="3559">
                  <c:v>3069.5</c:v>
                </c:pt>
                <c:pt idx="3560">
                  <c:v>3067.25</c:v>
                </c:pt>
                <c:pt idx="3561">
                  <c:v>3064.25</c:v>
                </c:pt>
                <c:pt idx="3562">
                  <c:v>3060.5</c:v>
                </c:pt>
                <c:pt idx="3563">
                  <c:v>3057.75</c:v>
                </c:pt>
                <c:pt idx="3564">
                  <c:v>3054.5</c:v>
                </c:pt>
                <c:pt idx="3565">
                  <c:v>3051.5</c:v>
                </c:pt>
                <c:pt idx="3566">
                  <c:v>3049.5</c:v>
                </c:pt>
                <c:pt idx="3567">
                  <c:v>3047.75</c:v>
                </c:pt>
                <c:pt idx="3568">
                  <c:v>3044.5</c:v>
                </c:pt>
                <c:pt idx="3569">
                  <c:v>3043.0</c:v>
                </c:pt>
                <c:pt idx="3570">
                  <c:v>3040.5</c:v>
                </c:pt>
                <c:pt idx="3571">
                  <c:v>3038.75</c:v>
                </c:pt>
                <c:pt idx="3572">
                  <c:v>3036.25</c:v>
                </c:pt>
                <c:pt idx="3573">
                  <c:v>3034.25</c:v>
                </c:pt>
                <c:pt idx="3574">
                  <c:v>3031.75</c:v>
                </c:pt>
                <c:pt idx="3575">
                  <c:v>3028.25</c:v>
                </c:pt>
                <c:pt idx="3576">
                  <c:v>3025.0</c:v>
                </c:pt>
                <c:pt idx="3577">
                  <c:v>3023.0</c:v>
                </c:pt>
                <c:pt idx="3578">
                  <c:v>3020.5</c:v>
                </c:pt>
                <c:pt idx="3579">
                  <c:v>3018.0</c:v>
                </c:pt>
                <c:pt idx="3580">
                  <c:v>3014.75</c:v>
                </c:pt>
                <c:pt idx="3581">
                  <c:v>3013.0</c:v>
                </c:pt>
                <c:pt idx="3582">
                  <c:v>3011.0</c:v>
                </c:pt>
                <c:pt idx="3583">
                  <c:v>3007.75</c:v>
                </c:pt>
                <c:pt idx="3584">
                  <c:v>3005.5</c:v>
                </c:pt>
                <c:pt idx="3585">
                  <c:v>3003.0</c:v>
                </c:pt>
                <c:pt idx="3586">
                  <c:v>3001.5</c:v>
                </c:pt>
                <c:pt idx="3587">
                  <c:v>2999.5</c:v>
                </c:pt>
                <c:pt idx="3588">
                  <c:v>2996.25</c:v>
                </c:pt>
                <c:pt idx="3589">
                  <c:v>2994.5</c:v>
                </c:pt>
                <c:pt idx="3590">
                  <c:v>2992.25</c:v>
                </c:pt>
                <c:pt idx="3591">
                  <c:v>2988.0</c:v>
                </c:pt>
                <c:pt idx="3592">
                  <c:v>2985.5</c:v>
                </c:pt>
                <c:pt idx="3593">
                  <c:v>2984.25</c:v>
                </c:pt>
                <c:pt idx="3594">
                  <c:v>2980.75</c:v>
                </c:pt>
                <c:pt idx="3595">
                  <c:v>2979.0</c:v>
                </c:pt>
                <c:pt idx="3596">
                  <c:v>2977.5</c:v>
                </c:pt>
                <c:pt idx="3597">
                  <c:v>2974.5</c:v>
                </c:pt>
                <c:pt idx="3598">
                  <c:v>2972.5</c:v>
                </c:pt>
                <c:pt idx="3599">
                  <c:v>2970.5</c:v>
                </c:pt>
                <c:pt idx="3600">
                  <c:v>2967.75</c:v>
                </c:pt>
                <c:pt idx="3601">
                  <c:v>2965.75</c:v>
                </c:pt>
                <c:pt idx="3602">
                  <c:v>2963.0</c:v>
                </c:pt>
                <c:pt idx="3603">
                  <c:v>2962.0</c:v>
                </c:pt>
                <c:pt idx="3604">
                  <c:v>2958.0</c:v>
                </c:pt>
                <c:pt idx="3605">
                  <c:v>2956.25</c:v>
                </c:pt>
                <c:pt idx="3606">
                  <c:v>2953.75</c:v>
                </c:pt>
                <c:pt idx="3607">
                  <c:v>2952.5</c:v>
                </c:pt>
                <c:pt idx="3608">
                  <c:v>2951.25</c:v>
                </c:pt>
                <c:pt idx="3609">
                  <c:v>2949.75</c:v>
                </c:pt>
                <c:pt idx="3610">
                  <c:v>2946.0</c:v>
                </c:pt>
                <c:pt idx="3611">
                  <c:v>2944.5</c:v>
                </c:pt>
                <c:pt idx="3612">
                  <c:v>2941.5</c:v>
                </c:pt>
                <c:pt idx="3613">
                  <c:v>2939.75</c:v>
                </c:pt>
                <c:pt idx="3614">
                  <c:v>2936.25</c:v>
                </c:pt>
                <c:pt idx="3615">
                  <c:v>2933.5</c:v>
                </c:pt>
                <c:pt idx="3616">
                  <c:v>2931.5</c:v>
                </c:pt>
                <c:pt idx="3617">
                  <c:v>2929.5</c:v>
                </c:pt>
                <c:pt idx="3618">
                  <c:v>2927.5</c:v>
                </c:pt>
                <c:pt idx="3619">
                  <c:v>2926.0</c:v>
                </c:pt>
                <c:pt idx="3620">
                  <c:v>2924.0</c:v>
                </c:pt>
                <c:pt idx="3621">
                  <c:v>2921.75</c:v>
                </c:pt>
                <c:pt idx="3622">
                  <c:v>2919.0</c:v>
                </c:pt>
                <c:pt idx="3623">
                  <c:v>2917.5</c:v>
                </c:pt>
                <c:pt idx="3624">
                  <c:v>2915.75</c:v>
                </c:pt>
                <c:pt idx="3625">
                  <c:v>2913.0</c:v>
                </c:pt>
                <c:pt idx="3626">
                  <c:v>2911.25</c:v>
                </c:pt>
                <c:pt idx="3627">
                  <c:v>2909.25</c:v>
                </c:pt>
                <c:pt idx="3628">
                  <c:v>2908.0</c:v>
                </c:pt>
                <c:pt idx="3629">
                  <c:v>2905.75</c:v>
                </c:pt>
                <c:pt idx="3630">
                  <c:v>2903.75</c:v>
                </c:pt>
                <c:pt idx="3631">
                  <c:v>2900.5</c:v>
                </c:pt>
                <c:pt idx="3632">
                  <c:v>2898.75</c:v>
                </c:pt>
                <c:pt idx="3633">
                  <c:v>2897.5</c:v>
                </c:pt>
                <c:pt idx="3634">
                  <c:v>2895.0</c:v>
                </c:pt>
                <c:pt idx="3635">
                  <c:v>2892.5</c:v>
                </c:pt>
                <c:pt idx="3636">
                  <c:v>2890.75</c:v>
                </c:pt>
                <c:pt idx="3637">
                  <c:v>2889.25</c:v>
                </c:pt>
                <c:pt idx="3638">
                  <c:v>2887.75</c:v>
                </c:pt>
                <c:pt idx="3639">
                  <c:v>2886.25</c:v>
                </c:pt>
                <c:pt idx="3640">
                  <c:v>2884.75</c:v>
                </c:pt>
                <c:pt idx="3641">
                  <c:v>2882.75</c:v>
                </c:pt>
                <c:pt idx="3642">
                  <c:v>2880.75</c:v>
                </c:pt>
                <c:pt idx="3643">
                  <c:v>2879.0</c:v>
                </c:pt>
                <c:pt idx="3644">
                  <c:v>2876.75</c:v>
                </c:pt>
                <c:pt idx="3645">
                  <c:v>2874.25</c:v>
                </c:pt>
                <c:pt idx="3646">
                  <c:v>2872.25</c:v>
                </c:pt>
                <c:pt idx="3647">
                  <c:v>2869.5</c:v>
                </c:pt>
                <c:pt idx="3648">
                  <c:v>2868.25</c:v>
                </c:pt>
                <c:pt idx="3649">
                  <c:v>2867.25</c:v>
                </c:pt>
                <c:pt idx="3650">
                  <c:v>2865.25</c:v>
                </c:pt>
                <c:pt idx="3651">
                  <c:v>2863.5</c:v>
                </c:pt>
                <c:pt idx="3652">
                  <c:v>2862.25</c:v>
                </c:pt>
                <c:pt idx="3653">
                  <c:v>2860.5</c:v>
                </c:pt>
                <c:pt idx="3654">
                  <c:v>2859.0</c:v>
                </c:pt>
                <c:pt idx="3655">
                  <c:v>2857.75</c:v>
                </c:pt>
                <c:pt idx="3656">
                  <c:v>2856.0</c:v>
                </c:pt>
                <c:pt idx="3657">
                  <c:v>2852.75</c:v>
                </c:pt>
                <c:pt idx="3658">
                  <c:v>2850.75</c:v>
                </c:pt>
                <c:pt idx="3659">
                  <c:v>2848.0</c:v>
                </c:pt>
                <c:pt idx="3660">
                  <c:v>2845.75</c:v>
                </c:pt>
                <c:pt idx="3661">
                  <c:v>2843.25</c:v>
                </c:pt>
                <c:pt idx="3662">
                  <c:v>2841.5</c:v>
                </c:pt>
                <c:pt idx="3663">
                  <c:v>2840.25</c:v>
                </c:pt>
                <c:pt idx="3664">
                  <c:v>2837.75</c:v>
                </c:pt>
                <c:pt idx="3665">
                  <c:v>2835.75</c:v>
                </c:pt>
                <c:pt idx="3666">
                  <c:v>2834.0</c:v>
                </c:pt>
                <c:pt idx="3667">
                  <c:v>2832.5</c:v>
                </c:pt>
                <c:pt idx="3668">
                  <c:v>2830.25</c:v>
                </c:pt>
                <c:pt idx="3669">
                  <c:v>2828.5</c:v>
                </c:pt>
                <c:pt idx="3670">
                  <c:v>2826.25</c:v>
                </c:pt>
                <c:pt idx="3671">
                  <c:v>2824.25</c:v>
                </c:pt>
                <c:pt idx="3672">
                  <c:v>2822.25</c:v>
                </c:pt>
                <c:pt idx="3673">
                  <c:v>2821.25</c:v>
                </c:pt>
                <c:pt idx="3674">
                  <c:v>2819.5</c:v>
                </c:pt>
                <c:pt idx="3675">
                  <c:v>2818.75</c:v>
                </c:pt>
                <c:pt idx="3676">
                  <c:v>2817.0</c:v>
                </c:pt>
                <c:pt idx="3677">
                  <c:v>2815.5</c:v>
                </c:pt>
                <c:pt idx="3678">
                  <c:v>2813.75</c:v>
                </c:pt>
                <c:pt idx="3679">
                  <c:v>2811.0</c:v>
                </c:pt>
                <c:pt idx="3680">
                  <c:v>2809.25</c:v>
                </c:pt>
                <c:pt idx="3681">
                  <c:v>2807.5</c:v>
                </c:pt>
                <c:pt idx="3682">
                  <c:v>2805.75</c:v>
                </c:pt>
                <c:pt idx="3683">
                  <c:v>2803.25</c:v>
                </c:pt>
                <c:pt idx="3684">
                  <c:v>2802.0</c:v>
                </c:pt>
                <c:pt idx="3685">
                  <c:v>2801.0</c:v>
                </c:pt>
                <c:pt idx="3686">
                  <c:v>2798.0</c:v>
                </c:pt>
                <c:pt idx="3687">
                  <c:v>2795.75</c:v>
                </c:pt>
                <c:pt idx="3688">
                  <c:v>2794.25</c:v>
                </c:pt>
                <c:pt idx="3689">
                  <c:v>2793.25</c:v>
                </c:pt>
                <c:pt idx="3690">
                  <c:v>2791.25</c:v>
                </c:pt>
                <c:pt idx="3691">
                  <c:v>2787.0</c:v>
                </c:pt>
                <c:pt idx="3692">
                  <c:v>2785.25</c:v>
                </c:pt>
                <c:pt idx="3693">
                  <c:v>2784.0</c:v>
                </c:pt>
                <c:pt idx="3694">
                  <c:v>2781.75</c:v>
                </c:pt>
                <c:pt idx="3695">
                  <c:v>2779.75</c:v>
                </c:pt>
                <c:pt idx="3696">
                  <c:v>2777.75</c:v>
                </c:pt>
                <c:pt idx="3697">
                  <c:v>2775.5</c:v>
                </c:pt>
                <c:pt idx="3698">
                  <c:v>2772.5</c:v>
                </c:pt>
                <c:pt idx="3699">
                  <c:v>2770.75</c:v>
                </c:pt>
                <c:pt idx="3700">
                  <c:v>2769.0</c:v>
                </c:pt>
                <c:pt idx="3701">
                  <c:v>2767.0</c:v>
                </c:pt>
                <c:pt idx="3702">
                  <c:v>2764.0</c:v>
                </c:pt>
                <c:pt idx="3703">
                  <c:v>2762.5</c:v>
                </c:pt>
                <c:pt idx="3704">
                  <c:v>2761.5</c:v>
                </c:pt>
                <c:pt idx="3705">
                  <c:v>2759.75</c:v>
                </c:pt>
                <c:pt idx="3706">
                  <c:v>2758.0</c:v>
                </c:pt>
                <c:pt idx="3707">
                  <c:v>2756.0</c:v>
                </c:pt>
                <c:pt idx="3708">
                  <c:v>2753.5</c:v>
                </c:pt>
                <c:pt idx="3709">
                  <c:v>2751.75</c:v>
                </c:pt>
                <c:pt idx="3710">
                  <c:v>2750.5</c:v>
                </c:pt>
                <c:pt idx="3711">
                  <c:v>2749.0</c:v>
                </c:pt>
                <c:pt idx="3712">
                  <c:v>2747.5</c:v>
                </c:pt>
                <c:pt idx="3713">
                  <c:v>2746.0</c:v>
                </c:pt>
                <c:pt idx="3714">
                  <c:v>2743.75</c:v>
                </c:pt>
                <c:pt idx="3715">
                  <c:v>2742.75</c:v>
                </c:pt>
                <c:pt idx="3716">
                  <c:v>2741.25</c:v>
                </c:pt>
                <c:pt idx="3717">
                  <c:v>2740.0</c:v>
                </c:pt>
                <c:pt idx="3718">
                  <c:v>2739.0</c:v>
                </c:pt>
                <c:pt idx="3719">
                  <c:v>2737.0</c:v>
                </c:pt>
                <c:pt idx="3720">
                  <c:v>2735.5</c:v>
                </c:pt>
                <c:pt idx="3721">
                  <c:v>2735.0</c:v>
                </c:pt>
                <c:pt idx="3722">
                  <c:v>2733.25</c:v>
                </c:pt>
                <c:pt idx="3723">
                  <c:v>2731.75</c:v>
                </c:pt>
                <c:pt idx="3724">
                  <c:v>2729.75</c:v>
                </c:pt>
                <c:pt idx="3725">
                  <c:v>2728.75</c:v>
                </c:pt>
                <c:pt idx="3726">
                  <c:v>2727.0</c:v>
                </c:pt>
                <c:pt idx="3727">
                  <c:v>2726.0</c:v>
                </c:pt>
                <c:pt idx="3728">
                  <c:v>2725.0</c:v>
                </c:pt>
                <c:pt idx="3729">
                  <c:v>2722.75</c:v>
                </c:pt>
                <c:pt idx="3730">
                  <c:v>2721.5</c:v>
                </c:pt>
                <c:pt idx="3731">
                  <c:v>2720.25</c:v>
                </c:pt>
                <c:pt idx="3732">
                  <c:v>2717.25</c:v>
                </c:pt>
                <c:pt idx="3733">
                  <c:v>2715.75</c:v>
                </c:pt>
                <c:pt idx="3734">
                  <c:v>2714.75</c:v>
                </c:pt>
                <c:pt idx="3735">
                  <c:v>2713.0</c:v>
                </c:pt>
                <c:pt idx="3736">
                  <c:v>2711.5</c:v>
                </c:pt>
                <c:pt idx="3737">
                  <c:v>2708.0</c:v>
                </c:pt>
                <c:pt idx="3738">
                  <c:v>2707.25</c:v>
                </c:pt>
                <c:pt idx="3739">
                  <c:v>2705.5</c:v>
                </c:pt>
                <c:pt idx="3740">
                  <c:v>2703.75</c:v>
                </c:pt>
                <c:pt idx="3741">
                  <c:v>2700.5</c:v>
                </c:pt>
                <c:pt idx="3742">
                  <c:v>2698.25</c:v>
                </c:pt>
                <c:pt idx="3743">
                  <c:v>2697.25</c:v>
                </c:pt>
                <c:pt idx="3744">
                  <c:v>2697.0</c:v>
                </c:pt>
                <c:pt idx="3745">
                  <c:v>2693.75</c:v>
                </c:pt>
                <c:pt idx="3746">
                  <c:v>2691.0</c:v>
                </c:pt>
                <c:pt idx="3747">
                  <c:v>2690.0</c:v>
                </c:pt>
                <c:pt idx="3748">
                  <c:v>2689.5</c:v>
                </c:pt>
                <c:pt idx="3749">
                  <c:v>2687.5</c:v>
                </c:pt>
                <c:pt idx="3750">
                  <c:v>2684.5</c:v>
                </c:pt>
                <c:pt idx="3751">
                  <c:v>2683.0</c:v>
                </c:pt>
                <c:pt idx="3752">
                  <c:v>2680.75</c:v>
                </c:pt>
                <c:pt idx="3753">
                  <c:v>2679.5</c:v>
                </c:pt>
                <c:pt idx="3754">
                  <c:v>2679.0</c:v>
                </c:pt>
                <c:pt idx="3755">
                  <c:v>2677.5</c:v>
                </c:pt>
                <c:pt idx="3756">
                  <c:v>2675.75</c:v>
                </c:pt>
                <c:pt idx="3757">
                  <c:v>2674.25</c:v>
                </c:pt>
                <c:pt idx="3758">
                  <c:v>2672.75</c:v>
                </c:pt>
                <c:pt idx="3759">
                  <c:v>2670.25</c:v>
                </c:pt>
                <c:pt idx="3760">
                  <c:v>2667.5</c:v>
                </c:pt>
                <c:pt idx="3761">
                  <c:v>2666.0</c:v>
                </c:pt>
                <c:pt idx="3762">
                  <c:v>2663.5</c:v>
                </c:pt>
                <c:pt idx="3763">
                  <c:v>2662.25</c:v>
                </c:pt>
                <c:pt idx="3764">
                  <c:v>2660.0</c:v>
                </c:pt>
                <c:pt idx="3765">
                  <c:v>2658.0</c:v>
                </c:pt>
                <c:pt idx="3766">
                  <c:v>2656.75</c:v>
                </c:pt>
                <c:pt idx="3767">
                  <c:v>2655.75</c:v>
                </c:pt>
                <c:pt idx="3768">
                  <c:v>2654.5</c:v>
                </c:pt>
                <c:pt idx="3769">
                  <c:v>2652.75</c:v>
                </c:pt>
                <c:pt idx="3770">
                  <c:v>2650.25</c:v>
                </c:pt>
                <c:pt idx="3771">
                  <c:v>2648.75</c:v>
                </c:pt>
                <c:pt idx="3772">
                  <c:v>2647.75</c:v>
                </c:pt>
                <c:pt idx="3773">
                  <c:v>2646.25</c:v>
                </c:pt>
                <c:pt idx="3774">
                  <c:v>2644.5</c:v>
                </c:pt>
                <c:pt idx="3775">
                  <c:v>2642.25</c:v>
                </c:pt>
                <c:pt idx="3776">
                  <c:v>2640.0</c:v>
                </c:pt>
                <c:pt idx="3777">
                  <c:v>2638.75</c:v>
                </c:pt>
                <c:pt idx="3778">
                  <c:v>2635.75</c:v>
                </c:pt>
                <c:pt idx="3779">
                  <c:v>2634.0</c:v>
                </c:pt>
                <c:pt idx="3780">
                  <c:v>2631.75</c:v>
                </c:pt>
                <c:pt idx="3781">
                  <c:v>2630.5</c:v>
                </c:pt>
                <c:pt idx="3782">
                  <c:v>2628.0</c:v>
                </c:pt>
                <c:pt idx="3783">
                  <c:v>2626.0</c:v>
                </c:pt>
                <c:pt idx="3784">
                  <c:v>2625.5</c:v>
                </c:pt>
                <c:pt idx="3785">
                  <c:v>2623.75</c:v>
                </c:pt>
                <c:pt idx="3786">
                  <c:v>2621.5</c:v>
                </c:pt>
                <c:pt idx="3787">
                  <c:v>2619.75</c:v>
                </c:pt>
                <c:pt idx="3788">
                  <c:v>2618.5</c:v>
                </c:pt>
                <c:pt idx="3789">
                  <c:v>2617.5</c:v>
                </c:pt>
                <c:pt idx="3790">
                  <c:v>2616.0</c:v>
                </c:pt>
                <c:pt idx="3791">
                  <c:v>2614.5</c:v>
                </c:pt>
                <c:pt idx="3792">
                  <c:v>2613.0</c:v>
                </c:pt>
                <c:pt idx="3793">
                  <c:v>2611.25</c:v>
                </c:pt>
                <c:pt idx="3794">
                  <c:v>2609.75</c:v>
                </c:pt>
                <c:pt idx="3795">
                  <c:v>2608.25</c:v>
                </c:pt>
                <c:pt idx="3796">
                  <c:v>2605.5</c:v>
                </c:pt>
                <c:pt idx="3797">
                  <c:v>2603.25</c:v>
                </c:pt>
                <c:pt idx="3798">
                  <c:v>2601.25</c:v>
                </c:pt>
                <c:pt idx="3799">
                  <c:v>2599.0</c:v>
                </c:pt>
                <c:pt idx="3800">
                  <c:v>2596.5</c:v>
                </c:pt>
                <c:pt idx="3801">
                  <c:v>2594.75</c:v>
                </c:pt>
                <c:pt idx="3802">
                  <c:v>2592.75</c:v>
                </c:pt>
                <c:pt idx="3803">
                  <c:v>2590.0</c:v>
                </c:pt>
                <c:pt idx="3804">
                  <c:v>2587.0</c:v>
                </c:pt>
                <c:pt idx="3805">
                  <c:v>2585.25</c:v>
                </c:pt>
                <c:pt idx="3806">
                  <c:v>2582.25</c:v>
                </c:pt>
                <c:pt idx="3807">
                  <c:v>2580.75</c:v>
                </c:pt>
                <c:pt idx="3808">
                  <c:v>2578.0</c:v>
                </c:pt>
                <c:pt idx="3809">
                  <c:v>2576.25</c:v>
                </c:pt>
                <c:pt idx="3810">
                  <c:v>2573.5</c:v>
                </c:pt>
                <c:pt idx="3811">
                  <c:v>2571.25</c:v>
                </c:pt>
                <c:pt idx="3812">
                  <c:v>2569.0</c:v>
                </c:pt>
                <c:pt idx="3813">
                  <c:v>2566.0</c:v>
                </c:pt>
                <c:pt idx="3814">
                  <c:v>2563.5</c:v>
                </c:pt>
                <c:pt idx="3815">
                  <c:v>2562.0</c:v>
                </c:pt>
                <c:pt idx="3816">
                  <c:v>2558.75</c:v>
                </c:pt>
                <c:pt idx="3817">
                  <c:v>2556.0</c:v>
                </c:pt>
                <c:pt idx="3818">
                  <c:v>2554.25</c:v>
                </c:pt>
                <c:pt idx="3819">
                  <c:v>2551.5</c:v>
                </c:pt>
                <c:pt idx="3820">
                  <c:v>2550.25</c:v>
                </c:pt>
                <c:pt idx="3821">
                  <c:v>2548.75</c:v>
                </c:pt>
                <c:pt idx="3822">
                  <c:v>2545.0</c:v>
                </c:pt>
                <c:pt idx="3823">
                  <c:v>2542.5</c:v>
                </c:pt>
                <c:pt idx="3824">
                  <c:v>2541.5</c:v>
                </c:pt>
                <c:pt idx="3825">
                  <c:v>2540.5</c:v>
                </c:pt>
                <c:pt idx="3826">
                  <c:v>2539.0</c:v>
                </c:pt>
                <c:pt idx="3827">
                  <c:v>2536.25</c:v>
                </c:pt>
                <c:pt idx="3828">
                  <c:v>2534.75</c:v>
                </c:pt>
                <c:pt idx="3829">
                  <c:v>2533.5</c:v>
                </c:pt>
                <c:pt idx="3830">
                  <c:v>2532.0</c:v>
                </c:pt>
                <c:pt idx="3831">
                  <c:v>2529.25</c:v>
                </c:pt>
                <c:pt idx="3832">
                  <c:v>2525.75</c:v>
                </c:pt>
                <c:pt idx="3833">
                  <c:v>2522.5</c:v>
                </c:pt>
                <c:pt idx="3834">
                  <c:v>2520.75</c:v>
                </c:pt>
                <c:pt idx="3835">
                  <c:v>2520.0</c:v>
                </c:pt>
                <c:pt idx="3836">
                  <c:v>2519.0</c:v>
                </c:pt>
                <c:pt idx="3837">
                  <c:v>2517.0</c:v>
                </c:pt>
                <c:pt idx="3838">
                  <c:v>2515.5</c:v>
                </c:pt>
                <c:pt idx="3839">
                  <c:v>2514.0</c:v>
                </c:pt>
                <c:pt idx="3840">
                  <c:v>2510.25</c:v>
                </c:pt>
                <c:pt idx="3841">
                  <c:v>2509.25</c:v>
                </c:pt>
                <c:pt idx="3842">
                  <c:v>2506.25</c:v>
                </c:pt>
                <c:pt idx="3843">
                  <c:v>2504.5</c:v>
                </c:pt>
                <c:pt idx="3844">
                  <c:v>2502.25</c:v>
                </c:pt>
                <c:pt idx="3845">
                  <c:v>2501.5</c:v>
                </c:pt>
                <c:pt idx="3846">
                  <c:v>2499.25</c:v>
                </c:pt>
                <c:pt idx="3847">
                  <c:v>2498.0</c:v>
                </c:pt>
                <c:pt idx="3848">
                  <c:v>2495.5</c:v>
                </c:pt>
                <c:pt idx="3849">
                  <c:v>2494.0</c:v>
                </c:pt>
                <c:pt idx="3850">
                  <c:v>2492.75</c:v>
                </c:pt>
                <c:pt idx="3851">
                  <c:v>2492.0</c:v>
                </c:pt>
                <c:pt idx="3852">
                  <c:v>2488.5</c:v>
                </c:pt>
                <c:pt idx="3853">
                  <c:v>2485.0</c:v>
                </c:pt>
                <c:pt idx="3854">
                  <c:v>2483.25</c:v>
                </c:pt>
                <c:pt idx="3855">
                  <c:v>2482.0</c:v>
                </c:pt>
                <c:pt idx="3856">
                  <c:v>2477.75</c:v>
                </c:pt>
                <c:pt idx="3857">
                  <c:v>2476.5</c:v>
                </c:pt>
                <c:pt idx="3858">
                  <c:v>2474.5</c:v>
                </c:pt>
                <c:pt idx="3859">
                  <c:v>2471.0</c:v>
                </c:pt>
                <c:pt idx="3860">
                  <c:v>2468.5</c:v>
                </c:pt>
                <c:pt idx="3861">
                  <c:v>2467.0</c:v>
                </c:pt>
                <c:pt idx="3862">
                  <c:v>2466.0</c:v>
                </c:pt>
                <c:pt idx="3863">
                  <c:v>2464.75</c:v>
                </c:pt>
                <c:pt idx="3864">
                  <c:v>2463.5</c:v>
                </c:pt>
                <c:pt idx="3865">
                  <c:v>2461.5</c:v>
                </c:pt>
                <c:pt idx="3866">
                  <c:v>2459.25</c:v>
                </c:pt>
                <c:pt idx="3867">
                  <c:v>2458.0</c:v>
                </c:pt>
                <c:pt idx="3868">
                  <c:v>2456.25</c:v>
                </c:pt>
                <c:pt idx="3869">
                  <c:v>2452.75</c:v>
                </c:pt>
                <c:pt idx="3870">
                  <c:v>2450.25</c:v>
                </c:pt>
                <c:pt idx="3871">
                  <c:v>2448.5</c:v>
                </c:pt>
                <c:pt idx="3872">
                  <c:v>2445.5</c:v>
                </c:pt>
                <c:pt idx="3873">
                  <c:v>2444.75</c:v>
                </c:pt>
                <c:pt idx="3874">
                  <c:v>2443.0</c:v>
                </c:pt>
                <c:pt idx="3875">
                  <c:v>2439.75</c:v>
                </c:pt>
                <c:pt idx="3876">
                  <c:v>2437.0</c:v>
                </c:pt>
                <c:pt idx="3877">
                  <c:v>2435.25</c:v>
                </c:pt>
                <c:pt idx="3878">
                  <c:v>2434.0</c:v>
                </c:pt>
                <c:pt idx="3879">
                  <c:v>2431.5</c:v>
                </c:pt>
                <c:pt idx="3880">
                  <c:v>2429.0</c:v>
                </c:pt>
                <c:pt idx="3881">
                  <c:v>2426.5</c:v>
                </c:pt>
                <c:pt idx="3882">
                  <c:v>2424.5</c:v>
                </c:pt>
                <c:pt idx="3883">
                  <c:v>2422.25</c:v>
                </c:pt>
                <c:pt idx="3884">
                  <c:v>2419.25</c:v>
                </c:pt>
                <c:pt idx="3885">
                  <c:v>2417.25</c:v>
                </c:pt>
                <c:pt idx="3886">
                  <c:v>2415.0</c:v>
                </c:pt>
                <c:pt idx="3887">
                  <c:v>2412.25</c:v>
                </c:pt>
                <c:pt idx="3888">
                  <c:v>2408.75</c:v>
                </c:pt>
                <c:pt idx="3889">
                  <c:v>2406.5</c:v>
                </c:pt>
                <c:pt idx="3890">
                  <c:v>2404.0</c:v>
                </c:pt>
                <c:pt idx="3891">
                  <c:v>2400.75</c:v>
                </c:pt>
                <c:pt idx="3892">
                  <c:v>2399.25</c:v>
                </c:pt>
                <c:pt idx="3893">
                  <c:v>2397.75</c:v>
                </c:pt>
                <c:pt idx="3894">
                  <c:v>2396.0</c:v>
                </c:pt>
                <c:pt idx="3895">
                  <c:v>2394.0</c:v>
                </c:pt>
                <c:pt idx="3896">
                  <c:v>2390.5</c:v>
                </c:pt>
                <c:pt idx="3897">
                  <c:v>2388.0</c:v>
                </c:pt>
                <c:pt idx="3898">
                  <c:v>2385.25</c:v>
                </c:pt>
                <c:pt idx="3899">
                  <c:v>2384.0</c:v>
                </c:pt>
                <c:pt idx="3900">
                  <c:v>2382.25</c:v>
                </c:pt>
                <c:pt idx="3901">
                  <c:v>2379.75</c:v>
                </c:pt>
                <c:pt idx="3902">
                  <c:v>2376.5</c:v>
                </c:pt>
                <c:pt idx="3903">
                  <c:v>2375.25</c:v>
                </c:pt>
                <c:pt idx="3904">
                  <c:v>2373.0</c:v>
                </c:pt>
                <c:pt idx="3905">
                  <c:v>2371.0</c:v>
                </c:pt>
                <c:pt idx="3906">
                  <c:v>2369.0</c:v>
                </c:pt>
                <c:pt idx="3907">
                  <c:v>2367.5</c:v>
                </c:pt>
                <c:pt idx="3908">
                  <c:v>2365.25</c:v>
                </c:pt>
                <c:pt idx="3909">
                  <c:v>2363.5</c:v>
                </c:pt>
                <c:pt idx="3910">
                  <c:v>2361.25</c:v>
                </c:pt>
                <c:pt idx="3911">
                  <c:v>2359.5</c:v>
                </c:pt>
                <c:pt idx="3912">
                  <c:v>2358.0</c:v>
                </c:pt>
                <c:pt idx="3913">
                  <c:v>2357.25</c:v>
                </c:pt>
                <c:pt idx="3914">
                  <c:v>2355.25</c:v>
                </c:pt>
                <c:pt idx="3915">
                  <c:v>2353.0</c:v>
                </c:pt>
                <c:pt idx="3916">
                  <c:v>2350.75</c:v>
                </c:pt>
                <c:pt idx="3917">
                  <c:v>2349.25</c:v>
                </c:pt>
                <c:pt idx="3918">
                  <c:v>2347.25</c:v>
                </c:pt>
                <c:pt idx="3919">
                  <c:v>2346.25</c:v>
                </c:pt>
                <c:pt idx="3920">
                  <c:v>2344.75</c:v>
                </c:pt>
                <c:pt idx="3921">
                  <c:v>2342.75</c:v>
                </c:pt>
                <c:pt idx="3922">
                  <c:v>2341.25</c:v>
                </c:pt>
                <c:pt idx="3923">
                  <c:v>2339.0</c:v>
                </c:pt>
                <c:pt idx="3924">
                  <c:v>2337.0</c:v>
                </c:pt>
                <c:pt idx="3925">
                  <c:v>2335.75</c:v>
                </c:pt>
                <c:pt idx="3926">
                  <c:v>2334.25</c:v>
                </c:pt>
                <c:pt idx="3927">
                  <c:v>2332.75</c:v>
                </c:pt>
                <c:pt idx="3928">
                  <c:v>2331.75</c:v>
                </c:pt>
                <c:pt idx="3929">
                  <c:v>2330.0</c:v>
                </c:pt>
                <c:pt idx="3930">
                  <c:v>2328.75</c:v>
                </c:pt>
                <c:pt idx="3931">
                  <c:v>2327.75</c:v>
                </c:pt>
                <c:pt idx="3932">
                  <c:v>2325.75</c:v>
                </c:pt>
                <c:pt idx="3933">
                  <c:v>2323.75</c:v>
                </c:pt>
                <c:pt idx="3934">
                  <c:v>2322.25</c:v>
                </c:pt>
                <c:pt idx="3935">
                  <c:v>2320.5</c:v>
                </c:pt>
                <c:pt idx="3936">
                  <c:v>2318.0</c:v>
                </c:pt>
                <c:pt idx="3937">
                  <c:v>2316.75</c:v>
                </c:pt>
                <c:pt idx="3938">
                  <c:v>2315.25</c:v>
                </c:pt>
                <c:pt idx="3939">
                  <c:v>2313.5</c:v>
                </c:pt>
                <c:pt idx="3940">
                  <c:v>2311.25</c:v>
                </c:pt>
                <c:pt idx="3941">
                  <c:v>2309.75</c:v>
                </c:pt>
                <c:pt idx="3942">
                  <c:v>2309.25</c:v>
                </c:pt>
                <c:pt idx="3943">
                  <c:v>2307.75</c:v>
                </c:pt>
                <c:pt idx="3944">
                  <c:v>2306.0</c:v>
                </c:pt>
                <c:pt idx="3945">
                  <c:v>2304.0</c:v>
                </c:pt>
                <c:pt idx="3946">
                  <c:v>2302.25</c:v>
                </c:pt>
                <c:pt idx="3947">
                  <c:v>2301.0</c:v>
                </c:pt>
                <c:pt idx="3948">
                  <c:v>2299.0</c:v>
                </c:pt>
                <c:pt idx="3949">
                  <c:v>2297.25</c:v>
                </c:pt>
                <c:pt idx="3950">
                  <c:v>2296.25</c:v>
                </c:pt>
                <c:pt idx="3951">
                  <c:v>2294.25</c:v>
                </c:pt>
                <c:pt idx="3952">
                  <c:v>2293.25</c:v>
                </c:pt>
                <c:pt idx="3953">
                  <c:v>2292.0</c:v>
                </c:pt>
                <c:pt idx="3954">
                  <c:v>2290.0</c:v>
                </c:pt>
                <c:pt idx="3955">
                  <c:v>2287.75</c:v>
                </c:pt>
                <c:pt idx="3956">
                  <c:v>2286.5</c:v>
                </c:pt>
                <c:pt idx="3957">
                  <c:v>2285.5</c:v>
                </c:pt>
                <c:pt idx="3958">
                  <c:v>2283.25</c:v>
                </c:pt>
                <c:pt idx="3959">
                  <c:v>2281.5</c:v>
                </c:pt>
                <c:pt idx="3960">
                  <c:v>2280.75</c:v>
                </c:pt>
                <c:pt idx="3961">
                  <c:v>2278.25</c:v>
                </c:pt>
                <c:pt idx="3962">
                  <c:v>2276.0</c:v>
                </c:pt>
                <c:pt idx="3963">
                  <c:v>2274.5</c:v>
                </c:pt>
                <c:pt idx="3964">
                  <c:v>2271.5</c:v>
                </c:pt>
                <c:pt idx="3965">
                  <c:v>2270.75</c:v>
                </c:pt>
                <c:pt idx="3966">
                  <c:v>2268.25</c:v>
                </c:pt>
                <c:pt idx="3967">
                  <c:v>2267.0</c:v>
                </c:pt>
                <c:pt idx="3968">
                  <c:v>2265.0</c:v>
                </c:pt>
                <c:pt idx="3969">
                  <c:v>2263.25</c:v>
                </c:pt>
                <c:pt idx="3970">
                  <c:v>2262.25</c:v>
                </c:pt>
                <c:pt idx="3971">
                  <c:v>2260.75</c:v>
                </c:pt>
                <c:pt idx="3972">
                  <c:v>2259.0</c:v>
                </c:pt>
                <c:pt idx="3973">
                  <c:v>2258.25</c:v>
                </c:pt>
                <c:pt idx="3974">
                  <c:v>2257.0</c:v>
                </c:pt>
                <c:pt idx="3975">
                  <c:v>2255.25</c:v>
                </c:pt>
                <c:pt idx="3976">
                  <c:v>2254.5</c:v>
                </c:pt>
                <c:pt idx="3977">
                  <c:v>2253.25</c:v>
                </c:pt>
                <c:pt idx="3978">
                  <c:v>2252.75</c:v>
                </c:pt>
                <c:pt idx="3979">
                  <c:v>2249.25</c:v>
                </c:pt>
                <c:pt idx="3980">
                  <c:v>2248.0</c:v>
                </c:pt>
                <c:pt idx="3981">
                  <c:v>2245.0</c:v>
                </c:pt>
                <c:pt idx="3982">
                  <c:v>2243.5</c:v>
                </c:pt>
                <c:pt idx="3983">
                  <c:v>2242.5</c:v>
                </c:pt>
                <c:pt idx="3984">
                  <c:v>2240.25</c:v>
                </c:pt>
                <c:pt idx="3985">
                  <c:v>2239.0</c:v>
                </c:pt>
                <c:pt idx="3986">
                  <c:v>2237.75</c:v>
                </c:pt>
                <c:pt idx="3987">
                  <c:v>2236.25</c:v>
                </c:pt>
                <c:pt idx="3988">
                  <c:v>2235.5</c:v>
                </c:pt>
                <c:pt idx="3989">
                  <c:v>2234.25</c:v>
                </c:pt>
                <c:pt idx="3990">
                  <c:v>2233.5</c:v>
                </c:pt>
                <c:pt idx="3991">
                  <c:v>2232.25</c:v>
                </c:pt>
                <c:pt idx="3992">
                  <c:v>2230.75</c:v>
                </c:pt>
                <c:pt idx="3993">
                  <c:v>2229.5</c:v>
                </c:pt>
                <c:pt idx="3994">
                  <c:v>2227.5</c:v>
                </c:pt>
                <c:pt idx="3995">
                  <c:v>2225.25</c:v>
                </c:pt>
                <c:pt idx="3996">
                  <c:v>2223.25</c:v>
                </c:pt>
                <c:pt idx="3997">
                  <c:v>2221.5</c:v>
                </c:pt>
                <c:pt idx="3998">
                  <c:v>2219.75</c:v>
                </c:pt>
                <c:pt idx="3999">
                  <c:v>2217.25</c:v>
                </c:pt>
                <c:pt idx="4000">
                  <c:v>2215.75</c:v>
                </c:pt>
                <c:pt idx="4001">
                  <c:v>2214.25</c:v>
                </c:pt>
                <c:pt idx="4002">
                  <c:v>2211.75</c:v>
                </c:pt>
                <c:pt idx="4003">
                  <c:v>2210.5</c:v>
                </c:pt>
                <c:pt idx="4004">
                  <c:v>2209.25</c:v>
                </c:pt>
                <c:pt idx="4005">
                  <c:v>2208.25</c:v>
                </c:pt>
                <c:pt idx="4006">
                  <c:v>2206.5</c:v>
                </c:pt>
                <c:pt idx="4007">
                  <c:v>2205.5</c:v>
                </c:pt>
                <c:pt idx="4008">
                  <c:v>2204.5</c:v>
                </c:pt>
                <c:pt idx="4009">
                  <c:v>2203.0</c:v>
                </c:pt>
                <c:pt idx="4010">
                  <c:v>2201.25</c:v>
                </c:pt>
                <c:pt idx="4011">
                  <c:v>2199.75</c:v>
                </c:pt>
                <c:pt idx="4012">
                  <c:v>2198.25</c:v>
                </c:pt>
                <c:pt idx="4013">
                  <c:v>2196.5</c:v>
                </c:pt>
                <c:pt idx="4014">
                  <c:v>2195.0</c:v>
                </c:pt>
                <c:pt idx="4015">
                  <c:v>2193.25</c:v>
                </c:pt>
                <c:pt idx="4016">
                  <c:v>2191.0</c:v>
                </c:pt>
                <c:pt idx="4017">
                  <c:v>2189.0</c:v>
                </c:pt>
                <c:pt idx="4018">
                  <c:v>2188.25</c:v>
                </c:pt>
                <c:pt idx="4019">
                  <c:v>2186.0</c:v>
                </c:pt>
                <c:pt idx="4020">
                  <c:v>2184.0</c:v>
                </c:pt>
                <c:pt idx="4021">
                  <c:v>2183.0</c:v>
                </c:pt>
                <c:pt idx="4022">
                  <c:v>2182.0</c:v>
                </c:pt>
                <c:pt idx="4023">
                  <c:v>2180.0</c:v>
                </c:pt>
                <c:pt idx="4024">
                  <c:v>2178.5</c:v>
                </c:pt>
                <c:pt idx="4025">
                  <c:v>2177.5</c:v>
                </c:pt>
                <c:pt idx="4026">
                  <c:v>2174.25</c:v>
                </c:pt>
                <c:pt idx="4027">
                  <c:v>2173.25</c:v>
                </c:pt>
                <c:pt idx="4028">
                  <c:v>2173.0</c:v>
                </c:pt>
                <c:pt idx="4029">
                  <c:v>2172.5</c:v>
                </c:pt>
                <c:pt idx="4030">
                  <c:v>2170.75</c:v>
                </c:pt>
                <c:pt idx="4031">
                  <c:v>2169.5</c:v>
                </c:pt>
                <c:pt idx="4032">
                  <c:v>2168.25</c:v>
                </c:pt>
                <c:pt idx="4033">
                  <c:v>2166.5</c:v>
                </c:pt>
                <c:pt idx="4034">
                  <c:v>2164.5</c:v>
                </c:pt>
                <c:pt idx="4035">
                  <c:v>2162.5</c:v>
                </c:pt>
                <c:pt idx="4036">
                  <c:v>2161.25</c:v>
                </c:pt>
                <c:pt idx="4037">
                  <c:v>2160.0</c:v>
                </c:pt>
                <c:pt idx="4038">
                  <c:v>2159.25</c:v>
                </c:pt>
                <c:pt idx="4039">
                  <c:v>2157.25</c:v>
                </c:pt>
                <c:pt idx="4040">
                  <c:v>2155.25</c:v>
                </c:pt>
                <c:pt idx="4041">
                  <c:v>2153.25</c:v>
                </c:pt>
                <c:pt idx="4042">
                  <c:v>2151.5</c:v>
                </c:pt>
                <c:pt idx="4043">
                  <c:v>2150.0</c:v>
                </c:pt>
                <c:pt idx="4044">
                  <c:v>2148.0</c:v>
                </c:pt>
                <c:pt idx="4045">
                  <c:v>2145.25</c:v>
                </c:pt>
                <c:pt idx="4046">
                  <c:v>2144.5</c:v>
                </c:pt>
                <c:pt idx="4047">
                  <c:v>2142.75</c:v>
                </c:pt>
                <c:pt idx="4048">
                  <c:v>2141.0</c:v>
                </c:pt>
                <c:pt idx="4049">
                  <c:v>2139.0</c:v>
                </c:pt>
                <c:pt idx="4050">
                  <c:v>2137.0</c:v>
                </c:pt>
                <c:pt idx="4051">
                  <c:v>2134.75</c:v>
                </c:pt>
                <c:pt idx="4052">
                  <c:v>2132.25</c:v>
                </c:pt>
                <c:pt idx="4053">
                  <c:v>2129.75</c:v>
                </c:pt>
                <c:pt idx="4054">
                  <c:v>2127.5</c:v>
                </c:pt>
                <c:pt idx="4055">
                  <c:v>2125.5</c:v>
                </c:pt>
                <c:pt idx="4056">
                  <c:v>2122.75</c:v>
                </c:pt>
                <c:pt idx="4057">
                  <c:v>2120.5</c:v>
                </c:pt>
                <c:pt idx="4058">
                  <c:v>2120.0</c:v>
                </c:pt>
                <c:pt idx="4059">
                  <c:v>2118.75</c:v>
                </c:pt>
                <c:pt idx="4060">
                  <c:v>2118.25</c:v>
                </c:pt>
                <c:pt idx="4061">
                  <c:v>2116.5</c:v>
                </c:pt>
                <c:pt idx="4062">
                  <c:v>2113.75</c:v>
                </c:pt>
                <c:pt idx="4063">
                  <c:v>2111.5</c:v>
                </c:pt>
                <c:pt idx="4064">
                  <c:v>2108.75</c:v>
                </c:pt>
                <c:pt idx="4065">
                  <c:v>2106.0</c:v>
                </c:pt>
                <c:pt idx="4066">
                  <c:v>2104.5</c:v>
                </c:pt>
                <c:pt idx="4067">
                  <c:v>2102.5</c:v>
                </c:pt>
                <c:pt idx="4068">
                  <c:v>2099.0</c:v>
                </c:pt>
                <c:pt idx="4069">
                  <c:v>2097.75</c:v>
                </c:pt>
                <c:pt idx="4070">
                  <c:v>2094.5</c:v>
                </c:pt>
                <c:pt idx="4071">
                  <c:v>2091.25</c:v>
                </c:pt>
                <c:pt idx="4072">
                  <c:v>2089.25</c:v>
                </c:pt>
                <c:pt idx="4073">
                  <c:v>2087.5</c:v>
                </c:pt>
                <c:pt idx="4074">
                  <c:v>2086.0</c:v>
                </c:pt>
                <c:pt idx="4075">
                  <c:v>2084.25</c:v>
                </c:pt>
                <c:pt idx="4076">
                  <c:v>2080.0</c:v>
                </c:pt>
                <c:pt idx="4077">
                  <c:v>2076.75</c:v>
                </c:pt>
                <c:pt idx="4078">
                  <c:v>2075.0</c:v>
                </c:pt>
                <c:pt idx="4079">
                  <c:v>2072.25</c:v>
                </c:pt>
                <c:pt idx="4080">
                  <c:v>2069.25</c:v>
                </c:pt>
                <c:pt idx="4081">
                  <c:v>2067.25</c:v>
                </c:pt>
                <c:pt idx="4082">
                  <c:v>2065.25</c:v>
                </c:pt>
                <c:pt idx="4083">
                  <c:v>2062.5</c:v>
                </c:pt>
                <c:pt idx="4084">
                  <c:v>2060.75</c:v>
                </c:pt>
                <c:pt idx="4085">
                  <c:v>2057.0</c:v>
                </c:pt>
                <c:pt idx="4086">
                  <c:v>2054.75</c:v>
                </c:pt>
                <c:pt idx="4087">
                  <c:v>2053.0</c:v>
                </c:pt>
                <c:pt idx="4088">
                  <c:v>2049.0</c:v>
                </c:pt>
                <c:pt idx="4089">
                  <c:v>2046.0</c:v>
                </c:pt>
                <c:pt idx="4090">
                  <c:v>2042.75</c:v>
                </c:pt>
                <c:pt idx="4091">
                  <c:v>2039.5</c:v>
                </c:pt>
                <c:pt idx="4092">
                  <c:v>2036.25</c:v>
                </c:pt>
                <c:pt idx="4093">
                  <c:v>2032.5</c:v>
                </c:pt>
                <c:pt idx="4094">
                  <c:v>2029.5</c:v>
                </c:pt>
                <c:pt idx="4095">
                  <c:v>2026.0</c:v>
                </c:pt>
                <c:pt idx="4096">
                  <c:v>2023.25</c:v>
                </c:pt>
                <c:pt idx="4097">
                  <c:v>2020.25</c:v>
                </c:pt>
                <c:pt idx="4098">
                  <c:v>2017.0</c:v>
                </c:pt>
                <c:pt idx="4099">
                  <c:v>2014.75</c:v>
                </c:pt>
                <c:pt idx="4100">
                  <c:v>2013.5</c:v>
                </c:pt>
                <c:pt idx="4101">
                  <c:v>2011.0</c:v>
                </c:pt>
                <c:pt idx="4102">
                  <c:v>2007.75</c:v>
                </c:pt>
                <c:pt idx="4103">
                  <c:v>2004.75</c:v>
                </c:pt>
                <c:pt idx="4104">
                  <c:v>2001.25</c:v>
                </c:pt>
                <c:pt idx="4105">
                  <c:v>1998.0</c:v>
                </c:pt>
                <c:pt idx="4106">
                  <c:v>1994.0</c:v>
                </c:pt>
                <c:pt idx="4107">
                  <c:v>1991.5</c:v>
                </c:pt>
                <c:pt idx="4108">
                  <c:v>1987.75</c:v>
                </c:pt>
                <c:pt idx="4109">
                  <c:v>1984.25</c:v>
                </c:pt>
                <c:pt idx="4110">
                  <c:v>1981.75</c:v>
                </c:pt>
                <c:pt idx="4111">
                  <c:v>1979.5</c:v>
                </c:pt>
                <c:pt idx="4112">
                  <c:v>1976.0</c:v>
                </c:pt>
                <c:pt idx="4113">
                  <c:v>1974.25</c:v>
                </c:pt>
                <c:pt idx="4114">
                  <c:v>1972.25</c:v>
                </c:pt>
                <c:pt idx="4115">
                  <c:v>1971.5</c:v>
                </c:pt>
                <c:pt idx="4116">
                  <c:v>1967.5</c:v>
                </c:pt>
                <c:pt idx="4117">
                  <c:v>1965.5</c:v>
                </c:pt>
                <c:pt idx="4118">
                  <c:v>1962.0</c:v>
                </c:pt>
                <c:pt idx="4119">
                  <c:v>1959.0</c:v>
                </c:pt>
                <c:pt idx="4120">
                  <c:v>1956.0</c:v>
                </c:pt>
                <c:pt idx="4121">
                  <c:v>1951.75</c:v>
                </c:pt>
                <c:pt idx="4122">
                  <c:v>1946.0</c:v>
                </c:pt>
                <c:pt idx="4123">
                  <c:v>1944.0</c:v>
                </c:pt>
                <c:pt idx="4124">
                  <c:v>1939.25</c:v>
                </c:pt>
                <c:pt idx="4125">
                  <c:v>1937.0</c:v>
                </c:pt>
                <c:pt idx="4126">
                  <c:v>1934.5</c:v>
                </c:pt>
                <c:pt idx="4127">
                  <c:v>1932.0</c:v>
                </c:pt>
                <c:pt idx="4128">
                  <c:v>1929.25</c:v>
                </c:pt>
                <c:pt idx="4129">
                  <c:v>1926.0</c:v>
                </c:pt>
                <c:pt idx="4130">
                  <c:v>1924.0</c:v>
                </c:pt>
                <c:pt idx="4131">
                  <c:v>1919.75</c:v>
                </c:pt>
                <c:pt idx="4132">
                  <c:v>1916.0</c:v>
                </c:pt>
                <c:pt idx="4133">
                  <c:v>1913.75</c:v>
                </c:pt>
                <c:pt idx="4134">
                  <c:v>1908.75</c:v>
                </c:pt>
                <c:pt idx="4135">
                  <c:v>1906.25</c:v>
                </c:pt>
                <c:pt idx="4136">
                  <c:v>1904.0</c:v>
                </c:pt>
                <c:pt idx="4137">
                  <c:v>1899.75</c:v>
                </c:pt>
                <c:pt idx="4138">
                  <c:v>1896.25</c:v>
                </c:pt>
                <c:pt idx="4139">
                  <c:v>1893.5</c:v>
                </c:pt>
                <c:pt idx="4140">
                  <c:v>1891.0</c:v>
                </c:pt>
                <c:pt idx="4141">
                  <c:v>1888.0</c:v>
                </c:pt>
                <c:pt idx="4142">
                  <c:v>1885.5</c:v>
                </c:pt>
                <c:pt idx="4143">
                  <c:v>1883.5</c:v>
                </c:pt>
                <c:pt idx="4144">
                  <c:v>1879.5</c:v>
                </c:pt>
                <c:pt idx="4145">
                  <c:v>1877.0</c:v>
                </c:pt>
                <c:pt idx="4146">
                  <c:v>1872.5</c:v>
                </c:pt>
                <c:pt idx="4147">
                  <c:v>1868.75</c:v>
                </c:pt>
                <c:pt idx="4148">
                  <c:v>1865.75</c:v>
                </c:pt>
                <c:pt idx="4149">
                  <c:v>1863.5</c:v>
                </c:pt>
                <c:pt idx="4150">
                  <c:v>1860.25</c:v>
                </c:pt>
                <c:pt idx="4151">
                  <c:v>1857.5</c:v>
                </c:pt>
                <c:pt idx="4152">
                  <c:v>1852.75</c:v>
                </c:pt>
                <c:pt idx="4153">
                  <c:v>1850.5</c:v>
                </c:pt>
                <c:pt idx="4154">
                  <c:v>1846.5</c:v>
                </c:pt>
                <c:pt idx="4155">
                  <c:v>1843.25</c:v>
                </c:pt>
                <c:pt idx="4156">
                  <c:v>1840.0</c:v>
                </c:pt>
                <c:pt idx="4157">
                  <c:v>1835.75</c:v>
                </c:pt>
                <c:pt idx="4158">
                  <c:v>1832.0</c:v>
                </c:pt>
                <c:pt idx="4159">
                  <c:v>1830.0</c:v>
                </c:pt>
                <c:pt idx="4160">
                  <c:v>1826.0</c:v>
                </c:pt>
                <c:pt idx="4161">
                  <c:v>1821.75</c:v>
                </c:pt>
                <c:pt idx="4162">
                  <c:v>1818.25</c:v>
                </c:pt>
                <c:pt idx="4163">
                  <c:v>1815.75</c:v>
                </c:pt>
                <c:pt idx="4164">
                  <c:v>1812.5</c:v>
                </c:pt>
                <c:pt idx="4165">
                  <c:v>1809.25</c:v>
                </c:pt>
                <c:pt idx="4166">
                  <c:v>1805.25</c:v>
                </c:pt>
                <c:pt idx="4167">
                  <c:v>1802.0</c:v>
                </c:pt>
                <c:pt idx="4168">
                  <c:v>1800.25</c:v>
                </c:pt>
                <c:pt idx="4169">
                  <c:v>1798.0</c:v>
                </c:pt>
                <c:pt idx="4170">
                  <c:v>1795.75</c:v>
                </c:pt>
                <c:pt idx="4171">
                  <c:v>1793.5</c:v>
                </c:pt>
                <c:pt idx="4172">
                  <c:v>1790.75</c:v>
                </c:pt>
                <c:pt idx="4173">
                  <c:v>1789.25</c:v>
                </c:pt>
                <c:pt idx="4174">
                  <c:v>1786.0</c:v>
                </c:pt>
                <c:pt idx="4175">
                  <c:v>1782.75</c:v>
                </c:pt>
                <c:pt idx="4176">
                  <c:v>1779.5</c:v>
                </c:pt>
                <c:pt idx="4177">
                  <c:v>1776.75</c:v>
                </c:pt>
                <c:pt idx="4178">
                  <c:v>1774.0</c:v>
                </c:pt>
                <c:pt idx="4179">
                  <c:v>1770.25</c:v>
                </c:pt>
                <c:pt idx="4180">
                  <c:v>1767.5</c:v>
                </c:pt>
                <c:pt idx="4181">
                  <c:v>1764.75</c:v>
                </c:pt>
                <c:pt idx="4182">
                  <c:v>1762.5</c:v>
                </c:pt>
                <c:pt idx="4183">
                  <c:v>1760.5</c:v>
                </c:pt>
                <c:pt idx="4184">
                  <c:v>1758.25</c:v>
                </c:pt>
                <c:pt idx="4185">
                  <c:v>1757.25</c:v>
                </c:pt>
                <c:pt idx="4186">
                  <c:v>1755.0</c:v>
                </c:pt>
                <c:pt idx="4187">
                  <c:v>1751.75</c:v>
                </c:pt>
                <c:pt idx="4188">
                  <c:v>1750.0</c:v>
                </c:pt>
                <c:pt idx="4189">
                  <c:v>1747.75</c:v>
                </c:pt>
                <c:pt idx="4190">
                  <c:v>1744.25</c:v>
                </c:pt>
                <c:pt idx="4191">
                  <c:v>1743.0</c:v>
                </c:pt>
                <c:pt idx="4192">
                  <c:v>1742.75</c:v>
                </c:pt>
                <c:pt idx="4193">
                  <c:v>1739.5</c:v>
                </c:pt>
                <c:pt idx="4194">
                  <c:v>1737.5</c:v>
                </c:pt>
                <c:pt idx="4195">
                  <c:v>1736.0</c:v>
                </c:pt>
                <c:pt idx="4196">
                  <c:v>1731.5</c:v>
                </c:pt>
                <c:pt idx="4197">
                  <c:v>1727.75</c:v>
                </c:pt>
                <c:pt idx="4198">
                  <c:v>1726.0</c:v>
                </c:pt>
                <c:pt idx="4199">
                  <c:v>1723.25</c:v>
                </c:pt>
                <c:pt idx="4200">
                  <c:v>1720.75</c:v>
                </c:pt>
                <c:pt idx="4201">
                  <c:v>1719.0</c:v>
                </c:pt>
                <c:pt idx="4202">
                  <c:v>1717.5</c:v>
                </c:pt>
                <c:pt idx="4203">
                  <c:v>1715.0</c:v>
                </c:pt>
                <c:pt idx="4204">
                  <c:v>1712.75</c:v>
                </c:pt>
                <c:pt idx="4205">
                  <c:v>1711.25</c:v>
                </c:pt>
                <c:pt idx="4206">
                  <c:v>1710.5</c:v>
                </c:pt>
                <c:pt idx="4207">
                  <c:v>1708.25</c:v>
                </c:pt>
                <c:pt idx="4208">
                  <c:v>1705.75</c:v>
                </c:pt>
                <c:pt idx="4209">
                  <c:v>1703.75</c:v>
                </c:pt>
                <c:pt idx="4210">
                  <c:v>1702.0</c:v>
                </c:pt>
                <c:pt idx="4211">
                  <c:v>1700.0</c:v>
                </c:pt>
                <c:pt idx="4212">
                  <c:v>1698.0</c:v>
                </c:pt>
                <c:pt idx="4213">
                  <c:v>1696.75</c:v>
                </c:pt>
                <c:pt idx="4214">
                  <c:v>1694.5</c:v>
                </c:pt>
                <c:pt idx="4215">
                  <c:v>1693.5</c:v>
                </c:pt>
                <c:pt idx="4216">
                  <c:v>1691.5</c:v>
                </c:pt>
                <c:pt idx="4217">
                  <c:v>1689.5</c:v>
                </c:pt>
                <c:pt idx="4218">
                  <c:v>1686.75</c:v>
                </c:pt>
                <c:pt idx="4219">
                  <c:v>1685.5</c:v>
                </c:pt>
                <c:pt idx="4220">
                  <c:v>1683.75</c:v>
                </c:pt>
                <c:pt idx="4221">
                  <c:v>1682.0</c:v>
                </c:pt>
                <c:pt idx="4222">
                  <c:v>1679.25</c:v>
                </c:pt>
                <c:pt idx="4223">
                  <c:v>1677.5</c:v>
                </c:pt>
                <c:pt idx="4224">
                  <c:v>1674.75</c:v>
                </c:pt>
                <c:pt idx="4225">
                  <c:v>1672.5</c:v>
                </c:pt>
                <c:pt idx="4226">
                  <c:v>1669.5</c:v>
                </c:pt>
                <c:pt idx="4227">
                  <c:v>1667.0</c:v>
                </c:pt>
                <c:pt idx="4228">
                  <c:v>1665.5</c:v>
                </c:pt>
                <c:pt idx="4229">
                  <c:v>1664.25</c:v>
                </c:pt>
                <c:pt idx="4230">
                  <c:v>1663.5</c:v>
                </c:pt>
                <c:pt idx="4231">
                  <c:v>1661.75</c:v>
                </c:pt>
                <c:pt idx="4232">
                  <c:v>1660.0</c:v>
                </c:pt>
                <c:pt idx="4233">
                  <c:v>1658.75</c:v>
                </c:pt>
                <c:pt idx="4234">
                  <c:v>1656.5</c:v>
                </c:pt>
                <c:pt idx="4235">
                  <c:v>1655.0</c:v>
                </c:pt>
                <c:pt idx="4236">
                  <c:v>1653.0</c:v>
                </c:pt>
                <c:pt idx="4237">
                  <c:v>1651.5</c:v>
                </c:pt>
                <c:pt idx="4238">
                  <c:v>1649.75</c:v>
                </c:pt>
                <c:pt idx="4239">
                  <c:v>1648.0</c:v>
                </c:pt>
                <c:pt idx="4240">
                  <c:v>1645.75</c:v>
                </c:pt>
                <c:pt idx="4241">
                  <c:v>1643.5</c:v>
                </c:pt>
                <c:pt idx="4242">
                  <c:v>1641.25</c:v>
                </c:pt>
                <c:pt idx="4243">
                  <c:v>1638.75</c:v>
                </c:pt>
                <c:pt idx="4244">
                  <c:v>1635.25</c:v>
                </c:pt>
                <c:pt idx="4245">
                  <c:v>1632.5</c:v>
                </c:pt>
                <c:pt idx="4246">
                  <c:v>1631.25</c:v>
                </c:pt>
                <c:pt idx="4247">
                  <c:v>1629.75</c:v>
                </c:pt>
                <c:pt idx="4248">
                  <c:v>1628.5</c:v>
                </c:pt>
                <c:pt idx="4249">
                  <c:v>1627.0</c:v>
                </c:pt>
                <c:pt idx="4250">
                  <c:v>1625.75</c:v>
                </c:pt>
                <c:pt idx="4251">
                  <c:v>1623.0</c:v>
                </c:pt>
                <c:pt idx="4252">
                  <c:v>1620.5</c:v>
                </c:pt>
                <c:pt idx="4253">
                  <c:v>1618.75</c:v>
                </c:pt>
                <c:pt idx="4254">
                  <c:v>1615.75</c:v>
                </c:pt>
                <c:pt idx="4255">
                  <c:v>1614.5</c:v>
                </c:pt>
                <c:pt idx="4256">
                  <c:v>1614.0</c:v>
                </c:pt>
                <c:pt idx="4257">
                  <c:v>1612.75</c:v>
                </c:pt>
                <c:pt idx="4258">
                  <c:v>1611.75</c:v>
                </c:pt>
                <c:pt idx="4259">
                  <c:v>1611.0</c:v>
                </c:pt>
                <c:pt idx="4260">
                  <c:v>1608.0</c:v>
                </c:pt>
                <c:pt idx="4261">
                  <c:v>1606.0</c:v>
                </c:pt>
                <c:pt idx="4262">
                  <c:v>1604.25</c:v>
                </c:pt>
                <c:pt idx="4263">
                  <c:v>1602.75</c:v>
                </c:pt>
                <c:pt idx="4264">
                  <c:v>1600.25</c:v>
                </c:pt>
                <c:pt idx="4265">
                  <c:v>1598.75</c:v>
                </c:pt>
                <c:pt idx="4266">
                  <c:v>1598.0</c:v>
                </c:pt>
                <c:pt idx="4267">
                  <c:v>1596.5</c:v>
                </c:pt>
                <c:pt idx="4268">
                  <c:v>1594.75</c:v>
                </c:pt>
                <c:pt idx="4269">
                  <c:v>1593.0</c:v>
                </c:pt>
                <c:pt idx="4270">
                  <c:v>1591.5</c:v>
                </c:pt>
                <c:pt idx="4271">
                  <c:v>1589.0</c:v>
                </c:pt>
                <c:pt idx="4272">
                  <c:v>1586.75</c:v>
                </c:pt>
                <c:pt idx="4273">
                  <c:v>1585.75</c:v>
                </c:pt>
                <c:pt idx="4274">
                  <c:v>1585.25</c:v>
                </c:pt>
                <c:pt idx="4275">
                  <c:v>1584.75</c:v>
                </c:pt>
                <c:pt idx="4276">
                  <c:v>1582.75</c:v>
                </c:pt>
                <c:pt idx="4277">
                  <c:v>1581.25</c:v>
                </c:pt>
                <c:pt idx="4278">
                  <c:v>1578.75</c:v>
                </c:pt>
                <c:pt idx="4279">
                  <c:v>1576.5</c:v>
                </c:pt>
                <c:pt idx="4280">
                  <c:v>1574.0</c:v>
                </c:pt>
                <c:pt idx="4281">
                  <c:v>1571.25</c:v>
                </c:pt>
                <c:pt idx="4282">
                  <c:v>1569.25</c:v>
                </c:pt>
                <c:pt idx="4283">
                  <c:v>1568.0</c:v>
                </c:pt>
                <c:pt idx="4284">
                  <c:v>1566.75</c:v>
                </c:pt>
                <c:pt idx="4285">
                  <c:v>1565.25</c:v>
                </c:pt>
                <c:pt idx="4286">
                  <c:v>1563.25</c:v>
                </c:pt>
                <c:pt idx="4287">
                  <c:v>1562.25</c:v>
                </c:pt>
                <c:pt idx="4288">
                  <c:v>1560.5</c:v>
                </c:pt>
                <c:pt idx="4289">
                  <c:v>1558.75</c:v>
                </c:pt>
                <c:pt idx="4290">
                  <c:v>1557.0</c:v>
                </c:pt>
                <c:pt idx="4291">
                  <c:v>1555.5</c:v>
                </c:pt>
                <c:pt idx="4292">
                  <c:v>1553.25</c:v>
                </c:pt>
                <c:pt idx="4293">
                  <c:v>1551.25</c:v>
                </c:pt>
                <c:pt idx="4294">
                  <c:v>1550.0</c:v>
                </c:pt>
                <c:pt idx="4295">
                  <c:v>1549.0</c:v>
                </c:pt>
                <c:pt idx="4296">
                  <c:v>1546.75</c:v>
                </c:pt>
                <c:pt idx="4297">
                  <c:v>1546.0</c:v>
                </c:pt>
                <c:pt idx="4298">
                  <c:v>1544.0</c:v>
                </c:pt>
                <c:pt idx="4299">
                  <c:v>1542.25</c:v>
                </c:pt>
                <c:pt idx="4300">
                  <c:v>1540.5</c:v>
                </c:pt>
                <c:pt idx="4301">
                  <c:v>1539.0</c:v>
                </c:pt>
                <c:pt idx="4302">
                  <c:v>1537.75</c:v>
                </c:pt>
                <c:pt idx="4303">
                  <c:v>1535.0</c:v>
                </c:pt>
                <c:pt idx="4304">
                  <c:v>1533.5</c:v>
                </c:pt>
                <c:pt idx="4305">
                  <c:v>1532.75</c:v>
                </c:pt>
                <c:pt idx="4306">
                  <c:v>1531.0</c:v>
                </c:pt>
                <c:pt idx="4307">
                  <c:v>1530.5</c:v>
                </c:pt>
                <c:pt idx="4308">
                  <c:v>1529.25</c:v>
                </c:pt>
                <c:pt idx="4309">
                  <c:v>1528.75</c:v>
                </c:pt>
                <c:pt idx="4310">
                  <c:v>1527.25</c:v>
                </c:pt>
                <c:pt idx="4311">
                  <c:v>1525.75</c:v>
                </c:pt>
                <c:pt idx="4312">
                  <c:v>1524.25</c:v>
                </c:pt>
                <c:pt idx="4313">
                  <c:v>1522.0</c:v>
                </c:pt>
                <c:pt idx="4314">
                  <c:v>1520.25</c:v>
                </c:pt>
                <c:pt idx="4315">
                  <c:v>1519.0</c:v>
                </c:pt>
                <c:pt idx="4316">
                  <c:v>1516.5</c:v>
                </c:pt>
                <c:pt idx="4317">
                  <c:v>1515.25</c:v>
                </c:pt>
                <c:pt idx="4318">
                  <c:v>1514.0</c:v>
                </c:pt>
                <c:pt idx="4319">
                  <c:v>1511.5</c:v>
                </c:pt>
                <c:pt idx="4320">
                  <c:v>1509.75</c:v>
                </c:pt>
                <c:pt idx="4321">
                  <c:v>1508.0</c:v>
                </c:pt>
                <c:pt idx="4322">
                  <c:v>1507.25</c:v>
                </c:pt>
                <c:pt idx="4323">
                  <c:v>1503.75</c:v>
                </c:pt>
                <c:pt idx="4324">
                  <c:v>1503.0</c:v>
                </c:pt>
                <c:pt idx="4325">
                  <c:v>1502.0</c:v>
                </c:pt>
                <c:pt idx="4326">
                  <c:v>1500.5</c:v>
                </c:pt>
                <c:pt idx="4327">
                  <c:v>1498.75</c:v>
                </c:pt>
                <c:pt idx="4328">
                  <c:v>1498.25</c:v>
                </c:pt>
                <c:pt idx="4329">
                  <c:v>1497.0</c:v>
                </c:pt>
                <c:pt idx="4330">
                  <c:v>1494.75</c:v>
                </c:pt>
                <c:pt idx="4331">
                  <c:v>1492.25</c:v>
                </c:pt>
                <c:pt idx="4332">
                  <c:v>1491.5</c:v>
                </c:pt>
                <c:pt idx="4333">
                  <c:v>1490.5</c:v>
                </c:pt>
                <c:pt idx="4334">
                  <c:v>1489.25</c:v>
                </c:pt>
                <c:pt idx="4335">
                  <c:v>1487.0</c:v>
                </c:pt>
                <c:pt idx="4336">
                  <c:v>1485.5</c:v>
                </c:pt>
                <c:pt idx="4337">
                  <c:v>1483.75</c:v>
                </c:pt>
                <c:pt idx="4338">
                  <c:v>1482.5</c:v>
                </c:pt>
                <c:pt idx="4339">
                  <c:v>1480.75</c:v>
                </c:pt>
                <c:pt idx="4340">
                  <c:v>1479.25</c:v>
                </c:pt>
                <c:pt idx="4341">
                  <c:v>1477.5</c:v>
                </c:pt>
                <c:pt idx="4342">
                  <c:v>1476.25</c:v>
                </c:pt>
                <c:pt idx="4343">
                  <c:v>1474.75</c:v>
                </c:pt>
                <c:pt idx="4344">
                  <c:v>1473.0</c:v>
                </c:pt>
                <c:pt idx="4345">
                  <c:v>1470.75</c:v>
                </c:pt>
                <c:pt idx="4346">
                  <c:v>1468.25</c:v>
                </c:pt>
                <c:pt idx="4347">
                  <c:v>1468.0</c:v>
                </c:pt>
                <c:pt idx="4348">
                  <c:v>1465.5</c:v>
                </c:pt>
                <c:pt idx="4349">
                  <c:v>1463.0</c:v>
                </c:pt>
                <c:pt idx="4350">
                  <c:v>1462.25</c:v>
                </c:pt>
                <c:pt idx="4351">
                  <c:v>1460.75</c:v>
                </c:pt>
                <c:pt idx="4352">
                  <c:v>1459.25</c:v>
                </c:pt>
                <c:pt idx="4353">
                  <c:v>1458.75</c:v>
                </c:pt>
                <c:pt idx="4354">
                  <c:v>1457.5</c:v>
                </c:pt>
                <c:pt idx="4355">
                  <c:v>1455.25</c:v>
                </c:pt>
                <c:pt idx="4356">
                  <c:v>1453.75</c:v>
                </c:pt>
                <c:pt idx="4357">
                  <c:v>1452.25</c:v>
                </c:pt>
                <c:pt idx="4358">
                  <c:v>1450.0</c:v>
                </c:pt>
                <c:pt idx="4359">
                  <c:v>1449.25</c:v>
                </c:pt>
                <c:pt idx="4360">
                  <c:v>1447.0</c:v>
                </c:pt>
                <c:pt idx="4361">
                  <c:v>1445.75</c:v>
                </c:pt>
                <c:pt idx="4362">
                  <c:v>1443.75</c:v>
                </c:pt>
                <c:pt idx="4363">
                  <c:v>1441.25</c:v>
                </c:pt>
                <c:pt idx="4364">
                  <c:v>1440.0</c:v>
                </c:pt>
                <c:pt idx="4365">
                  <c:v>1438.0</c:v>
                </c:pt>
                <c:pt idx="4366">
                  <c:v>1437.5</c:v>
                </c:pt>
                <c:pt idx="4367">
                  <c:v>1436.25</c:v>
                </c:pt>
                <c:pt idx="4368">
                  <c:v>1434.75</c:v>
                </c:pt>
                <c:pt idx="4369">
                  <c:v>1433.0</c:v>
                </c:pt>
                <c:pt idx="4370">
                  <c:v>1430.5</c:v>
                </c:pt>
                <c:pt idx="4371">
                  <c:v>1428.5</c:v>
                </c:pt>
                <c:pt idx="4372">
                  <c:v>1428.0</c:v>
                </c:pt>
                <c:pt idx="4373">
                  <c:v>1426.5</c:v>
                </c:pt>
                <c:pt idx="4374">
                  <c:v>1426.0</c:v>
                </c:pt>
                <c:pt idx="4375">
                  <c:v>1424.0</c:v>
                </c:pt>
                <c:pt idx="4376">
                  <c:v>1423.25</c:v>
                </c:pt>
                <c:pt idx="4377">
                  <c:v>1421.25</c:v>
                </c:pt>
                <c:pt idx="4378">
                  <c:v>1420.0</c:v>
                </c:pt>
                <c:pt idx="4379">
                  <c:v>1417.0</c:v>
                </c:pt>
                <c:pt idx="4380">
                  <c:v>1415.75</c:v>
                </c:pt>
                <c:pt idx="4381">
                  <c:v>1414.75</c:v>
                </c:pt>
                <c:pt idx="4382">
                  <c:v>1414.0</c:v>
                </c:pt>
                <c:pt idx="4383">
                  <c:v>1412.5</c:v>
                </c:pt>
                <c:pt idx="4384">
                  <c:v>1409.75</c:v>
                </c:pt>
                <c:pt idx="4385">
                  <c:v>1408.25</c:v>
                </c:pt>
                <c:pt idx="4386">
                  <c:v>1406.75</c:v>
                </c:pt>
                <c:pt idx="4387">
                  <c:v>1405.75</c:v>
                </c:pt>
                <c:pt idx="4388">
                  <c:v>1405.25</c:v>
                </c:pt>
                <c:pt idx="4389">
                  <c:v>1404.25</c:v>
                </c:pt>
                <c:pt idx="4390">
                  <c:v>1402.25</c:v>
                </c:pt>
                <c:pt idx="4391">
                  <c:v>1400.25</c:v>
                </c:pt>
                <c:pt idx="4392">
                  <c:v>1398.5</c:v>
                </c:pt>
                <c:pt idx="4393">
                  <c:v>1397.25</c:v>
                </c:pt>
                <c:pt idx="4394">
                  <c:v>1396.25</c:v>
                </c:pt>
                <c:pt idx="4395">
                  <c:v>1394.5</c:v>
                </c:pt>
                <c:pt idx="4396">
                  <c:v>1393.25</c:v>
                </c:pt>
                <c:pt idx="4397">
                  <c:v>1391.25</c:v>
                </c:pt>
                <c:pt idx="4398">
                  <c:v>1391.0</c:v>
                </c:pt>
                <c:pt idx="4399">
                  <c:v>1390.0</c:v>
                </c:pt>
                <c:pt idx="4400">
                  <c:v>1387.5</c:v>
                </c:pt>
                <c:pt idx="4401">
                  <c:v>1386.5</c:v>
                </c:pt>
                <c:pt idx="4402">
                  <c:v>1385.75</c:v>
                </c:pt>
                <c:pt idx="4403">
                  <c:v>1385.25</c:v>
                </c:pt>
                <c:pt idx="4404">
                  <c:v>1385.0</c:v>
                </c:pt>
                <c:pt idx="4405">
                  <c:v>1382.5</c:v>
                </c:pt>
                <c:pt idx="4406">
                  <c:v>1380.75</c:v>
                </c:pt>
                <c:pt idx="4407">
                  <c:v>1379.25</c:v>
                </c:pt>
                <c:pt idx="4408">
                  <c:v>1377.5</c:v>
                </c:pt>
                <c:pt idx="4409">
                  <c:v>1377.25</c:v>
                </c:pt>
                <c:pt idx="4410">
                  <c:v>1376.0</c:v>
                </c:pt>
                <c:pt idx="4411">
                  <c:v>1374.0</c:v>
                </c:pt>
                <c:pt idx="4412">
                  <c:v>1373.5</c:v>
                </c:pt>
                <c:pt idx="4413">
                  <c:v>1372.25</c:v>
                </c:pt>
                <c:pt idx="4414">
                  <c:v>1370.5</c:v>
                </c:pt>
                <c:pt idx="4415">
                  <c:v>1368.25</c:v>
                </c:pt>
                <c:pt idx="4416">
                  <c:v>1366.0</c:v>
                </c:pt>
                <c:pt idx="4417">
                  <c:v>1364.75</c:v>
                </c:pt>
                <c:pt idx="4418">
                  <c:v>1362.5</c:v>
                </c:pt>
                <c:pt idx="4419">
                  <c:v>1362.25</c:v>
                </c:pt>
                <c:pt idx="4420">
                  <c:v>1361.0</c:v>
                </c:pt>
                <c:pt idx="4421">
                  <c:v>1360.0</c:v>
                </c:pt>
                <c:pt idx="4422">
                  <c:v>1358.25</c:v>
                </c:pt>
                <c:pt idx="4423">
                  <c:v>1357.5</c:v>
                </c:pt>
                <c:pt idx="4424">
                  <c:v>1356.5</c:v>
                </c:pt>
                <c:pt idx="4425">
                  <c:v>1355.5</c:v>
                </c:pt>
                <c:pt idx="4426">
                  <c:v>1353.25</c:v>
                </c:pt>
                <c:pt idx="4427">
                  <c:v>1350.0</c:v>
                </c:pt>
                <c:pt idx="4428">
                  <c:v>1349.0</c:v>
                </c:pt>
                <c:pt idx="4429">
                  <c:v>1348.25</c:v>
                </c:pt>
                <c:pt idx="4430">
                  <c:v>1347.25</c:v>
                </c:pt>
                <c:pt idx="4431">
                  <c:v>1345.75</c:v>
                </c:pt>
                <c:pt idx="4432">
                  <c:v>1344.5</c:v>
                </c:pt>
                <c:pt idx="4433">
                  <c:v>1344.0</c:v>
                </c:pt>
                <c:pt idx="4434">
                  <c:v>1342.25</c:v>
                </c:pt>
                <c:pt idx="4435">
                  <c:v>1340.0</c:v>
                </c:pt>
                <c:pt idx="4436">
                  <c:v>1338.75</c:v>
                </c:pt>
                <c:pt idx="4437">
                  <c:v>1337.25</c:v>
                </c:pt>
                <c:pt idx="4438">
                  <c:v>1336.75</c:v>
                </c:pt>
                <c:pt idx="4439">
                  <c:v>1336.5</c:v>
                </c:pt>
                <c:pt idx="4440">
                  <c:v>1336.0</c:v>
                </c:pt>
                <c:pt idx="4441">
                  <c:v>1334.0</c:v>
                </c:pt>
                <c:pt idx="4442">
                  <c:v>1333.5</c:v>
                </c:pt>
                <c:pt idx="4443">
                  <c:v>1331.25</c:v>
                </c:pt>
                <c:pt idx="4444">
                  <c:v>1329.25</c:v>
                </c:pt>
                <c:pt idx="4445">
                  <c:v>1327.5</c:v>
                </c:pt>
                <c:pt idx="4446">
                  <c:v>1326.25</c:v>
                </c:pt>
                <c:pt idx="4447">
                  <c:v>1325.5</c:v>
                </c:pt>
                <c:pt idx="4448">
                  <c:v>1324.0</c:v>
                </c:pt>
                <c:pt idx="4449">
                  <c:v>1323.25</c:v>
                </c:pt>
                <c:pt idx="4450">
                  <c:v>1321.5</c:v>
                </c:pt>
                <c:pt idx="4451">
                  <c:v>1319.75</c:v>
                </c:pt>
                <c:pt idx="4452">
                  <c:v>1317.5</c:v>
                </c:pt>
                <c:pt idx="4453">
                  <c:v>1316.5</c:v>
                </c:pt>
                <c:pt idx="4454">
                  <c:v>1316.0</c:v>
                </c:pt>
                <c:pt idx="4455">
                  <c:v>1314.5</c:v>
                </c:pt>
                <c:pt idx="4456">
                  <c:v>1312.75</c:v>
                </c:pt>
                <c:pt idx="4457">
                  <c:v>1311.5</c:v>
                </c:pt>
                <c:pt idx="4458">
                  <c:v>1310.75</c:v>
                </c:pt>
                <c:pt idx="4459">
                  <c:v>1309.75</c:v>
                </c:pt>
                <c:pt idx="4460">
                  <c:v>1308.0</c:v>
                </c:pt>
                <c:pt idx="4461">
                  <c:v>1306.5</c:v>
                </c:pt>
                <c:pt idx="4462">
                  <c:v>1304.5</c:v>
                </c:pt>
                <c:pt idx="4463">
                  <c:v>1302.25</c:v>
                </c:pt>
                <c:pt idx="4464">
                  <c:v>1301.25</c:v>
                </c:pt>
                <c:pt idx="4465">
                  <c:v>1300.25</c:v>
                </c:pt>
                <c:pt idx="4466">
                  <c:v>1299.25</c:v>
                </c:pt>
                <c:pt idx="4467">
                  <c:v>1298.25</c:v>
                </c:pt>
                <c:pt idx="4468">
                  <c:v>1296.25</c:v>
                </c:pt>
                <c:pt idx="4469">
                  <c:v>1295.0</c:v>
                </c:pt>
                <c:pt idx="4470">
                  <c:v>1293.25</c:v>
                </c:pt>
                <c:pt idx="4471">
                  <c:v>1292.0</c:v>
                </c:pt>
                <c:pt idx="4472">
                  <c:v>1290.25</c:v>
                </c:pt>
                <c:pt idx="4473">
                  <c:v>1288.5</c:v>
                </c:pt>
                <c:pt idx="4474">
                  <c:v>1287.25</c:v>
                </c:pt>
                <c:pt idx="4475">
                  <c:v>1286.25</c:v>
                </c:pt>
                <c:pt idx="4476">
                  <c:v>1284.0</c:v>
                </c:pt>
                <c:pt idx="4477">
                  <c:v>1282.75</c:v>
                </c:pt>
                <c:pt idx="4478">
                  <c:v>1281.25</c:v>
                </c:pt>
                <c:pt idx="4479">
                  <c:v>1280.25</c:v>
                </c:pt>
                <c:pt idx="4480">
                  <c:v>1280.0</c:v>
                </c:pt>
                <c:pt idx="4481">
                  <c:v>1279.5</c:v>
                </c:pt>
                <c:pt idx="4482">
                  <c:v>1278.25</c:v>
                </c:pt>
                <c:pt idx="4483">
                  <c:v>1277.0</c:v>
                </c:pt>
                <c:pt idx="4484">
                  <c:v>1275.25</c:v>
                </c:pt>
                <c:pt idx="4485">
                  <c:v>1274.25</c:v>
                </c:pt>
                <c:pt idx="4486">
                  <c:v>1272.75</c:v>
                </c:pt>
                <c:pt idx="4487">
                  <c:v>1271.25</c:v>
                </c:pt>
                <c:pt idx="4488">
                  <c:v>1269.5</c:v>
                </c:pt>
                <c:pt idx="4489">
                  <c:v>1268.5</c:v>
                </c:pt>
                <c:pt idx="4490">
                  <c:v>1266.75</c:v>
                </c:pt>
                <c:pt idx="4491">
                  <c:v>1265.75</c:v>
                </c:pt>
                <c:pt idx="4492">
                  <c:v>1264.5</c:v>
                </c:pt>
                <c:pt idx="4493">
                  <c:v>1263.25</c:v>
                </c:pt>
                <c:pt idx="4494">
                  <c:v>1261.75</c:v>
                </c:pt>
                <c:pt idx="4495">
                  <c:v>1260.0</c:v>
                </c:pt>
                <c:pt idx="4496">
                  <c:v>1259.0</c:v>
                </c:pt>
                <c:pt idx="4497">
                  <c:v>1258.25</c:v>
                </c:pt>
                <c:pt idx="4498">
                  <c:v>1256.0</c:v>
                </c:pt>
                <c:pt idx="4499">
                  <c:v>1253.25</c:v>
                </c:pt>
                <c:pt idx="4500">
                  <c:v>1252.75</c:v>
                </c:pt>
                <c:pt idx="4501">
                  <c:v>1251.25</c:v>
                </c:pt>
                <c:pt idx="4502">
                  <c:v>1250.25</c:v>
                </c:pt>
                <c:pt idx="4503">
                  <c:v>1248.5</c:v>
                </c:pt>
                <c:pt idx="4504">
                  <c:v>1247.5</c:v>
                </c:pt>
                <c:pt idx="4505">
                  <c:v>1246.75</c:v>
                </c:pt>
                <c:pt idx="4506">
                  <c:v>1245.75</c:v>
                </c:pt>
                <c:pt idx="4507">
                  <c:v>1244.25</c:v>
                </c:pt>
                <c:pt idx="4508">
                  <c:v>1243.75</c:v>
                </c:pt>
                <c:pt idx="4509">
                  <c:v>1242.75</c:v>
                </c:pt>
                <c:pt idx="4510">
                  <c:v>1241.5</c:v>
                </c:pt>
                <c:pt idx="4511">
                  <c:v>1240.25</c:v>
                </c:pt>
                <c:pt idx="4512">
                  <c:v>1238.0</c:v>
                </c:pt>
                <c:pt idx="4513">
                  <c:v>1236.5</c:v>
                </c:pt>
                <c:pt idx="4514">
                  <c:v>1234.75</c:v>
                </c:pt>
                <c:pt idx="4515">
                  <c:v>1233.5</c:v>
                </c:pt>
                <c:pt idx="4516">
                  <c:v>1232.25</c:v>
                </c:pt>
                <c:pt idx="4517">
                  <c:v>1231.0</c:v>
                </c:pt>
                <c:pt idx="4518">
                  <c:v>1229.75</c:v>
                </c:pt>
                <c:pt idx="4519">
                  <c:v>1228.75</c:v>
                </c:pt>
                <c:pt idx="4520">
                  <c:v>1227.5</c:v>
                </c:pt>
                <c:pt idx="4521">
                  <c:v>1226.5</c:v>
                </c:pt>
                <c:pt idx="4522">
                  <c:v>1224.75</c:v>
                </c:pt>
                <c:pt idx="4523">
                  <c:v>1223.75</c:v>
                </c:pt>
                <c:pt idx="4524">
                  <c:v>1222.0</c:v>
                </c:pt>
                <c:pt idx="4525">
                  <c:v>1221.5</c:v>
                </c:pt>
                <c:pt idx="4526">
                  <c:v>1221.0</c:v>
                </c:pt>
                <c:pt idx="4527">
                  <c:v>1219.75</c:v>
                </c:pt>
                <c:pt idx="4528">
                  <c:v>1218.75</c:v>
                </c:pt>
                <c:pt idx="4529">
                  <c:v>1217.5</c:v>
                </c:pt>
                <c:pt idx="4530">
                  <c:v>1215.5</c:v>
                </c:pt>
                <c:pt idx="4531">
                  <c:v>1215.25</c:v>
                </c:pt>
                <c:pt idx="4532">
                  <c:v>1214.5</c:v>
                </c:pt>
                <c:pt idx="4533">
                  <c:v>1213.5</c:v>
                </c:pt>
                <c:pt idx="4534">
                  <c:v>1211.25</c:v>
                </c:pt>
                <c:pt idx="4535">
                  <c:v>1209.75</c:v>
                </c:pt>
                <c:pt idx="4536">
                  <c:v>1209.0</c:v>
                </c:pt>
                <c:pt idx="4537">
                  <c:v>1208.25</c:v>
                </c:pt>
                <c:pt idx="4538">
                  <c:v>1207.75</c:v>
                </c:pt>
                <c:pt idx="4539">
                  <c:v>1207.0</c:v>
                </c:pt>
                <c:pt idx="4540">
                  <c:v>1206.25</c:v>
                </c:pt>
                <c:pt idx="4541">
                  <c:v>1204.75</c:v>
                </c:pt>
                <c:pt idx="4542">
                  <c:v>1204.25</c:v>
                </c:pt>
                <c:pt idx="4543">
                  <c:v>1202.75</c:v>
                </c:pt>
                <c:pt idx="4544">
                  <c:v>1202.0</c:v>
                </c:pt>
                <c:pt idx="4545">
                  <c:v>1201.5</c:v>
                </c:pt>
                <c:pt idx="4546">
                  <c:v>1201.25</c:v>
                </c:pt>
                <c:pt idx="4547">
                  <c:v>1200.75</c:v>
                </c:pt>
                <c:pt idx="4548">
                  <c:v>1199.75</c:v>
                </c:pt>
                <c:pt idx="4549">
                  <c:v>1199.25</c:v>
                </c:pt>
                <c:pt idx="4550">
                  <c:v>1198.75</c:v>
                </c:pt>
                <c:pt idx="4551">
                  <c:v>1198.5</c:v>
                </c:pt>
                <c:pt idx="4552">
                  <c:v>1197.5</c:v>
                </c:pt>
                <c:pt idx="4553">
                  <c:v>1196.25</c:v>
                </c:pt>
                <c:pt idx="4554">
                  <c:v>1195.25</c:v>
                </c:pt>
                <c:pt idx="4555">
                  <c:v>1194.75</c:v>
                </c:pt>
                <c:pt idx="4556">
                  <c:v>1194.0</c:v>
                </c:pt>
                <c:pt idx="4557">
                  <c:v>1193.5</c:v>
                </c:pt>
                <c:pt idx="4558">
                  <c:v>1192.75</c:v>
                </c:pt>
                <c:pt idx="4559">
                  <c:v>1191.5</c:v>
                </c:pt>
                <c:pt idx="4560">
                  <c:v>1190.5</c:v>
                </c:pt>
                <c:pt idx="4561">
                  <c:v>1189.5</c:v>
                </c:pt>
                <c:pt idx="4562">
                  <c:v>1188.0</c:v>
                </c:pt>
                <c:pt idx="4563">
                  <c:v>1187.5</c:v>
                </c:pt>
                <c:pt idx="4564">
                  <c:v>1187.0</c:v>
                </c:pt>
                <c:pt idx="4565">
                  <c:v>1186.25</c:v>
                </c:pt>
                <c:pt idx="4566">
                  <c:v>1185.75</c:v>
                </c:pt>
                <c:pt idx="4567">
                  <c:v>1185.25</c:v>
                </c:pt>
                <c:pt idx="4568">
                  <c:v>1185.0</c:v>
                </c:pt>
                <c:pt idx="4569">
                  <c:v>1183.75</c:v>
                </c:pt>
                <c:pt idx="4570">
                  <c:v>1182.0</c:v>
                </c:pt>
                <c:pt idx="4571">
                  <c:v>1180.75</c:v>
                </c:pt>
                <c:pt idx="4572">
                  <c:v>1180.0</c:v>
                </c:pt>
                <c:pt idx="4573">
                  <c:v>1179.25</c:v>
                </c:pt>
                <c:pt idx="4574">
                  <c:v>1178.0</c:v>
                </c:pt>
                <c:pt idx="4575">
                  <c:v>1177.5</c:v>
                </c:pt>
                <c:pt idx="4576">
                  <c:v>1175.75</c:v>
                </c:pt>
                <c:pt idx="4577">
                  <c:v>1174.5</c:v>
                </c:pt>
                <c:pt idx="4578">
                  <c:v>1173.75</c:v>
                </c:pt>
                <c:pt idx="4579">
                  <c:v>1173.0</c:v>
                </c:pt>
                <c:pt idx="4580">
                  <c:v>1172.25</c:v>
                </c:pt>
                <c:pt idx="4581">
                  <c:v>1171.0</c:v>
                </c:pt>
                <c:pt idx="4582">
                  <c:v>1170.5</c:v>
                </c:pt>
                <c:pt idx="4583">
                  <c:v>1169.75</c:v>
                </c:pt>
                <c:pt idx="4584">
                  <c:v>1169.0</c:v>
                </c:pt>
                <c:pt idx="4585">
                  <c:v>1168.5</c:v>
                </c:pt>
                <c:pt idx="4586">
                  <c:v>1167.75</c:v>
                </c:pt>
                <c:pt idx="4587">
                  <c:v>1167.25</c:v>
                </c:pt>
                <c:pt idx="4588">
                  <c:v>1166.25</c:v>
                </c:pt>
                <c:pt idx="4589">
                  <c:v>1165.75</c:v>
                </c:pt>
                <c:pt idx="4590">
                  <c:v>1164.75</c:v>
                </c:pt>
                <c:pt idx="4591">
                  <c:v>1164.25</c:v>
                </c:pt>
                <c:pt idx="4592">
                  <c:v>1163.75</c:v>
                </c:pt>
                <c:pt idx="4593">
                  <c:v>1162.25</c:v>
                </c:pt>
                <c:pt idx="4594">
                  <c:v>1162.0</c:v>
                </c:pt>
                <c:pt idx="4595">
                  <c:v>1161.25</c:v>
                </c:pt>
                <c:pt idx="4596">
                  <c:v>1160.5</c:v>
                </c:pt>
                <c:pt idx="4597">
                  <c:v>1159.75</c:v>
                </c:pt>
                <c:pt idx="4598">
                  <c:v>1158.25</c:v>
                </c:pt>
                <c:pt idx="4599">
                  <c:v>1156.5</c:v>
                </c:pt>
                <c:pt idx="4600">
                  <c:v>1155.25</c:v>
                </c:pt>
                <c:pt idx="4601">
                  <c:v>1154.0</c:v>
                </c:pt>
                <c:pt idx="4602">
                  <c:v>1153.0</c:v>
                </c:pt>
                <c:pt idx="4603">
                  <c:v>1152.5</c:v>
                </c:pt>
                <c:pt idx="4604">
                  <c:v>1151.0</c:v>
                </c:pt>
                <c:pt idx="4605">
                  <c:v>1150.0</c:v>
                </c:pt>
                <c:pt idx="4606">
                  <c:v>1149.25</c:v>
                </c:pt>
                <c:pt idx="4607">
                  <c:v>1148.25</c:v>
                </c:pt>
                <c:pt idx="4608">
                  <c:v>1147.0</c:v>
                </c:pt>
                <c:pt idx="4609">
                  <c:v>1146.75</c:v>
                </c:pt>
                <c:pt idx="4610">
                  <c:v>1145.75</c:v>
                </c:pt>
                <c:pt idx="4611">
                  <c:v>1145.25</c:v>
                </c:pt>
                <c:pt idx="4612">
                  <c:v>1144.0</c:v>
                </c:pt>
                <c:pt idx="4613">
                  <c:v>1142.75</c:v>
                </c:pt>
                <c:pt idx="4614">
                  <c:v>1141.75</c:v>
                </c:pt>
                <c:pt idx="4615">
                  <c:v>1141.0</c:v>
                </c:pt>
                <c:pt idx="4616">
                  <c:v>1140.0</c:v>
                </c:pt>
                <c:pt idx="4617">
                  <c:v>1139.0</c:v>
                </c:pt>
                <c:pt idx="4618">
                  <c:v>1138.25</c:v>
                </c:pt>
                <c:pt idx="4619">
                  <c:v>1137.0</c:v>
                </c:pt>
                <c:pt idx="4620">
                  <c:v>1136.0</c:v>
                </c:pt>
                <c:pt idx="4621">
                  <c:v>1135.0</c:v>
                </c:pt>
                <c:pt idx="4622">
                  <c:v>1133.75</c:v>
                </c:pt>
                <c:pt idx="4623">
                  <c:v>1132.75</c:v>
                </c:pt>
                <c:pt idx="4624">
                  <c:v>1132.0</c:v>
                </c:pt>
                <c:pt idx="4625">
                  <c:v>1131.25</c:v>
                </c:pt>
                <c:pt idx="4626">
                  <c:v>1130.75</c:v>
                </c:pt>
                <c:pt idx="4627">
                  <c:v>1129.5</c:v>
                </c:pt>
                <c:pt idx="4628">
                  <c:v>1128.5</c:v>
                </c:pt>
                <c:pt idx="4629">
                  <c:v>1127.25</c:v>
                </c:pt>
                <c:pt idx="4630">
                  <c:v>1127.0</c:v>
                </c:pt>
                <c:pt idx="4631">
                  <c:v>1125.75</c:v>
                </c:pt>
                <c:pt idx="4632">
                  <c:v>1125.5</c:v>
                </c:pt>
                <c:pt idx="4633">
                  <c:v>1124.0</c:v>
                </c:pt>
                <c:pt idx="4634">
                  <c:v>1122.5</c:v>
                </c:pt>
                <c:pt idx="4635">
                  <c:v>1121.75</c:v>
                </c:pt>
                <c:pt idx="4636">
                  <c:v>1120.25</c:v>
                </c:pt>
                <c:pt idx="4637">
                  <c:v>1120.0</c:v>
                </c:pt>
                <c:pt idx="4638">
                  <c:v>1118.5</c:v>
                </c:pt>
                <c:pt idx="4639">
                  <c:v>1117.25</c:v>
                </c:pt>
                <c:pt idx="4640">
                  <c:v>1117.0</c:v>
                </c:pt>
                <c:pt idx="4641">
                  <c:v>1115.5</c:v>
                </c:pt>
                <c:pt idx="4642">
                  <c:v>1115.0</c:v>
                </c:pt>
                <c:pt idx="4643">
                  <c:v>1114.5</c:v>
                </c:pt>
                <c:pt idx="4644">
                  <c:v>1113.5</c:v>
                </c:pt>
                <c:pt idx="4645">
                  <c:v>1112.5</c:v>
                </c:pt>
                <c:pt idx="4646">
                  <c:v>1111.5</c:v>
                </c:pt>
                <c:pt idx="4647">
                  <c:v>1110.25</c:v>
                </c:pt>
                <c:pt idx="4648">
                  <c:v>1108.5</c:v>
                </c:pt>
                <c:pt idx="4649">
                  <c:v>1107.5</c:v>
                </c:pt>
                <c:pt idx="4650">
                  <c:v>1106.0</c:v>
                </c:pt>
                <c:pt idx="4651">
                  <c:v>1104.75</c:v>
                </c:pt>
                <c:pt idx="4652">
                  <c:v>1103.75</c:v>
                </c:pt>
                <c:pt idx="4653">
                  <c:v>1103.25</c:v>
                </c:pt>
                <c:pt idx="4654">
                  <c:v>1101.25</c:v>
                </c:pt>
                <c:pt idx="4655">
                  <c:v>1100.75</c:v>
                </c:pt>
                <c:pt idx="4656">
                  <c:v>1100.25</c:v>
                </c:pt>
                <c:pt idx="4657">
                  <c:v>1099.75</c:v>
                </c:pt>
                <c:pt idx="4658">
                  <c:v>1098.75</c:v>
                </c:pt>
                <c:pt idx="4659">
                  <c:v>1097.0</c:v>
                </c:pt>
                <c:pt idx="4660">
                  <c:v>1095.5</c:v>
                </c:pt>
                <c:pt idx="4661">
                  <c:v>1094.0</c:v>
                </c:pt>
                <c:pt idx="4662">
                  <c:v>1093.5</c:v>
                </c:pt>
                <c:pt idx="4663">
                  <c:v>1091.25</c:v>
                </c:pt>
                <c:pt idx="4664">
                  <c:v>1090.0</c:v>
                </c:pt>
                <c:pt idx="4665">
                  <c:v>1088.75</c:v>
                </c:pt>
                <c:pt idx="4666">
                  <c:v>1088.0</c:v>
                </c:pt>
                <c:pt idx="4667">
                  <c:v>1087.75</c:v>
                </c:pt>
                <c:pt idx="4668">
                  <c:v>1086.0</c:v>
                </c:pt>
                <c:pt idx="4669">
                  <c:v>1085.0</c:v>
                </c:pt>
                <c:pt idx="4670">
                  <c:v>1084.25</c:v>
                </c:pt>
                <c:pt idx="4671">
                  <c:v>1083.25</c:v>
                </c:pt>
                <c:pt idx="4672">
                  <c:v>1082.25</c:v>
                </c:pt>
                <c:pt idx="4673">
                  <c:v>1081.75</c:v>
                </c:pt>
                <c:pt idx="4674">
                  <c:v>1080.25</c:v>
                </c:pt>
                <c:pt idx="4675">
                  <c:v>1079.5</c:v>
                </c:pt>
                <c:pt idx="4676">
                  <c:v>1078.5</c:v>
                </c:pt>
                <c:pt idx="4677">
                  <c:v>1077.75</c:v>
                </c:pt>
                <c:pt idx="4678">
                  <c:v>1075.5</c:v>
                </c:pt>
                <c:pt idx="4679">
                  <c:v>1074.0</c:v>
                </c:pt>
                <c:pt idx="4680">
                  <c:v>1071.75</c:v>
                </c:pt>
                <c:pt idx="4681">
                  <c:v>1071.0</c:v>
                </c:pt>
                <c:pt idx="4682">
                  <c:v>1070.75</c:v>
                </c:pt>
                <c:pt idx="4683">
                  <c:v>1069.75</c:v>
                </c:pt>
                <c:pt idx="4684">
                  <c:v>1068.25</c:v>
                </c:pt>
                <c:pt idx="4685">
                  <c:v>1066.75</c:v>
                </c:pt>
                <c:pt idx="4686">
                  <c:v>1066.0</c:v>
                </c:pt>
                <c:pt idx="4687">
                  <c:v>1064.75</c:v>
                </c:pt>
                <c:pt idx="4688">
                  <c:v>1063.5</c:v>
                </c:pt>
                <c:pt idx="4689">
                  <c:v>1062.5</c:v>
                </c:pt>
                <c:pt idx="4690">
                  <c:v>1061.25</c:v>
                </c:pt>
                <c:pt idx="4691">
                  <c:v>1060.5</c:v>
                </c:pt>
                <c:pt idx="4692">
                  <c:v>1059.5</c:v>
                </c:pt>
                <c:pt idx="4693">
                  <c:v>1059.0</c:v>
                </c:pt>
                <c:pt idx="4694">
                  <c:v>1057.75</c:v>
                </c:pt>
                <c:pt idx="4695">
                  <c:v>1057.25</c:v>
                </c:pt>
                <c:pt idx="4696">
                  <c:v>1056.75</c:v>
                </c:pt>
                <c:pt idx="4697">
                  <c:v>1056.0</c:v>
                </c:pt>
                <c:pt idx="4698">
                  <c:v>1053.5</c:v>
                </c:pt>
                <c:pt idx="4699">
                  <c:v>1053.0</c:v>
                </c:pt>
                <c:pt idx="4700">
                  <c:v>1052.0</c:v>
                </c:pt>
                <c:pt idx="4701">
                  <c:v>1051.0</c:v>
                </c:pt>
                <c:pt idx="4702">
                  <c:v>1048.5</c:v>
                </c:pt>
                <c:pt idx="4703">
                  <c:v>1048.0</c:v>
                </c:pt>
                <c:pt idx="4704">
                  <c:v>1047.75</c:v>
                </c:pt>
                <c:pt idx="4705">
                  <c:v>1047.0</c:v>
                </c:pt>
                <c:pt idx="4706">
                  <c:v>1044.75</c:v>
                </c:pt>
                <c:pt idx="4707">
                  <c:v>1044.25</c:v>
                </c:pt>
                <c:pt idx="4708">
                  <c:v>1043.25</c:v>
                </c:pt>
                <c:pt idx="4709">
                  <c:v>1042.0</c:v>
                </c:pt>
                <c:pt idx="4710">
                  <c:v>1041.25</c:v>
                </c:pt>
                <c:pt idx="4711">
                  <c:v>1040.0</c:v>
                </c:pt>
                <c:pt idx="4712">
                  <c:v>1039.0</c:v>
                </c:pt>
                <c:pt idx="4713">
                  <c:v>1037.5</c:v>
                </c:pt>
                <c:pt idx="4714">
                  <c:v>1036.5</c:v>
                </c:pt>
                <c:pt idx="4715">
                  <c:v>1036.25</c:v>
                </c:pt>
                <c:pt idx="4716">
                  <c:v>1034.75</c:v>
                </c:pt>
                <c:pt idx="4717">
                  <c:v>1034.25</c:v>
                </c:pt>
                <c:pt idx="4718">
                  <c:v>1033.0</c:v>
                </c:pt>
                <c:pt idx="4719">
                  <c:v>1032.0</c:v>
                </c:pt>
                <c:pt idx="4720">
                  <c:v>1030.5</c:v>
                </c:pt>
                <c:pt idx="4721">
                  <c:v>1029.0</c:v>
                </c:pt>
                <c:pt idx="4722">
                  <c:v>1027.75</c:v>
                </c:pt>
                <c:pt idx="4723">
                  <c:v>1026.0</c:v>
                </c:pt>
                <c:pt idx="4724">
                  <c:v>1024.75</c:v>
                </c:pt>
                <c:pt idx="4725">
                  <c:v>1023.5</c:v>
                </c:pt>
                <c:pt idx="4726">
                  <c:v>1022.75</c:v>
                </c:pt>
                <c:pt idx="4727">
                  <c:v>1021.0</c:v>
                </c:pt>
                <c:pt idx="4728">
                  <c:v>1020.25</c:v>
                </c:pt>
                <c:pt idx="4729">
                  <c:v>1018.75</c:v>
                </c:pt>
                <c:pt idx="4730">
                  <c:v>1017.25</c:v>
                </c:pt>
                <c:pt idx="4731">
                  <c:v>1015.5</c:v>
                </c:pt>
                <c:pt idx="4732">
                  <c:v>1014.25</c:v>
                </c:pt>
                <c:pt idx="4733">
                  <c:v>1012.25</c:v>
                </c:pt>
                <c:pt idx="4734">
                  <c:v>1012.0</c:v>
                </c:pt>
                <c:pt idx="4735">
                  <c:v>1011.25</c:v>
                </c:pt>
                <c:pt idx="4736">
                  <c:v>1010.5</c:v>
                </c:pt>
                <c:pt idx="4737">
                  <c:v>1009.5</c:v>
                </c:pt>
                <c:pt idx="4738">
                  <c:v>1006.5</c:v>
                </c:pt>
                <c:pt idx="4739">
                  <c:v>1004.5</c:v>
                </c:pt>
                <c:pt idx="4740">
                  <c:v>1002.75</c:v>
                </c:pt>
                <c:pt idx="4741">
                  <c:v>1002.0</c:v>
                </c:pt>
                <c:pt idx="4742">
                  <c:v>1001.0</c:v>
                </c:pt>
                <c:pt idx="4743">
                  <c:v>999.25</c:v>
                </c:pt>
                <c:pt idx="4744">
                  <c:v>996.25</c:v>
                </c:pt>
                <c:pt idx="4745">
                  <c:v>995.75</c:v>
                </c:pt>
                <c:pt idx="4746">
                  <c:v>994.5</c:v>
                </c:pt>
                <c:pt idx="4747">
                  <c:v>993.75</c:v>
                </c:pt>
                <c:pt idx="4748">
                  <c:v>992.5</c:v>
                </c:pt>
                <c:pt idx="4749">
                  <c:v>991.25</c:v>
                </c:pt>
                <c:pt idx="4750">
                  <c:v>990.5</c:v>
                </c:pt>
                <c:pt idx="4751">
                  <c:v>989.0</c:v>
                </c:pt>
                <c:pt idx="4752">
                  <c:v>987.0</c:v>
                </c:pt>
                <c:pt idx="4753">
                  <c:v>985.0</c:v>
                </c:pt>
                <c:pt idx="4754">
                  <c:v>983.25</c:v>
                </c:pt>
                <c:pt idx="4755">
                  <c:v>981.5</c:v>
                </c:pt>
                <c:pt idx="4756">
                  <c:v>980.5</c:v>
                </c:pt>
                <c:pt idx="4757">
                  <c:v>978.5</c:v>
                </c:pt>
                <c:pt idx="4758">
                  <c:v>976.75</c:v>
                </c:pt>
                <c:pt idx="4759">
                  <c:v>975.5</c:v>
                </c:pt>
                <c:pt idx="4760">
                  <c:v>974.75</c:v>
                </c:pt>
                <c:pt idx="4761">
                  <c:v>973.25</c:v>
                </c:pt>
                <c:pt idx="4762">
                  <c:v>972.25</c:v>
                </c:pt>
                <c:pt idx="4763">
                  <c:v>971.5</c:v>
                </c:pt>
                <c:pt idx="4764">
                  <c:v>970.25</c:v>
                </c:pt>
                <c:pt idx="4765">
                  <c:v>969.0</c:v>
                </c:pt>
                <c:pt idx="4766">
                  <c:v>967.5</c:v>
                </c:pt>
                <c:pt idx="4767">
                  <c:v>967.0</c:v>
                </c:pt>
                <c:pt idx="4768">
                  <c:v>966.25</c:v>
                </c:pt>
                <c:pt idx="4769">
                  <c:v>964.25</c:v>
                </c:pt>
                <c:pt idx="4770">
                  <c:v>962.25</c:v>
                </c:pt>
                <c:pt idx="4771">
                  <c:v>961.0</c:v>
                </c:pt>
                <c:pt idx="4772">
                  <c:v>959.25</c:v>
                </c:pt>
                <c:pt idx="4773">
                  <c:v>958.0</c:v>
                </c:pt>
                <c:pt idx="4774">
                  <c:v>956.25</c:v>
                </c:pt>
                <c:pt idx="4775">
                  <c:v>955.25</c:v>
                </c:pt>
                <c:pt idx="4776">
                  <c:v>954.5</c:v>
                </c:pt>
                <c:pt idx="4777">
                  <c:v>953.75</c:v>
                </c:pt>
                <c:pt idx="4778">
                  <c:v>952.75</c:v>
                </c:pt>
                <c:pt idx="4779">
                  <c:v>950.75</c:v>
                </c:pt>
                <c:pt idx="4780">
                  <c:v>949.75</c:v>
                </c:pt>
                <c:pt idx="4781">
                  <c:v>947.5</c:v>
                </c:pt>
                <c:pt idx="4782">
                  <c:v>945.25</c:v>
                </c:pt>
                <c:pt idx="4783">
                  <c:v>943.75</c:v>
                </c:pt>
                <c:pt idx="4784">
                  <c:v>943.25</c:v>
                </c:pt>
                <c:pt idx="4785">
                  <c:v>943.0</c:v>
                </c:pt>
                <c:pt idx="4786">
                  <c:v>942.25</c:v>
                </c:pt>
                <c:pt idx="4787">
                  <c:v>941.5</c:v>
                </c:pt>
                <c:pt idx="4788">
                  <c:v>940.25</c:v>
                </c:pt>
                <c:pt idx="4789">
                  <c:v>939.0</c:v>
                </c:pt>
                <c:pt idx="4790">
                  <c:v>937.0</c:v>
                </c:pt>
                <c:pt idx="4791">
                  <c:v>935.75</c:v>
                </c:pt>
                <c:pt idx="4792">
                  <c:v>934.5</c:v>
                </c:pt>
                <c:pt idx="4793">
                  <c:v>932.25</c:v>
                </c:pt>
                <c:pt idx="4794">
                  <c:v>930.75</c:v>
                </c:pt>
                <c:pt idx="4795">
                  <c:v>929.0</c:v>
                </c:pt>
                <c:pt idx="4796">
                  <c:v>927.25</c:v>
                </c:pt>
                <c:pt idx="4797">
                  <c:v>925.75</c:v>
                </c:pt>
                <c:pt idx="4798">
                  <c:v>924.25</c:v>
                </c:pt>
                <c:pt idx="4799">
                  <c:v>923.25</c:v>
                </c:pt>
                <c:pt idx="4800">
                  <c:v>921.5</c:v>
                </c:pt>
                <c:pt idx="4801">
                  <c:v>920.75</c:v>
                </c:pt>
                <c:pt idx="4802">
                  <c:v>919.0</c:v>
                </c:pt>
                <c:pt idx="4803">
                  <c:v>918.0</c:v>
                </c:pt>
                <c:pt idx="4804">
                  <c:v>916.75</c:v>
                </c:pt>
                <c:pt idx="4805">
                  <c:v>915.75</c:v>
                </c:pt>
                <c:pt idx="4806">
                  <c:v>914.5</c:v>
                </c:pt>
                <c:pt idx="4807">
                  <c:v>913.5</c:v>
                </c:pt>
                <c:pt idx="4808">
                  <c:v>912.25</c:v>
                </c:pt>
                <c:pt idx="4809">
                  <c:v>911.0</c:v>
                </c:pt>
                <c:pt idx="4810">
                  <c:v>909.5</c:v>
                </c:pt>
                <c:pt idx="4811">
                  <c:v>908.25</c:v>
                </c:pt>
                <c:pt idx="4812">
                  <c:v>907.5</c:v>
                </c:pt>
                <c:pt idx="4813">
                  <c:v>906.75</c:v>
                </c:pt>
                <c:pt idx="4814">
                  <c:v>906.0</c:v>
                </c:pt>
                <c:pt idx="4815">
                  <c:v>904.25</c:v>
                </c:pt>
                <c:pt idx="4816">
                  <c:v>902.25</c:v>
                </c:pt>
                <c:pt idx="4817">
                  <c:v>901.5</c:v>
                </c:pt>
                <c:pt idx="4818">
                  <c:v>900.25</c:v>
                </c:pt>
                <c:pt idx="4819">
                  <c:v>899.25</c:v>
                </c:pt>
                <c:pt idx="4820">
                  <c:v>897.5</c:v>
                </c:pt>
                <c:pt idx="4821">
                  <c:v>896.25</c:v>
                </c:pt>
                <c:pt idx="4822">
                  <c:v>894.75</c:v>
                </c:pt>
                <c:pt idx="4823">
                  <c:v>893.75</c:v>
                </c:pt>
                <c:pt idx="4824">
                  <c:v>893.0</c:v>
                </c:pt>
                <c:pt idx="4825">
                  <c:v>891.25</c:v>
                </c:pt>
                <c:pt idx="4826">
                  <c:v>890.5</c:v>
                </c:pt>
                <c:pt idx="4827">
                  <c:v>889.0</c:v>
                </c:pt>
                <c:pt idx="4828">
                  <c:v>886.75</c:v>
                </c:pt>
                <c:pt idx="4829">
                  <c:v>885.25</c:v>
                </c:pt>
                <c:pt idx="4830">
                  <c:v>883.25</c:v>
                </c:pt>
                <c:pt idx="4831">
                  <c:v>882.0</c:v>
                </c:pt>
                <c:pt idx="4832">
                  <c:v>880.5</c:v>
                </c:pt>
                <c:pt idx="4833">
                  <c:v>879.5</c:v>
                </c:pt>
                <c:pt idx="4834">
                  <c:v>878.25</c:v>
                </c:pt>
                <c:pt idx="4835">
                  <c:v>877.25</c:v>
                </c:pt>
                <c:pt idx="4836">
                  <c:v>876.5</c:v>
                </c:pt>
                <c:pt idx="4837">
                  <c:v>875.0</c:v>
                </c:pt>
                <c:pt idx="4838">
                  <c:v>872.75</c:v>
                </c:pt>
                <c:pt idx="4839">
                  <c:v>871.0</c:v>
                </c:pt>
                <c:pt idx="4840">
                  <c:v>870.25</c:v>
                </c:pt>
                <c:pt idx="4841">
                  <c:v>869.5</c:v>
                </c:pt>
                <c:pt idx="4842">
                  <c:v>868.25</c:v>
                </c:pt>
                <c:pt idx="4843">
                  <c:v>867.0</c:v>
                </c:pt>
                <c:pt idx="4844">
                  <c:v>865.5</c:v>
                </c:pt>
                <c:pt idx="4845">
                  <c:v>865.0</c:v>
                </c:pt>
                <c:pt idx="4846">
                  <c:v>864.0</c:v>
                </c:pt>
                <c:pt idx="4847">
                  <c:v>863.0</c:v>
                </c:pt>
                <c:pt idx="4848">
                  <c:v>861.0</c:v>
                </c:pt>
                <c:pt idx="4849">
                  <c:v>859.75</c:v>
                </c:pt>
                <c:pt idx="4850">
                  <c:v>857.25</c:v>
                </c:pt>
                <c:pt idx="4851">
                  <c:v>856.0</c:v>
                </c:pt>
                <c:pt idx="4852">
                  <c:v>854.75</c:v>
                </c:pt>
                <c:pt idx="4853">
                  <c:v>853.0</c:v>
                </c:pt>
                <c:pt idx="4854">
                  <c:v>852.0</c:v>
                </c:pt>
                <c:pt idx="4855">
                  <c:v>851.0</c:v>
                </c:pt>
                <c:pt idx="4856">
                  <c:v>850.0</c:v>
                </c:pt>
                <c:pt idx="4857">
                  <c:v>848.5</c:v>
                </c:pt>
                <c:pt idx="4858">
                  <c:v>847.25</c:v>
                </c:pt>
                <c:pt idx="4859">
                  <c:v>846.75</c:v>
                </c:pt>
                <c:pt idx="4860">
                  <c:v>846.25</c:v>
                </c:pt>
                <c:pt idx="4861">
                  <c:v>845.25</c:v>
                </c:pt>
                <c:pt idx="4862">
                  <c:v>844.25</c:v>
                </c:pt>
                <c:pt idx="4863">
                  <c:v>843.0</c:v>
                </c:pt>
                <c:pt idx="4864">
                  <c:v>841.75</c:v>
                </c:pt>
                <c:pt idx="4865">
                  <c:v>841.25</c:v>
                </c:pt>
                <c:pt idx="4866">
                  <c:v>840.0</c:v>
                </c:pt>
                <c:pt idx="4867">
                  <c:v>839.5</c:v>
                </c:pt>
                <c:pt idx="4868">
                  <c:v>838.0</c:v>
                </c:pt>
                <c:pt idx="4869">
                  <c:v>837.25</c:v>
                </c:pt>
                <c:pt idx="4870">
                  <c:v>836.25</c:v>
                </c:pt>
                <c:pt idx="4871">
                  <c:v>835.75</c:v>
                </c:pt>
                <c:pt idx="4872">
                  <c:v>834.75</c:v>
                </c:pt>
                <c:pt idx="4873">
                  <c:v>834.0</c:v>
                </c:pt>
                <c:pt idx="4874">
                  <c:v>833.25</c:v>
                </c:pt>
                <c:pt idx="4875">
                  <c:v>832.75</c:v>
                </c:pt>
                <c:pt idx="4876">
                  <c:v>831.25</c:v>
                </c:pt>
                <c:pt idx="4877">
                  <c:v>830.0</c:v>
                </c:pt>
                <c:pt idx="4878">
                  <c:v>828.5</c:v>
                </c:pt>
                <c:pt idx="4879">
                  <c:v>827.0</c:v>
                </c:pt>
                <c:pt idx="4880">
                  <c:v>826.25</c:v>
                </c:pt>
                <c:pt idx="4881">
                  <c:v>825.75</c:v>
                </c:pt>
                <c:pt idx="4882">
                  <c:v>825.0</c:v>
                </c:pt>
                <c:pt idx="4883">
                  <c:v>823.0</c:v>
                </c:pt>
                <c:pt idx="4884">
                  <c:v>822.25</c:v>
                </c:pt>
                <c:pt idx="4885">
                  <c:v>821.5</c:v>
                </c:pt>
                <c:pt idx="4886">
                  <c:v>820.25</c:v>
                </c:pt>
                <c:pt idx="4887">
                  <c:v>819.5</c:v>
                </c:pt>
                <c:pt idx="4888">
                  <c:v>819.0</c:v>
                </c:pt>
                <c:pt idx="4889">
                  <c:v>818.25</c:v>
                </c:pt>
                <c:pt idx="4890">
                  <c:v>818.0</c:v>
                </c:pt>
                <c:pt idx="4891">
                  <c:v>817.25</c:v>
                </c:pt>
                <c:pt idx="4892">
                  <c:v>816.75</c:v>
                </c:pt>
                <c:pt idx="4893">
                  <c:v>815.0</c:v>
                </c:pt>
                <c:pt idx="4894">
                  <c:v>813.0</c:v>
                </c:pt>
                <c:pt idx="4895">
                  <c:v>811.75</c:v>
                </c:pt>
                <c:pt idx="4896">
                  <c:v>811.25</c:v>
                </c:pt>
                <c:pt idx="4897">
                  <c:v>809.75</c:v>
                </c:pt>
                <c:pt idx="4898">
                  <c:v>808.5</c:v>
                </c:pt>
                <c:pt idx="4899">
                  <c:v>807.25</c:v>
                </c:pt>
                <c:pt idx="4900">
                  <c:v>805.25</c:v>
                </c:pt>
                <c:pt idx="4901">
                  <c:v>804.5</c:v>
                </c:pt>
                <c:pt idx="4902">
                  <c:v>802.75</c:v>
                </c:pt>
                <c:pt idx="4903">
                  <c:v>801.5</c:v>
                </c:pt>
                <c:pt idx="4904">
                  <c:v>800.25</c:v>
                </c:pt>
                <c:pt idx="4905">
                  <c:v>799.75</c:v>
                </c:pt>
                <c:pt idx="4906">
                  <c:v>797.75</c:v>
                </c:pt>
                <c:pt idx="4907">
                  <c:v>797.0</c:v>
                </c:pt>
                <c:pt idx="4908">
                  <c:v>795.75</c:v>
                </c:pt>
                <c:pt idx="4909">
                  <c:v>795.25</c:v>
                </c:pt>
                <c:pt idx="4910">
                  <c:v>794.0</c:v>
                </c:pt>
                <c:pt idx="4911">
                  <c:v>792.5</c:v>
                </c:pt>
                <c:pt idx="4912">
                  <c:v>791.5</c:v>
                </c:pt>
                <c:pt idx="4913">
                  <c:v>790.5</c:v>
                </c:pt>
                <c:pt idx="4914">
                  <c:v>789.5</c:v>
                </c:pt>
                <c:pt idx="4915">
                  <c:v>788.25</c:v>
                </c:pt>
                <c:pt idx="4916">
                  <c:v>786.5</c:v>
                </c:pt>
                <c:pt idx="4917">
                  <c:v>785.0</c:v>
                </c:pt>
                <c:pt idx="4918">
                  <c:v>783.75</c:v>
                </c:pt>
                <c:pt idx="4919">
                  <c:v>783.0</c:v>
                </c:pt>
                <c:pt idx="4920">
                  <c:v>782.5</c:v>
                </c:pt>
                <c:pt idx="4921">
                  <c:v>781.75</c:v>
                </c:pt>
                <c:pt idx="4922">
                  <c:v>780.5</c:v>
                </c:pt>
                <c:pt idx="4923">
                  <c:v>779.5</c:v>
                </c:pt>
                <c:pt idx="4924">
                  <c:v>777.75</c:v>
                </c:pt>
                <c:pt idx="4925">
                  <c:v>775.25</c:v>
                </c:pt>
                <c:pt idx="4926">
                  <c:v>774.5</c:v>
                </c:pt>
                <c:pt idx="4927">
                  <c:v>773.5</c:v>
                </c:pt>
                <c:pt idx="4928">
                  <c:v>772.5</c:v>
                </c:pt>
                <c:pt idx="4929">
                  <c:v>771.0</c:v>
                </c:pt>
                <c:pt idx="4930">
                  <c:v>770.25</c:v>
                </c:pt>
                <c:pt idx="4931">
                  <c:v>769.5</c:v>
                </c:pt>
                <c:pt idx="4932">
                  <c:v>768.5</c:v>
                </c:pt>
                <c:pt idx="4933">
                  <c:v>767.0</c:v>
                </c:pt>
                <c:pt idx="4934">
                  <c:v>766.0</c:v>
                </c:pt>
                <c:pt idx="4935">
                  <c:v>765.5</c:v>
                </c:pt>
                <c:pt idx="4936">
                  <c:v>763.5</c:v>
                </c:pt>
                <c:pt idx="4937">
                  <c:v>763.0</c:v>
                </c:pt>
                <c:pt idx="4938">
                  <c:v>761.75</c:v>
                </c:pt>
                <c:pt idx="4939">
                  <c:v>760.75</c:v>
                </c:pt>
                <c:pt idx="4940">
                  <c:v>759.75</c:v>
                </c:pt>
                <c:pt idx="4941">
                  <c:v>759.5</c:v>
                </c:pt>
                <c:pt idx="4942">
                  <c:v>758.0</c:v>
                </c:pt>
                <c:pt idx="4943">
                  <c:v>757.5</c:v>
                </c:pt>
                <c:pt idx="4944">
                  <c:v>756.5</c:v>
                </c:pt>
                <c:pt idx="4945">
                  <c:v>755.25</c:v>
                </c:pt>
                <c:pt idx="4946">
                  <c:v>754.5</c:v>
                </c:pt>
                <c:pt idx="4947">
                  <c:v>753.5</c:v>
                </c:pt>
                <c:pt idx="4948">
                  <c:v>752.5</c:v>
                </c:pt>
                <c:pt idx="4949">
                  <c:v>751.75</c:v>
                </c:pt>
                <c:pt idx="4950">
                  <c:v>750.5</c:v>
                </c:pt>
                <c:pt idx="4951">
                  <c:v>749.0</c:v>
                </c:pt>
                <c:pt idx="4952">
                  <c:v>748.0</c:v>
                </c:pt>
                <c:pt idx="4953">
                  <c:v>746.75</c:v>
                </c:pt>
                <c:pt idx="4954">
                  <c:v>745.0</c:v>
                </c:pt>
                <c:pt idx="4955">
                  <c:v>743.75</c:v>
                </c:pt>
                <c:pt idx="4956">
                  <c:v>742.5</c:v>
                </c:pt>
                <c:pt idx="4957">
                  <c:v>741.75</c:v>
                </c:pt>
                <c:pt idx="4958">
                  <c:v>741.0</c:v>
                </c:pt>
                <c:pt idx="4959">
                  <c:v>740.25</c:v>
                </c:pt>
                <c:pt idx="4960">
                  <c:v>738.0</c:v>
                </c:pt>
                <c:pt idx="4961">
                  <c:v>737.25</c:v>
                </c:pt>
                <c:pt idx="4962">
                  <c:v>736.0</c:v>
                </c:pt>
                <c:pt idx="4963">
                  <c:v>735.25</c:v>
                </c:pt>
                <c:pt idx="4964">
                  <c:v>734.75</c:v>
                </c:pt>
                <c:pt idx="4965">
                  <c:v>734.25</c:v>
                </c:pt>
                <c:pt idx="4966">
                  <c:v>733.75</c:v>
                </c:pt>
                <c:pt idx="4967">
                  <c:v>732.5</c:v>
                </c:pt>
                <c:pt idx="4968">
                  <c:v>731.75</c:v>
                </c:pt>
                <c:pt idx="4969">
                  <c:v>730.75</c:v>
                </c:pt>
                <c:pt idx="4970">
                  <c:v>729.0</c:v>
                </c:pt>
                <c:pt idx="4971">
                  <c:v>728.5</c:v>
                </c:pt>
                <c:pt idx="4972">
                  <c:v>727.5</c:v>
                </c:pt>
                <c:pt idx="4973">
                  <c:v>726.5</c:v>
                </c:pt>
                <c:pt idx="4974">
                  <c:v>725.25</c:v>
                </c:pt>
                <c:pt idx="4975">
                  <c:v>724.0</c:v>
                </c:pt>
                <c:pt idx="4976">
                  <c:v>723.0</c:v>
                </c:pt>
                <c:pt idx="4977">
                  <c:v>721.5</c:v>
                </c:pt>
                <c:pt idx="4978">
                  <c:v>721.25</c:v>
                </c:pt>
                <c:pt idx="4979">
                  <c:v>719.25</c:v>
                </c:pt>
                <c:pt idx="4980">
                  <c:v>718.75</c:v>
                </c:pt>
                <c:pt idx="4981">
                  <c:v>717.25</c:v>
                </c:pt>
                <c:pt idx="4982">
                  <c:v>715.75</c:v>
                </c:pt>
                <c:pt idx="4983">
                  <c:v>715.5</c:v>
                </c:pt>
                <c:pt idx="4984">
                  <c:v>715.0</c:v>
                </c:pt>
                <c:pt idx="4985">
                  <c:v>714.0</c:v>
                </c:pt>
                <c:pt idx="4986">
                  <c:v>712.75</c:v>
                </c:pt>
                <c:pt idx="4987">
                  <c:v>711.0</c:v>
                </c:pt>
                <c:pt idx="4988">
                  <c:v>709.5</c:v>
                </c:pt>
                <c:pt idx="4989">
                  <c:v>707.25</c:v>
                </c:pt>
                <c:pt idx="4990">
                  <c:v>706.25</c:v>
                </c:pt>
                <c:pt idx="4991">
                  <c:v>704.5</c:v>
                </c:pt>
                <c:pt idx="4992">
                  <c:v>704.0</c:v>
                </c:pt>
                <c:pt idx="4993">
                  <c:v>702.5</c:v>
                </c:pt>
                <c:pt idx="4994">
                  <c:v>701.25</c:v>
                </c:pt>
                <c:pt idx="4995">
                  <c:v>700.75</c:v>
                </c:pt>
                <c:pt idx="4996">
                  <c:v>699.0</c:v>
                </c:pt>
                <c:pt idx="4997">
                  <c:v>697.5</c:v>
                </c:pt>
                <c:pt idx="4998">
                  <c:v>696.0</c:v>
                </c:pt>
                <c:pt idx="4999">
                  <c:v>694.75</c:v>
                </c:pt>
                <c:pt idx="5000">
                  <c:v>693.75</c:v>
                </c:pt>
                <c:pt idx="5001">
                  <c:v>693.0</c:v>
                </c:pt>
                <c:pt idx="5002">
                  <c:v>691.0</c:v>
                </c:pt>
                <c:pt idx="5003">
                  <c:v>690.5</c:v>
                </c:pt>
                <c:pt idx="5004">
                  <c:v>690.25</c:v>
                </c:pt>
                <c:pt idx="5005">
                  <c:v>689.25</c:v>
                </c:pt>
                <c:pt idx="5006">
                  <c:v>687.25</c:v>
                </c:pt>
                <c:pt idx="5007">
                  <c:v>686.5</c:v>
                </c:pt>
                <c:pt idx="5008">
                  <c:v>685.25</c:v>
                </c:pt>
                <c:pt idx="5009">
                  <c:v>684.5</c:v>
                </c:pt>
                <c:pt idx="5010">
                  <c:v>684.0</c:v>
                </c:pt>
                <c:pt idx="5011">
                  <c:v>681.5</c:v>
                </c:pt>
                <c:pt idx="5012">
                  <c:v>680.5</c:v>
                </c:pt>
                <c:pt idx="5013">
                  <c:v>680.0</c:v>
                </c:pt>
                <c:pt idx="5014">
                  <c:v>679.0</c:v>
                </c:pt>
                <c:pt idx="5015">
                  <c:v>677.75</c:v>
                </c:pt>
                <c:pt idx="5016">
                  <c:v>676.5</c:v>
                </c:pt>
                <c:pt idx="5017">
                  <c:v>675.5</c:v>
                </c:pt>
                <c:pt idx="5018">
                  <c:v>674.25</c:v>
                </c:pt>
                <c:pt idx="5019">
                  <c:v>674.0</c:v>
                </c:pt>
                <c:pt idx="5020">
                  <c:v>672.25</c:v>
                </c:pt>
                <c:pt idx="5021">
                  <c:v>671.75</c:v>
                </c:pt>
                <c:pt idx="5022">
                  <c:v>670.5</c:v>
                </c:pt>
                <c:pt idx="5023">
                  <c:v>670.25</c:v>
                </c:pt>
                <c:pt idx="5024">
                  <c:v>668.25</c:v>
                </c:pt>
                <c:pt idx="5025">
                  <c:v>667.75</c:v>
                </c:pt>
                <c:pt idx="5026">
                  <c:v>666.75</c:v>
                </c:pt>
                <c:pt idx="5027">
                  <c:v>666.25</c:v>
                </c:pt>
                <c:pt idx="5028">
                  <c:v>665.75</c:v>
                </c:pt>
                <c:pt idx="5029">
                  <c:v>665.5</c:v>
                </c:pt>
                <c:pt idx="5030">
                  <c:v>664.5</c:v>
                </c:pt>
                <c:pt idx="5031">
                  <c:v>663.25</c:v>
                </c:pt>
                <c:pt idx="5032">
                  <c:v>661.75</c:v>
                </c:pt>
                <c:pt idx="5033">
                  <c:v>661.0</c:v>
                </c:pt>
                <c:pt idx="5034">
                  <c:v>660.25</c:v>
                </c:pt>
                <c:pt idx="5035">
                  <c:v>658.75</c:v>
                </c:pt>
                <c:pt idx="5036">
                  <c:v>657.25</c:v>
                </c:pt>
                <c:pt idx="5037">
                  <c:v>656.75</c:v>
                </c:pt>
                <c:pt idx="5038">
                  <c:v>655.75</c:v>
                </c:pt>
                <c:pt idx="5039">
                  <c:v>654.5</c:v>
                </c:pt>
                <c:pt idx="5040">
                  <c:v>652.75</c:v>
                </c:pt>
                <c:pt idx="5041">
                  <c:v>652.0</c:v>
                </c:pt>
                <c:pt idx="5042">
                  <c:v>650.75</c:v>
                </c:pt>
                <c:pt idx="5043">
                  <c:v>649.75</c:v>
                </c:pt>
                <c:pt idx="5044">
                  <c:v>648.25</c:v>
                </c:pt>
                <c:pt idx="5045">
                  <c:v>647.0</c:v>
                </c:pt>
                <c:pt idx="5046">
                  <c:v>646.25</c:v>
                </c:pt>
                <c:pt idx="5047">
                  <c:v>644.5</c:v>
                </c:pt>
                <c:pt idx="5048">
                  <c:v>643.25</c:v>
                </c:pt>
                <c:pt idx="5049">
                  <c:v>641.25</c:v>
                </c:pt>
                <c:pt idx="5050">
                  <c:v>640.0</c:v>
                </c:pt>
                <c:pt idx="5051">
                  <c:v>638.75</c:v>
                </c:pt>
                <c:pt idx="5052">
                  <c:v>637.75</c:v>
                </c:pt>
                <c:pt idx="5053">
                  <c:v>637.5</c:v>
                </c:pt>
                <c:pt idx="5054">
                  <c:v>636.75</c:v>
                </c:pt>
                <c:pt idx="5055">
                  <c:v>635.0</c:v>
                </c:pt>
                <c:pt idx="5056">
                  <c:v>633.25</c:v>
                </c:pt>
                <c:pt idx="5057">
                  <c:v>631.5</c:v>
                </c:pt>
                <c:pt idx="5058">
                  <c:v>630.5</c:v>
                </c:pt>
                <c:pt idx="5059">
                  <c:v>629.5</c:v>
                </c:pt>
                <c:pt idx="5060">
                  <c:v>628.0</c:v>
                </c:pt>
                <c:pt idx="5061">
                  <c:v>627.0</c:v>
                </c:pt>
                <c:pt idx="5062">
                  <c:v>625.0</c:v>
                </c:pt>
                <c:pt idx="5063">
                  <c:v>624.0</c:v>
                </c:pt>
                <c:pt idx="5064">
                  <c:v>623.25</c:v>
                </c:pt>
                <c:pt idx="5065">
                  <c:v>621.75</c:v>
                </c:pt>
                <c:pt idx="5066">
                  <c:v>620.0</c:v>
                </c:pt>
                <c:pt idx="5067">
                  <c:v>618.0</c:v>
                </c:pt>
                <c:pt idx="5068">
                  <c:v>617.5</c:v>
                </c:pt>
                <c:pt idx="5069">
                  <c:v>616.25</c:v>
                </c:pt>
                <c:pt idx="5070">
                  <c:v>615.25</c:v>
                </c:pt>
                <c:pt idx="5071">
                  <c:v>614.25</c:v>
                </c:pt>
                <c:pt idx="5072">
                  <c:v>613.5</c:v>
                </c:pt>
                <c:pt idx="5073">
                  <c:v>612.75</c:v>
                </c:pt>
                <c:pt idx="5074">
                  <c:v>611.75</c:v>
                </c:pt>
                <c:pt idx="5075">
                  <c:v>610.0</c:v>
                </c:pt>
                <c:pt idx="5076">
                  <c:v>608.75</c:v>
                </c:pt>
                <c:pt idx="5077">
                  <c:v>607.25</c:v>
                </c:pt>
                <c:pt idx="5078">
                  <c:v>606.5</c:v>
                </c:pt>
                <c:pt idx="5079">
                  <c:v>604.5</c:v>
                </c:pt>
                <c:pt idx="5080">
                  <c:v>603.0</c:v>
                </c:pt>
                <c:pt idx="5081">
                  <c:v>601.25</c:v>
                </c:pt>
                <c:pt idx="5082">
                  <c:v>600.5</c:v>
                </c:pt>
                <c:pt idx="5083">
                  <c:v>599.0</c:v>
                </c:pt>
                <c:pt idx="5084">
                  <c:v>597.75</c:v>
                </c:pt>
                <c:pt idx="5085">
                  <c:v>597.5</c:v>
                </c:pt>
                <c:pt idx="5086">
                  <c:v>596.25</c:v>
                </c:pt>
                <c:pt idx="5087">
                  <c:v>594.75</c:v>
                </c:pt>
                <c:pt idx="5088">
                  <c:v>594.5</c:v>
                </c:pt>
                <c:pt idx="5089">
                  <c:v>593.25</c:v>
                </c:pt>
                <c:pt idx="5090">
                  <c:v>591.0</c:v>
                </c:pt>
                <c:pt idx="5091">
                  <c:v>589.5</c:v>
                </c:pt>
                <c:pt idx="5092">
                  <c:v>588.5</c:v>
                </c:pt>
                <c:pt idx="5093">
                  <c:v>585.75</c:v>
                </c:pt>
                <c:pt idx="5094">
                  <c:v>583.5</c:v>
                </c:pt>
                <c:pt idx="5095">
                  <c:v>581.5</c:v>
                </c:pt>
                <c:pt idx="5096">
                  <c:v>580.0</c:v>
                </c:pt>
                <c:pt idx="5097">
                  <c:v>577.75</c:v>
                </c:pt>
                <c:pt idx="5098">
                  <c:v>576.5</c:v>
                </c:pt>
                <c:pt idx="5099">
                  <c:v>574.75</c:v>
                </c:pt>
                <c:pt idx="5100">
                  <c:v>572.75</c:v>
                </c:pt>
                <c:pt idx="5101">
                  <c:v>570.75</c:v>
                </c:pt>
                <c:pt idx="5102">
                  <c:v>570.25</c:v>
                </c:pt>
                <c:pt idx="5103">
                  <c:v>569.0</c:v>
                </c:pt>
                <c:pt idx="5104">
                  <c:v>568.75</c:v>
                </c:pt>
                <c:pt idx="5105">
                  <c:v>567.0</c:v>
                </c:pt>
                <c:pt idx="5106">
                  <c:v>566.5</c:v>
                </c:pt>
                <c:pt idx="5107">
                  <c:v>565.0</c:v>
                </c:pt>
                <c:pt idx="5108">
                  <c:v>563.5</c:v>
                </c:pt>
                <c:pt idx="5109">
                  <c:v>561.75</c:v>
                </c:pt>
                <c:pt idx="5110">
                  <c:v>560.5</c:v>
                </c:pt>
                <c:pt idx="5111">
                  <c:v>558.75</c:v>
                </c:pt>
                <c:pt idx="5112">
                  <c:v>557.25</c:v>
                </c:pt>
                <c:pt idx="5113">
                  <c:v>554.5</c:v>
                </c:pt>
                <c:pt idx="5114">
                  <c:v>552.5</c:v>
                </c:pt>
                <c:pt idx="5115">
                  <c:v>550.0</c:v>
                </c:pt>
                <c:pt idx="5116">
                  <c:v>547.25</c:v>
                </c:pt>
                <c:pt idx="5117">
                  <c:v>545.0</c:v>
                </c:pt>
                <c:pt idx="5118">
                  <c:v>543.75</c:v>
                </c:pt>
                <c:pt idx="5119">
                  <c:v>542.75</c:v>
                </c:pt>
                <c:pt idx="5120">
                  <c:v>540.75</c:v>
                </c:pt>
                <c:pt idx="5121">
                  <c:v>539.25</c:v>
                </c:pt>
                <c:pt idx="5122">
                  <c:v>537.75</c:v>
                </c:pt>
                <c:pt idx="5123">
                  <c:v>536.5</c:v>
                </c:pt>
                <c:pt idx="5124">
                  <c:v>536.0</c:v>
                </c:pt>
                <c:pt idx="5125">
                  <c:v>535.0</c:v>
                </c:pt>
                <c:pt idx="5126">
                  <c:v>533.25</c:v>
                </c:pt>
                <c:pt idx="5127">
                  <c:v>530.5</c:v>
                </c:pt>
                <c:pt idx="5128">
                  <c:v>528.75</c:v>
                </c:pt>
                <c:pt idx="5129">
                  <c:v>527.5</c:v>
                </c:pt>
                <c:pt idx="5130">
                  <c:v>525.25</c:v>
                </c:pt>
                <c:pt idx="5131">
                  <c:v>523.75</c:v>
                </c:pt>
                <c:pt idx="5132">
                  <c:v>522.5</c:v>
                </c:pt>
                <c:pt idx="5133">
                  <c:v>521.5</c:v>
                </c:pt>
                <c:pt idx="5134">
                  <c:v>520.25</c:v>
                </c:pt>
                <c:pt idx="5135">
                  <c:v>519.5</c:v>
                </c:pt>
                <c:pt idx="5136">
                  <c:v>517.75</c:v>
                </c:pt>
                <c:pt idx="5137">
                  <c:v>516.5</c:v>
                </c:pt>
                <c:pt idx="5138">
                  <c:v>514.75</c:v>
                </c:pt>
                <c:pt idx="5139">
                  <c:v>513.5</c:v>
                </c:pt>
                <c:pt idx="5140">
                  <c:v>512.0</c:v>
                </c:pt>
                <c:pt idx="5141">
                  <c:v>511.0</c:v>
                </c:pt>
                <c:pt idx="5142">
                  <c:v>509.5</c:v>
                </c:pt>
                <c:pt idx="5143">
                  <c:v>508.5</c:v>
                </c:pt>
                <c:pt idx="5144">
                  <c:v>508.0</c:v>
                </c:pt>
                <c:pt idx="5145">
                  <c:v>507.25</c:v>
                </c:pt>
                <c:pt idx="5146">
                  <c:v>505.75</c:v>
                </c:pt>
                <c:pt idx="5147">
                  <c:v>504.75</c:v>
                </c:pt>
                <c:pt idx="5148">
                  <c:v>503.75</c:v>
                </c:pt>
                <c:pt idx="5149">
                  <c:v>501.75</c:v>
                </c:pt>
                <c:pt idx="5150">
                  <c:v>500.25</c:v>
                </c:pt>
                <c:pt idx="5151">
                  <c:v>499.5</c:v>
                </c:pt>
                <c:pt idx="5152">
                  <c:v>498.5</c:v>
                </c:pt>
                <c:pt idx="5153">
                  <c:v>497.0</c:v>
                </c:pt>
                <c:pt idx="5154">
                  <c:v>496.25</c:v>
                </c:pt>
                <c:pt idx="5155">
                  <c:v>495.75</c:v>
                </c:pt>
                <c:pt idx="5156">
                  <c:v>495.0</c:v>
                </c:pt>
                <c:pt idx="5157">
                  <c:v>493.25</c:v>
                </c:pt>
                <c:pt idx="5158">
                  <c:v>492.75</c:v>
                </c:pt>
                <c:pt idx="5159">
                  <c:v>491.25</c:v>
                </c:pt>
                <c:pt idx="5160">
                  <c:v>490.5</c:v>
                </c:pt>
                <c:pt idx="5161">
                  <c:v>489.5</c:v>
                </c:pt>
                <c:pt idx="5162">
                  <c:v>487.75</c:v>
                </c:pt>
                <c:pt idx="5163">
                  <c:v>486.5</c:v>
                </c:pt>
                <c:pt idx="5164">
                  <c:v>485.0</c:v>
                </c:pt>
                <c:pt idx="5165">
                  <c:v>484.5</c:v>
                </c:pt>
                <c:pt idx="5166">
                  <c:v>484.0</c:v>
                </c:pt>
                <c:pt idx="5167">
                  <c:v>483.0</c:v>
                </c:pt>
                <c:pt idx="5168">
                  <c:v>482.0</c:v>
                </c:pt>
                <c:pt idx="5169">
                  <c:v>480.75</c:v>
                </c:pt>
                <c:pt idx="5170">
                  <c:v>480.5</c:v>
                </c:pt>
                <c:pt idx="5171">
                  <c:v>478.75</c:v>
                </c:pt>
                <c:pt idx="5172">
                  <c:v>477.75</c:v>
                </c:pt>
                <c:pt idx="5173">
                  <c:v>476.5</c:v>
                </c:pt>
                <c:pt idx="5174">
                  <c:v>474.0</c:v>
                </c:pt>
                <c:pt idx="5175">
                  <c:v>472.0</c:v>
                </c:pt>
                <c:pt idx="5176">
                  <c:v>470.75</c:v>
                </c:pt>
                <c:pt idx="5177">
                  <c:v>470.0</c:v>
                </c:pt>
                <c:pt idx="5178">
                  <c:v>469.0</c:v>
                </c:pt>
                <c:pt idx="5179">
                  <c:v>468.25</c:v>
                </c:pt>
                <c:pt idx="5180">
                  <c:v>467.25</c:v>
                </c:pt>
                <c:pt idx="5181">
                  <c:v>466.25</c:v>
                </c:pt>
                <c:pt idx="5182">
                  <c:v>465.0</c:v>
                </c:pt>
                <c:pt idx="5183">
                  <c:v>463.25</c:v>
                </c:pt>
                <c:pt idx="5184">
                  <c:v>461.5</c:v>
                </c:pt>
                <c:pt idx="5185">
                  <c:v>461.0</c:v>
                </c:pt>
                <c:pt idx="5186">
                  <c:v>459.5</c:v>
                </c:pt>
                <c:pt idx="5187">
                  <c:v>457.5</c:v>
                </c:pt>
                <c:pt idx="5188">
                  <c:v>457.0</c:v>
                </c:pt>
                <c:pt idx="5189">
                  <c:v>456.25</c:v>
                </c:pt>
                <c:pt idx="5190">
                  <c:v>455.0</c:v>
                </c:pt>
                <c:pt idx="5191">
                  <c:v>454.5</c:v>
                </c:pt>
                <c:pt idx="5192">
                  <c:v>453.0</c:v>
                </c:pt>
                <c:pt idx="5193">
                  <c:v>451.25</c:v>
                </c:pt>
                <c:pt idx="5194">
                  <c:v>450.0</c:v>
                </c:pt>
                <c:pt idx="5195">
                  <c:v>449.0</c:v>
                </c:pt>
                <c:pt idx="5196">
                  <c:v>448.0</c:v>
                </c:pt>
                <c:pt idx="5197">
                  <c:v>447.5</c:v>
                </c:pt>
                <c:pt idx="5198">
                  <c:v>447.0</c:v>
                </c:pt>
                <c:pt idx="5199">
                  <c:v>446.0</c:v>
                </c:pt>
                <c:pt idx="5200">
                  <c:v>444.5</c:v>
                </c:pt>
                <c:pt idx="5201">
                  <c:v>443.0</c:v>
                </c:pt>
                <c:pt idx="5202">
                  <c:v>441.5</c:v>
                </c:pt>
                <c:pt idx="5203">
                  <c:v>440.75</c:v>
                </c:pt>
                <c:pt idx="5204">
                  <c:v>438.5</c:v>
                </c:pt>
                <c:pt idx="5205">
                  <c:v>438.25</c:v>
                </c:pt>
                <c:pt idx="5206">
                  <c:v>437.75</c:v>
                </c:pt>
                <c:pt idx="5207">
                  <c:v>436.0</c:v>
                </c:pt>
                <c:pt idx="5208">
                  <c:v>434.5</c:v>
                </c:pt>
                <c:pt idx="5209">
                  <c:v>433.75</c:v>
                </c:pt>
                <c:pt idx="5210">
                  <c:v>432.25</c:v>
                </c:pt>
                <c:pt idx="5211">
                  <c:v>432.0</c:v>
                </c:pt>
                <c:pt idx="5212">
                  <c:v>430.25</c:v>
                </c:pt>
                <c:pt idx="5213">
                  <c:v>429.25</c:v>
                </c:pt>
                <c:pt idx="5214">
                  <c:v>429.0</c:v>
                </c:pt>
                <c:pt idx="5215">
                  <c:v>428.25</c:v>
                </c:pt>
                <c:pt idx="5216">
                  <c:v>427.0</c:v>
                </c:pt>
                <c:pt idx="5217">
                  <c:v>426.0</c:v>
                </c:pt>
                <c:pt idx="5218">
                  <c:v>425.25</c:v>
                </c:pt>
                <c:pt idx="5219">
                  <c:v>423.75</c:v>
                </c:pt>
                <c:pt idx="5220">
                  <c:v>422.0</c:v>
                </c:pt>
                <c:pt idx="5221">
                  <c:v>420.75</c:v>
                </c:pt>
                <c:pt idx="5222">
                  <c:v>420.5</c:v>
                </c:pt>
                <c:pt idx="5223">
                  <c:v>419.25</c:v>
                </c:pt>
                <c:pt idx="5224">
                  <c:v>418.25</c:v>
                </c:pt>
                <c:pt idx="5225">
                  <c:v>416.75</c:v>
                </c:pt>
                <c:pt idx="5226">
                  <c:v>415.75</c:v>
                </c:pt>
                <c:pt idx="5227">
                  <c:v>414.75</c:v>
                </c:pt>
                <c:pt idx="5228">
                  <c:v>412.0</c:v>
                </c:pt>
                <c:pt idx="5229">
                  <c:v>411.0</c:v>
                </c:pt>
                <c:pt idx="5230">
                  <c:v>409.75</c:v>
                </c:pt>
                <c:pt idx="5231">
                  <c:v>408.5</c:v>
                </c:pt>
                <c:pt idx="5232">
                  <c:v>407.75</c:v>
                </c:pt>
                <c:pt idx="5233">
                  <c:v>407.0</c:v>
                </c:pt>
                <c:pt idx="5234">
                  <c:v>405.75</c:v>
                </c:pt>
                <c:pt idx="5235">
                  <c:v>404.5</c:v>
                </c:pt>
                <c:pt idx="5236">
                  <c:v>403.0</c:v>
                </c:pt>
                <c:pt idx="5237">
                  <c:v>402.0</c:v>
                </c:pt>
                <c:pt idx="5238">
                  <c:v>401.0</c:v>
                </c:pt>
                <c:pt idx="5239">
                  <c:v>398.25</c:v>
                </c:pt>
                <c:pt idx="5240">
                  <c:v>396.75</c:v>
                </c:pt>
                <c:pt idx="5241">
                  <c:v>396.25</c:v>
                </c:pt>
                <c:pt idx="5242">
                  <c:v>395.75</c:v>
                </c:pt>
                <c:pt idx="5243">
                  <c:v>394.25</c:v>
                </c:pt>
                <c:pt idx="5244">
                  <c:v>393.0</c:v>
                </c:pt>
                <c:pt idx="5245">
                  <c:v>391.75</c:v>
                </c:pt>
                <c:pt idx="5246">
                  <c:v>391.0</c:v>
                </c:pt>
                <c:pt idx="5247">
                  <c:v>390.25</c:v>
                </c:pt>
                <c:pt idx="5248">
                  <c:v>387.75</c:v>
                </c:pt>
                <c:pt idx="5249">
                  <c:v>385.75</c:v>
                </c:pt>
                <c:pt idx="5250">
                  <c:v>384.75</c:v>
                </c:pt>
                <c:pt idx="5251">
                  <c:v>383.75</c:v>
                </c:pt>
                <c:pt idx="5252">
                  <c:v>382.75</c:v>
                </c:pt>
                <c:pt idx="5253">
                  <c:v>382.0</c:v>
                </c:pt>
                <c:pt idx="5254">
                  <c:v>380.5</c:v>
                </c:pt>
                <c:pt idx="5255">
                  <c:v>378.25</c:v>
                </c:pt>
                <c:pt idx="5256">
                  <c:v>377.75</c:v>
                </c:pt>
                <c:pt idx="5257">
                  <c:v>377.25</c:v>
                </c:pt>
                <c:pt idx="5258">
                  <c:v>377.0</c:v>
                </c:pt>
                <c:pt idx="5259">
                  <c:v>376.75</c:v>
                </c:pt>
                <c:pt idx="5260">
                  <c:v>375.75</c:v>
                </c:pt>
                <c:pt idx="5261">
                  <c:v>375.0</c:v>
                </c:pt>
                <c:pt idx="5262">
                  <c:v>373.75</c:v>
                </c:pt>
                <c:pt idx="5263">
                  <c:v>372.25</c:v>
                </c:pt>
                <c:pt idx="5264">
                  <c:v>370.75</c:v>
                </c:pt>
                <c:pt idx="5265">
                  <c:v>369.0</c:v>
                </c:pt>
                <c:pt idx="5266">
                  <c:v>367.25</c:v>
                </c:pt>
                <c:pt idx="5267">
                  <c:v>366.5</c:v>
                </c:pt>
                <c:pt idx="5268">
                  <c:v>365.5</c:v>
                </c:pt>
                <c:pt idx="5269">
                  <c:v>364.5</c:v>
                </c:pt>
                <c:pt idx="5270">
                  <c:v>363.5</c:v>
                </c:pt>
                <c:pt idx="5271">
                  <c:v>362.75</c:v>
                </c:pt>
                <c:pt idx="5272">
                  <c:v>361.75</c:v>
                </c:pt>
                <c:pt idx="5273">
                  <c:v>361.25</c:v>
                </c:pt>
                <c:pt idx="5274">
                  <c:v>359.5</c:v>
                </c:pt>
                <c:pt idx="5275">
                  <c:v>358.5</c:v>
                </c:pt>
                <c:pt idx="5276">
                  <c:v>358.25</c:v>
                </c:pt>
                <c:pt idx="5277">
                  <c:v>356.5</c:v>
                </c:pt>
                <c:pt idx="5278">
                  <c:v>355.25</c:v>
                </c:pt>
                <c:pt idx="5279">
                  <c:v>354.75</c:v>
                </c:pt>
                <c:pt idx="5280">
                  <c:v>354.0</c:v>
                </c:pt>
                <c:pt idx="5281">
                  <c:v>353.75</c:v>
                </c:pt>
                <c:pt idx="5282">
                  <c:v>352.75</c:v>
                </c:pt>
                <c:pt idx="5283">
                  <c:v>351.75</c:v>
                </c:pt>
                <c:pt idx="5284">
                  <c:v>351.5</c:v>
                </c:pt>
                <c:pt idx="5285">
                  <c:v>351.0</c:v>
                </c:pt>
                <c:pt idx="5286">
                  <c:v>350.0</c:v>
                </c:pt>
                <c:pt idx="5287">
                  <c:v>349.5</c:v>
                </c:pt>
                <c:pt idx="5288">
                  <c:v>349.0</c:v>
                </c:pt>
                <c:pt idx="5289">
                  <c:v>347.5</c:v>
                </c:pt>
                <c:pt idx="5290">
                  <c:v>346.75</c:v>
                </c:pt>
                <c:pt idx="5291">
                  <c:v>346.25</c:v>
                </c:pt>
                <c:pt idx="5292">
                  <c:v>345.5</c:v>
                </c:pt>
                <c:pt idx="5293">
                  <c:v>345.25</c:v>
                </c:pt>
                <c:pt idx="5294">
                  <c:v>344.0</c:v>
                </c:pt>
                <c:pt idx="5295">
                  <c:v>343.25</c:v>
                </c:pt>
                <c:pt idx="5296">
                  <c:v>342.0</c:v>
                </c:pt>
                <c:pt idx="5297">
                  <c:v>340.75</c:v>
                </c:pt>
                <c:pt idx="5298">
                  <c:v>339.25</c:v>
                </c:pt>
                <c:pt idx="5299">
                  <c:v>338.75</c:v>
                </c:pt>
                <c:pt idx="5300">
                  <c:v>337.5</c:v>
                </c:pt>
                <c:pt idx="5301">
                  <c:v>336.25</c:v>
                </c:pt>
                <c:pt idx="5302">
                  <c:v>335.5</c:v>
                </c:pt>
                <c:pt idx="5303">
                  <c:v>334.25</c:v>
                </c:pt>
                <c:pt idx="5304">
                  <c:v>333.25</c:v>
                </c:pt>
                <c:pt idx="5305">
                  <c:v>332.5</c:v>
                </c:pt>
                <c:pt idx="5306">
                  <c:v>331.25</c:v>
                </c:pt>
                <c:pt idx="5307">
                  <c:v>330.75</c:v>
                </c:pt>
                <c:pt idx="5308">
                  <c:v>330.0</c:v>
                </c:pt>
                <c:pt idx="5309">
                  <c:v>329.75</c:v>
                </c:pt>
                <c:pt idx="5310">
                  <c:v>329.5</c:v>
                </c:pt>
                <c:pt idx="5311">
                  <c:v>328.25</c:v>
                </c:pt>
                <c:pt idx="5312">
                  <c:v>327.5</c:v>
                </c:pt>
                <c:pt idx="5313">
                  <c:v>327.0</c:v>
                </c:pt>
                <c:pt idx="5314">
                  <c:v>326.5</c:v>
                </c:pt>
                <c:pt idx="5315">
                  <c:v>326.25</c:v>
                </c:pt>
                <c:pt idx="5316">
                  <c:v>326.0</c:v>
                </c:pt>
                <c:pt idx="5317">
                  <c:v>325.25</c:v>
                </c:pt>
                <c:pt idx="5318">
                  <c:v>324.0</c:v>
                </c:pt>
                <c:pt idx="5319">
                  <c:v>322.75</c:v>
                </c:pt>
                <c:pt idx="5320">
                  <c:v>322.25</c:v>
                </c:pt>
                <c:pt idx="5321">
                  <c:v>321.75</c:v>
                </c:pt>
                <c:pt idx="5322">
                  <c:v>321.0</c:v>
                </c:pt>
                <c:pt idx="5323">
                  <c:v>320.25</c:v>
                </c:pt>
                <c:pt idx="5324">
                  <c:v>319.25</c:v>
                </c:pt>
                <c:pt idx="5325">
                  <c:v>318.5</c:v>
                </c:pt>
                <c:pt idx="5326">
                  <c:v>318.0</c:v>
                </c:pt>
                <c:pt idx="5327">
                  <c:v>317.5</c:v>
                </c:pt>
                <c:pt idx="5328">
                  <c:v>317.0</c:v>
                </c:pt>
                <c:pt idx="5329">
                  <c:v>316.0</c:v>
                </c:pt>
                <c:pt idx="5330">
                  <c:v>315.5</c:v>
                </c:pt>
                <c:pt idx="5331">
                  <c:v>315.25</c:v>
                </c:pt>
                <c:pt idx="5332">
                  <c:v>315.0</c:v>
                </c:pt>
                <c:pt idx="5333">
                  <c:v>314.75</c:v>
                </c:pt>
                <c:pt idx="5334">
                  <c:v>313.25</c:v>
                </c:pt>
                <c:pt idx="5335">
                  <c:v>312.75</c:v>
                </c:pt>
                <c:pt idx="5336">
                  <c:v>312.5</c:v>
                </c:pt>
                <c:pt idx="5337">
                  <c:v>312.25</c:v>
                </c:pt>
                <c:pt idx="5338">
                  <c:v>311.5</c:v>
                </c:pt>
                <c:pt idx="5339">
                  <c:v>310.75</c:v>
                </c:pt>
                <c:pt idx="5340">
                  <c:v>310.25</c:v>
                </c:pt>
                <c:pt idx="5341">
                  <c:v>310.0</c:v>
                </c:pt>
                <c:pt idx="5342">
                  <c:v>308.5</c:v>
                </c:pt>
                <c:pt idx="5343">
                  <c:v>307.5</c:v>
                </c:pt>
                <c:pt idx="5344">
                  <c:v>306.75</c:v>
                </c:pt>
                <c:pt idx="5345">
                  <c:v>306.5</c:v>
                </c:pt>
                <c:pt idx="5346">
                  <c:v>306.0</c:v>
                </c:pt>
                <c:pt idx="5347">
                  <c:v>305.75</c:v>
                </c:pt>
                <c:pt idx="5348">
                  <c:v>305.0</c:v>
                </c:pt>
                <c:pt idx="5349">
                  <c:v>304.75</c:v>
                </c:pt>
                <c:pt idx="5350">
                  <c:v>304.0</c:v>
                </c:pt>
                <c:pt idx="5351">
                  <c:v>303.25</c:v>
                </c:pt>
                <c:pt idx="5352">
                  <c:v>301.75</c:v>
                </c:pt>
                <c:pt idx="5353">
                  <c:v>301.0</c:v>
                </c:pt>
                <c:pt idx="5354">
                  <c:v>299.75</c:v>
                </c:pt>
                <c:pt idx="5355">
                  <c:v>299.5</c:v>
                </c:pt>
                <c:pt idx="5356">
                  <c:v>299.0</c:v>
                </c:pt>
                <c:pt idx="5357">
                  <c:v>298.25</c:v>
                </c:pt>
                <c:pt idx="5358">
                  <c:v>297.75</c:v>
                </c:pt>
                <c:pt idx="5359">
                  <c:v>297.25</c:v>
                </c:pt>
                <c:pt idx="5360">
                  <c:v>296.75</c:v>
                </c:pt>
                <c:pt idx="5361">
                  <c:v>296.0</c:v>
                </c:pt>
                <c:pt idx="5362">
                  <c:v>294.0</c:v>
                </c:pt>
                <c:pt idx="5363">
                  <c:v>292.5</c:v>
                </c:pt>
                <c:pt idx="5364">
                  <c:v>291.75</c:v>
                </c:pt>
                <c:pt idx="5365">
                  <c:v>291.0</c:v>
                </c:pt>
                <c:pt idx="5366">
                  <c:v>290.25</c:v>
                </c:pt>
                <c:pt idx="5367">
                  <c:v>289.75</c:v>
                </c:pt>
                <c:pt idx="5368">
                  <c:v>289.0</c:v>
                </c:pt>
                <c:pt idx="5369">
                  <c:v>288.25</c:v>
                </c:pt>
                <c:pt idx="5370">
                  <c:v>287.5</c:v>
                </c:pt>
                <c:pt idx="5371">
                  <c:v>286.75</c:v>
                </c:pt>
                <c:pt idx="5372">
                  <c:v>286.25</c:v>
                </c:pt>
                <c:pt idx="5373">
                  <c:v>286.0</c:v>
                </c:pt>
                <c:pt idx="5374">
                  <c:v>284.75</c:v>
                </c:pt>
                <c:pt idx="5375">
                  <c:v>284.25</c:v>
                </c:pt>
                <c:pt idx="5376">
                  <c:v>283.25</c:v>
                </c:pt>
                <c:pt idx="5377">
                  <c:v>282.5</c:v>
                </c:pt>
                <c:pt idx="5378">
                  <c:v>282.0</c:v>
                </c:pt>
                <c:pt idx="5379">
                  <c:v>281.0</c:v>
                </c:pt>
                <c:pt idx="5380">
                  <c:v>279.0</c:v>
                </c:pt>
                <c:pt idx="5381">
                  <c:v>278.25</c:v>
                </c:pt>
                <c:pt idx="5382">
                  <c:v>278.0</c:v>
                </c:pt>
                <c:pt idx="5383">
                  <c:v>277.25</c:v>
                </c:pt>
                <c:pt idx="5384">
                  <c:v>276.75</c:v>
                </c:pt>
                <c:pt idx="5385">
                  <c:v>276.5</c:v>
                </c:pt>
                <c:pt idx="5386">
                  <c:v>276.0</c:v>
                </c:pt>
                <c:pt idx="5387">
                  <c:v>275.25</c:v>
                </c:pt>
                <c:pt idx="5388">
                  <c:v>274.5</c:v>
                </c:pt>
                <c:pt idx="5389">
                  <c:v>273.5</c:v>
                </c:pt>
                <c:pt idx="5390">
                  <c:v>272.75</c:v>
                </c:pt>
                <c:pt idx="5391">
                  <c:v>271.5</c:v>
                </c:pt>
                <c:pt idx="5392">
                  <c:v>271.0</c:v>
                </c:pt>
                <c:pt idx="5393">
                  <c:v>270.0</c:v>
                </c:pt>
                <c:pt idx="5394">
                  <c:v>269.75</c:v>
                </c:pt>
                <c:pt idx="5395">
                  <c:v>269.5</c:v>
                </c:pt>
                <c:pt idx="5396">
                  <c:v>268.75</c:v>
                </c:pt>
                <c:pt idx="5397">
                  <c:v>268.25</c:v>
                </c:pt>
                <c:pt idx="5398">
                  <c:v>267.75</c:v>
                </c:pt>
                <c:pt idx="5399">
                  <c:v>266.25</c:v>
                </c:pt>
                <c:pt idx="5400">
                  <c:v>265.75</c:v>
                </c:pt>
                <c:pt idx="5401">
                  <c:v>265.25</c:v>
                </c:pt>
                <c:pt idx="5402">
                  <c:v>264.0</c:v>
                </c:pt>
                <c:pt idx="5403">
                  <c:v>263.0</c:v>
                </c:pt>
                <c:pt idx="5404">
                  <c:v>262.0</c:v>
                </c:pt>
                <c:pt idx="5405">
                  <c:v>261.5</c:v>
                </c:pt>
                <c:pt idx="5406">
                  <c:v>261.25</c:v>
                </c:pt>
                <c:pt idx="5407">
                  <c:v>260.5</c:v>
                </c:pt>
                <c:pt idx="5408">
                  <c:v>260.25</c:v>
                </c:pt>
                <c:pt idx="5409">
                  <c:v>260.0</c:v>
                </c:pt>
                <c:pt idx="5410">
                  <c:v>259.5</c:v>
                </c:pt>
                <c:pt idx="5411">
                  <c:v>258.5</c:v>
                </c:pt>
                <c:pt idx="5412">
                  <c:v>258.0</c:v>
                </c:pt>
                <c:pt idx="5413">
                  <c:v>257.25</c:v>
                </c:pt>
                <c:pt idx="5414">
                  <c:v>256.5</c:v>
                </c:pt>
                <c:pt idx="5415">
                  <c:v>256.25</c:v>
                </c:pt>
                <c:pt idx="5416">
                  <c:v>255.75</c:v>
                </c:pt>
                <c:pt idx="5417">
                  <c:v>254.25</c:v>
                </c:pt>
                <c:pt idx="5418">
                  <c:v>252.5</c:v>
                </c:pt>
                <c:pt idx="5419">
                  <c:v>251.5</c:v>
                </c:pt>
                <c:pt idx="5420">
                  <c:v>251.25</c:v>
                </c:pt>
                <c:pt idx="5421">
                  <c:v>251.0</c:v>
                </c:pt>
                <c:pt idx="5422">
                  <c:v>249.75</c:v>
                </c:pt>
                <c:pt idx="5423">
                  <c:v>248.5</c:v>
                </c:pt>
                <c:pt idx="5424">
                  <c:v>247.5</c:v>
                </c:pt>
                <c:pt idx="5425">
                  <c:v>246.25</c:v>
                </c:pt>
                <c:pt idx="5426">
                  <c:v>245.75</c:v>
                </c:pt>
                <c:pt idx="5427">
                  <c:v>245.0</c:v>
                </c:pt>
                <c:pt idx="5428">
                  <c:v>244.0</c:v>
                </c:pt>
                <c:pt idx="5429">
                  <c:v>242.75</c:v>
                </c:pt>
                <c:pt idx="5430">
                  <c:v>241.75</c:v>
                </c:pt>
                <c:pt idx="5431">
                  <c:v>241.25</c:v>
                </c:pt>
                <c:pt idx="5432">
                  <c:v>240.75</c:v>
                </c:pt>
                <c:pt idx="5433">
                  <c:v>240.5</c:v>
                </c:pt>
                <c:pt idx="5434">
                  <c:v>239.25</c:v>
                </c:pt>
                <c:pt idx="5435">
                  <c:v>238.0</c:v>
                </c:pt>
                <c:pt idx="5436">
                  <c:v>236.5</c:v>
                </c:pt>
                <c:pt idx="5437">
                  <c:v>236.25</c:v>
                </c:pt>
                <c:pt idx="5438">
                  <c:v>235.75</c:v>
                </c:pt>
                <c:pt idx="5439">
                  <c:v>235.25</c:v>
                </c:pt>
                <c:pt idx="5440">
                  <c:v>234.5</c:v>
                </c:pt>
                <c:pt idx="5441">
                  <c:v>233.5</c:v>
                </c:pt>
                <c:pt idx="5442">
                  <c:v>232.5</c:v>
                </c:pt>
                <c:pt idx="5443">
                  <c:v>231.75</c:v>
                </c:pt>
                <c:pt idx="5444">
                  <c:v>231.5</c:v>
                </c:pt>
                <c:pt idx="5445">
                  <c:v>231.0</c:v>
                </c:pt>
                <c:pt idx="5446">
                  <c:v>230.75</c:v>
                </c:pt>
                <c:pt idx="5447">
                  <c:v>229.75</c:v>
                </c:pt>
                <c:pt idx="5448">
                  <c:v>228.75</c:v>
                </c:pt>
                <c:pt idx="5449">
                  <c:v>228.5</c:v>
                </c:pt>
                <c:pt idx="5450">
                  <c:v>228.25</c:v>
                </c:pt>
                <c:pt idx="5451">
                  <c:v>227.75</c:v>
                </c:pt>
                <c:pt idx="5452">
                  <c:v>226.5</c:v>
                </c:pt>
                <c:pt idx="5453">
                  <c:v>226.0</c:v>
                </c:pt>
                <c:pt idx="5454">
                  <c:v>225.0</c:v>
                </c:pt>
                <c:pt idx="5455">
                  <c:v>224.5</c:v>
                </c:pt>
                <c:pt idx="5456">
                  <c:v>223.5</c:v>
                </c:pt>
                <c:pt idx="5457">
                  <c:v>223.0</c:v>
                </c:pt>
                <c:pt idx="5458">
                  <c:v>222.75</c:v>
                </c:pt>
                <c:pt idx="5459">
                  <c:v>222.0</c:v>
                </c:pt>
                <c:pt idx="5460">
                  <c:v>221.75</c:v>
                </c:pt>
                <c:pt idx="5461">
                  <c:v>221.5</c:v>
                </c:pt>
                <c:pt idx="5462">
                  <c:v>221.0</c:v>
                </c:pt>
                <c:pt idx="5463">
                  <c:v>220.75</c:v>
                </c:pt>
                <c:pt idx="5464">
                  <c:v>220.0</c:v>
                </c:pt>
                <c:pt idx="5465">
                  <c:v>219.5</c:v>
                </c:pt>
                <c:pt idx="5466">
                  <c:v>218.25</c:v>
                </c:pt>
                <c:pt idx="5467">
                  <c:v>217.75</c:v>
                </c:pt>
                <c:pt idx="5468">
                  <c:v>217.5</c:v>
                </c:pt>
                <c:pt idx="5469">
                  <c:v>217.0</c:v>
                </c:pt>
                <c:pt idx="5470">
                  <c:v>216.25</c:v>
                </c:pt>
                <c:pt idx="5471">
                  <c:v>216.0</c:v>
                </c:pt>
                <c:pt idx="5472">
                  <c:v>215.5</c:v>
                </c:pt>
                <c:pt idx="5473">
                  <c:v>214.5</c:v>
                </c:pt>
                <c:pt idx="5474">
                  <c:v>214.25</c:v>
                </c:pt>
                <c:pt idx="5475">
                  <c:v>213.5</c:v>
                </c:pt>
                <c:pt idx="5476">
                  <c:v>213.25</c:v>
                </c:pt>
                <c:pt idx="5477">
                  <c:v>213.0</c:v>
                </c:pt>
                <c:pt idx="5478">
                  <c:v>212.5</c:v>
                </c:pt>
                <c:pt idx="5479">
                  <c:v>211.25</c:v>
                </c:pt>
                <c:pt idx="5480">
                  <c:v>210.25</c:v>
                </c:pt>
                <c:pt idx="5481">
                  <c:v>209.25</c:v>
                </c:pt>
                <c:pt idx="5482">
                  <c:v>208.75</c:v>
                </c:pt>
                <c:pt idx="5483">
                  <c:v>208.25</c:v>
                </c:pt>
                <c:pt idx="5484">
                  <c:v>207.5</c:v>
                </c:pt>
                <c:pt idx="5485">
                  <c:v>207.25</c:v>
                </c:pt>
                <c:pt idx="5486">
                  <c:v>207.0</c:v>
                </c:pt>
                <c:pt idx="5487">
                  <c:v>206.25</c:v>
                </c:pt>
                <c:pt idx="5488">
                  <c:v>206.0</c:v>
                </c:pt>
                <c:pt idx="5489">
                  <c:v>205.5</c:v>
                </c:pt>
                <c:pt idx="5490">
                  <c:v>205.25</c:v>
                </c:pt>
                <c:pt idx="5491">
                  <c:v>204.5</c:v>
                </c:pt>
                <c:pt idx="5492">
                  <c:v>203.5</c:v>
                </c:pt>
                <c:pt idx="5493">
                  <c:v>203.25</c:v>
                </c:pt>
                <c:pt idx="5494">
                  <c:v>202.75</c:v>
                </c:pt>
                <c:pt idx="5495">
                  <c:v>202.5</c:v>
                </c:pt>
                <c:pt idx="5496">
                  <c:v>202.0</c:v>
                </c:pt>
                <c:pt idx="5497">
                  <c:v>201.75</c:v>
                </c:pt>
                <c:pt idx="5498">
                  <c:v>201.5</c:v>
                </c:pt>
                <c:pt idx="5499">
                  <c:v>200.75</c:v>
                </c:pt>
                <c:pt idx="5500">
                  <c:v>200.25</c:v>
                </c:pt>
                <c:pt idx="5501">
                  <c:v>199.75</c:v>
                </c:pt>
                <c:pt idx="5502">
                  <c:v>199.5</c:v>
                </c:pt>
                <c:pt idx="5503">
                  <c:v>198.75</c:v>
                </c:pt>
                <c:pt idx="5504">
                  <c:v>197.75</c:v>
                </c:pt>
                <c:pt idx="5505">
                  <c:v>197.0</c:v>
                </c:pt>
                <c:pt idx="5506">
                  <c:v>196.25</c:v>
                </c:pt>
                <c:pt idx="5507">
                  <c:v>196.0</c:v>
                </c:pt>
                <c:pt idx="5508">
                  <c:v>195.75</c:v>
                </c:pt>
                <c:pt idx="5509">
                  <c:v>195.25</c:v>
                </c:pt>
                <c:pt idx="5510">
                  <c:v>194.75</c:v>
                </c:pt>
                <c:pt idx="5511">
                  <c:v>194.5</c:v>
                </c:pt>
                <c:pt idx="5512">
                  <c:v>194.25</c:v>
                </c:pt>
                <c:pt idx="5513">
                  <c:v>193.75</c:v>
                </c:pt>
                <c:pt idx="5514">
                  <c:v>193.5</c:v>
                </c:pt>
                <c:pt idx="5515">
                  <c:v>192.75</c:v>
                </c:pt>
                <c:pt idx="5516">
                  <c:v>192.5</c:v>
                </c:pt>
                <c:pt idx="5517">
                  <c:v>192.25</c:v>
                </c:pt>
                <c:pt idx="5518">
                  <c:v>192.0</c:v>
                </c:pt>
                <c:pt idx="5519">
                  <c:v>191.75</c:v>
                </c:pt>
                <c:pt idx="5520">
                  <c:v>191.25</c:v>
                </c:pt>
                <c:pt idx="5521">
                  <c:v>190.5</c:v>
                </c:pt>
                <c:pt idx="5522">
                  <c:v>190.25</c:v>
                </c:pt>
                <c:pt idx="5523">
                  <c:v>189.75</c:v>
                </c:pt>
                <c:pt idx="5524">
                  <c:v>189.0</c:v>
                </c:pt>
                <c:pt idx="5525">
                  <c:v>188.75</c:v>
                </c:pt>
                <c:pt idx="5526">
                  <c:v>188.5</c:v>
                </c:pt>
                <c:pt idx="5527">
                  <c:v>188.25</c:v>
                </c:pt>
                <c:pt idx="5528">
                  <c:v>187.25</c:v>
                </c:pt>
                <c:pt idx="5529">
                  <c:v>186.75</c:v>
                </c:pt>
                <c:pt idx="5530">
                  <c:v>186.0</c:v>
                </c:pt>
                <c:pt idx="5531">
                  <c:v>185.75</c:v>
                </c:pt>
                <c:pt idx="5532">
                  <c:v>185.5</c:v>
                </c:pt>
                <c:pt idx="5533">
                  <c:v>185.25</c:v>
                </c:pt>
                <c:pt idx="5534">
                  <c:v>185.0</c:v>
                </c:pt>
                <c:pt idx="5535">
                  <c:v>184.25</c:v>
                </c:pt>
                <c:pt idx="5536">
                  <c:v>184.0</c:v>
                </c:pt>
                <c:pt idx="5537">
                  <c:v>183.75</c:v>
                </c:pt>
                <c:pt idx="5538">
                  <c:v>183.25</c:v>
                </c:pt>
                <c:pt idx="5539">
                  <c:v>183.0</c:v>
                </c:pt>
                <c:pt idx="5540">
                  <c:v>182.0</c:v>
                </c:pt>
                <c:pt idx="5541">
                  <c:v>181.5</c:v>
                </c:pt>
                <c:pt idx="5542">
                  <c:v>181.0</c:v>
                </c:pt>
                <c:pt idx="5543">
                  <c:v>180.75</c:v>
                </c:pt>
                <c:pt idx="5544">
                  <c:v>180.25</c:v>
                </c:pt>
                <c:pt idx="5545">
                  <c:v>179.75</c:v>
                </c:pt>
                <c:pt idx="5546">
                  <c:v>179.0</c:v>
                </c:pt>
                <c:pt idx="5547">
                  <c:v>178.5</c:v>
                </c:pt>
                <c:pt idx="5548">
                  <c:v>178.25</c:v>
                </c:pt>
                <c:pt idx="5549">
                  <c:v>177.75</c:v>
                </c:pt>
                <c:pt idx="5550">
                  <c:v>177.5</c:v>
                </c:pt>
                <c:pt idx="5551">
                  <c:v>177.25</c:v>
                </c:pt>
                <c:pt idx="5552">
                  <c:v>177.0</c:v>
                </c:pt>
                <c:pt idx="5553">
                  <c:v>176.5</c:v>
                </c:pt>
                <c:pt idx="5554">
                  <c:v>176.25</c:v>
                </c:pt>
                <c:pt idx="5555">
                  <c:v>176.0</c:v>
                </c:pt>
                <c:pt idx="5556">
                  <c:v>175.75</c:v>
                </c:pt>
                <c:pt idx="5557">
                  <c:v>175.25</c:v>
                </c:pt>
                <c:pt idx="5558">
                  <c:v>175.0</c:v>
                </c:pt>
                <c:pt idx="5559">
                  <c:v>174.5</c:v>
                </c:pt>
                <c:pt idx="5560">
                  <c:v>174.0</c:v>
                </c:pt>
                <c:pt idx="5561">
                  <c:v>173.75</c:v>
                </c:pt>
                <c:pt idx="5562">
                  <c:v>173.5</c:v>
                </c:pt>
                <c:pt idx="5563">
                  <c:v>173.25</c:v>
                </c:pt>
                <c:pt idx="5564">
                  <c:v>172.5</c:v>
                </c:pt>
                <c:pt idx="5565">
                  <c:v>172.0</c:v>
                </c:pt>
                <c:pt idx="5566">
                  <c:v>171.75</c:v>
                </c:pt>
                <c:pt idx="5567">
                  <c:v>171.5</c:v>
                </c:pt>
                <c:pt idx="5568">
                  <c:v>171.0</c:v>
                </c:pt>
                <c:pt idx="5569">
                  <c:v>170.75</c:v>
                </c:pt>
                <c:pt idx="5570">
                  <c:v>170.25</c:v>
                </c:pt>
                <c:pt idx="5571">
                  <c:v>170.0</c:v>
                </c:pt>
                <c:pt idx="5572">
                  <c:v>169.75</c:v>
                </c:pt>
                <c:pt idx="5573">
                  <c:v>169.5</c:v>
                </c:pt>
                <c:pt idx="5574">
                  <c:v>169.25</c:v>
                </c:pt>
                <c:pt idx="5575">
                  <c:v>168.5</c:v>
                </c:pt>
                <c:pt idx="5576">
                  <c:v>168.0</c:v>
                </c:pt>
                <c:pt idx="5577">
                  <c:v>167.5</c:v>
                </c:pt>
                <c:pt idx="5578">
                  <c:v>166.75</c:v>
                </c:pt>
                <c:pt idx="5579">
                  <c:v>166.25</c:v>
                </c:pt>
                <c:pt idx="5580">
                  <c:v>166.0</c:v>
                </c:pt>
                <c:pt idx="5581">
                  <c:v>165.75</c:v>
                </c:pt>
                <c:pt idx="5582">
                  <c:v>165.25</c:v>
                </c:pt>
                <c:pt idx="5583">
                  <c:v>164.5</c:v>
                </c:pt>
                <c:pt idx="5584">
                  <c:v>164.25</c:v>
                </c:pt>
                <c:pt idx="5585">
                  <c:v>164.0</c:v>
                </c:pt>
                <c:pt idx="5586">
                  <c:v>163.5</c:v>
                </c:pt>
                <c:pt idx="5587">
                  <c:v>163.25</c:v>
                </c:pt>
                <c:pt idx="5588">
                  <c:v>163.0</c:v>
                </c:pt>
                <c:pt idx="5589">
                  <c:v>162.75</c:v>
                </c:pt>
                <c:pt idx="5590">
                  <c:v>162.5</c:v>
                </c:pt>
                <c:pt idx="5591">
                  <c:v>162.25</c:v>
                </c:pt>
                <c:pt idx="5592">
                  <c:v>162.0</c:v>
                </c:pt>
                <c:pt idx="5593">
                  <c:v>161.75</c:v>
                </c:pt>
                <c:pt idx="5594">
                  <c:v>161.0</c:v>
                </c:pt>
                <c:pt idx="5595">
                  <c:v>160.5</c:v>
                </c:pt>
                <c:pt idx="5596">
                  <c:v>160.25</c:v>
                </c:pt>
                <c:pt idx="5597">
                  <c:v>160.0</c:v>
                </c:pt>
                <c:pt idx="5598">
                  <c:v>159.75</c:v>
                </c:pt>
                <c:pt idx="5599">
                  <c:v>158.75</c:v>
                </c:pt>
                <c:pt idx="5600">
                  <c:v>158.5</c:v>
                </c:pt>
                <c:pt idx="5601">
                  <c:v>158.0</c:v>
                </c:pt>
                <c:pt idx="5602">
                  <c:v>157.5</c:v>
                </c:pt>
                <c:pt idx="5603">
                  <c:v>157.25</c:v>
                </c:pt>
                <c:pt idx="5604">
                  <c:v>156.75</c:v>
                </c:pt>
                <c:pt idx="5605">
                  <c:v>156.25</c:v>
                </c:pt>
                <c:pt idx="5606">
                  <c:v>156.0</c:v>
                </c:pt>
                <c:pt idx="5607">
                  <c:v>155.75</c:v>
                </c:pt>
                <c:pt idx="5608">
                  <c:v>154.25</c:v>
                </c:pt>
                <c:pt idx="5609">
                  <c:v>153.5</c:v>
                </c:pt>
                <c:pt idx="5610">
                  <c:v>153.25</c:v>
                </c:pt>
                <c:pt idx="5611">
                  <c:v>152.75</c:v>
                </c:pt>
                <c:pt idx="5612">
                  <c:v>152.5</c:v>
                </c:pt>
                <c:pt idx="5613">
                  <c:v>152.25</c:v>
                </c:pt>
                <c:pt idx="5614">
                  <c:v>152.0</c:v>
                </c:pt>
                <c:pt idx="5615">
                  <c:v>151.75</c:v>
                </c:pt>
                <c:pt idx="5616">
                  <c:v>151.5</c:v>
                </c:pt>
                <c:pt idx="5617">
                  <c:v>151.25</c:v>
                </c:pt>
                <c:pt idx="5618">
                  <c:v>150.0</c:v>
                </c:pt>
                <c:pt idx="5619">
                  <c:v>149.5</c:v>
                </c:pt>
                <c:pt idx="5620">
                  <c:v>149.25</c:v>
                </c:pt>
                <c:pt idx="5621">
                  <c:v>149.0</c:v>
                </c:pt>
                <c:pt idx="5622">
                  <c:v>148.0</c:v>
                </c:pt>
                <c:pt idx="5623">
                  <c:v>147.75</c:v>
                </c:pt>
                <c:pt idx="5624">
                  <c:v>147.5</c:v>
                </c:pt>
                <c:pt idx="5625">
                  <c:v>147.25</c:v>
                </c:pt>
                <c:pt idx="5626">
                  <c:v>147.0</c:v>
                </c:pt>
                <c:pt idx="5627">
                  <c:v>146.5</c:v>
                </c:pt>
                <c:pt idx="5628">
                  <c:v>146.25</c:v>
                </c:pt>
                <c:pt idx="5629">
                  <c:v>146.0</c:v>
                </c:pt>
                <c:pt idx="5630">
                  <c:v>145.75</c:v>
                </c:pt>
                <c:pt idx="5631">
                  <c:v>145.5</c:v>
                </c:pt>
                <c:pt idx="5632">
                  <c:v>145.0</c:v>
                </c:pt>
                <c:pt idx="5633">
                  <c:v>144.75</c:v>
                </c:pt>
                <c:pt idx="5634">
                  <c:v>144.0</c:v>
                </c:pt>
                <c:pt idx="5635">
                  <c:v>143.25</c:v>
                </c:pt>
                <c:pt idx="5636">
                  <c:v>142.75</c:v>
                </c:pt>
                <c:pt idx="5637">
                  <c:v>141.75</c:v>
                </c:pt>
                <c:pt idx="5638">
                  <c:v>141.25</c:v>
                </c:pt>
                <c:pt idx="5639">
                  <c:v>140.5</c:v>
                </c:pt>
                <c:pt idx="5640">
                  <c:v>140.25</c:v>
                </c:pt>
                <c:pt idx="5641">
                  <c:v>139.5</c:v>
                </c:pt>
                <c:pt idx="5642">
                  <c:v>139.25</c:v>
                </c:pt>
                <c:pt idx="5643">
                  <c:v>138.5</c:v>
                </c:pt>
                <c:pt idx="5644">
                  <c:v>137.75</c:v>
                </c:pt>
                <c:pt idx="5645">
                  <c:v>137.5</c:v>
                </c:pt>
                <c:pt idx="5646">
                  <c:v>137.25</c:v>
                </c:pt>
                <c:pt idx="5647">
                  <c:v>136.75</c:v>
                </c:pt>
                <c:pt idx="5648">
                  <c:v>135.75</c:v>
                </c:pt>
                <c:pt idx="5649">
                  <c:v>134.5</c:v>
                </c:pt>
                <c:pt idx="5650">
                  <c:v>134.0</c:v>
                </c:pt>
                <c:pt idx="5651">
                  <c:v>133.5</c:v>
                </c:pt>
                <c:pt idx="5652">
                  <c:v>132.5</c:v>
                </c:pt>
                <c:pt idx="5653">
                  <c:v>132.0</c:v>
                </c:pt>
                <c:pt idx="5654">
                  <c:v>131.5</c:v>
                </c:pt>
                <c:pt idx="5655">
                  <c:v>131.25</c:v>
                </c:pt>
                <c:pt idx="5656">
                  <c:v>130.75</c:v>
                </c:pt>
                <c:pt idx="5657">
                  <c:v>129.5</c:v>
                </c:pt>
                <c:pt idx="5658">
                  <c:v>129.0</c:v>
                </c:pt>
                <c:pt idx="5659">
                  <c:v>127.75</c:v>
                </c:pt>
                <c:pt idx="5660">
                  <c:v>127.5</c:v>
                </c:pt>
                <c:pt idx="5661">
                  <c:v>126.5</c:v>
                </c:pt>
                <c:pt idx="5662">
                  <c:v>125.5</c:v>
                </c:pt>
                <c:pt idx="5663">
                  <c:v>125.0</c:v>
                </c:pt>
                <c:pt idx="5664">
                  <c:v>124.5</c:v>
                </c:pt>
                <c:pt idx="5665">
                  <c:v>123.25</c:v>
                </c:pt>
                <c:pt idx="5666">
                  <c:v>123.0</c:v>
                </c:pt>
                <c:pt idx="5667">
                  <c:v>122.25</c:v>
                </c:pt>
                <c:pt idx="5668">
                  <c:v>121.25</c:v>
                </c:pt>
                <c:pt idx="5669">
                  <c:v>120.5</c:v>
                </c:pt>
                <c:pt idx="5670">
                  <c:v>120.25</c:v>
                </c:pt>
                <c:pt idx="5671">
                  <c:v>119.25</c:v>
                </c:pt>
                <c:pt idx="5672">
                  <c:v>118.0</c:v>
                </c:pt>
                <c:pt idx="5673">
                  <c:v>117.0</c:v>
                </c:pt>
                <c:pt idx="5674">
                  <c:v>116.75</c:v>
                </c:pt>
                <c:pt idx="5675">
                  <c:v>116.0</c:v>
                </c:pt>
                <c:pt idx="5676">
                  <c:v>114.75</c:v>
                </c:pt>
                <c:pt idx="5677">
                  <c:v>114.25</c:v>
                </c:pt>
                <c:pt idx="5678">
                  <c:v>113.5</c:v>
                </c:pt>
                <c:pt idx="5679">
                  <c:v>113.0</c:v>
                </c:pt>
                <c:pt idx="5680">
                  <c:v>112.0</c:v>
                </c:pt>
                <c:pt idx="5681">
                  <c:v>111.0</c:v>
                </c:pt>
                <c:pt idx="5682">
                  <c:v>110.25</c:v>
                </c:pt>
                <c:pt idx="5683">
                  <c:v>108.75</c:v>
                </c:pt>
                <c:pt idx="5684">
                  <c:v>107.25</c:v>
                </c:pt>
                <c:pt idx="5685">
                  <c:v>105.5</c:v>
                </c:pt>
                <c:pt idx="5686">
                  <c:v>104.5</c:v>
                </c:pt>
                <c:pt idx="5687">
                  <c:v>103.5</c:v>
                </c:pt>
                <c:pt idx="5688">
                  <c:v>103.25</c:v>
                </c:pt>
                <c:pt idx="5689">
                  <c:v>102.25</c:v>
                </c:pt>
                <c:pt idx="5690">
                  <c:v>101.25</c:v>
                </c:pt>
                <c:pt idx="5691">
                  <c:v>101.0</c:v>
                </c:pt>
                <c:pt idx="5692">
                  <c:v>100.5</c:v>
                </c:pt>
                <c:pt idx="5693">
                  <c:v>100.0</c:v>
                </c:pt>
                <c:pt idx="5694">
                  <c:v>99.0</c:v>
                </c:pt>
                <c:pt idx="5695">
                  <c:v>98.75</c:v>
                </c:pt>
                <c:pt idx="5696">
                  <c:v>97.75</c:v>
                </c:pt>
                <c:pt idx="5697">
                  <c:v>97.0</c:v>
                </c:pt>
                <c:pt idx="5698">
                  <c:v>96.5</c:v>
                </c:pt>
                <c:pt idx="5699">
                  <c:v>96.0</c:v>
                </c:pt>
                <c:pt idx="5700">
                  <c:v>95.0</c:v>
                </c:pt>
                <c:pt idx="5701">
                  <c:v>93.25</c:v>
                </c:pt>
                <c:pt idx="5702">
                  <c:v>92.25</c:v>
                </c:pt>
                <c:pt idx="5703">
                  <c:v>92.0</c:v>
                </c:pt>
                <c:pt idx="5704">
                  <c:v>91.75</c:v>
                </c:pt>
                <c:pt idx="5705">
                  <c:v>91.0</c:v>
                </c:pt>
                <c:pt idx="5706">
                  <c:v>90.0</c:v>
                </c:pt>
                <c:pt idx="5707">
                  <c:v>89.0</c:v>
                </c:pt>
                <c:pt idx="5708">
                  <c:v>88.75</c:v>
                </c:pt>
                <c:pt idx="5709">
                  <c:v>87.75</c:v>
                </c:pt>
                <c:pt idx="5710">
                  <c:v>86.75</c:v>
                </c:pt>
                <c:pt idx="5711">
                  <c:v>86.25</c:v>
                </c:pt>
                <c:pt idx="5712">
                  <c:v>85.25</c:v>
                </c:pt>
                <c:pt idx="5713">
                  <c:v>84.25</c:v>
                </c:pt>
                <c:pt idx="5714">
                  <c:v>83.5</c:v>
                </c:pt>
                <c:pt idx="5715">
                  <c:v>81.75</c:v>
                </c:pt>
                <c:pt idx="5716">
                  <c:v>80.75</c:v>
                </c:pt>
                <c:pt idx="5717">
                  <c:v>80.25</c:v>
                </c:pt>
                <c:pt idx="5718">
                  <c:v>79.25</c:v>
                </c:pt>
                <c:pt idx="5719">
                  <c:v>78.75</c:v>
                </c:pt>
                <c:pt idx="5720">
                  <c:v>78.25</c:v>
                </c:pt>
                <c:pt idx="5721">
                  <c:v>77.0</c:v>
                </c:pt>
                <c:pt idx="5722">
                  <c:v>76.25</c:v>
                </c:pt>
                <c:pt idx="5723">
                  <c:v>75.25</c:v>
                </c:pt>
                <c:pt idx="5724">
                  <c:v>74.25</c:v>
                </c:pt>
                <c:pt idx="5725">
                  <c:v>73.75</c:v>
                </c:pt>
                <c:pt idx="5726">
                  <c:v>73.0</c:v>
                </c:pt>
                <c:pt idx="5727">
                  <c:v>72.5</c:v>
                </c:pt>
                <c:pt idx="5728">
                  <c:v>72.0</c:v>
                </c:pt>
                <c:pt idx="5729">
                  <c:v>71.25</c:v>
                </c:pt>
                <c:pt idx="5730">
                  <c:v>70.0</c:v>
                </c:pt>
                <c:pt idx="5731">
                  <c:v>68.75</c:v>
                </c:pt>
                <c:pt idx="5732">
                  <c:v>68.0</c:v>
                </c:pt>
                <c:pt idx="5733">
                  <c:v>67.25</c:v>
                </c:pt>
                <c:pt idx="5734">
                  <c:v>67.0</c:v>
                </c:pt>
                <c:pt idx="5735">
                  <c:v>66.25</c:v>
                </c:pt>
                <c:pt idx="5736">
                  <c:v>65.25</c:v>
                </c:pt>
                <c:pt idx="5737">
                  <c:v>64.75</c:v>
                </c:pt>
                <c:pt idx="5738">
                  <c:v>64.25</c:v>
                </c:pt>
                <c:pt idx="5739">
                  <c:v>64.0</c:v>
                </c:pt>
                <c:pt idx="5740">
                  <c:v>63.75</c:v>
                </c:pt>
                <c:pt idx="5741">
                  <c:v>63.5</c:v>
                </c:pt>
                <c:pt idx="5742">
                  <c:v>63.0</c:v>
                </c:pt>
                <c:pt idx="5743">
                  <c:v>62.5</c:v>
                </c:pt>
                <c:pt idx="5744">
                  <c:v>62.25</c:v>
                </c:pt>
                <c:pt idx="5745">
                  <c:v>61.0</c:v>
                </c:pt>
                <c:pt idx="5746">
                  <c:v>60.5</c:v>
                </c:pt>
                <c:pt idx="5747">
                  <c:v>60.0</c:v>
                </c:pt>
                <c:pt idx="5748">
                  <c:v>59.75</c:v>
                </c:pt>
                <c:pt idx="5749">
                  <c:v>58.5</c:v>
                </c:pt>
                <c:pt idx="5750">
                  <c:v>58.25</c:v>
                </c:pt>
                <c:pt idx="5751">
                  <c:v>58.0</c:v>
                </c:pt>
                <c:pt idx="5752">
                  <c:v>57.75</c:v>
                </c:pt>
                <c:pt idx="5753">
                  <c:v>57.0</c:v>
                </c:pt>
                <c:pt idx="5754">
                  <c:v>55.75</c:v>
                </c:pt>
                <c:pt idx="5755">
                  <c:v>55.25</c:v>
                </c:pt>
                <c:pt idx="5756">
                  <c:v>55.0</c:v>
                </c:pt>
                <c:pt idx="5757">
                  <c:v>54.75</c:v>
                </c:pt>
                <c:pt idx="5758">
                  <c:v>54.5</c:v>
                </c:pt>
                <c:pt idx="5759">
                  <c:v>54.0</c:v>
                </c:pt>
                <c:pt idx="5760">
                  <c:v>53.5</c:v>
                </c:pt>
                <c:pt idx="5761">
                  <c:v>53.25</c:v>
                </c:pt>
                <c:pt idx="5762">
                  <c:v>52.75</c:v>
                </c:pt>
                <c:pt idx="5763">
                  <c:v>52.5</c:v>
                </c:pt>
                <c:pt idx="5764">
                  <c:v>52.25</c:v>
                </c:pt>
                <c:pt idx="5765">
                  <c:v>51.75</c:v>
                </c:pt>
                <c:pt idx="5766">
                  <c:v>51.5</c:v>
                </c:pt>
                <c:pt idx="5767">
                  <c:v>51.25</c:v>
                </c:pt>
                <c:pt idx="5768">
                  <c:v>51.0</c:v>
                </c:pt>
                <c:pt idx="5769">
                  <c:v>50.25</c:v>
                </c:pt>
                <c:pt idx="5770">
                  <c:v>50.0</c:v>
                </c:pt>
                <c:pt idx="5771">
                  <c:v>49.75</c:v>
                </c:pt>
                <c:pt idx="5772">
                  <c:v>49.5</c:v>
                </c:pt>
                <c:pt idx="5773">
                  <c:v>49.25</c:v>
                </c:pt>
                <c:pt idx="5774">
                  <c:v>49.0</c:v>
                </c:pt>
                <c:pt idx="5775">
                  <c:v>48.75</c:v>
                </c:pt>
                <c:pt idx="5776">
                  <c:v>48.5</c:v>
                </c:pt>
                <c:pt idx="5777">
                  <c:v>48.25</c:v>
                </c:pt>
                <c:pt idx="5778">
                  <c:v>48.0</c:v>
                </c:pt>
                <c:pt idx="5779">
                  <c:v>47.75</c:v>
                </c:pt>
                <c:pt idx="5780">
                  <c:v>47.5</c:v>
                </c:pt>
                <c:pt idx="5781">
                  <c:v>47.25</c:v>
                </c:pt>
                <c:pt idx="5782">
                  <c:v>47.0</c:v>
                </c:pt>
                <c:pt idx="5783">
                  <c:v>46.75</c:v>
                </c:pt>
                <c:pt idx="5784">
                  <c:v>46.5</c:v>
                </c:pt>
                <c:pt idx="5785">
                  <c:v>46.25</c:v>
                </c:pt>
                <c:pt idx="5786">
                  <c:v>46.0</c:v>
                </c:pt>
                <c:pt idx="5787">
                  <c:v>45.5</c:v>
                </c:pt>
                <c:pt idx="5788">
                  <c:v>45.0</c:v>
                </c:pt>
                <c:pt idx="5789">
                  <c:v>44.75</c:v>
                </c:pt>
                <c:pt idx="5790">
                  <c:v>44.5</c:v>
                </c:pt>
                <c:pt idx="5791">
                  <c:v>44.25</c:v>
                </c:pt>
                <c:pt idx="5792">
                  <c:v>44.0</c:v>
                </c:pt>
                <c:pt idx="5793">
                  <c:v>43.75</c:v>
                </c:pt>
                <c:pt idx="5794">
                  <c:v>43.5</c:v>
                </c:pt>
                <c:pt idx="5795">
                  <c:v>43.25</c:v>
                </c:pt>
                <c:pt idx="5796">
                  <c:v>42.75</c:v>
                </c:pt>
                <c:pt idx="5797">
                  <c:v>42.5</c:v>
                </c:pt>
                <c:pt idx="5798">
                  <c:v>42.25</c:v>
                </c:pt>
                <c:pt idx="5799">
                  <c:v>42.0</c:v>
                </c:pt>
                <c:pt idx="5800">
                  <c:v>41.75</c:v>
                </c:pt>
                <c:pt idx="5801">
                  <c:v>41.5</c:v>
                </c:pt>
                <c:pt idx="5802">
                  <c:v>41.25</c:v>
                </c:pt>
                <c:pt idx="5803">
                  <c:v>41.0</c:v>
                </c:pt>
                <c:pt idx="5804">
                  <c:v>40.75</c:v>
                </c:pt>
                <c:pt idx="5805">
                  <c:v>40.0</c:v>
                </c:pt>
                <c:pt idx="5806">
                  <c:v>39.75</c:v>
                </c:pt>
                <c:pt idx="5807">
                  <c:v>39.5</c:v>
                </c:pt>
                <c:pt idx="5808">
                  <c:v>39.0</c:v>
                </c:pt>
                <c:pt idx="5809">
                  <c:v>38.75</c:v>
                </c:pt>
                <c:pt idx="5810">
                  <c:v>38.5</c:v>
                </c:pt>
                <c:pt idx="5811">
                  <c:v>37.75</c:v>
                </c:pt>
                <c:pt idx="5812">
                  <c:v>37.5</c:v>
                </c:pt>
                <c:pt idx="5813">
                  <c:v>37.0</c:v>
                </c:pt>
                <c:pt idx="5814">
                  <c:v>36.75</c:v>
                </c:pt>
                <c:pt idx="5815">
                  <c:v>36.5</c:v>
                </c:pt>
                <c:pt idx="5816">
                  <c:v>36.25</c:v>
                </c:pt>
                <c:pt idx="5817">
                  <c:v>36.0</c:v>
                </c:pt>
                <c:pt idx="5818">
                  <c:v>35.25</c:v>
                </c:pt>
                <c:pt idx="5819">
                  <c:v>35.0</c:v>
                </c:pt>
                <c:pt idx="5820">
                  <c:v>34.75</c:v>
                </c:pt>
                <c:pt idx="5821">
                  <c:v>34.5</c:v>
                </c:pt>
                <c:pt idx="5822">
                  <c:v>34.25</c:v>
                </c:pt>
                <c:pt idx="5823">
                  <c:v>34.0</c:v>
                </c:pt>
                <c:pt idx="5824">
                  <c:v>33.75</c:v>
                </c:pt>
                <c:pt idx="5825">
                  <c:v>33.5</c:v>
                </c:pt>
                <c:pt idx="5826">
                  <c:v>33.25</c:v>
                </c:pt>
                <c:pt idx="5827">
                  <c:v>32.75</c:v>
                </c:pt>
                <c:pt idx="5828">
                  <c:v>32.5</c:v>
                </c:pt>
                <c:pt idx="5829">
                  <c:v>32.0</c:v>
                </c:pt>
                <c:pt idx="5830">
                  <c:v>31.5</c:v>
                </c:pt>
                <c:pt idx="5831">
                  <c:v>31.0</c:v>
                </c:pt>
                <c:pt idx="5832">
                  <c:v>30.75</c:v>
                </c:pt>
                <c:pt idx="5833">
                  <c:v>30.0</c:v>
                </c:pt>
                <c:pt idx="5834">
                  <c:v>29.75</c:v>
                </c:pt>
                <c:pt idx="5835">
                  <c:v>29.5</c:v>
                </c:pt>
                <c:pt idx="5836">
                  <c:v>28.75</c:v>
                </c:pt>
                <c:pt idx="5837">
                  <c:v>28.0</c:v>
                </c:pt>
                <c:pt idx="5838">
                  <c:v>27.5</c:v>
                </c:pt>
                <c:pt idx="5839">
                  <c:v>27.25</c:v>
                </c:pt>
                <c:pt idx="5840">
                  <c:v>27.0</c:v>
                </c:pt>
                <c:pt idx="5841">
                  <c:v>26.75</c:v>
                </c:pt>
                <c:pt idx="5842">
                  <c:v>26.5</c:v>
                </c:pt>
                <c:pt idx="5843">
                  <c:v>26.25</c:v>
                </c:pt>
                <c:pt idx="5844">
                  <c:v>26.0</c:v>
                </c:pt>
                <c:pt idx="5845">
                  <c:v>25.75</c:v>
                </c:pt>
                <c:pt idx="5846">
                  <c:v>25.5</c:v>
                </c:pt>
                <c:pt idx="5847">
                  <c:v>25.25</c:v>
                </c:pt>
                <c:pt idx="5848">
                  <c:v>25.0</c:v>
                </c:pt>
                <c:pt idx="5849">
                  <c:v>24.75</c:v>
                </c:pt>
                <c:pt idx="5850">
                  <c:v>24.25</c:v>
                </c:pt>
                <c:pt idx="5851">
                  <c:v>24.0</c:v>
                </c:pt>
                <c:pt idx="5852">
                  <c:v>23.5</c:v>
                </c:pt>
                <c:pt idx="5853">
                  <c:v>23.25</c:v>
                </c:pt>
                <c:pt idx="5854">
                  <c:v>23.0</c:v>
                </c:pt>
                <c:pt idx="5855">
                  <c:v>22.75</c:v>
                </c:pt>
                <c:pt idx="5856">
                  <c:v>22.25</c:v>
                </c:pt>
                <c:pt idx="5857">
                  <c:v>22.0</c:v>
                </c:pt>
                <c:pt idx="5858">
                  <c:v>21.75</c:v>
                </c:pt>
                <c:pt idx="5859">
                  <c:v>21.25</c:v>
                </c:pt>
                <c:pt idx="5860">
                  <c:v>20.5</c:v>
                </c:pt>
                <c:pt idx="5861">
                  <c:v>20.25</c:v>
                </c:pt>
                <c:pt idx="5862">
                  <c:v>20.0</c:v>
                </c:pt>
                <c:pt idx="5863">
                  <c:v>19.75</c:v>
                </c:pt>
                <c:pt idx="5864">
                  <c:v>19.5</c:v>
                </c:pt>
                <c:pt idx="5865">
                  <c:v>19.25</c:v>
                </c:pt>
                <c:pt idx="5866">
                  <c:v>19.0</c:v>
                </c:pt>
                <c:pt idx="5867">
                  <c:v>18.75</c:v>
                </c:pt>
                <c:pt idx="5868">
                  <c:v>18.5</c:v>
                </c:pt>
                <c:pt idx="5869">
                  <c:v>18.25</c:v>
                </c:pt>
                <c:pt idx="5870">
                  <c:v>18.0</c:v>
                </c:pt>
                <c:pt idx="5871">
                  <c:v>17.5</c:v>
                </c:pt>
                <c:pt idx="5872">
                  <c:v>17.25</c:v>
                </c:pt>
                <c:pt idx="5873">
                  <c:v>17.0</c:v>
                </c:pt>
                <c:pt idx="5874">
                  <c:v>16.5</c:v>
                </c:pt>
                <c:pt idx="5875">
                  <c:v>16.25</c:v>
                </c:pt>
                <c:pt idx="5876">
                  <c:v>16.0</c:v>
                </c:pt>
                <c:pt idx="5877">
                  <c:v>15.5</c:v>
                </c:pt>
                <c:pt idx="5878">
                  <c:v>15.25</c:v>
                </c:pt>
                <c:pt idx="5879">
                  <c:v>15.0</c:v>
                </c:pt>
                <c:pt idx="5880">
                  <c:v>14.75</c:v>
                </c:pt>
                <c:pt idx="5881">
                  <c:v>14.5</c:v>
                </c:pt>
                <c:pt idx="5882">
                  <c:v>14.25</c:v>
                </c:pt>
                <c:pt idx="5883">
                  <c:v>14.0</c:v>
                </c:pt>
                <c:pt idx="5884">
                  <c:v>13.5</c:v>
                </c:pt>
                <c:pt idx="5885">
                  <c:v>13.25</c:v>
                </c:pt>
                <c:pt idx="5886">
                  <c:v>13.0</c:v>
                </c:pt>
                <c:pt idx="5887">
                  <c:v>12.5</c:v>
                </c:pt>
                <c:pt idx="5888">
                  <c:v>12.25</c:v>
                </c:pt>
                <c:pt idx="5889">
                  <c:v>12.0</c:v>
                </c:pt>
                <c:pt idx="5890">
                  <c:v>11.75</c:v>
                </c:pt>
                <c:pt idx="5891">
                  <c:v>11.25</c:v>
                </c:pt>
                <c:pt idx="5892">
                  <c:v>11.0</c:v>
                </c:pt>
                <c:pt idx="5893">
                  <c:v>10.75</c:v>
                </c:pt>
                <c:pt idx="5894">
                  <c:v>10.5</c:v>
                </c:pt>
                <c:pt idx="5895">
                  <c:v>10.0</c:v>
                </c:pt>
                <c:pt idx="5896">
                  <c:v>9.5</c:v>
                </c:pt>
                <c:pt idx="5897">
                  <c:v>9.0</c:v>
                </c:pt>
                <c:pt idx="5898">
                  <c:v>8.75</c:v>
                </c:pt>
                <c:pt idx="5899">
                  <c:v>8.5</c:v>
                </c:pt>
                <c:pt idx="5900">
                  <c:v>8.25</c:v>
                </c:pt>
                <c:pt idx="5901">
                  <c:v>8.0</c:v>
                </c:pt>
                <c:pt idx="5902">
                  <c:v>7.5</c:v>
                </c:pt>
                <c:pt idx="5903">
                  <c:v>7.25</c:v>
                </c:pt>
                <c:pt idx="5904">
                  <c:v>7.0</c:v>
                </c:pt>
                <c:pt idx="5905">
                  <c:v>6.75</c:v>
                </c:pt>
                <c:pt idx="5906">
                  <c:v>6.25</c:v>
                </c:pt>
                <c:pt idx="5907">
                  <c:v>6.0</c:v>
                </c:pt>
                <c:pt idx="5908">
                  <c:v>5.75</c:v>
                </c:pt>
                <c:pt idx="5909">
                  <c:v>5.5</c:v>
                </c:pt>
                <c:pt idx="5910">
                  <c:v>5.25</c:v>
                </c:pt>
                <c:pt idx="5911">
                  <c:v>5.0</c:v>
                </c:pt>
                <c:pt idx="5912">
                  <c:v>4.5</c:v>
                </c:pt>
                <c:pt idx="5913">
                  <c:v>4.25</c:v>
                </c:pt>
                <c:pt idx="5914">
                  <c:v>4.0</c:v>
                </c:pt>
                <c:pt idx="5915">
                  <c:v>3.75</c:v>
                </c:pt>
                <c:pt idx="5916">
                  <c:v>3.5</c:v>
                </c:pt>
                <c:pt idx="5917">
                  <c:v>3.25</c:v>
                </c:pt>
                <c:pt idx="5918">
                  <c:v>3.0</c:v>
                </c:pt>
                <c:pt idx="5919">
                  <c:v>2.5</c:v>
                </c:pt>
                <c:pt idx="5920">
                  <c:v>2.0</c:v>
                </c:pt>
                <c:pt idx="5921">
                  <c:v>1.75</c:v>
                </c:pt>
                <c:pt idx="5922">
                  <c:v>1.5</c:v>
                </c:pt>
                <c:pt idx="5923">
                  <c:v>1.25</c:v>
                </c:pt>
                <c:pt idx="5924">
                  <c:v>1.0</c:v>
                </c:pt>
                <c:pt idx="5925">
                  <c:v>0.75</c:v>
                </c:pt>
                <c:pt idx="5926">
                  <c:v>0.5</c:v>
                </c:pt>
              </c:numCache>
            </c:numRef>
          </c:xVal>
          <c:yVal>
            <c:numRef>
              <c:f>Werte!$A$1:$A$5927</c:f>
              <c:numCache>
                <c:formatCode>General</c:formatCode>
                <c:ptCount val="5927"/>
                <c:pt idx="0">
                  <c:v>0.0</c:v>
                </c:pt>
                <c:pt idx="1">
                  <c:v>32.0</c:v>
                </c:pt>
                <c:pt idx="2">
                  <c:v>551.0</c:v>
                </c:pt>
                <c:pt idx="3">
                  <c:v>2815.0</c:v>
                </c:pt>
                <c:pt idx="4">
                  <c:v>2818.0</c:v>
                </c:pt>
                <c:pt idx="5">
                  <c:v>2820.0</c:v>
                </c:pt>
                <c:pt idx="6">
                  <c:v>2826.0</c:v>
                </c:pt>
                <c:pt idx="7">
                  <c:v>2827.0</c:v>
                </c:pt>
                <c:pt idx="8">
                  <c:v>2828.0</c:v>
                </c:pt>
                <c:pt idx="9">
                  <c:v>2829.0</c:v>
                </c:pt>
                <c:pt idx="10">
                  <c:v>2830.0</c:v>
                </c:pt>
                <c:pt idx="11">
                  <c:v>2831.0</c:v>
                </c:pt>
                <c:pt idx="12">
                  <c:v>2832.0</c:v>
                </c:pt>
                <c:pt idx="13">
                  <c:v>2834.0</c:v>
                </c:pt>
                <c:pt idx="14">
                  <c:v>2835.0</c:v>
                </c:pt>
                <c:pt idx="15">
                  <c:v>2836.0</c:v>
                </c:pt>
                <c:pt idx="16">
                  <c:v>2837.0</c:v>
                </c:pt>
                <c:pt idx="17">
                  <c:v>2838.0</c:v>
                </c:pt>
                <c:pt idx="18">
                  <c:v>2839.0</c:v>
                </c:pt>
                <c:pt idx="19">
                  <c:v>2840.0</c:v>
                </c:pt>
                <c:pt idx="20">
                  <c:v>2842.0</c:v>
                </c:pt>
                <c:pt idx="21">
                  <c:v>2843.0</c:v>
                </c:pt>
                <c:pt idx="22">
                  <c:v>2844.0</c:v>
                </c:pt>
                <c:pt idx="23">
                  <c:v>2845.0</c:v>
                </c:pt>
                <c:pt idx="24">
                  <c:v>2846.0</c:v>
                </c:pt>
                <c:pt idx="25">
                  <c:v>2847.0</c:v>
                </c:pt>
                <c:pt idx="26">
                  <c:v>2848.0</c:v>
                </c:pt>
                <c:pt idx="27">
                  <c:v>2849.0</c:v>
                </c:pt>
                <c:pt idx="28">
                  <c:v>2850.0</c:v>
                </c:pt>
                <c:pt idx="29">
                  <c:v>2851.0</c:v>
                </c:pt>
                <c:pt idx="30">
                  <c:v>2852.0</c:v>
                </c:pt>
                <c:pt idx="31">
                  <c:v>2853.0</c:v>
                </c:pt>
                <c:pt idx="32">
                  <c:v>2854.0</c:v>
                </c:pt>
                <c:pt idx="33">
                  <c:v>2855.0</c:v>
                </c:pt>
                <c:pt idx="34">
                  <c:v>2856.0</c:v>
                </c:pt>
                <c:pt idx="35">
                  <c:v>2857.0</c:v>
                </c:pt>
                <c:pt idx="36">
                  <c:v>2858.0</c:v>
                </c:pt>
                <c:pt idx="37">
                  <c:v>2859.0</c:v>
                </c:pt>
                <c:pt idx="38">
                  <c:v>2860.0</c:v>
                </c:pt>
                <c:pt idx="39">
                  <c:v>2861.0</c:v>
                </c:pt>
                <c:pt idx="40">
                  <c:v>2862.0</c:v>
                </c:pt>
                <c:pt idx="41">
                  <c:v>2863.0</c:v>
                </c:pt>
                <c:pt idx="42">
                  <c:v>2864.0</c:v>
                </c:pt>
                <c:pt idx="43">
                  <c:v>2865.0</c:v>
                </c:pt>
                <c:pt idx="44">
                  <c:v>2866.0</c:v>
                </c:pt>
                <c:pt idx="45">
                  <c:v>2867.0</c:v>
                </c:pt>
                <c:pt idx="46">
                  <c:v>2868.0</c:v>
                </c:pt>
                <c:pt idx="47">
                  <c:v>2869.0</c:v>
                </c:pt>
                <c:pt idx="48">
                  <c:v>2870.0</c:v>
                </c:pt>
                <c:pt idx="49">
                  <c:v>2871.0</c:v>
                </c:pt>
                <c:pt idx="50">
                  <c:v>2872.0</c:v>
                </c:pt>
                <c:pt idx="51">
                  <c:v>2873.0</c:v>
                </c:pt>
                <c:pt idx="52">
                  <c:v>2874.0</c:v>
                </c:pt>
                <c:pt idx="53">
                  <c:v>2875.0</c:v>
                </c:pt>
                <c:pt idx="54">
                  <c:v>2876.0</c:v>
                </c:pt>
                <c:pt idx="55">
                  <c:v>2877.0</c:v>
                </c:pt>
                <c:pt idx="56">
                  <c:v>2878.0</c:v>
                </c:pt>
                <c:pt idx="57">
                  <c:v>2879.0</c:v>
                </c:pt>
                <c:pt idx="58">
                  <c:v>2880.0</c:v>
                </c:pt>
                <c:pt idx="59">
                  <c:v>2881.0</c:v>
                </c:pt>
                <c:pt idx="60">
                  <c:v>2882.0</c:v>
                </c:pt>
                <c:pt idx="61">
                  <c:v>2883.0</c:v>
                </c:pt>
                <c:pt idx="62">
                  <c:v>2884.0</c:v>
                </c:pt>
                <c:pt idx="63">
                  <c:v>2885.0</c:v>
                </c:pt>
                <c:pt idx="64">
                  <c:v>2886.0</c:v>
                </c:pt>
                <c:pt idx="65">
                  <c:v>2887.0</c:v>
                </c:pt>
                <c:pt idx="66">
                  <c:v>2888.0</c:v>
                </c:pt>
                <c:pt idx="67">
                  <c:v>2889.0</c:v>
                </c:pt>
                <c:pt idx="68">
                  <c:v>2890.0</c:v>
                </c:pt>
                <c:pt idx="69">
                  <c:v>2891.0</c:v>
                </c:pt>
                <c:pt idx="70">
                  <c:v>2892.0</c:v>
                </c:pt>
                <c:pt idx="71">
                  <c:v>2893.0</c:v>
                </c:pt>
                <c:pt idx="72">
                  <c:v>2894.0</c:v>
                </c:pt>
                <c:pt idx="73">
                  <c:v>2895.0</c:v>
                </c:pt>
                <c:pt idx="74">
                  <c:v>2896.0</c:v>
                </c:pt>
                <c:pt idx="75">
                  <c:v>2897.0</c:v>
                </c:pt>
                <c:pt idx="76">
                  <c:v>2898.0</c:v>
                </c:pt>
                <c:pt idx="77">
                  <c:v>2899.0</c:v>
                </c:pt>
                <c:pt idx="78">
                  <c:v>2900.0</c:v>
                </c:pt>
                <c:pt idx="79">
                  <c:v>2901.0</c:v>
                </c:pt>
                <c:pt idx="80">
                  <c:v>2902.0</c:v>
                </c:pt>
                <c:pt idx="81">
                  <c:v>2903.0</c:v>
                </c:pt>
                <c:pt idx="82">
                  <c:v>2904.0</c:v>
                </c:pt>
                <c:pt idx="83">
                  <c:v>2905.0</c:v>
                </c:pt>
                <c:pt idx="84">
                  <c:v>2906.0</c:v>
                </c:pt>
                <c:pt idx="85">
                  <c:v>2907.0</c:v>
                </c:pt>
                <c:pt idx="86">
                  <c:v>2908.0</c:v>
                </c:pt>
                <c:pt idx="87">
                  <c:v>2909.0</c:v>
                </c:pt>
                <c:pt idx="88">
                  <c:v>2910.0</c:v>
                </c:pt>
                <c:pt idx="89">
                  <c:v>2911.0</c:v>
                </c:pt>
                <c:pt idx="90">
                  <c:v>2912.0</c:v>
                </c:pt>
                <c:pt idx="91">
                  <c:v>2913.0</c:v>
                </c:pt>
                <c:pt idx="92">
                  <c:v>2914.0</c:v>
                </c:pt>
                <c:pt idx="93">
                  <c:v>2915.0</c:v>
                </c:pt>
                <c:pt idx="94">
                  <c:v>2916.0</c:v>
                </c:pt>
                <c:pt idx="95">
                  <c:v>2917.0</c:v>
                </c:pt>
                <c:pt idx="96">
                  <c:v>2918.0</c:v>
                </c:pt>
                <c:pt idx="97">
                  <c:v>2919.0</c:v>
                </c:pt>
                <c:pt idx="98">
                  <c:v>2920.0</c:v>
                </c:pt>
                <c:pt idx="99">
                  <c:v>2921.0</c:v>
                </c:pt>
                <c:pt idx="100">
                  <c:v>2922.0</c:v>
                </c:pt>
                <c:pt idx="101">
                  <c:v>2923.0</c:v>
                </c:pt>
                <c:pt idx="102">
                  <c:v>2924.0</c:v>
                </c:pt>
                <c:pt idx="103">
                  <c:v>2925.0</c:v>
                </c:pt>
                <c:pt idx="104">
                  <c:v>2926.0</c:v>
                </c:pt>
                <c:pt idx="105">
                  <c:v>2927.0</c:v>
                </c:pt>
                <c:pt idx="106">
                  <c:v>2928.0</c:v>
                </c:pt>
                <c:pt idx="107">
                  <c:v>2929.0</c:v>
                </c:pt>
                <c:pt idx="108">
                  <c:v>2930.0</c:v>
                </c:pt>
                <c:pt idx="109">
                  <c:v>2931.0</c:v>
                </c:pt>
                <c:pt idx="110">
                  <c:v>2932.0</c:v>
                </c:pt>
                <c:pt idx="111">
                  <c:v>2933.0</c:v>
                </c:pt>
                <c:pt idx="112">
                  <c:v>2934.0</c:v>
                </c:pt>
                <c:pt idx="113">
                  <c:v>2935.0</c:v>
                </c:pt>
                <c:pt idx="114">
                  <c:v>2936.0</c:v>
                </c:pt>
                <c:pt idx="115">
                  <c:v>2937.0</c:v>
                </c:pt>
                <c:pt idx="116">
                  <c:v>2938.0</c:v>
                </c:pt>
                <c:pt idx="117">
                  <c:v>2939.0</c:v>
                </c:pt>
                <c:pt idx="118">
                  <c:v>2940.0</c:v>
                </c:pt>
                <c:pt idx="119">
                  <c:v>2941.0</c:v>
                </c:pt>
                <c:pt idx="120">
                  <c:v>2942.0</c:v>
                </c:pt>
                <c:pt idx="121">
                  <c:v>2943.0</c:v>
                </c:pt>
                <c:pt idx="122">
                  <c:v>2944.0</c:v>
                </c:pt>
                <c:pt idx="123">
                  <c:v>2945.0</c:v>
                </c:pt>
                <c:pt idx="124">
                  <c:v>2946.0</c:v>
                </c:pt>
                <c:pt idx="125">
                  <c:v>2947.0</c:v>
                </c:pt>
                <c:pt idx="126">
                  <c:v>2948.0</c:v>
                </c:pt>
                <c:pt idx="127">
                  <c:v>2949.0</c:v>
                </c:pt>
                <c:pt idx="128">
                  <c:v>2950.0</c:v>
                </c:pt>
                <c:pt idx="129">
                  <c:v>2951.0</c:v>
                </c:pt>
                <c:pt idx="130">
                  <c:v>2952.0</c:v>
                </c:pt>
                <c:pt idx="131">
                  <c:v>2953.0</c:v>
                </c:pt>
                <c:pt idx="132">
                  <c:v>2954.0</c:v>
                </c:pt>
                <c:pt idx="133">
                  <c:v>2955.0</c:v>
                </c:pt>
                <c:pt idx="134">
                  <c:v>2956.0</c:v>
                </c:pt>
                <c:pt idx="135">
                  <c:v>2957.0</c:v>
                </c:pt>
                <c:pt idx="136">
                  <c:v>2958.0</c:v>
                </c:pt>
                <c:pt idx="137">
                  <c:v>2959.0</c:v>
                </c:pt>
                <c:pt idx="138">
                  <c:v>2960.0</c:v>
                </c:pt>
                <c:pt idx="139">
                  <c:v>2961.0</c:v>
                </c:pt>
                <c:pt idx="140">
                  <c:v>2962.0</c:v>
                </c:pt>
                <c:pt idx="141">
                  <c:v>2963.0</c:v>
                </c:pt>
                <c:pt idx="142">
                  <c:v>2964.0</c:v>
                </c:pt>
                <c:pt idx="143">
                  <c:v>2965.0</c:v>
                </c:pt>
                <c:pt idx="144">
                  <c:v>2966.0</c:v>
                </c:pt>
                <c:pt idx="145">
                  <c:v>2967.0</c:v>
                </c:pt>
                <c:pt idx="146">
                  <c:v>2968.0</c:v>
                </c:pt>
                <c:pt idx="147">
                  <c:v>2969.0</c:v>
                </c:pt>
                <c:pt idx="148">
                  <c:v>2970.0</c:v>
                </c:pt>
                <c:pt idx="149">
                  <c:v>2971.0</c:v>
                </c:pt>
                <c:pt idx="150">
                  <c:v>2972.0</c:v>
                </c:pt>
                <c:pt idx="151">
                  <c:v>2973.0</c:v>
                </c:pt>
                <c:pt idx="152">
                  <c:v>2974.0</c:v>
                </c:pt>
                <c:pt idx="153">
                  <c:v>2975.0</c:v>
                </c:pt>
                <c:pt idx="154">
                  <c:v>2976.0</c:v>
                </c:pt>
                <c:pt idx="155">
                  <c:v>2977.0</c:v>
                </c:pt>
                <c:pt idx="156">
                  <c:v>2978.0</c:v>
                </c:pt>
                <c:pt idx="157">
                  <c:v>2979.0</c:v>
                </c:pt>
                <c:pt idx="158">
                  <c:v>2980.0</c:v>
                </c:pt>
                <c:pt idx="159">
                  <c:v>2981.0</c:v>
                </c:pt>
                <c:pt idx="160">
                  <c:v>2982.0</c:v>
                </c:pt>
                <c:pt idx="161">
                  <c:v>2983.0</c:v>
                </c:pt>
                <c:pt idx="162">
                  <c:v>2984.0</c:v>
                </c:pt>
                <c:pt idx="163">
                  <c:v>2985.0</c:v>
                </c:pt>
                <c:pt idx="164">
                  <c:v>2986.0</c:v>
                </c:pt>
                <c:pt idx="165">
                  <c:v>2987.0</c:v>
                </c:pt>
                <c:pt idx="166">
                  <c:v>2988.0</c:v>
                </c:pt>
                <c:pt idx="167">
                  <c:v>2989.0</c:v>
                </c:pt>
                <c:pt idx="168">
                  <c:v>2990.0</c:v>
                </c:pt>
                <c:pt idx="169">
                  <c:v>2991.0</c:v>
                </c:pt>
                <c:pt idx="170">
                  <c:v>2992.0</c:v>
                </c:pt>
                <c:pt idx="171">
                  <c:v>2993.0</c:v>
                </c:pt>
                <c:pt idx="172">
                  <c:v>2994.0</c:v>
                </c:pt>
                <c:pt idx="173">
                  <c:v>2995.0</c:v>
                </c:pt>
                <c:pt idx="174">
                  <c:v>2996.0</c:v>
                </c:pt>
                <c:pt idx="175">
                  <c:v>2997.0</c:v>
                </c:pt>
                <c:pt idx="176">
                  <c:v>2998.0</c:v>
                </c:pt>
                <c:pt idx="177">
                  <c:v>2999.0</c:v>
                </c:pt>
                <c:pt idx="178">
                  <c:v>3000.0</c:v>
                </c:pt>
                <c:pt idx="179">
                  <c:v>3001.0</c:v>
                </c:pt>
                <c:pt idx="180">
                  <c:v>3002.0</c:v>
                </c:pt>
                <c:pt idx="181">
                  <c:v>3003.0</c:v>
                </c:pt>
                <c:pt idx="182">
                  <c:v>3004.0</c:v>
                </c:pt>
                <c:pt idx="183">
                  <c:v>3005.0</c:v>
                </c:pt>
                <c:pt idx="184">
                  <c:v>3006.0</c:v>
                </c:pt>
                <c:pt idx="185">
                  <c:v>3007.0</c:v>
                </c:pt>
                <c:pt idx="186">
                  <c:v>3008.0</c:v>
                </c:pt>
                <c:pt idx="187">
                  <c:v>3009.0</c:v>
                </c:pt>
                <c:pt idx="188">
                  <c:v>3010.0</c:v>
                </c:pt>
                <c:pt idx="189">
                  <c:v>3011.0</c:v>
                </c:pt>
                <c:pt idx="190">
                  <c:v>3012.0</c:v>
                </c:pt>
                <c:pt idx="191">
                  <c:v>3013.0</c:v>
                </c:pt>
                <c:pt idx="192">
                  <c:v>3014.0</c:v>
                </c:pt>
                <c:pt idx="193">
                  <c:v>3015.0</c:v>
                </c:pt>
                <c:pt idx="194">
                  <c:v>3016.0</c:v>
                </c:pt>
                <c:pt idx="195">
                  <c:v>3017.0</c:v>
                </c:pt>
                <c:pt idx="196">
                  <c:v>3018.0</c:v>
                </c:pt>
                <c:pt idx="197">
                  <c:v>3019.0</c:v>
                </c:pt>
                <c:pt idx="198">
                  <c:v>3020.0</c:v>
                </c:pt>
                <c:pt idx="199">
                  <c:v>3021.0</c:v>
                </c:pt>
                <c:pt idx="200">
                  <c:v>3022.0</c:v>
                </c:pt>
                <c:pt idx="201">
                  <c:v>3023.0</c:v>
                </c:pt>
                <c:pt idx="202">
                  <c:v>3024.0</c:v>
                </c:pt>
                <c:pt idx="203">
                  <c:v>3025.0</c:v>
                </c:pt>
                <c:pt idx="204">
                  <c:v>3026.0</c:v>
                </c:pt>
                <c:pt idx="205">
                  <c:v>3027.0</c:v>
                </c:pt>
                <c:pt idx="206">
                  <c:v>3028.0</c:v>
                </c:pt>
                <c:pt idx="207">
                  <c:v>3029.0</c:v>
                </c:pt>
                <c:pt idx="208">
                  <c:v>3030.0</c:v>
                </c:pt>
                <c:pt idx="209">
                  <c:v>3031.0</c:v>
                </c:pt>
                <c:pt idx="210">
                  <c:v>3032.0</c:v>
                </c:pt>
                <c:pt idx="211">
                  <c:v>3033.0</c:v>
                </c:pt>
                <c:pt idx="212">
                  <c:v>3034.0</c:v>
                </c:pt>
                <c:pt idx="213">
                  <c:v>3035.0</c:v>
                </c:pt>
                <c:pt idx="214">
                  <c:v>3036.0</c:v>
                </c:pt>
                <c:pt idx="215">
                  <c:v>3037.0</c:v>
                </c:pt>
                <c:pt idx="216">
                  <c:v>3038.0</c:v>
                </c:pt>
                <c:pt idx="217">
                  <c:v>3039.0</c:v>
                </c:pt>
                <c:pt idx="218">
                  <c:v>3040.0</c:v>
                </c:pt>
                <c:pt idx="219">
                  <c:v>3041.0</c:v>
                </c:pt>
                <c:pt idx="220">
                  <c:v>3042.0</c:v>
                </c:pt>
                <c:pt idx="221">
                  <c:v>3043.0</c:v>
                </c:pt>
                <c:pt idx="222">
                  <c:v>3044.0</c:v>
                </c:pt>
                <c:pt idx="223">
                  <c:v>3045.0</c:v>
                </c:pt>
                <c:pt idx="224">
                  <c:v>3046.0</c:v>
                </c:pt>
                <c:pt idx="225">
                  <c:v>3047.0</c:v>
                </c:pt>
                <c:pt idx="226">
                  <c:v>3048.0</c:v>
                </c:pt>
                <c:pt idx="227">
                  <c:v>3049.0</c:v>
                </c:pt>
                <c:pt idx="228">
                  <c:v>3050.0</c:v>
                </c:pt>
                <c:pt idx="229">
                  <c:v>3051.0</c:v>
                </c:pt>
                <c:pt idx="230">
                  <c:v>3052.0</c:v>
                </c:pt>
                <c:pt idx="231">
                  <c:v>3053.0</c:v>
                </c:pt>
                <c:pt idx="232">
                  <c:v>3054.0</c:v>
                </c:pt>
                <c:pt idx="233">
                  <c:v>3055.0</c:v>
                </c:pt>
                <c:pt idx="234">
                  <c:v>3056.0</c:v>
                </c:pt>
                <c:pt idx="235">
                  <c:v>3057.0</c:v>
                </c:pt>
                <c:pt idx="236">
                  <c:v>3058.0</c:v>
                </c:pt>
                <c:pt idx="237">
                  <c:v>3059.0</c:v>
                </c:pt>
                <c:pt idx="238">
                  <c:v>3060.0</c:v>
                </c:pt>
                <c:pt idx="239">
                  <c:v>3061.0</c:v>
                </c:pt>
                <c:pt idx="240">
                  <c:v>3062.0</c:v>
                </c:pt>
                <c:pt idx="241">
                  <c:v>3063.0</c:v>
                </c:pt>
                <c:pt idx="242">
                  <c:v>3064.0</c:v>
                </c:pt>
                <c:pt idx="243">
                  <c:v>3065.0</c:v>
                </c:pt>
                <c:pt idx="244">
                  <c:v>3066.0</c:v>
                </c:pt>
                <c:pt idx="245">
                  <c:v>3067.0</c:v>
                </c:pt>
                <c:pt idx="246">
                  <c:v>3068.0</c:v>
                </c:pt>
                <c:pt idx="247">
                  <c:v>3069.0</c:v>
                </c:pt>
                <c:pt idx="248">
                  <c:v>3070.0</c:v>
                </c:pt>
                <c:pt idx="249">
                  <c:v>3071.0</c:v>
                </c:pt>
                <c:pt idx="250">
                  <c:v>3072.0</c:v>
                </c:pt>
                <c:pt idx="251">
                  <c:v>3073.0</c:v>
                </c:pt>
                <c:pt idx="252">
                  <c:v>3074.0</c:v>
                </c:pt>
                <c:pt idx="253">
                  <c:v>3075.0</c:v>
                </c:pt>
                <c:pt idx="254">
                  <c:v>3076.0</c:v>
                </c:pt>
                <c:pt idx="255">
                  <c:v>3077.0</c:v>
                </c:pt>
                <c:pt idx="256">
                  <c:v>3078.0</c:v>
                </c:pt>
                <c:pt idx="257">
                  <c:v>3079.0</c:v>
                </c:pt>
                <c:pt idx="258">
                  <c:v>3080.0</c:v>
                </c:pt>
                <c:pt idx="259">
                  <c:v>3081.0</c:v>
                </c:pt>
                <c:pt idx="260">
                  <c:v>3082.0</c:v>
                </c:pt>
                <c:pt idx="261">
                  <c:v>3083.0</c:v>
                </c:pt>
                <c:pt idx="262">
                  <c:v>3084.0</c:v>
                </c:pt>
                <c:pt idx="263">
                  <c:v>3085.0</c:v>
                </c:pt>
                <c:pt idx="264">
                  <c:v>3086.0</c:v>
                </c:pt>
                <c:pt idx="265">
                  <c:v>3087.0</c:v>
                </c:pt>
                <c:pt idx="266">
                  <c:v>3088.0</c:v>
                </c:pt>
                <c:pt idx="267">
                  <c:v>3089.0</c:v>
                </c:pt>
                <c:pt idx="268">
                  <c:v>3090.0</c:v>
                </c:pt>
                <c:pt idx="269">
                  <c:v>3091.0</c:v>
                </c:pt>
                <c:pt idx="270">
                  <c:v>3092.0</c:v>
                </c:pt>
                <c:pt idx="271">
                  <c:v>3093.0</c:v>
                </c:pt>
                <c:pt idx="272">
                  <c:v>3094.0</c:v>
                </c:pt>
                <c:pt idx="273">
                  <c:v>3095.0</c:v>
                </c:pt>
                <c:pt idx="274">
                  <c:v>3096.0</c:v>
                </c:pt>
                <c:pt idx="275">
                  <c:v>3097.0</c:v>
                </c:pt>
                <c:pt idx="276">
                  <c:v>3098.0</c:v>
                </c:pt>
                <c:pt idx="277">
                  <c:v>3099.0</c:v>
                </c:pt>
                <c:pt idx="278">
                  <c:v>3100.0</c:v>
                </c:pt>
                <c:pt idx="279">
                  <c:v>3101.0</c:v>
                </c:pt>
                <c:pt idx="280">
                  <c:v>3102.0</c:v>
                </c:pt>
                <c:pt idx="281">
                  <c:v>3103.0</c:v>
                </c:pt>
                <c:pt idx="282">
                  <c:v>3104.0</c:v>
                </c:pt>
                <c:pt idx="283">
                  <c:v>3105.0</c:v>
                </c:pt>
                <c:pt idx="284">
                  <c:v>3106.0</c:v>
                </c:pt>
                <c:pt idx="285">
                  <c:v>3107.0</c:v>
                </c:pt>
                <c:pt idx="286">
                  <c:v>3108.0</c:v>
                </c:pt>
                <c:pt idx="287">
                  <c:v>3109.0</c:v>
                </c:pt>
                <c:pt idx="288">
                  <c:v>3110.0</c:v>
                </c:pt>
                <c:pt idx="289">
                  <c:v>3111.0</c:v>
                </c:pt>
                <c:pt idx="290">
                  <c:v>3112.0</c:v>
                </c:pt>
                <c:pt idx="291">
                  <c:v>3113.0</c:v>
                </c:pt>
                <c:pt idx="292">
                  <c:v>3114.0</c:v>
                </c:pt>
                <c:pt idx="293">
                  <c:v>3115.0</c:v>
                </c:pt>
                <c:pt idx="294">
                  <c:v>3116.0</c:v>
                </c:pt>
                <c:pt idx="295">
                  <c:v>3117.0</c:v>
                </c:pt>
                <c:pt idx="296">
                  <c:v>3118.0</c:v>
                </c:pt>
                <c:pt idx="297">
                  <c:v>3119.0</c:v>
                </c:pt>
                <c:pt idx="298">
                  <c:v>3120.0</c:v>
                </c:pt>
                <c:pt idx="299">
                  <c:v>3121.0</c:v>
                </c:pt>
                <c:pt idx="300">
                  <c:v>3122.0</c:v>
                </c:pt>
                <c:pt idx="301">
                  <c:v>3123.0</c:v>
                </c:pt>
                <c:pt idx="302">
                  <c:v>3124.0</c:v>
                </c:pt>
                <c:pt idx="303">
                  <c:v>3125.0</c:v>
                </c:pt>
                <c:pt idx="304">
                  <c:v>3126.0</c:v>
                </c:pt>
                <c:pt idx="305">
                  <c:v>3127.0</c:v>
                </c:pt>
                <c:pt idx="306">
                  <c:v>3128.0</c:v>
                </c:pt>
                <c:pt idx="307">
                  <c:v>3129.0</c:v>
                </c:pt>
                <c:pt idx="308">
                  <c:v>3130.0</c:v>
                </c:pt>
                <c:pt idx="309">
                  <c:v>3131.0</c:v>
                </c:pt>
                <c:pt idx="310">
                  <c:v>3132.0</c:v>
                </c:pt>
                <c:pt idx="311">
                  <c:v>3133.0</c:v>
                </c:pt>
                <c:pt idx="312">
                  <c:v>3134.0</c:v>
                </c:pt>
                <c:pt idx="313">
                  <c:v>3135.0</c:v>
                </c:pt>
                <c:pt idx="314">
                  <c:v>3136.0</c:v>
                </c:pt>
                <c:pt idx="315">
                  <c:v>3137.0</c:v>
                </c:pt>
                <c:pt idx="316">
                  <c:v>3138.0</c:v>
                </c:pt>
                <c:pt idx="317">
                  <c:v>3139.0</c:v>
                </c:pt>
                <c:pt idx="318">
                  <c:v>3140.0</c:v>
                </c:pt>
                <c:pt idx="319">
                  <c:v>3141.0</c:v>
                </c:pt>
                <c:pt idx="320">
                  <c:v>3142.0</c:v>
                </c:pt>
                <c:pt idx="321">
                  <c:v>3143.0</c:v>
                </c:pt>
                <c:pt idx="322">
                  <c:v>3144.0</c:v>
                </c:pt>
                <c:pt idx="323">
                  <c:v>3145.0</c:v>
                </c:pt>
                <c:pt idx="324">
                  <c:v>3146.0</c:v>
                </c:pt>
                <c:pt idx="325">
                  <c:v>3147.0</c:v>
                </c:pt>
                <c:pt idx="326">
                  <c:v>3148.0</c:v>
                </c:pt>
                <c:pt idx="327">
                  <c:v>3149.0</c:v>
                </c:pt>
                <c:pt idx="328">
                  <c:v>3150.0</c:v>
                </c:pt>
                <c:pt idx="329">
                  <c:v>3151.0</c:v>
                </c:pt>
                <c:pt idx="330">
                  <c:v>3152.0</c:v>
                </c:pt>
                <c:pt idx="331">
                  <c:v>3153.0</c:v>
                </c:pt>
                <c:pt idx="332">
                  <c:v>3154.0</c:v>
                </c:pt>
                <c:pt idx="333">
                  <c:v>3155.0</c:v>
                </c:pt>
                <c:pt idx="334">
                  <c:v>3156.0</c:v>
                </c:pt>
                <c:pt idx="335">
                  <c:v>3157.0</c:v>
                </c:pt>
                <c:pt idx="336">
                  <c:v>3158.0</c:v>
                </c:pt>
                <c:pt idx="337">
                  <c:v>3159.0</c:v>
                </c:pt>
                <c:pt idx="338">
                  <c:v>3160.0</c:v>
                </c:pt>
                <c:pt idx="339">
                  <c:v>3161.0</c:v>
                </c:pt>
                <c:pt idx="340">
                  <c:v>3162.0</c:v>
                </c:pt>
                <c:pt idx="341">
                  <c:v>3163.0</c:v>
                </c:pt>
                <c:pt idx="342">
                  <c:v>3164.0</c:v>
                </c:pt>
                <c:pt idx="343">
                  <c:v>3165.0</c:v>
                </c:pt>
                <c:pt idx="344">
                  <c:v>3166.0</c:v>
                </c:pt>
                <c:pt idx="345">
                  <c:v>3167.0</c:v>
                </c:pt>
                <c:pt idx="346">
                  <c:v>3168.0</c:v>
                </c:pt>
                <c:pt idx="347">
                  <c:v>3169.0</c:v>
                </c:pt>
                <c:pt idx="348">
                  <c:v>3170.0</c:v>
                </c:pt>
                <c:pt idx="349">
                  <c:v>3171.0</c:v>
                </c:pt>
                <c:pt idx="350">
                  <c:v>3172.0</c:v>
                </c:pt>
                <c:pt idx="351">
                  <c:v>3173.0</c:v>
                </c:pt>
                <c:pt idx="352">
                  <c:v>3174.0</c:v>
                </c:pt>
                <c:pt idx="353">
                  <c:v>3175.0</c:v>
                </c:pt>
                <c:pt idx="354">
                  <c:v>3176.0</c:v>
                </c:pt>
                <c:pt idx="355">
                  <c:v>3177.0</c:v>
                </c:pt>
                <c:pt idx="356">
                  <c:v>3178.0</c:v>
                </c:pt>
                <c:pt idx="357">
                  <c:v>3179.0</c:v>
                </c:pt>
                <c:pt idx="358">
                  <c:v>3180.0</c:v>
                </c:pt>
                <c:pt idx="359">
                  <c:v>3181.0</c:v>
                </c:pt>
                <c:pt idx="360">
                  <c:v>3182.0</c:v>
                </c:pt>
                <c:pt idx="361">
                  <c:v>3183.0</c:v>
                </c:pt>
                <c:pt idx="362">
                  <c:v>3184.0</c:v>
                </c:pt>
                <c:pt idx="363">
                  <c:v>3185.0</c:v>
                </c:pt>
                <c:pt idx="364">
                  <c:v>3186.0</c:v>
                </c:pt>
                <c:pt idx="365">
                  <c:v>3187.0</c:v>
                </c:pt>
                <c:pt idx="366">
                  <c:v>3188.0</c:v>
                </c:pt>
                <c:pt idx="367">
                  <c:v>3189.0</c:v>
                </c:pt>
                <c:pt idx="368">
                  <c:v>3190.0</c:v>
                </c:pt>
                <c:pt idx="369">
                  <c:v>3191.0</c:v>
                </c:pt>
                <c:pt idx="370">
                  <c:v>3192.0</c:v>
                </c:pt>
                <c:pt idx="371">
                  <c:v>3193.0</c:v>
                </c:pt>
                <c:pt idx="372">
                  <c:v>3194.0</c:v>
                </c:pt>
                <c:pt idx="373">
                  <c:v>3195.0</c:v>
                </c:pt>
                <c:pt idx="374">
                  <c:v>3196.0</c:v>
                </c:pt>
                <c:pt idx="375">
                  <c:v>3197.0</c:v>
                </c:pt>
                <c:pt idx="376">
                  <c:v>3198.0</c:v>
                </c:pt>
                <c:pt idx="377">
                  <c:v>3199.0</c:v>
                </c:pt>
                <c:pt idx="378">
                  <c:v>3200.0</c:v>
                </c:pt>
                <c:pt idx="379">
                  <c:v>3201.0</c:v>
                </c:pt>
                <c:pt idx="380">
                  <c:v>3202.0</c:v>
                </c:pt>
                <c:pt idx="381">
                  <c:v>3203.0</c:v>
                </c:pt>
                <c:pt idx="382">
                  <c:v>3204.0</c:v>
                </c:pt>
                <c:pt idx="383">
                  <c:v>3205.0</c:v>
                </c:pt>
                <c:pt idx="384">
                  <c:v>3206.0</c:v>
                </c:pt>
                <c:pt idx="385">
                  <c:v>3207.0</c:v>
                </c:pt>
                <c:pt idx="386">
                  <c:v>3208.0</c:v>
                </c:pt>
                <c:pt idx="387">
                  <c:v>3209.0</c:v>
                </c:pt>
                <c:pt idx="388">
                  <c:v>3210.0</c:v>
                </c:pt>
                <c:pt idx="389">
                  <c:v>3211.0</c:v>
                </c:pt>
                <c:pt idx="390">
                  <c:v>3212.0</c:v>
                </c:pt>
                <c:pt idx="391">
                  <c:v>3213.0</c:v>
                </c:pt>
                <c:pt idx="392">
                  <c:v>3214.0</c:v>
                </c:pt>
                <c:pt idx="393">
                  <c:v>3215.0</c:v>
                </c:pt>
                <c:pt idx="394">
                  <c:v>3216.0</c:v>
                </c:pt>
                <c:pt idx="395">
                  <c:v>3217.0</c:v>
                </c:pt>
                <c:pt idx="396">
                  <c:v>3218.0</c:v>
                </c:pt>
                <c:pt idx="397">
                  <c:v>3219.0</c:v>
                </c:pt>
                <c:pt idx="398">
                  <c:v>3220.0</c:v>
                </c:pt>
                <c:pt idx="399">
                  <c:v>3221.0</c:v>
                </c:pt>
                <c:pt idx="400">
                  <c:v>3222.0</c:v>
                </c:pt>
                <c:pt idx="401">
                  <c:v>3223.0</c:v>
                </c:pt>
                <c:pt idx="402">
                  <c:v>3224.0</c:v>
                </c:pt>
                <c:pt idx="403">
                  <c:v>3225.0</c:v>
                </c:pt>
                <c:pt idx="404">
                  <c:v>3226.0</c:v>
                </c:pt>
                <c:pt idx="405">
                  <c:v>3227.0</c:v>
                </c:pt>
                <c:pt idx="406">
                  <c:v>3228.0</c:v>
                </c:pt>
                <c:pt idx="407">
                  <c:v>3229.0</c:v>
                </c:pt>
                <c:pt idx="408">
                  <c:v>3230.0</c:v>
                </c:pt>
                <c:pt idx="409">
                  <c:v>3231.0</c:v>
                </c:pt>
                <c:pt idx="410">
                  <c:v>3232.0</c:v>
                </c:pt>
                <c:pt idx="411">
                  <c:v>3233.0</c:v>
                </c:pt>
                <c:pt idx="412">
                  <c:v>3234.0</c:v>
                </c:pt>
                <c:pt idx="413">
                  <c:v>3235.0</c:v>
                </c:pt>
                <c:pt idx="414">
                  <c:v>3236.0</c:v>
                </c:pt>
                <c:pt idx="415">
                  <c:v>3237.0</c:v>
                </c:pt>
                <c:pt idx="416">
                  <c:v>3238.0</c:v>
                </c:pt>
                <c:pt idx="417">
                  <c:v>3239.0</c:v>
                </c:pt>
                <c:pt idx="418">
                  <c:v>3240.0</c:v>
                </c:pt>
                <c:pt idx="419">
                  <c:v>3241.0</c:v>
                </c:pt>
                <c:pt idx="420">
                  <c:v>3242.0</c:v>
                </c:pt>
                <c:pt idx="421">
                  <c:v>3243.0</c:v>
                </c:pt>
                <c:pt idx="422">
                  <c:v>3244.0</c:v>
                </c:pt>
                <c:pt idx="423">
                  <c:v>3245.0</c:v>
                </c:pt>
                <c:pt idx="424">
                  <c:v>3246.0</c:v>
                </c:pt>
                <c:pt idx="425">
                  <c:v>3247.0</c:v>
                </c:pt>
                <c:pt idx="426">
                  <c:v>3248.0</c:v>
                </c:pt>
                <c:pt idx="427">
                  <c:v>3249.0</c:v>
                </c:pt>
                <c:pt idx="428">
                  <c:v>3250.0</c:v>
                </c:pt>
                <c:pt idx="429">
                  <c:v>3251.0</c:v>
                </c:pt>
                <c:pt idx="430">
                  <c:v>3252.0</c:v>
                </c:pt>
                <c:pt idx="431">
                  <c:v>3253.0</c:v>
                </c:pt>
                <c:pt idx="432">
                  <c:v>3254.0</c:v>
                </c:pt>
                <c:pt idx="433">
                  <c:v>3255.0</c:v>
                </c:pt>
                <c:pt idx="434">
                  <c:v>3256.0</c:v>
                </c:pt>
                <c:pt idx="435">
                  <c:v>3257.0</c:v>
                </c:pt>
                <c:pt idx="436">
                  <c:v>3258.0</c:v>
                </c:pt>
                <c:pt idx="437">
                  <c:v>3259.0</c:v>
                </c:pt>
                <c:pt idx="438">
                  <c:v>3260.0</c:v>
                </c:pt>
                <c:pt idx="439">
                  <c:v>3261.0</c:v>
                </c:pt>
                <c:pt idx="440">
                  <c:v>3262.0</c:v>
                </c:pt>
                <c:pt idx="441">
                  <c:v>3263.0</c:v>
                </c:pt>
                <c:pt idx="442">
                  <c:v>3264.0</c:v>
                </c:pt>
                <c:pt idx="443">
                  <c:v>3265.0</c:v>
                </c:pt>
                <c:pt idx="444">
                  <c:v>3266.0</c:v>
                </c:pt>
                <c:pt idx="445">
                  <c:v>3267.0</c:v>
                </c:pt>
                <c:pt idx="446">
                  <c:v>3268.0</c:v>
                </c:pt>
                <c:pt idx="447">
                  <c:v>3269.0</c:v>
                </c:pt>
                <c:pt idx="448">
                  <c:v>3270.0</c:v>
                </c:pt>
                <c:pt idx="449">
                  <c:v>3271.0</c:v>
                </c:pt>
                <c:pt idx="450">
                  <c:v>3272.0</c:v>
                </c:pt>
                <c:pt idx="451">
                  <c:v>3273.0</c:v>
                </c:pt>
                <c:pt idx="452">
                  <c:v>3274.0</c:v>
                </c:pt>
                <c:pt idx="453">
                  <c:v>3275.0</c:v>
                </c:pt>
                <c:pt idx="454">
                  <c:v>3276.0</c:v>
                </c:pt>
                <c:pt idx="455">
                  <c:v>3277.0</c:v>
                </c:pt>
                <c:pt idx="456">
                  <c:v>3278.0</c:v>
                </c:pt>
                <c:pt idx="457">
                  <c:v>3279.0</c:v>
                </c:pt>
                <c:pt idx="458">
                  <c:v>3280.0</c:v>
                </c:pt>
                <c:pt idx="459">
                  <c:v>3281.0</c:v>
                </c:pt>
                <c:pt idx="460">
                  <c:v>3282.0</c:v>
                </c:pt>
                <c:pt idx="461">
                  <c:v>3283.0</c:v>
                </c:pt>
                <c:pt idx="462">
                  <c:v>3284.0</c:v>
                </c:pt>
                <c:pt idx="463">
                  <c:v>3285.0</c:v>
                </c:pt>
                <c:pt idx="464">
                  <c:v>3286.0</c:v>
                </c:pt>
                <c:pt idx="465">
                  <c:v>3287.0</c:v>
                </c:pt>
                <c:pt idx="466">
                  <c:v>3288.0</c:v>
                </c:pt>
                <c:pt idx="467">
                  <c:v>3289.0</c:v>
                </c:pt>
                <c:pt idx="468">
                  <c:v>3290.0</c:v>
                </c:pt>
                <c:pt idx="469">
                  <c:v>3292.0</c:v>
                </c:pt>
                <c:pt idx="470">
                  <c:v>3293.0</c:v>
                </c:pt>
                <c:pt idx="471">
                  <c:v>3294.0</c:v>
                </c:pt>
                <c:pt idx="472">
                  <c:v>3295.0</c:v>
                </c:pt>
                <c:pt idx="473">
                  <c:v>3296.0</c:v>
                </c:pt>
                <c:pt idx="474">
                  <c:v>3297.0</c:v>
                </c:pt>
                <c:pt idx="475">
                  <c:v>3298.0</c:v>
                </c:pt>
                <c:pt idx="476">
                  <c:v>3299.0</c:v>
                </c:pt>
                <c:pt idx="477">
                  <c:v>3300.0</c:v>
                </c:pt>
                <c:pt idx="478">
                  <c:v>3301.0</c:v>
                </c:pt>
                <c:pt idx="479">
                  <c:v>3302.0</c:v>
                </c:pt>
                <c:pt idx="480">
                  <c:v>3303.0</c:v>
                </c:pt>
                <c:pt idx="481">
                  <c:v>3304.0</c:v>
                </c:pt>
                <c:pt idx="482">
                  <c:v>3305.0</c:v>
                </c:pt>
                <c:pt idx="483">
                  <c:v>3306.0</c:v>
                </c:pt>
                <c:pt idx="484">
                  <c:v>3307.0</c:v>
                </c:pt>
                <c:pt idx="485">
                  <c:v>3308.0</c:v>
                </c:pt>
                <c:pt idx="486">
                  <c:v>3309.0</c:v>
                </c:pt>
                <c:pt idx="487">
                  <c:v>3310.0</c:v>
                </c:pt>
                <c:pt idx="488">
                  <c:v>3311.0</c:v>
                </c:pt>
                <c:pt idx="489">
                  <c:v>3312.0</c:v>
                </c:pt>
                <c:pt idx="490">
                  <c:v>3313.0</c:v>
                </c:pt>
                <c:pt idx="491">
                  <c:v>3314.0</c:v>
                </c:pt>
                <c:pt idx="492">
                  <c:v>3315.0</c:v>
                </c:pt>
                <c:pt idx="493">
                  <c:v>3316.0</c:v>
                </c:pt>
                <c:pt idx="494">
                  <c:v>3317.0</c:v>
                </c:pt>
                <c:pt idx="495">
                  <c:v>3318.0</c:v>
                </c:pt>
                <c:pt idx="496">
                  <c:v>3319.0</c:v>
                </c:pt>
                <c:pt idx="497">
                  <c:v>3320.0</c:v>
                </c:pt>
                <c:pt idx="498">
                  <c:v>3321.0</c:v>
                </c:pt>
                <c:pt idx="499">
                  <c:v>3322.0</c:v>
                </c:pt>
                <c:pt idx="500">
                  <c:v>3323.0</c:v>
                </c:pt>
                <c:pt idx="501">
                  <c:v>3324.0</c:v>
                </c:pt>
                <c:pt idx="502">
                  <c:v>3325.0</c:v>
                </c:pt>
                <c:pt idx="503">
                  <c:v>3326.0</c:v>
                </c:pt>
                <c:pt idx="504">
                  <c:v>3327.0</c:v>
                </c:pt>
                <c:pt idx="505">
                  <c:v>3328.0</c:v>
                </c:pt>
                <c:pt idx="506">
                  <c:v>3329.0</c:v>
                </c:pt>
                <c:pt idx="507">
                  <c:v>3330.0</c:v>
                </c:pt>
                <c:pt idx="508">
                  <c:v>3331.0</c:v>
                </c:pt>
                <c:pt idx="509">
                  <c:v>3332.0</c:v>
                </c:pt>
                <c:pt idx="510">
                  <c:v>3333.0</c:v>
                </c:pt>
                <c:pt idx="511">
                  <c:v>3334.0</c:v>
                </c:pt>
                <c:pt idx="512">
                  <c:v>3335.0</c:v>
                </c:pt>
                <c:pt idx="513">
                  <c:v>3336.0</c:v>
                </c:pt>
                <c:pt idx="514">
                  <c:v>3337.0</c:v>
                </c:pt>
                <c:pt idx="515">
                  <c:v>3338.0</c:v>
                </c:pt>
                <c:pt idx="516">
                  <c:v>3339.0</c:v>
                </c:pt>
                <c:pt idx="517">
                  <c:v>3340.0</c:v>
                </c:pt>
                <c:pt idx="518">
                  <c:v>3341.0</c:v>
                </c:pt>
                <c:pt idx="519">
                  <c:v>3342.0</c:v>
                </c:pt>
                <c:pt idx="520">
                  <c:v>3343.0</c:v>
                </c:pt>
                <c:pt idx="521">
                  <c:v>3344.0</c:v>
                </c:pt>
                <c:pt idx="522">
                  <c:v>3345.0</c:v>
                </c:pt>
                <c:pt idx="523">
                  <c:v>3346.0</c:v>
                </c:pt>
                <c:pt idx="524">
                  <c:v>3347.0</c:v>
                </c:pt>
                <c:pt idx="525">
                  <c:v>3348.0</c:v>
                </c:pt>
                <c:pt idx="526">
                  <c:v>3349.0</c:v>
                </c:pt>
                <c:pt idx="527">
                  <c:v>3350.0</c:v>
                </c:pt>
                <c:pt idx="528">
                  <c:v>3351.0</c:v>
                </c:pt>
                <c:pt idx="529">
                  <c:v>3352.0</c:v>
                </c:pt>
                <c:pt idx="530">
                  <c:v>3353.0</c:v>
                </c:pt>
                <c:pt idx="531">
                  <c:v>3354.0</c:v>
                </c:pt>
                <c:pt idx="532">
                  <c:v>3355.0</c:v>
                </c:pt>
                <c:pt idx="533">
                  <c:v>3356.0</c:v>
                </c:pt>
                <c:pt idx="534">
                  <c:v>3357.0</c:v>
                </c:pt>
                <c:pt idx="535">
                  <c:v>3358.0</c:v>
                </c:pt>
                <c:pt idx="536">
                  <c:v>3359.0</c:v>
                </c:pt>
                <c:pt idx="537">
                  <c:v>3360.0</c:v>
                </c:pt>
                <c:pt idx="538">
                  <c:v>3361.0</c:v>
                </c:pt>
                <c:pt idx="539">
                  <c:v>3362.0</c:v>
                </c:pt>
                <c:pt idx="540">
                  <c:v>3363.0</c:v>
                </c:pt>
                <c:pt idx="541">
                  <c:v>3364.0</c:v>
                </c:pt>
                <c:pt idx="542">
                  <c:v>3365.0</c:v>
                </c:pt>
                <c:pt idx="543">
                  <c:v>3366.0</c:v>
                </c:pt>
                <c:pt idx="544">
                  <c:v>3367.0</c:v>
                </c:pt>
                <c:pt idx="545">
                  <c:v>3368.0</c:v>
                </c:pt>
                <c:pt idx="546">
                  <c:v>3369.0</c:v>
                </c:pt>
                <c:pt idx="547">
                  <c:v>3370.0</c:v>
                </c:pt>
                <c:pt idx="548">
                  <c:v>3371.0</c:v>
                </c:pt>
                <c:pt idx="549">
                  <c:v>3372.0</c:v>
                </c:pt>
                <c:pt idx="550">
                  <c:v>3373.0</c:v>
                </c:pt>
                <c:pt idx="551">
                  <c:v>3374.0</c:v>
                </c:pt>
                <c:pt idx="552">
                  <c:v>3375.0</c:v>
                </c:pt>
                <c:pt idx="553">
                  <c:v>3376.0</c:v>
                </c:pt>
                <c:pt idx="554">
                  <c:v>3377.0</c:v>
                </c:pt>
                <c:pt idx="555">
                  <c:v>3378.0</c:v>
                </c:pt>
                <c:pt idx="556">
                  <c:v>3379.0</c:v>
                </c:pt>
                <c:pt idx="557">
                  <c:v>3380.0</c:v>
                </c:pt>
                <c:pt idx="558">
                  <c:v>3381.0</c:v>
                </c:pt>
                <c:pt idx="559">
                  <c:v>3382.0</c:v>
                </c:pt>
                <c:pt idx="560">
                  <c:v>3383.0</c:v>
                </c:pt>
                <c:pt idx="561">
                  <c:v>3384.0</c:v>
                </c:pt>
                <c:pt idx="562">
                  <c:v>3385.0</c:v>
                </c:pt>
                <c:pt idx="563">
                  <c:v>3386.0</c:v>
                </c:pt>
                <c:pt idx="564">
                  <c:v>3387.0</c:v>
                </c:pt>
                <c:pt idx="565">
                  <c:v>3388.0</c:v>
                </c:pt>
                <c:pt idx="566">
                  <c:v>3389.0</c:v>
                </c:pt>
                <c:pt idx="567">
                  <c:v>3390.0</c:v>
                </c:pt>
                <c:pt idx="568">
                  <c:v>3391.0</c:v>
                </c:pt>
                <c:pt idx="569">
                  <c:v>3392.0</c:v>
                </c:pt>
                <c:pt idx="570">
                  <c:v>3393.0</c:v>
                </c:pt>
                <c:pt idx="571">
                  <c:v>3394.0</c:v>
                </c:pt>
                <c:pt idx="572">
                  <c:v>3395.0</c:v>
                </c:pt>
                <c:pt idx="573">
                  <c:v>3396.0</c:v>
                </c:pt>
                <c:pt idx="574">
                  <c:v>3397.0</c:v>
                </c:pt>
                <c:pt idx="575">
                  <c:v>3398.0</c:v>
                </c:pt>
                <c:pt idx="576">
                  <c:v>3399.0</c:v>
                </c:pt>
                <c:pt idx="577">
                  <c:v>3400.0</c:v>
                </c:pt>
                <c:pt idx="578">
                  <c:v>3401.0</c:v>
                </c:pt>
                <c:pt idx="579">
                  <c:v>3402.0</c:v>
                </c:pt>
                <c:pt idx="580">
                  <c:v>3403.0</c:v>
                </c:pt>
                <c:pt idx="581">
                  <c:v>3404.0</c:v>
                </c:pt>
                <c:pt idx="582">
                  <c:v>3405.0</c:v>
                </c:pt>
                <c:pt idx="583">
                  <c:v>3406.0</c:v>
                </c:pt>
                <c:pt idx="584">
                  <c:v>3407.0</c:v>
                </c:pt>
                <c:pt idx="585">
                  <c:v>3408.0</c:v>
                </c:pt>
                <c:pt idx="586">
                  <c:v>3409.0</c:v>
                </c:pt>
                <c:pt idx="587">
                  <c:v>3410.0</c:v>
                </c:pt>
                <c:pt idx="588">
                  <c:v>3411.0</c:v>
                </c:pt>
                <c:pt idx="589">
                  <c:v>3412.0</c:v>
                </c:pt>
                <c:pt idx="590">
                  <c:v>3413.0</c:v>
                </c:pt>
                <c:pt idx="591">
                  <c:v>3414.0</c:v>
                </c:pt>
                <c:pt idx="592">
                  <c:v>3415.0</c:v>
                </c:pt>
                <c:pt idx="593">
                  <c:v>3416.0</c:v>
                </c:pt>
                <c:pt idx="594">
                  <c:v>3417.0</c:v>
                </c:pt>
                <c:pt idx="595">
                  <c:v>3418.0</c:v>
                </c:pt>
                <c:pt idx="596">
                  <c:v>3419.0</c:v>
                </c:pt>
                <c:pt idx="597">
                  <c:v>3420.0</c:v>
                </c:pt>
                <c:pt idx="598">
                  <c:v>3421.0</c:v>
                </c:pt>
                <c:pt idx="599">
                  <c:v>3422.0</c:v>
                </c:pt>
                <c:pt idx="600">
                  <c:v>3423.0</c:v>
                </c:pt>
                <c:pt idx="601">
                  <c:v>3424.0</c:v>
                </c:pt>
                <c:pt idx="602">
                  <c:v>3425.0</c:v>
                </c:pt>
                <c:pt idx="603">
                  <c:v>3426.0</c:v>
                </c:pt>
                <c:pt idx="604">
                  <c:v>3427.0</c:v>
                </c:pt>
                <c:pt idx="605">
                  <c:v>3428.0</c:v>
                </c:pt>
                <c:pt idx="606">
                  <c:v>3429.0</c:v>
                </c:pt>
                <c:pt idx="607">
                  <c:v>3430.0</c:v>
                </c:pt>
                <c:pt idx="608">
                  <c:v>3431.0</c:v>
                </c:pt>
                <c:pt idx="609">
                  <c:v>3432.0</c:v>
                </c:pt>
                <c:pt idx="610">
                  <c:v>3433.0</c:v>
                </c:pt>
                <c:pt idx="611">
                  <c:v>3434.0</c:v>
                </c:pt>
                <c:pt idx="612">
                  <c:v>3435.0</c:v>
                </c:pt>
                <c:pt idx="613">
                  <c:v>3436.0</c:v>
                </c:pt>
                <c:pt idx="614">
                  <c:v>3437.0</c:v>
                </c:pt>
                <c:pt idx="615">
                  <c:v>3438.0</c:v>
                </c:pt>
                <c:pt idx="616">
                  <c:v>3439.0</c:v>
                </c:pt>
                <c:pt idx="617">
                  <c:v>3440.0</c:v>
                </c:pt>
                <c:pt idx="618">
                  <c:v>3441.0</c:v>
                </c:pt>
                <c:pt idx="619">
                  <c:v>3442.0</c:v>
                </c:pt>
                <c:pt idx="620">
                  <c:v>3443.0</c:v>
                </c:pt>
                <c:pt idx="621">
                  <c:v>3444.0</c:v>
                </c:pt>
                <c:pt idx="622">
                  <c:v>3445.0</c:v>
                </c:pt>
                <c:pt idx="623">
                  <c:v>3446.0</c:v>
                </c:pt>
                <c:pt idx="624">
                  <c:v>3447.0</c:v>
                </c:pt>
                <c:pt idx="625">
                  <c:v>3448.0</c:v>
                </c:pt>
                <c:pt idx="626">
                  <c:v>3449.0</c:v>
                </c:pt>
                <c:pt idx="627">
                  <c:v>3450.0</c:v>
                </c:pt>
                <c:pt idx="628">
                  <c:v>3451.0</c:v>
                </c:pt>
                <c:pt idx="629">
                  <c:v>3452.0</c:v>
                </c:pt>
                <c:pt idx="630">
                  <c:v>3453.0</c:v>
                </c:pt>
                <c:pt idx="631">
                  <c:v>3454.0</c:v>
                </c:pt>
                <c:pt idx="632">
                  <c:v>3455.0</c:v>
                </c:pt>
                <c:pt idx="633">
                  <c:v>3456.0</c:v>
                </c:pt>
                <c:pt idx="634">
                  <c:v>3457.0</c:v>
                </c:pt>
                <c:pt idx="635">
                  <c:v>3458.0</c:v>
                </c:pt>
                <c:pt idx="636">
                  <c:v>3459.0</c:v>
                </c:pt>
                <c:pt idx="637">
                  <c:v>3460.0</c:v>
                </c:pt>
                <c:pt idx="638">
                  <c:v>3461.0</c:v>
                </c:pt>
                <c:pt idx="639">
                  <c:v>3462.0</c:v>
                </c:pt>
                <c:pt idx="640">
                  <c:v>3463.0</c:v>
                </c:pt>
                <c:pt idx="641">
                  <c:v>3464.0</c:v>
                </c:pt>
                <c:pt idx="642">
                  <c:v>3465.0</c:v>
                </c:pt>
                <c:pt idx="643">
                  <c:v>3466.0</c:v>
                </c:pt>
                <c:pt idx="644">
                  <c:v>3467.0</c:v>
                </c:pt>
                <c:pt idx="645">
                  <c:v>3468.0</c:v>
                </c:pt>
                <c:pt idx="646">
                  <c:v>3469.0</c:v>
                </c:pt>
                <c:pt idx="647">
                  <c:v>3470.0</c:v>
                </c:pt>
                <c:pt idx="648">
                  <c:v>3471.0</c:v>
                </c:pt>
                <c:pt idx="649">
                  <c:v>3472.0</c:v>
                </c:pt>
                <c:pt idx="650">
                  <c:v>3473.0</c:v>
                </c:pt>
                <c:pt idx="651">
                  <c:v>3474.0</c:v>
                </c:pt>
                <c:pt idx="652">
                  <c:v>3475.0</c:v>
                </c:pt>
                <c:pt idx="653">
                  <c:v>3476.0</c:v>
                </c:pt>
                <c:pt idx="654">
                  <c:v>3477.0</c:v>
                </c:pt>
                <c:pt idx="655">
                  <c:v>3478.0</c:v>
                </c:pt>
                <c:pt idx="656">
                  <c:v>3479.0</c:v>
                </c:pt>
                <c:pt idx="657">
                  <c:v>3480.0</c:v>
                </c:pt>
                <c:pt idx="658">
                  <c:v>3481.0</c:v>
                </c:pt>
                <c:pt idx="659">
                  <c:v>3482.0</c:v>
                </c:pt>
                <c:pt idx="660">
                  <c:v>3483.0</c:v>
                </c:pt>
                <c:pt idx="661">
                  <c:v>3484.0</c:v>
                </c:pt>
                <c:pt idx="662">
                  <c:v>3485.0</c:v>
                </c:pt>
                <c:pt idx="663">
                  <c:v>3486.0</c:v>
                </c:pt>
                <c:pt idx="664">
                  <c:v>3487.0</c:v>
                </c:pt>
                <c:pt idx="665">
                  <c:v>3488.0</c:v>
                </c:pt>
                <c:pt idx="666">
                  <c:v>3489.0</c:v>
                </c:pt>
                <c:pt idx="667">
                  <c:v>3490.0</c:v>
                </c:pt>
                <c:pt idx="668">
                  <c:v>3491.0</c:v>
                </c:pt>
                <c:pt idx="669">
                  <c:v>3492.0</c:v>
                </c:pt>
                <c:pt idx="670">
                  <c:v>3493.0</c:v>
                </c:pt>
                <c:pt idx="671">
                  <c:v>3494.0</c:v>
                </c:pt>
                <c:pt idx="672">
                  <c:v>3495.0</c:v>
                </c:pt>
                <c:pt idx="673">
                  <c:v>3496.0</c:v>
                </c:pt>
                <c:pt idx="674">
                  <c:v>3497.0</c:v>
                </c:pt>
                <c:pt idx="675">
                  <c:v>3498.0</c:v>
                </c:pt>
                <c:pt idx="676">
                  <c:v>3499.0</c:v>
                </c:pt>
                <c:pt idx="677">
                  <c:v>3500.0</c:v>
                </c:pt>
                <c:pt idx="678">
                  <c:v>3501.0</c:v>
                </c:pt>
                <c:pt idx="679">
                  <c:v>3502.0</c:v>
                </c:pt>
                <c:pt idx="680">
                  <c:v>3503.0</c:v>
                </c:pt>
                <c:pt idx="681">
                  <c:v>3504.0</c:v>
                </c:pt>
                <c:pt idx="682">
                  <c:v>3505.0</c:v>
                </c:pt>
                <c:pt idx="683">
                  <c:v>3506.0</c:v>
                </c:pt>
                <c:pt idx="684">
                  <c:v>3507.0</c:v>
                </c:pt>
                <c:pt idx="685">
                  <c:v>3508.0</c:v>
                </c:pt>
                <c:pt idx="686">
                  <c:v>3509.0</c:v>
                </c:pt>
                <c:pt idx="687">
                  <c:v>3510.0</c:v>
                </c:pt>
                <c:pt idx="688">
                  <c:v>3511.0</c:v>
                </c:pt>
                <c:pt idx="689">
                  <c:v>3512.0</c:v>
                </c:pt>
                <c:pt idx="690">
                  <c:v>3513.0</c:v>
                </c:pt>
                <c:pt idx="691">
                  <c:v>3514.0</c:v>
                </c:pt>
                <c:pt idx="692">
                  <c:v>3515.0</c:v>
                </c:pt>
                <c:pt idx="693">
                  <c:v>3516.0</c:v>
                </c:pt>
                <c:pt idx="694">
                  <c:v>3517.0</c:v>
                </c:pt>
                <c:pt idx="695">
                  <c:v>3518.0</c:v>
                </c:pt>
                <c:pt idx="696">
                  <c:v>3519.0</c:v>
                </c:pt>
                <c:pt idx="697">
                  <c:v>3520.0</c:v>
                </c:pt>
                <c:pt idx="698">
                  <c:v>3521.0</c:v>
                </c:pt>
                <c:pt idx="699">
                  <c:v>3522.0</c:v>
                </c:pt>
                <c:pt idx="700">
                  <c:v>3523.0</c:v>
                </c:pt>
                <c:pt idx="701">
                  <c:v>3524.0</c:v>
                </c:pt>
                <c:pt idx="702">
                  <c:v>3525.0</c:v>
                </c:pt>
                <c:pt idx="703">
                  <c:v>3526.0</c:v>
                </c:pt>
                <c:pt idx="704">
                  <c:v>3527.0</c:v>
                </c:pt>
                <c:pt idx="705">
                  <c:v>3528.0</c:v>
                </c:pt>
                <c:pt idx="706">
                  <c:v>3529.0</c:v>
                </c:pt>
                <c:pt idx="707">
                  <c:v>3530.0</c:v>
                </c:pt>
                <c:pt idx="708">
                  <c:v>3531.0</c:v>
                </c:pt>
                <c:pt idx="709">
                  <c:v>3532.0</c:v>
                </c:pt>
                <c:pt idx="710">
                  <c:v>3533.0</c:v>
                </c:pt>
                <c:pt idx="711">
                  <c:v>3534.0</c:v>
                </c:pt>
                <c:pt idx="712">
                  <c:v>3535.0</c:v>
                </c:pt>
                <c:pt idx="713">
                  <c:v>3536.0</c:v>
                </c:pt>
                <c:pt idx="714">
                  <c:v>3537.0</c:v>
                </c:pt>
                <c:pt idx="715">
                  <c:v>3538.0</c:v>
                </c:pt>
                <c:pt idx="716">
                  <c:v>3539.0</c:v>
                </c:pt>
                <c:pt idx="717">
                  <c:v>3540.0</c:v>
                </c:pt>
                <c:pt idx="718">
                  <c:v>3541.0</c:v>
                </c:pt>
                <c:pt idx="719">
                  <c:v>3542.0</c:v>
                </c:pt>
                <c:pt idx="720">
                  <c:v>3543.0</c:v>
                </c:pt>
                <c:pt idx="721">
                  <c:v>3544.0</c:v>
                </c:pt>
                <c:pt idx="722">
                  <c:v>3545.0</c:v>
                </c:pt>
                <c:pt idx="723">
                  <c:v>3546.0</c:v>
                </c:pt>
                <c:pt idx="724">
                  <c:v>3547.0</c:v>
                </c:pt>
                <c:pt idx="725">
                  <c:v>3548.0</c:v>
                </c:pt>
                <c:pt idx="726">
                  <c:v>3549.0</c:v>
                </c:pt>
                <c:pt idx="727">
                  <c:v>3550.0</c:v>
                </c:pt>
                <c:pt idx="728">
                  <c:v>3551.0</c:v>
                </c:pt>
                <c:pt idx="729">
                  <c:v>3552.0</c:v>
                </c:pt>
                <c:pt idx="730">
                  <c:v>3553.0</c:v>
                </c:pt>
                <c:pt idx="731">
                  <c:v>3554.0</c:v>
                </c:pt>
                <c:pt idx="732">
                  <c:v>3555.0</c:v>
                </c:pt>
                <c:pt idx="733">
                  <c:v>3556.0</c:v>
                </c:pt>
                <c:pt idx="734">
                  <c:v>3557.0</c:v>
                </c:pt>
                <c:pt idx="735">
                  <c:v>3558.0</c:v>
                </c:pt>
                <c:pt idx="736">
                  <c:v>3559.0</c:v>
                </c:pt>
                <c:pt idx="737">
                  <c:v>3560.0</c:v>
                </c:pt>
                <c:pt idx="738">
                  <c:v>3561.0</c:v>
                </c:pt>
                <c:pt idx="739">
                  <c:v>3562.0</c:v>
                </c:pt>
                <c:pt idx="740">
                  <c:v>3563.0</c:v>
                </c:pt>
                <c:pt idx="741">
                  <c:v>3564.0</c:v>
                </c:pt>
                <c:pt idx="742">
                  <c:v>3565.0</c:v>
                </c:pt>
                <c:pt idx="743">
                  <c:v>3566.0</c:v>
                </c:pt>
                <c:pt idx="744">
                  <c:v>3567.0</c:v>
                </c:pt>
                <c:pt idx="745">
                  <c:v>3568.0</c:v>
                </c:pt>
                <c:pt idx="746">
                  <c:v>3569.0</c:v>
                </c:pt>
                <c:pt idx="747">
                  <c:v>3570.0</c:v>
                </c:pt>
                <c:pt idx="748">
                  <c:v>3571.0</c:v>
                </c:pt>
                <c:pt idx="749">
                  <c:v>3572.0</c:v>
                </c:pt>
                <c:pt idx="750">
                  <c:v>3573.0</c:v>
                </c:pt>
                <c:pt idx="751">
                  <c:v>3574.0</c:v>
                </c:pt>
                <c:pt idx="752">
                  <c:v>3575.0</c:v>
                </c:pt>
                <c:pt idx="753">
                  <c:v>3576.0</c:v>
                </c:pt>
                <c:pt idx="754">
                  <c:v>3577.0</c:v>
                </c:pt>
                <c:pt idx="755">
                  <c:v>3578.0</c:v>
                </c:pt>
                <c:pt idx="756">
                  <c:v>3579.0</c:v>
                </c:pt>
                <c:pt idx="757">
                  <c:v>3580.0</c:v>
                </c:pt>
                <c:pt idx="758">
                  <c:v>3581.0</c:v>
                </c:pt>
                <c:pt idx="759">
                  <c:v>3582.0</c:v>
                </c:pt>
                <c:pt idx="760">
                  <c:v>3583.0</c:v>
                </c:pt>
                <c:pt idx="761">
                  <c:v>3584.0</c:v>
                </c:pt>
                <c:pt idx="762">
                  <c:v>3585.0</c:v>
                </c:pt>
                <c:pt idx="763">
                  <c:v>3586.0</c:v>
                </c:pt>
                <c:pt idx="764">
                  <c:v>3587.0</c:v>
                </c:pt>
                <c:pt idx="765">
                  <c:v>3588.0</c:v>
                </c:pt>
                <c:pt idx="766">
                  <c:v>3589.0</c:v>
                </c:pt>
                <c:pt idx="767">
                  <c:v>3590.0</c:v>
                </c:pt>
                <c:pt idx="768">
                  <c:v>3591.0</c:v>
                </c:pt>
                <c:pt idx="769">
                  <c:v>3592.0</c:v>
                </c:pt>
                <c:pt idx="770">
                  <c:v>3593.0</c:v>
                </c:pt>
                <c:pt idx="771">
                  <c:v>3594.0</c:v>
                </c:pt>
                <c:pt idx="772">
                  <c:v>3595.0</c:v>
                </c:pt>
                <c:pt idx="773">
                  <c:v>3596.0</c:v>
                </c:pt>
                <c:pt idx="774">
                  <c:v>3597.0</c:v>
                </c:pt>
                <c:pt idx="775">
                  <c:v>3598.0</c:v>
                </c:pt>
                <c:pt idx="776">
                  <c:v>3599.0</c:v>
                </c:pt>
                <c:pt idx="777">
                  <c:v>3600.0</c:v>
                </c:pt>
                <c:pt idx="778">
                  <c:v>3601.0</c:v>
                </c:pt>
                <c:pt idx="779">
                  <c:v>3602.0</c:v>
                </c:pt>
                <c:pt idx="780">
                  <c:v>3603.0</c:v>
                </c:pt>
                <c:pt idx="781">
                  <c:v>3604.0</c:v>
                </c:pt>
                <c:pt idx="782">
                  <c:v>3605.0</c:v>
                </c:pt>
                <c:pt idx="783">
                  <c:v>3606.0</c:v>
                </c:pt>
                <c:pt idx="784">
                  <c:v>3607.0</c:v>
                </c:pt>
                <c:pt idx="785">
                  <c:v>3608.0</c:v>
                </c:pt>
                <c:pt idx="786">
                  <c:v>3609.0</c:v>
                </c:pt>
                <c:pt idx="787">
                  <c:v>3610.0</c:v>
                </c:pt>
                <c:pt idx="788">
                  <c:v>3611.0</c:v>
                </c:pt>
                <c:pt idx="789">
                  <c:v>3612.0</c:v>
                </c:pt>
                <c:pt idx="790">
                  <c:v>3613.0</c:v>
                </c:pt>
                <c:pt idx="791">
                  <c:v>3614.0</c:v>
                </c:pt>
                <c:pt idx="792">
                  <c:v>3615.0</c:v>
                </c:pt>
                <c:pt idx="793">
                  <c:v>3616.0</c:v>
                </c:pt>
                <c:pt idx="794">
                  <c:v>3617.0</c:v>
                </c:pt>
                <c:pt idx="795">
                  <c:v>3618.0</c:v>
                </c:pt>
                <c:pt idx="796">
                  <c:v>3619.0</c:v>
                </c:pt>
                <c:pt idx="797">
                  <c:v>3620.0</c:v>
                </c:pt>
                <c:pt idx="798">
                  <c:v>3621.0</c:v>
                </c:pt>
                <c:pt idx="799">
                  <c:v>3622.0</c:v>
                </c:pt>
                <c:pt idx="800">
                  <c:v>3623.0</c:v>
                </c:pt>
                <c:pt idx="801">
                  <c:v>3624.0</c:v>
                </c:pt>
                <c:pt idx="802">
                  <c:v>3625.0</c:v>
                </c:pt>
                <c:pt idx="803">
                  <c:v>3626.0</c:v>
                </c:pt>
                <c:pt idx="804">
                  <c:v>3627.0</c:v>
                </c:pt>
                <c:pt idx="805">
                  <c:v>3628.0</c:v>
                </c:pt>
                <c:pt idx="806">
                  <c:v>3629.0</c:v>
                </c:pt>
                <c:pt idx="807">
                  <c:v>3630.0</c:v>
                </c:pt>
                <c:pt idx="808">
                  <c:v>3631.0</c:v>
                </c:pt>
                <c:pt idx="809">
                  <c:v>3632.0</c:v>
                </c:pt>
                <c:pt idx="810">
                  <c:v>3633.0</c:v>
                </c:pt>
                <c:pt idx="811">
                  <c:v>3634.0</c:v>
                </c:pt>
                <c:pt idx="812">
                  <c:v>3635.0</c:v>
                </c:pt>
                <c:pt idx="813">
                  <c:v>3636.0</c:v>
                </c:pt>
                <c:pt idx="814">
                  <c:v>3637.0</c:v>
                </c:pt>
                <c:pt idx="815">
                  <c:v>3638.0</c:v>
                </c:pt>
                <c:pt idx="816">
                  <c:v>3639.0</c:v>
                </c:pt>
                <c:pt idx="817">
                  <c:v>3640.0</c:v>
                </c:pt>
                <c:pt idx="818">
                  <c:v>3641.0</c:v>
                </c:pt>
                <c:pt idx="819">
                  <c:v>3642.0</c:v>
                </c:pt>
                <c:pt idx="820">
                  <c:v>3643.0</c:v>
                </c:pt>
                <c:pt idx="821">
                  <c:v>3644.0</c:v>
                </c:pt>
                <c:pt idx="822">
                  <c:v>3645.0</c:v>
                </c:pt>
                <c:pt idx="823">
                  <c:v>3646.0</c:v>
                </c:pt>
                <c:pt idx="824">
                  <c:v>3647.0</c:v>
                </c:pt>
                <c:pt idx="825">
                  <c:v>3648.0</c:v>
                </c:pt>
                <c:pt idx="826">
                  <c:v>3649.0</c:v>
                </c:pt>
                <c:pt idx="827">
                  <c:v>3650.0</c:v>
                </c:pt>
                <c:pt idx="828">
                  <c:v>3651.0</c:v>
                </c:pt>
                <c:pt idx="829">
                  <c:v>3652.0</c:v>
                </c:pt>
                <c:pt idx="830">
                  <c:v>3653.0</c:v>
                </c:pt>
                <c:pt idx="831">
                  <c:v>3654.0</c:v>
                </c:pt>
                <c:pt idx="832">
                  <c:v>3655.0</c:v>
                </c:pt>
                <c:pt idx="833">
                  <c:v>3656.0</c:v>
                </c:pt>
                <c:pt idx="834">
                  <c:v>3657.0</c:v>
                </c:pt>
                <c:pt idx="835">
                  <c:v>3658.0</c:v>
                </c:pt>
                <c:pt idx="836">
                  <c:v>3659.0</c:v>
                </c:pt>
                <c:pt idx="837">
                  <c:v>3660.0</c:v>
                </c:pt>
                <c:pt idx="838">
                  <c:v>3661.0</c:v>
                </c:pt>
                <c:pt idx="839">
                  <c:v>3662.0</c:v>
                </c:pt>
                <c:pt idx="840">
                  <c:v>3663.0</c:v>
                </c:pt>
                <c:pt idx="841">
                  <c:v>3664.0</c:v>
                </c:pt>
                <c:pt idx="842">
                  <c:v>3665.0</c:v>
                </c:pt>
                <c:pt idx="843">
                  <c:v>3666.0</c:v>
                </c:pt>
                <c:pt idx="844">
                  <c:v>3667.0</c:v>
                </c:pt>
                <c:pt idx="845">
                  <c:v>3668.0</c:v>
                </c:pt>
                <c:pt idx="846">
                  <c:v>3669.0</c:v>
                </c:pt>
                <c:pt idx="847">
                  <c:v>3670.0</c:v>
                </c:pt>
                <c:pt idx="848">
                  <c:v>3671.0</c:v>
                </c:pt>
                <c:pt idx="849">
                  <c:v>3672.0</c:v>
                </c:pt>
                <c:pt idx="850">
                  <c:v>3673.0</c:v>
                </c:pt>
                <c:pt idx="851">
                  <c:v>3674.0</c:v>
                </c:pt>
                <c:pt idx="852">
                  <c:v>3675.0</c:v>
                </c:pt>
                <c:pt idx="853">
                  <c:v>3676.0</c:v>
                </c:pt>
                <c:pt idx="854">
                  <c:v>3677.0</c:v>
                </c:pt>
                <c:pt idx="855">
                  <c:v>3678.0</c:v>
                </c:pt>
                <c:pt idx="856">
                  <c:v>3679.0</c:v>
                </c:pt>
                <c:pt idx="857">
                  <c:v>3680.0</c:v>
                </c:pt>
                <c:pt idx="858">
                  <c:v>3681.0</c:v>
                </c:pt>
                <c:pt idx="859">
                  <c:v>3682.0</c:v>
                </c:pt>
                <c:pt idx="860">
                  <c:v>3683.0</c:v>
                </c:pt>
                <c:pt idx="861">
                  <c:v>3684.0</c:v>
                </c:pt>
                <c:pt idx="862">
                  <c:v>3685.0</c:v>
                </c:pt>
                <c:pt idx="863">
                  <c:v>3686.0</c:v>
                </c:pt>
                <c:pt idx="864">
                  <c:v>3687.0</c:v>
                </c:pt>
                <c:pt idx="865">
                  <c:v>3688.0</c:v>
                </c:pt>
                <c:pt idx="866">
                  <c:v>3689.0</c:v>
                </c:pt>
                <c:pt idx="867">
                  <c:v>3690.0</c:v>
                </c:pt>
                <c:pt idx="868">
                  <c:v>3691.0</c:v>
                </c:pt>
                <c:pt idx="869">
                  <c:v>3692.0</c:v>
                </c:pt>
                <c:pt idx="870">
                  <c:v>3694.0</c:v>
                </c:pt>
                <c:pt idx="871">
                  <c:v>3695.0</c:v>
                </c:pt>
                <c:pt idx="872">
                  <c:v>3696.0</c:v>
                </c:pt>
                <c:pt idx="873">
                  <c:v>3697.0</c:v>
                </c:pt>
                <c:pt idx="874">
                  <c:v>3698.0</c:v>
                </c:pt>
                <c:pt idx="875">
                  <c:v>3699.0</c:v>
                </c:pt>
                <c:pt idx="876">
                  <c:v>3700.0</c:v>
                </c:pt>
                <c:pt idx="877">
                  <c:v>3701.0</c:v>
                </c:pt>
                <c:pt idx="878">
                  <c:v>3702.0</c:v>
                </c:pt>
                <c:pt idx="879">
                  <c:v>3703.0</c:v>
                </c:pt>
                <c:pt idx="880">
                  <c:v>3704.0</c:v>
                </c:pt>
                <c:pt idx="881">
                  <c:v>3705.0</c:v>
                </c:pt>
                <c:pt idx="882">
                  <c:v>3706.0</c:v>
                </c:pt>
                <c:pt idx="883">
                  <c:v>3707.0</c:v>
                </c:pt>
                <c:pt idx="884">
                  <c:v>3708.0</c:v>
                </c:pt>
                <c:pt idx="885">
                  <c:v>3709.0</c:v>
                </c:pt>
                <c:pt idx="886">
                  <c:v>3710.0</c:v>
                </c:pt>
                <c:pt idx="887">
                  <c:v>3711.0</c:v>
                </c:pt>
                <c:pt idx="888">
                  <c:v>3712.0</c:v>
                </c:pt>
                <c:pt idx="889">
                  <c:v>3713.0</c:v>
                </c:pt>
                <c:pt idx="890">
                  <c:v>3714.0</c:v>
                </c:pt>
                <c:pt idx="891">
                  <c:v>3715.0</c:v>
                </c:pt>
                <c:pt idx="892">
                  <c:v>3716.0</c:v>
                </c:pt>
                <c:pt idx="893">
                  <c:v>3717.0</c:v>
                </c:pt>
                <c:pt idx="894">
                  <c:v>3718.0</c:v>
                </c:pt>
                <c:pt idx="895">
                  <c:v>3719.0</c:v>
                </c:pt>
                <c:pt idx="896">
                  <c:v>3720.0</c:v>
                </c:pt>
                <c:pt idx="897">
                  <c:v>3721.0</c:v>
                </c:pt>
                <c:pt idx="898">
                  <c:v>3722.0</c:v>
                </c:pt>
                <c:pt idx="899">
                  <c:v>3723.0</c:v>
                </c:pt>
                <c:pt idx="900">
                  <c:v>3724.0</c:v>
                </c:pt>
                <c:pt idx="901">
                  <c:v>3725.0</c:v>
                </c:pt>
                <c:pt idx="902">
                  <c:v>3726.0</c:v>
                </c:pt>
                <c:pt idx="903">
                  <c:v>3727.0</c:v>
                </c:pt>
                <c:pt idx="904">
                  <c:v>3728.0</c:v>
                </c:pt>
                <c:pt idx="905">
                  <c:v>3729.0</c:v>
                </c:pt>
                <c:pt idx="906">
                  <c:v>3730.0</c:v>
                </c:pt>
                <c:pt idx="907">
                  <c:v>3731.0</c:v>
                </c:pt>
                <c:pt idx="908">
                  <c:v>3732.0</c:v>
                </c:pt>
                <c:pt idx="909">
                  <c:v>3733.0</c:v>
                </c:pt>
                <c:pt idx="910">
                  <c:v>3734.0</c:v>
                </c:pt>
                <c:pt idx="911">
                  <c:v>3735.0</c:v>
                </c:pt>
                <c:pt idx="912">
                  <c:v>3736.0</c:v>
                </c:pt>
                <c:pt idx="913">
                  <c:v>3737.0</c:v>
                </c:pt>
                <c:pt idx="914">
                  <c:v>3738.0</c:v>
                </c:pt>
                <c:pt idx="915">
                  <c:v>3739.0</c:v>
                </c:pt>
                <c:pt idx="916">
                  <c:v>3740.0</c:v>
                </c:pt>
                <c:pt idx="917">
                  <c:v>3741.0</c:v>
                </c:pt>
                <c:pt idx="918">
                  <c:v>3742.0</c:v>
                </c:pt>
                <c:pt idx="919">
                  <c:v>3743.0</c:v>
                </c:pt>
                <c:pt idx="920">
                  <c:v>3744.0</c:v>
                </c:pt>
                <c:pt idx="921">
                  <c:v>3745.0</c:v>
                </c:pt>
                <c:pt idx="922">
                  <c:v>3746.0</c:v>
                </c:pt>
                <c:pt idx="923">
                  <c:v>3747.0</c:v>
                </c:pt>
                <c:pt idx="924">
                  <c:v>3748.0</c:v>
                </c:pt>
                <c:pt idx="925">
                  <c:v>3749.0</c:v>
                </c:pt>
                <c:pt idx="926">
                  <c:v>3750.0</c:v>
                </c:pt>
                <c:pt idx="927">
                  <c:v>3751.0</c:v>
                </c:pt>
                <c:pt idx="928">
                  <c:v>3752.0</c:v>
                </c:pt>
                <c:pt idx="929">
                  <c:v>3753.0</c:v>
                </c:pt>
                <c:pt idx="930">
                  <c:v>3754.0</c:v>
                </c:pt>
                <c:pt idx="931">
                  <c:v>3755.0</c:v>
                </c:pt>
                <c:pt idx="932">
                  <c:v>3756.0</c:v>
                </c:pt>
                <c:pt idx="933">
                  <c:v>3757.0</c:v>
                </c:pt>
                <c:pt idx="934">
                  <c:v>3758.0</c:v>
                </c:pt>
                <c:pt idx="935">
                  <c:v>3759.0</c:v>
                </c:pt>
                <c:pt idx="936">
                  <c:v>3760.0</c:v>
                </c:pt>
                <c:pt idx="937">
                  <c:v>3761.0</c:v>
                </c:pt>
                <c:pt idx="938">
                  <c:v>3762.0</c:v>
                </c:pt>
                <c:pt idx="939">
                  <c:v>3763.0</c:v>
                </c:pt>
                <c:pt idx="940">
                  <c:v>3764.0</c:v>
                </c:pt>
                <c:pt idx="941">
                  <c:v>3765.0</c:v>
                </c:pt>
                <c:pt idx="942">
                  <c:v>3766.0</c:v>
                </c:pt>
                <c:pt idx="943">
                  <c:v>3767.0</c:v>
                </c:pt>
                <c:pt idx="944">
                  <c:v>3768.0</c:v>
                </c:pt>
                <c:pt idx="945">
                  <c:v>3769.0</c:v>
                </c:pt>
                <c:pt idx="946">
                  <c:v>3770.0</c:v>
                </c:pt>
                <c:pt idx="947">
                  <c:v>3771.0</c:v>
                </c:pt>
                <c:pt idx="948">
                  <c:v>3772.0</c:v>
                </c:pt>
                <c:pt idx="949">
                  <c:v>3773.0</c:v>
                </c:pt>
                <c:pt idx="950">
                  <c:v>3774.0</c:v>
                </c:pt>
                <c:pt idx="951">
                  <c:v>3775.0</c:v>
                </c:pt>
                <c:pt idx="952">
                  <c:v>3776.0</c:v>
                </c:pt>
                <c:pt idx="953">
                  <c:v>3777.0</c:v>
                </c:pt>
                <c:pt idx="954">
                  <c:v>3778.0</c:v>
                </c:pt>
                <c:pt idx="955">
                  <c:v>3779.0</c:v>
                </c:pt>
                <c:pt idx="956">
                  <c:v>3780.0</c:v>
                </c:pt>
                <c:pt idx="957">
                  <c:v>3781.0</c:v>
                </c:pt>
                <c:pt idx="958">
                  <c:v>3782.0</c:v>
                </c:pt>
                <c:pt idx="959">
                  <c:v>3783.0</c:v>
                </c:pt>
                <c:pt idx="960">
                  <c:v>3784.0</c:v>
                </c:pt>
                <c:pt idx="961">
                  <c:v>3785.0</c:v>
                </c:pt>
                <c:pt idx="962">
                  <c:v>3786.0</c:v>
                </c:pt>
                <c:pt idx="963">
                  <c:v>3787.0</c:v>
                </c:pt>
                <c:pt idx="964">
                  <c:v>3788.0</c:v>
                </c:pt>
                <c:pt idx="965">
                  <c:v>3789.0</c:v>
                </c:pt>
                <c:pt idx="966">
                  <c:v>3790.0</c:v>
                </c:pt>
                <c:pt idx="967">
                  <c:v>3791.0</c:v>
                </c:pt>
                <c:pt idx="968">
                  <c:v>3792.0</c:v>
                </c:pt>
                <c:pt idx="969">
                  <c:v>3793.0</c:v>
                </c:pt>
                <c:pt idx="970">
                  <c:v>3794.0</c:v>
                </c:pt>
                <c:pt idx="971">
                  <c:v>3795.0</c:v>
                </c:pt>
                <c:pt idx="972">
                  <c:v>3796.0</c:v>
                </c:pt>
                <c:pt idx="973">
                  <c:v>3797.0</c:v>
                </c:pt>
                <c:pt idx="974">
                  <c:v>3798.0</c:v>
                </c:pt>
                <c:pt idx="975">
                  <c:v>3799.0</c:v>
                </c:pt>
                <c:pt idx="976">
                  <c:v>3800.0</c:v>
                </c:pt>
                <c:pt idx="977">
                  <c:v>3801.0</c:v>
                </c:pt>
                <c:pt idx="978">
                  <c:v>3802.0</c:v>
                </c:pt>
                <c:pt idx="979">
                  <c:v>3803.0</c:v>
                </c:pt>
                <c:pt idx="980">
                  <c:v>3804.0</c:v>
                </c:pt>
                <c:pt idx="981">
                  <c:v>3805.0</c:v>
                </c:pt>
                <c:pt idx="982">
                  <c:v>3806.0</c:v>
                </c:pt>
                <c:pt idx="983">
                  <c:v>3807.0</c:v>
                </c:pt>
                <c:pt idx="984">
                  <c:v>3808.0</c:v>
                </c:pt>
                <c:pt idx="985">
                  <c:v>3809.0</c:v>
                </c:pt>
                <c:pt idx="986">
                  <c:v>3810.0</c:v>
                </c:pt>
                <c:pt idx="987">
                  <c:v>3811.0</c:v>
                </c:pt>
                <c:pt idx="988">
                  <c:v>3812.0</c:v>
                </c:pt>
                <c:pt idx="989">
                  <c:v>3813.0</c:v>
                </c:pt>
                <c:pt idx="990">
                  <c:v>3814.0</c:v>
                </c:pt>
                <c:pt idx="991">
                  <c:v>3815.0</c:v>
                </c:pt>
                <c:pt idx="992">
                  <c:v>3816.0</c:v>
                </c:pt>
                <c:pt idx="993">
                  <c:v>3817.0</c:v>
                </c:pt>
                <c:pt idx="994">
                  <c:v>3818.0</c:v>
                </c:pt>
                <c:pt idx="995">
                  <c:v>3819.0</c:v>
                </c:pt>
                <c:pt idx="996">
                  <c:v>3820.0</c:v>
                </c:pt>
                <c:pt idx="997">
                  <c:v>3821.0</c:v>
                </c:pt>
                <c:pt idx="998">
                  <c:v>3822.0</c:v>
                </c:pt>
                <c:pt idx="999">
                  <c:v>3823.0</c:v>
                </c:pt>
                <c:pt idx="1000">
                  <c:v>3824.0</c:v>
                </c:pt>
                <c:pt idx="1001">
                  <c:v>3825.0</c:v>
                </c:pt>
                <c:pt idx="1002">
                  <c:v>3826.0</c:v>
                </c:pt>
                <c:pt idx="1003">
                  <c:v>3827.0</c:v>
                </c:pt>
                <c:pt idx="1004">
                  <c:v>3828.0</c:v>
                </c:pt>
                <c:pt idx="1005">
                  <c:v>3829.0</c:v>
                </c:pt>
                <c:pt idx="1006">
                  <c:v>3830.0</c:v>
                </c:pt>
                <c:pt idx="1007">
                  <c:v>3831.0</c:v>
                </c:pt>
                <c:pt idx="1008">
                  <c:v>3832.0</c:v>
                </c:pt>
                <c:pt idx="1009">
                  <c:v>3833.0</c:v>
                </c:pt>
                <c:pt idx="1010">
                  <c:v>3834.0</c:v>
                </c:pt>
                <c:pt idx="1011">
                  <c:v>3835.0</c:v>
                </c:pt>
                <c:pt idx="1012">
                  <c:v>3836.0</c:v>
                </c:pt>
                <c:pt idx="1013">
                  <c:v>3837.0</c:v>
                </c:pt>
                <c:pt idx="1014">
                  <c:v>3838.0</c:v>
                </c:pt>
                <c:pt idx="1015">
                  <c:v>3839.0</c:v>
                </c:pt>
                <c:pt idx="1016">
                  <c:v>3840.0</c:v>
                </c:pt>
                <c:pt idx="1017">
                  <c:v>3841.0</c:v>
                </c:pt>
                <c:pt idx="1018">
                  <c:v>3842.0</c:v>
                </c:pt>
                <c:pt idx="1019">
                  <c:v>3843.0</c:v>
                </c:pt>
                <c:pt idx="1020">
                  <c:v>3844.0</c:v>
                </c:pt>
                <c:pt idx="1021">
                  <c:v>3845.0</c:v>
                </c:pt>
                <c:pt idx="1022">
                  <c:v>3846.0</c:v>
                </c:pt>
                <c:pt idx="1023">
                  <c:v>3847.0</c:v>
                </c:pt>
                <c:pt idx="1024">
                  <c:v>3848.0</c:v>
                </c:pt>
                <c:pt idx="1025">
                  <c:v>3849.0</c:v>
                </c:pt>
                <c:pt idx="1026">
                  <c:v>3850.0</c:v>
                </c:pt>
                <c:pt idx="1027">
                  <c:v>3851.0</c:v>
                </c:pt>
                <c:pt idx="1028">
                  <c:v>3852.0</c:v>
                </c:pt>
                <c:pt idx="1029">
                  <c:v>3853.0</c:v>
                </c:pt>
                <c:pt idx="1030">
                  <c:v>3854.0</c:v>
                </c:pt>
                <c:pt idx="1031">
                  <c:v>3855.0</c:v>
                </c:pt>
                <c:pt idx="1032">
                  <c:v>3856.0</c:v>
                </c:pt>
                <c:pt idx="1033">
                  <c:v>3857.0</c:v>
                </c:pt>
                <c:pt idx="1034">
                  <c:v>3858.0</c:v>
                </c:pt>
                <c:pt idx="1035">
                  <c:v>3859.0</c:v>
                </c:pt>
                <c:pt idx="1036">
                  <c:v>3860.0</c:v>
                </c:pt>
                <c:pt idx="1037">
                  <c:v>3861.0</c:v>
                </c:pt>
                <c:pt idx="1038">
                  <c:v>3862.0</c:v>
                </c:pt>
                <c:pt idx="1039">
                  <c:v>3863.0</c:v>
                </c:pt>
                <c:pt idx="1040">
                  <c:v>3864.0</c:v>
                </c:pt>
                <c:pt idx="1041">
                  <c:v>3865.0</c:v>
                </c:pt>
                <c:pt idx="1042">
                  <c:v>3866.0</c:v>
                </c:pt>
                <c:pt idx="1043">
                  <c:v>3867.0</c:v>
                </c:pt>
                <c:pt idx="1044">
                  <c:v>3868.0</c:v>
                </c:pt>
                <c:pt idx="1045">
                  <c:v>3869.0</c:v>
                </c:pt>
                <c:pt idx="1046">
                  <c:v>3870.0</c:v>
                </c:pt>
                <c:pt idx="1047">
                  <c:v>3871.0</c:v>
                </c:pt>
                <c:pt idx="1048">
                  <c:v>3872.0</c:v>
                </c:pt>
                <c:pt idx="1049">
                  <c:v>3873.0</c:v>
                </c:pt>
                <c:pt idx="1050">
                  <c:v>3874.0</c:v>
                </c:pt>
                <c:pt idx="1051">
                  <c:v>3875.0</c:v>
                </c:pt>
                <c:pt idx="1052">
                  <c:v>3876.0</c:v>
                </c:pt>
                <c:pt idx="1053">
                  <c:v>3877.0</c:v>
                </c:pt>
                <c:pt idx="1054">
                  <c:v>3878.0</c:v>
                </c:pt>
                <c:pt idx="1055">
                  <c:v>3879.0</c:v>
                </c:pt>
                <c:pt idx="1056">
                  <c:v>3880.0</c:v>
                </c:pt>
                <c:pt idx="1057">
                  <c:v>3881.0</c:v>
                </c:pt>
                <c:pt idx="1058">
                  <c:v>3882.0</c:v>
                </c:pt>
                <c:pt idx="1059">
                  <c:v>3883.0</c:v>
                </c:pt>
                <c:pt idx="1060">
                  <c:v>3884.0</c:v>
                </c:pt>
                <c:pt idx="1061">
                  <c:v>3885.0</c:v>
                </c:pt>
                <c:pt idx="1062">
                  <c:v>3886.0</c:v>
                </c:pt>
                <c:pt idx="1063">
                  <c:v>3887.0</c:v>
                </c:pt>
                <c:pt idx="1064">
                  <c:v>3888.0</c:v>
                </c:pt>
                <c:pt idx="1065">
                  <c:v>3889.0</c:v>
                </c:pt>
                <c:pt idx="1066">
                  <c:v>3890.0</c:v>
                </c:pt>
                <c:pt idx="1067">
                  <c:v>3891.0</c:v>
                </c:pt>
                <c:pt idx="1068">
                  <c:v>3892.0</c:v>
                </c:pt>
                <c:pt idx="1069">
                  <c:v>3893.0</c:v>
                </c:pt>
                <c:pt idx="1070">
                  <c:v>3894.0</c:v>
                </c:pt>
                <c:pt idx="1071">
                  <c:v>3895.0</c:v>
                </c:pt>
                <c:pt idx="1072">
                  <c:v>3896.0</c:v>
                </c:pt>
                <c:pt idx="1073">
                  <c:v>3897.0</c:v>
                </c:pt>
                <c:pt idx="1074">
                  <c:v>3898.0</c:v>
                </c:pt>
                <c:pt idx="1075">
                  <c:v>3899.0</c:v>
                </c:pt>
                <c:pt idx="1076">
                  <c:v>3900.0</c:v>
                </c:pt>
                <c:pt idx="1077">
                  <c:v>3901.0</c:v>
                </c:pt>
                <c:pt idx="1078">
                  <c:v>3902.0</c:v>
                </c:pt>
                <c:pt idx="1079">
                  <c:v>3903.0</c:v>
                </c:pt>
                <c:pt idx="1080">
                  <c:v>3904.0</c:v>
                </c:pt>
                <c:pt idx="1081">
                  <c:v>3905.0</c:v>
                </c:pt>
                <c:pt idx="1082">
                  <c:v>3906.0</c:v>
                </c:pt>
                <c:pt idx="1083">
                  <c:v>3907.0</c:v>
                </c:pt>
                <c:pt idx="1084">
                  <c:v>3908.0</c:v>
                </c:pt>
                <c:pt idx="1085">
                  <c:v>3909.0</c:v>
                </c:pt>
                <c:pt idx="1086">
                  <c:v>3910.0</c:v>
                </c:pt>
                <c:pt idx="1087">
                  <c:v>3911.0</c:v>
                </c:pt>
                <c:pt idx="1088">
                  <c:v>3912.0</c:v>
                </c:pt>
                <c:pt idx="1089">
                  <c:v>3913.0</c:v>
                </c:pt>
                <c:pt idx="1090">
                  <c:v>3914.0</c:v>
                </c:pt>
                <c:pt idx="1091">
                  <c:v>3915.0</c:v>
                </c:pt>
                <c:pt idx="1092">
                  <c:v>3916.0</c:v>
                </c:pt>
                <c:pt idx="1093">
                  <c:v>3917.0</c:v>
                </c:pt>
                <c:pt idx="1094">
                  <c:v>3918.0</c:v>
                </c:pt>
                <c:pt idx="1095">
                  <c:v>3919.0</c:v>
                </c:pt>
                <c:pt idx="1096">
                  <c:v>3920.0</c:v>
                </c:pt>
                <c:pt idx="1097">
                  <c:v>3921.0</c:v>
                </c:pt>
                <c:pt idx="1098">
                  <c:v>3922.0</c:v>
                </c:pt>
                <c:pt idx="1099">
                  <c:v>3923.0</c:v>
                </c:pt>
                <c:pt idx="1100">
                  <c:v>3924.0</c:v>
                </c:pt>
                <c:pt idx="1101">
                  <c:v>3925.0</c:v>
                </c:pt>
                <c:pt idx="1102">
                  <c:v>3926.0</c:v>
                </c:pt>
                <c:pt idx="1103">
                  <c:v>3927.0</c:v>
                </c:pt>
                <c:pt idx="1104">
                  <c:v>3928.0</c:v>
                </c:pt>
                <c:pt idx="1105">
                  <c:v>3929.0</c:v>
                </c:pt>
                <c:pt idx="1106">
                  <c:v>3930.0</c:v>
                </c:pt>
                <c:pt idx="1107">
                  <c:v>3931.0</c:v>
                </c:pt>
                <c:pt idx="1108">
                  <c:v>3932.0</c:v>
                </c:pt>
                <c:pt idx="1109">
                  <c:v>3933.0</c:v>
                </c:pt>
                <c:pt idx="1110">
                  <c:v>3934.0</c:v>
                </c:pt>
                <c:pt idx="1111">
                  <c:v>3935.0</c:v>
                </c:pt>
                <c:pt idx="1112">
                  <c:v>3936.0</c:v>
                </c:pt>
                <c:pt idx="1113">
                  <c:v>3937.0</c:v>
                </c:pt>
                <c:pt idx="1114">
                  <c:v>3938.0</c:v>
                </c:pt>
                <c:pt idx="1115">
                  <c:v>3939.0</c:v>
                </c:pt>
                <c:pt idx="1116">
                  <c:v>3940.0</c:v>
                </c:pt>
                <c:pt idx="1117">
                  <c:v>3941.0</c:v>
                </c:pt>
                <c:pt idx="1118">
                  <c:v>3942.0</c:v>
                </c:pt>
                <c:pt idx="1119">
                  <c:v>3943.0</c:v>
                </c:pt>
                <c:pt idx="1120">
                  <c:v>3944.0</c:v>
                </c:pt>
                <c:pt idx="1121">
                  <c:v>3945.0</c:v>
                </c:pt>
                <c:pt idx="1122">
                  <c:v>3946.0</c:v>
                </c:pt>
                <c:pt idx="1123">
                  <c:v>3947.0</c:v>
                </c:pt>
                <c:pt idx="1124">
                  <c:v>3948.0</c:v>
                </c:pt>
                <c:pt idx="1125">
                  <c:v>3949.0</c:v>
                </c:pt>
                <c:pt idx="1126">
                  <c:v>3950.0</c:v>
                </c:pt>
                <c:pt idx="1127">
                  <c:v>3951.0</c:v>
                </c:pt>
                <c:pt idx="1128">
                  <c:v>3952.0</c:v>
                </c:pt>
                <c:pt idx="1129">
                  <c:v>3953.0</c:v>
                </c:pt>
                <c:pt idx="1130">
                  <c:v>3954.0</c:v>
                </c:pt>
                <c:pt idx="1131">
                  <c:v>3955.0</c:v>
                </c:pt>
                <c:pt idx="1132">
                  <c:v>3956.0</c:v>
                </c:pt>
                <c:pt idx="1133">
                  <c:v>3957.0</c:v>
                </c:pt>
                <c:pt idx="1134">
                  <c:v>3958.0</c:v>
                </c:pt>
                <c:pt idx="1135">
                  <c:v>3959.0</c:v>
                </c:pt>
                <c:pt idx="1136">
                  <c:v>3960.0</c:v>
                </c:pt>
                <c:pt idx="1137">
                  <c:v>3961.0</c:v>
                </c:pt>
                <c:pt idx="1138">
                  <c:v>3962.0</c:v>
                </c:pt>
                <c:pt idx="1139">
                  <c:v>3963.0</c:v>
                </c:pt>
                <c:pt idx="1140">
                  <c:v>3964.0</c:v>
                </c:pt>
                <c:pt idx="1141">
                  <c:v>3965.0</c:v>
                </c:pt>
                <c:pt idx="1142">
                  <c:v>3966.0</c:v>
                </c:pt>
                <c:pt idx="1143">
                  <c:v>3967.0</c:v>
                </c:pt>
                <c:pt idx="1144">
                  <c:v>3968.0</c:v>
                </c:pt>
                <c:pt idx="1145">
                  <c:v>3969.0</c:v>
                </c:pt>
                <c:pt idx="1146">
                  <c:v>3970.0</c:v>
                </c:pt>
                <c:pt idx="1147">
                  <c:v>3971.0</c:v>
                </c:pt>
                <c:pt idx="1148">
                  <c:v>3972.0</c:v>
                </c:pt>
                <c:pt idx="1149">
                  <c:v>3973.0</c:v>
                </c:pt>
                <c:pt idx="1150">
                  <c:v>3974.0</c:v>
                </c:pt>
                <c:pt idx="1151">
                  <c:v>3975.0</c:v>
                </c:pt>
                <c:pt idx="1152">
                  <c:v>3976.0</c:v>
                </c:pt>
                <c:pt idx="1153">
                  <c:v>3977.0</c:v>
                </c:pt>
                <c:pt idx="1154">
                  <c:v>3978.0</c:v>
                </c:pt>
                <c:pt idx="1155">
                  <c:v>3979.0</c:v>
                </c:pt>
                <c:pt idx="1156">
                  <c:v>3980.0</c:v>
                </c:pt>
                <c:pt idx="1157">
                  <c:v>3981.0</c:v>
                </c:pt>
                <c:pt idx="1158">
                  <c:v>3982.0</c:v>
                </c:pt>
                <c:pt idx="1159">
                  <c:v>3983.0</c:v>
                </c:pt>
                <c:pt idx="1160">
                  <c:v>3984.0</c:v>
                </c:pt>
                <c:pt idx="1161">
                  <c:v>3985.0</c:v>
                </c:pt>
                <c:pt idx="1162">
                  <c:v>3986.0</c:v>
                </c:pt>
                <c:pt idx="1163">
                  <c:v>3987.0</c:v>
                </c:pt>
                <c:pt idx="1164">
                  <c:v>3988.0</c:v>
                </c:pt>
                <c:pt idx="1165">
                  <c:v>3989.0</c:v>
                </c:pt>
                <c:pt idx="1166">
                  <c:v>3990.0</c:v>
                </c:pt>
                <c:pt idx="1167">
                  <c:v>3991.0</c:v>
                </c:pt>
                <c:pt idx="1168">
                  <c:v>3992.0</c:v>
                </c:pt>
                <c:pt idx="1169">
                  <c:v>3993.0</c:v>
                </c:pt>
                <c:pt idx="1170">
                  <c:v>3994.0</c:v>
                </c:pt>
                <c:pt idx="1171">
                  <c:v>3995.0</c:v>
                </c:pt>
                <c:pt idx="1172">
                  <c:v>3996.0</c:v>
                </c:pt>
                <c:pt idx="1173">
                  <c:v>3997.0</c:v>
                </c:pt>
                <c:pt idx="1174">
                  <c:v>3998.0</c:v>
                </c:pt>
                <c:pt idx="1175">
                  <c:v>3999.0</c:v>
                </c:pt>
                <c:pt idx="1176">
                  <c:v>4000.0</c:v>
                </c:pt>
                <c:pt idx="1177">
                  <c:v>4001.0</c:v>
                </c:pt>
                <c:pt idx="1178">
                  <c:v>4002.0</c:v>
                </c:pt>
                <c:pt idx="1179">
                  <c:v>4003.0</c:v>
                </c:pt>
                <c:pt idx="1180">
                  <c:v>4004.0</c:v>
                </c:pt>
                <c:pt idx="1181">
                  <c:v>4005.0</c:v>
                </c:pt>
                <c:pt idx="1182">
                  <c:v>4006.0</c:v>
                </c:pt>
                <c:pt idx="1183">
                  <c:v>4007.0</c:v>
                </c:pt>
                <c:pt idx="1184">
                  <c:v>4008.0</c:v>
                </c:pt>
                <c:pt idx="1185">
                  <c:v>4009.0</c:v>
                </c:pt>
                <c:pt idx="1186">
                  <c:v>4010.0</c:v>
                </c:pt>
                <c:pt idx="1187">
                  <c:v>4011.0</c:v>
                </c:pt>
                <c:pt idx="1188">
                  <c:v>4012.0</c:v>
                </c:pt>
                <c:pt idx="1189">
                  <c:v>4013.0</c:v>
                </c:pt>
                <c:pt idx="1190">
                  <c:v>4014.0</c:v>
                </c:pt>
                <c:pt idx="1191">
                  <c:v>4015.0</c:v>
                </c:pt>
                <c:pt idx="1192">
                  <c:v>4016.0</c:v>
                </c:pt>
                <c:pt idx="1193">
                  <c:v>4017.0</c:v>
                </c:pt>
                <c:pt idx="1194">
                  <c:v>4018.0</c:v>
                </c:pt>
                <c:pt idx="1195">
                  <c:v>4019.0</c:v>
                </c:pt>
                <c:pt idx="1196">
                  <c:v>4020.0</c:v>
                </c:pt>
                <c:pt idx="1197">
                  <c:v>4021.0</c:v>
                </c:pt>
                <c:pt idx="1198">
                  <c:v>4022.0</c:v>
                </c:pt>
                <c:pt idx="1199">
                  <c:v>4023.0</c:v>
                </c:pt>
                <c:pt idx="1200">
                  <c:v>4024.0</c:v>
                </c:pt>
                <c:pt idx="1201">
                  <c:v>4025.0</c:v>
                </c:pt>
                <c:pt idx="1202">
                  <c:v>4026.0</c:v>
                </c:pt>
                <c:pt idx="1203">
                  <c:v>4027.0</c:v>
                </c:pt>
                <c:pt idx="1204">
                  <c:v>4028.0</c:v>
                </c:pt>
                <c:pt idx="1205">
                  <c:v>4029.0</c:v>
                </c:pt>
                <c:pt idx="1206">
                  <c:v>4030.0</c:v>
                </c:pt>
                <c:pt idx="1207">
                  <c:v>4031.0</c:v>
                </c:pt>
                <c:pt idx="1208">
                  <c:v>4032.0</c:v>
                </c:pt>
                <c:pt idx="1209">
                  <c:v>4033.0</c:v>
                </c:pt>
                <c:pt idx="1210">
                  <c:v>4034.0</c:v>
                </c:pt>
                <c:pt idx="1211">
                  <c:v>4035.0</c:v>
                </c:pt>
                <c:pt idx="1212">
                  <c:v>4036.0</c:v>
                </c:pt>
                <c:pt idx="1213">
                  <c:v>4037.0</c:v>
                </c:pt>
                <c:pt idx="1214">
                  <c:v>4038.0</c:v>
                </c:pt>
                <c:pt idx="1215">
                  <c:v>4039.0</c:v>
                </c:pt>
                <c:pt idx="1216">
                  <c:v>4040.0</c:v>
                </c:pt>
                <c:pt idx="1217">
                  <c:v>4041.0</c:v>
                </c:pt>
                <c:pt idx="1218">
                  <c:v>4042.0</c:v>
                </c:pt>
                <c:pt idx="1219">
                  <c:v>4043.0</c:v>
                </c:pt>
                <c:pt idx="1220">
                  <c:v>4044.0</c:v>
                </c:pt>
                <c:pt idx="1221">
                  <c:v>4045.0</c:v>
                </c:pt>
                <c:pt idx="1222">
                  <c:v>4046.0</c:v>
                </c:pt>
                <c:pt idx="1223">
                  <c:v>4047.0</c:v>
                </c:pt>
                <c:pt idx="1224">
                  <c:v>4048.0</c:v>
                </c:pt>
                <c:pt idx="1225">
                  <c:v>4049.0</c:v>
                </c:pt>
                <c:pt idx="1226">
                  <c:v>4050.0</c:v>
                </c:pt>
                <c:pt idx="1227">
                  <c:v>4051.0</c:v>
                </c:pt>
                <c:pt idx="1228">
                  <c:v>4052.0</c:v>
                </c:pt>
                <c:pt idx="1229">
                  <c:v>4053.0</c:v>
                </c:pt>
                <c:pt idx="1230">
                  <c:v>4054.0</c:v>
                </c:pt>
                <c:pt idx="1231">
                  <c:v>4055.0</c:v>
                </c:pt>
                <c:pt idx="1232">
                  <c:v>4056.0</c:v>
                </c:pt>
                <c:pt idx="1233">
                  <c:v>4057.0</c:v>
                </c:pt>
                <c:pt idx="1234">
                  <c:v>4058.0</c:v>
                </c:pt>
                <c:pt idx="1235">
                  <c:v>4059.0</c:v>
                </c:pt>
                <c:pt idx="1236">
                  <c:v>4060.0</c:v>
                </c:pt>
                <c:pt idx="1237">
                  <c:v>4061.0</c:v>
                </c:pt>
                <c:pt idx="1238">
                  <c:v>4062.0</c:v>
                </c:pt>
                <c:pt idx="1239">
                  <c:v>4063.0</c:v>
                </c:pt>
                <c:pt idx="1240">
                  <c:v>4064.0</c:v>
                </c:pt>
                <c:pt idx="1241">
                  <c:v>4065.0</c:v>
                </c:pt>
                <c:pt idx="1242">
                  <c:v>4066.0</c:v>
                </c:pt>
                <c:pt idx="1243">
                  <c:v>4067.0</c:v>
                </c:pt>
                <c:pt idx="1244">
                  <c:v>4068.0</c:v>
                </c:pt>
                <c:pt idx="1245">
                  <c:v>4069.0</c:v>
                </c:pt>
                <c:pt idx="1246">
                  <c:v>4070.0</c:v>
                </c:pt>
                <c:pt idx="1247">
                  <c:v>4071.0</c:v>
                </c:pt>
                <c:pt idx="1248">
                  <c:v>4072.0</c:v>
                </c:pt>
                <c:pt idx="1249">
                  <c:v>4073.0</c:v>
                </c:pt>
                <c:pt idx="1250">
                  <c:v>4074.0</c:v>
                </c:pt>
                <c:pt idx="1251">
                  <c:v>4075.0</c:v>
                </c:pt>
                <c:pt idx="1252">
                  <c:v>4076.0</c:v>
                </c:pt>
                <c:pt idx="1253">
                  <c:v>4077.0</c:v>
                </c:pt>
                <c:pt idx="1254">
                  <c:v>4078.0</c:v>
                </c:pt>
                <c:pt idx="1255">
                  <c:v>4079.0</c:v>
                </c:pt>
                <c:pt idx="1256">
                  <c:v>4080.0</c:v>
                </c:pt>
                <c:pt idx="1257">
                  <c:v>4081.0</c:v>
                </c:pt>
                <c:pt idx="1258">
                  <c:v>4082.0</c:v>
                </c:pt>
                <c:pt idx="1259">
                  <c:v>4083.0</c:v>
                </c:pt>
                <c:pt idx="1260">
                  <c:v>4084.0</c:v>
                </c:pt>
                <c:pt idx="1261">
                  <c:v>4085.0</c:v>
                </c:pt>
                <c:pt idx="1262">
                  <c:v>4086.0</c:v>
                </c:pt>
                <c:pt idx="1263">
                  <c:v>4087.0</c:v>
                </c:pt>
                <c:pt idx="1264">
                  <c:v>4088.0</c:v>
                </c:pt>
                <c:pt idx="1265">
                  <c:v>4089.0</c:v>
                </c:pt>
                <c:pt idx="1266">
                  <c:v>4090.0</c:v>
                </c:pt>
                <c:pt idx="1267">
                  <c:v>4091.0</c:v>
                </c:pt>
                <c:pt idx="1268">
                  <c:v>4092.0</c:v>
                </c:pt>
                <c:pt idx="1269">
                  <c:v>4093.0</c:v>
                </c:pt>
                <c:pt idx="1270">
                  <c:v>4094.0</c:v>
                </c:pt>
                <c:pt idx="1271">
                  <c:v>4095.0</c:v>
                </c:pt>
                <c:pt idx="1272">
                  <c:v>4096.0</c:v>
                </c:pt>
                <c:pt idx="1273">
                  <c:v>4097.0</c:v>
                </c:pt>
                <c:pt idx="1274">
                  <c:v>4098.0</c:v>
                </c:pt>
                <c:pt idx="1275">
                  <c:v>4099.0</c:v>
                </c:pt>
                <c:pt idx="1276">
                  <c:v>4100.0</c:v>
                </c:pt>
                <c:pt idx="1277">
                  <c:v>4101.0</c:v>
                </c:pt>
                <c:pt idx="1278">
                  <c:v>4102.0</c:v>
                </c:pt>
                <c:pt idx="1279">
                  <c:v>4103.0</c:v>
                </c:pt>
                <c:pt idx="1280">
                  <c:v>4104.0</c:v>
                </c:pt>
                <c:pt idx="1281">
                  <c:v>4105.0</c:v>
                </c:pt>
                <c:pt idx="1282">
                  <c:v>4106.0</c:v>
                </c:pt>
                <c:pt idx="1283">
                  <c:v>4107.0</c:v>
                </c:pt>
                <c:pt idx="1284">
                  <c:v>4108.0</c:v>
                </c:pt>
                <c:pt idx="1285">
                  <c:v>4109.0</c:v>
                </c:pt>
                <c:pt idx="1286">
                  <c:v>4110.0</c:v>
                </c:pt>
                <c:pt idx="1287">
                  <c:v>4111.0</c:v>
                </c:pt>
                <c:pt idx="1288">
                  <c:v>4112.0</c:v>
                </c:pt>
                <c:pt idx="1289">
                  <c:v>4113.0</c:v>
                </c:pt>
                <c:pt idx="1290">
                  <c:v>4114.0</c:v>
                </c:pt>
                <c:pt idx="1291">
                  <c:v>4115.0</c:v>
                </c:pt>
                <c:pt idx="1292">
                  <c:v>4116.0</c:v>
                </c:pt>
                <c:pt idx="1293">
                  <c:v>4117.0</c:v>
                </c:pt>
                <c:pt idx="1294">
                  <c:v>4118.0</c:v>
                </c:pt>
                <c:pt idx="1295">
                  <c:v>4119.0</c:v>
                </c:pt>
                <c:pt idx="1296">
                  <c:v>4120.0</c:v>
                </c:pt>
                <c:pt idx="1297">
                  <c:v>4121.0</c:v>
                </c:pt>
                <c:pt idx="1298">
                  <c:v>4122.0</c:v>
                </c:pt>
                <c:pt idx="1299">
                  <c:v>4123.0</c:v>
                </c:pt>
                <c:pt idx="1300">
                  <c:v>4124.0</c:v>
                </c:pt>
                <c:pt idx="1301">
                  <c:v>4125.0</c:v>
                </c:pt>
                <c:pt idx="1302">
                  <c:v>4126.0</c:v>
                </c:pt>
                <c:pt idx="1303">
                  <c:v>4127.0</c:v>
                </c:pt>
                <c:pt idx="1304">
                  <c:v>4128.0</c:v>
                </c:pt>
                <c:pt idx="1305">
                  <c:v>4129.0</c:v>
                </c:pt>
                <c:pt idx="1306">
                  <c:v>4130.0</c:v>
                </c:pt>
                <c:pt idx="1307">
                  <c:v>4131.0</c:v>
                </c:pt>
                <c:pt idx="1308">
                  <c:v>4132.0</c:v>
                </c:pt>
                <c:pt idx="1309">
                  <c:v>4133.0</c:v>
                </c:pt>
                <c:pt idx="1310">
                  <c:v>4134.0</c:v>
                </c:pt>
                <c:pt idx="1311">
                  <c:v>4135.0</c:v>
                </c:pt>
                <c:pt idx="1312">
                  <c:v>4136.0</c:v>
                </c:pt>
                <c:pt idx="1313">
                  <c:v>4137.0</c:v>
                </c:pt>
                <c:pt idx="1314">
                  <c:v>4138.0</c:v>
                </c:pt>
                <c:pt idx="1315">
                  <c:v>4139.0</c:v>
                </c:pt>
                <c:pt idx="1316">
                  <c:v>4140.0</c:v>
                </c:pt>
                <c:pt idx="1317">
                  <c:v>4141.0</c:v>
                </c:pt>
                <c:pt idx="1318">
                  <c:v>4142.0</c:v>
                </c:pt>
                <c:pt idx="1319">
                  <c:v>4143.0</c:v>
                </c:pt>
                <c:pt idx="1320">
                  <c:v>4144.0</c:v>
                </c:pt>
                <c:pt idx="1321">
                  <c:v>4145.0</c:v>
                </c:pt>
                <c:pt idx="1322">
                  <c:v>4146.0</c:v>
                </c:pt>
                <c:pt idx="1323">
                  <c:v>4147.0</c:v>
                </c:pt>
                <c:pt idx="1324">
                  <c:v>4148.0</c:v>
                </c:pt>
                <c:pt idx="1325">
                  <c:v>4149.0</c:v>
                </c:pt>
                <c:pt idx="1326">
                  <c:v>4150.0</c:v>
                </c:pt>
                <c:pt idx="1327">
                  <c:v>4151.0</c:v>
                </c:pt>
                <c:pt idx="1328">
                  <c:v>4152.0</c:v>
                </c:pt>
                <c:pt idx="1329">
                  <c:v>4153.0</c:v>
                </c:pt>
                <c:pt idx="1330">
                  <c:v>4154.0</c:v>
                </c:pt>
                <c:pt idx="1331">
                  <c:v>4155.0</c:v>
                </c:pt>
                <c:pt idx="1332">
                  <c:v>4156.0</c:v>
                </c:pt>
                <c:pt idx="1333">
                  <c:v>4157.0</c:v>
                </c:pt>
                <c:pt idx="1334">
                  <c:v>4158.0</c:v>
                </c:pt>
                <c:pt idx="1335">
                  <c:v>4159.0</c:v>
                </c:pt>
                <c:pt idx="1336">
                  <c:v>4160.0</c:v>
                </c:pt>
                <c:pt idx="1337">
                  <c:v>4161.0</c:v>
                </c:pt>
                <c:pt idx="1338">
                  <c:v>4163.0</c:v>
                </c:pt>
                <c:pt idx="1339">
                  <c:v>4164.0</c:v>
                </c:pt>
                <c:pt idx="1340">
                  <c:v>4165.0</c:v>
                </c:pt>
                <c:pt idx="1341">
                  <c:v>4166.0</c:v>
                </c:pt>
                <c:pt idx="1342">
                  <c:v>4167.0</c:v>
                </c:pt>
                <c:pt idx="1343">
                  <c:v>4168.0</c:v>
                </c:pt>
                <c:pt idx="1344">
                  <c:v>4169.0</c:v>
                </c:pt>
                <c:pt idx="1345">
                  <c:v>4170.0</c:v>
                </c:pt>
                <c:pt idx="1346">
                  <c:v>4171.0</c:v>
                </c:pt>
                <c:pt idx="1347">
                  <c:v>4172.0</c:v>
                </c:pt>
                <c:pt idx="1348">
                  <c:v>4173.0</c:v>
                </c:pt>
                <c:pt idx="1349">
                  <c:v>4174.0</c:v>
                </c:pt>
                <c:pt idx="1350">
                  <c:v>4175.0</c:v>
                </c:pt>
                <c:pt idx="1351">
                  <c:v>4176.0</c:v>
                </c:pt>
                <c:pt idx="1352">
                  <c:v>4177.0</c:v>
                </c:pt>
                <c:pt idx="1353">
                  <c:v>4178.0</c:v>
                </c:pt>
                <c:pt idx="1354">
                  <c:v>4179.0</c:v>
                </c:pt>
                <c:pt idx="1355">
                  <c:v>4180.0</c:v>
                </c:pt>
                <c:pt idx="1356">
                  <c:v>4181.0</c:v>
                </c:pt>
                <c:pt idx="1357">
                  <c:v>4182.0</c:v>
                </c:pt>
                <c:pt idx="1358">
                  <c:v>4183.0</c:v>
                </c:pt>
                <c:pt idx="1359">
                  <c:v>4184.0</c:v>
                </c:pt>
                <c:pt idx="1360">
                  <c:v>4185.0</c:v>
                </c:pt>
                <c:pt idx="1361">
                  <c:v>4186.0</c:v>
                </c:pt>
                <c:pt idx="1362">
                  <c:v>4187.0</c:v>
                </c:pt>
                <c:pt idx="1363">
                  <c:v>4188.0</c:v>
                </c:pt>
                <c:pt idx="1364">
                  <c:v>4189.0</c:v>
                </c:pt>
                <c:pt idx="1365">
                  <c:v>4190.0</c:v>
                </c:pt>
                <c:pt idx="1366">
                  <c:v>4191.0</c:v>
                </c:pt>
                <c:pt idx="1367">
                  <c:v>4192.0</c:v>
                </c:pt>
                <c:pt idx="1368">
                  <c:v>4193.0</c:v>
                </c:pt>
                <c:pt idx="1369">
                  <c:v>4194.0</c:v>
                </c:pt>
                <c:pt idx="1370">
                  <c:v>4195.0</c:v>
                </c:pt>
                <c:pt idx="1371">
                  <c:v>4196.0</c:v>
                </c:pt>
                <c:pt idx="1372">
                  <c:v>4197.0</c:v>
                </c:pt>
                <c:pt idx="1373">
                  <c:v>4198.0</c:v>
                </c:pt>
                <c:pt idx="1374">
                  <c:v>4199.0</c:v>
                </c:pt>
                <c:pt idx="1375">
                  <c:v>4200.0</c:v>
                </c:pt>
                <c:pt idx="1376">
                  <c:v>4201.0</c:v>
                </c:pt>
                <c:pt idx="1377">
                  <c:v>4202.0</c:v>
                </c:pt>
                <c:pt idx="1378">
                  <c:v>4203.0</c:v>
                </c:pt>
                <c:pt idx="1379">
                  <c:v>4204.0</c:v>
                </c:pt>
                <c:pt idx="1380">
                  <c:v>4205.0</c:v>
                </c:pt>
                <c:pt idx="1381">
                  <c:v>4206.0</c:v>
                </c:pt>
                <c:pt idx="1382">
                  <c:v>4207.0</c:v>
                </c:pt>
                <c:pt idx="1383">
                  <c:v>4208.0</c:v>
                </c:pt>
                <c:pt idx="1384">
                  <c:v>4209.0</c:v>
                </c:pt>
                <c:pt idx="1385">
                  <c:v>4210.0</c:v>
                </c:pt>
                <c:pt idx="1386">
                  <c:v>4211.0</c:v>
                </c:pt>
                <c:pt idx="1387">
                  <c:v>4212.0</c:v>
                </c:pt>
                <c:pt idx="1388">
                  <c:v>4213.0</c:v>
                </c:pt>
                <c:pt idx="1389">
                  <c:v>4214.0</c:v>
                </c:pt>
                <c:pt idx="1390">
                  <c:v>4215.0</c:v>
                </c:pt>
                <c:pt idx="1391">
                  <c:v>4216.0</c:v>
                </c:pt>
                <c:pt idx="1392">
                  <c:v>4217.0</c:v>
                </c:pt>
                <c:pt idx="1393">
                  <c:v>4218.0</c:v>
                </c:pt>
                <c:pt idx="1394">
                  <c:v>4219.0</c:v>
                </c:pt>
                <c:pt idx="1395">
                  <c:v>4220.0</c:v>
                </c:pt>
                <c:pt idx="1396">
                  <c:v>4221.0</c:v>
                </c:pt>
                <c:pt idx="1397">
                  <c:v>4222.0</c:v>
                </c:pt>
                <c:pt idx="1398">
                  <c:v>4223.0</c:v>
                </c:pt>
                <c:pt idx="1399">
                  <c:v>4224.0</c:v>
                </c:pt>
                <c:pt idx="1400">
                  <c:v>4225.0</c:v>
                </c:pt>
                <c:pt idx="1401">
                  <c:v>4226.0</c:v>
                </c:pt>
                <c:pt idx="1402">
                  <c:v>4227.0</c:v>
                </c:pt>
                <c:pt idx="1403">
                  <c:v>4228.0</c:v>
                </c:pt>
                <c:pt idx="1404">
                  <c:v>4229.0</c:v>
                </c:pt>
                <c:pt idx="1405">
                  <c:v>4230.0</c:v>
                </c:pt>
                <c:pt idx="1406">
                  <c:v>4231.0</c:v>
                </c:pt>
                <c:pt idx="1407">
                  <c:v>4232.0</c:v>
                </c:pt>
                <c:pt idx="1408">
                  <c:v>4233.0</c:v>
                </c:pt>
                <c:pt idx="1409">
                  <c:v>4234.0</c:v>
                </c:pt>
                <c:pt idx="1410">
                  <c:v>4235.0</c:v>
                </c:pt>
                <c:pt idx="1411">
                  <c:v>4236.0</c:v>
                </c:pt>
                <c:pt idx="1412">
                  <c:v>4237.0</c:v>
                </c:pt>
                <c:pt idx="1413">
                  <c:v>4238.0</c:v>
                </c:pt>
                <c:pt idx="1414">
                  <c:v>4239.0</c:v>
                </c:pt>
                <c:pt idx="1415">
                  <c:v>4240.0</c:v>
                </c:pt>
                <c:pt idx="1416">
                  <c:v>4241.0</c:v>
                </c:pt>
                <c:pt idx="1417">
                  <c:v>4242.0</c:v>
                </c:pt>
                <c:pt idx="1418">
                  <c:v>4244.0</c:v>
                </c:pt>
                <c:pt idx="1419">
                  <c:v>4245.0</c:v>
                </c:pt>
                <c:pt idx="1420">
                  <c:v>4246.0</c:v>
                </c:pt>
                <c:pt idx="1421">
                  <c:v>4247.0</c:v>
                </c:pt>
                <c:pt idx="1422">
                  <c:v>4248.0</c:v>
                </c:pt>
                <c:pt idx="1423">
                  <c:v>4249.0</c:v>
                </c:pt>
                <c:pt idx="1424">
                  <c:v>4250.0</c:v>
                </c:pt>
                <c:pt idx="1425">
                  <c:v>4251.0</c:v>
                </c:pt>
                <c:pt idx="1426">
                  <c:v>4252.0</c:v>
                </c:pt>
                <c:pt idx="1427">
                  <c:v>4253.0</c:v>
                </c:pt>
                <c:pt idx="1428">
                  <c:v>4254.0</c:v>
                </c:pt>
                <c:pt idx="1429">
                  <c:v>4255.0</c:v>
                </c:pt>
                <c:pt idx="1430">
                  <c:v>4256.0</c:v>
                </c:pt>
                <c:pt idx="1431">
                  <c:v>4257.0</c:v>
                </c:pt>
                <c:pt idx="1432">
                  <c:v>4258.0</c:v>
                </c:pt>
                <c:pt idx="1433">
                  <c:v>4259.0</c:v>
                </c:pt>
                <c:pt idx="1434">
                  <c:v>4260.0</c:v>
                </c:pt>
                <c:pt idx="1435">
                  <c:v>4261.0</c:v>
                </c:pt>
                <c:pt idx="1436">
                  <c:v>4262.0</c:v>
                </c:pt>
                <c:pt idx="1437">
                  <c:v>4263.0</c:v>
                </c:pt>
                <c:pt idx="1438">
                  <c:v>4264.0</c:v>
                </c:pt>
                <c:pt idx="1439">
                  <c:v>4265.0</c:v>
                </c:pt>
                <c:pt idx="1440">
                  <c:v>4266.0</c:v>
                </c:pt>
                <c:pt idx="1441">
                  <c:v>4267.0</c:v>
                </c:pt>
                <c:pt idx="1442">
                  <c:v>4268.0</c:v>
                </c:pt>
                <c:pt idx="1443">
                  <c:v>4269.0</c:v>
                </c:pt>
                <c:pt idx="1444">
                  <c:v>4270.0</c:v>
                </c:pt>
                <c:pt idx="1445">
                  <c:v>4271.0</c:v>
                </c:pt>
                <c:pt idx="1446">
                  <c:v>4272.0</c:v>
                </c:pt>
                <c:pt idx="1447">
                  <c:v>4273.0</c:v>
                </c:pt>
                <c:pt idx="1448">
                  <c:v>4274.0</c:v>
                </c:pt>
                <c:pt idx="1449">
                  <c:v>4275.0</c:v>
                </c:pt>
                <c:pt idx="1450">
                  <c:v>4276.0</c:v>
                </c:pt>
                <c:pt idx="1451">
                  <c:v>4277.0</c:v>
                </c:pt>
                <c:pt idx="1452">
                  <c:v>4278.0</c:v>
                </c:pt>
                <c:pt idx="1453">
                  <c:v>4279.0</c:v>
                </c:pt>
                <c:pt idx="1454">
                  <c:v>4280.0</c:v>
                </c:pt>
                <c:pt idx="1455">
                  <c:v>4281.0</c:v>
                </c:pt>
                <c:pt idx="1456">
                  <c:v>4282.0</c:v>
                </c:pt>
                <c:pt idx="1457">
                  <c:v>4283.0</c:v>
                </c:pt>
                <c:pt idx="1458">
                  <c:v>4284.0</c:v>
                </c:pt>
                <c:pt idx="1459">
                  <c:v>4285.0</c:v>
                </c:pt>
                <c:pt idx="1460">
                  <c:v>4286.0</c:v>
                </c:pt>
                <c:pt idx="1461">
                  <c:v>4287.0</c:v>
                </c:pt>
                <c:pt idx="1462">
                  <c:v>4288.0</c:v>
                </c:pt>
                <c:pt idx="1463">
                  <c:v>4289.0</c:v>
                </c:pt>
                <c:pt idx="1464">
                  <c:v>4290.0</c:v>
                </c:pt>
                <c:pt idx="1465">
                  <c:v>4291.0</c:v>
                </c:pt>
                <c:pt idx="1466">
                  <c:v>4292.0</c:v>
                </c:pt>
                <c:pt idx="1467">
                  <c:v>4293.0</c:v>
                </c:pt>
                <c:pt idx="1468">
                  <c:v>4294.0</c:v>
                </c:pt>
                <c:pt idx="1469">
                  <c:v>4295.0</c:v>
                </c:pt>
                <c:pt idx="1470">
                  <c:v>4296.0</c:v>
                </c:pt>
                <c:pt idx="1471">
                  <c:v>4297.0</c:v>
                </c:pt>
                <c:pt idx="1472">
                  <c:v>4298.0</c:v>
                </c:pt>
                <c:pt idx="1473">
                  <c:v>4299.0</c:v>
                </c:pt>
                <c:pt idx="1474">
                  <c:v>4300.0</c:v>
                </c:pt>
                <c:pt idx="1475">
                  <c:v>4301.0</c:v>
                </c:pt>
                <c:pt idx="1476">
                  <c:v>4302.0</c:v>
                </c:pt>
                <c:pt idx="1477">
                  <c:v>4303.0</c:v>
                </c:pt>
                <c:pt idx="1478">
                  <c:v>4304.0</c:v>
                </c:pt>
                <c:pt idx="1479">
                  <c:v>4305.0</c:v>
                </c:pt>
                <c:pt idx="1480">
                  <c:v>4306.0</c:v>
                </c:pt>
                <c:pt idx="1481">
                  <c:v>4307.0</c:v>
                </c:pt>
                <c:pt idx="1482">
                  <c:v>4308.0</c:v>
                </c:pt>
                <c:pt idx="1483">
                  <c:v>4309.0</c:v>
                </c:pt>
                <c:pt idx="1484">
                  <c:v>4310.0</c:v>
                </c:pt>
                <c:pt idx="1485">
                  <c:v>4311.0</c:v>
                </c:pt>
                <c:pt idx="1486">
                  <c:v>4312.0</c:v>
                </c:pt>
                <c:pt idx="1487">
                  <c:v>4313.0</c:v>
                </c:pt>
                <c:pt idx="1488">
                  <c:v>4314.0</c:v>
                </c:pt>
                <c:pt idx="1489">
                  <c:v>4315.0</c:v>
                </c:pt>
                <c:pt idx="1490">
                  <c:v>4316.0</c:v>
                </c:pt>
                <c:pt idx="1491">
                  <c:v>4318.0</c:v>
                </c:pt>
                <c:pt idx="1492">
                  <c:v>4319.0</c:v>
                </c:pt>
                <c:pt idx="1493">
                  <c:v>4320.0</c:v>
                </c:pt>
                <c:pt idx="1494">
                  <c:v>4321.0</c:v>
                </c:pt>
                <c:pt idx="1495">
                  <c:v>4322.0</c:v>
                </c:pt>
                <c:pt idx="1496">
                  <c:v>4323.0</c:v>
                </c:pt>
                <c:pt idx="1497">
                  <c:v>4324.0</c:v>
                </c:pt>
                <c:pt idx="1498">
                  <c:v>4325.0</c:v>
                </c:pt>
                <c:pt idx="1499">
                  <c:v>4326.0</c:v>
                </c:pt>
                <c:pt idx="1500">
                  <c:v>4327.0</c:v>
                </c:pt>
                <c:pt idx="1501">
                  <c:v>4328.0</c:v>
                </c:pt>
                <c:pt idx="1502">
                  <c:v>4329.0</c:v>
                </c:pt>
                <c:pt idx="1503">
                  <c:v>4330.0</c:v>
                </c:pt>
                <c:pt idx="1504">
                  <c:v>4331.0</c:v>
                </c:pt>
                <c:pt idx="1505">
                  <c:v>4332.0</c:v>
                </c:pt>
                <c:pt idx="1506">
                  <c:v>4333.0</c:v>
                </c:pt>
                <c:pt idx="1507">
                  <c:v>4334.0</c:v>
                </c:pt>
                <c:pt idx="1508">
                  <c:v>4335.0</c:v>
                </c:pt>
                <c:pt idx="1509">
                  <c:v>4336.0</c:v>
                </c:pt>
                <c:pt idx="1510">
                  <c:v>4337.0</c:v>
                </c:pt>
                <c:pt idx="1511">
                  <c:v>4338.0</c:v>
                </c:pt>
                <c:pt idx="1512">
                  <c:v>4339.0</c:v>
                </c:pt>
                <c:pt idx="1513">
                  <c:v>4340.0</c:v>
                </c:pt>
                <c:pt idx="1514">
                  <c:v>4341.0</c:v>
                </c:pt>
                <c:pt idx="1515">
                  <c:v>4342.0</c:v>
                </c:pt>
                <c:pt idx="1516">
                  <c:v>4343.0</c:v>
                </c:pt>
                <c:pt idx="1517">
                  <c:v>4344.0</c:v>
                </c:pt>
                <c:pt idx="1518">
                  <c:v>4345.0</c:v>
                </c:pt>
                <c:pt idx="1519">
                  <c:v>4346.0</c:v>
                </c:pt>
                <c:pt idx="1520">
                  <c:v>4347.0</c:v>
                </c:pt>
                <c:pt idx="1521">
                  <c:v>4348.0</c:v>
                </c:pt>
                <c:pt idx="1522">
                  <c:v>4349.0</c:v>
                </c:pt>
                <c:pt idx="1523">
                  <c:v>4350.0</c:v>
                </c:pt>
                <c:pt idx="1524">
                  <c:v>4351.0</c:v>
                </c:pt>
                <c:pt idx="1525">
                  <c:v>4352.0</c:v>
                </c:pt>
                <c:pt idx="1526">
                  <c:v>4353.0</c:v>
                </c:pt>
                <c:pt idx="1527">
                  <c:v>4354.0</c:v>
                </c:pt>
                <c:pt idx="1528">
                  <c:v>4355.0</c:v>
                </c:pt>
                <c:pt idx="1529">
                  <c:v>4356.0</c:v>
                </c:pt>
                <c:pt idx="1530">
                  <c:v>4357.0</c:v>
                </c:pt>
                <c:pt idx="1531">
                  <c:v>4358.0</c:v>
                </c:pt>
                <c:pt idx="1532">
                  <c:v>4359.0</c:v>
                </c:pt>
                <c:pt idx="1533">
                  <c:v>4360.0</c:v>
                </c:pt>
                <c:pt idx="1534">
                  <c:v>4361.0</c:v>
                </c:pt>
                <c:pt idx="1535">
                  <c:v>4362.0</c:v>
                </c:pt>
                <c:pt idx="1536">
                  <c:v>4363.0</c:v>
                </c:pt>
                <c:pt idx="1537">
                  <c:v>4364.0</c:v>
                </c:pt>
                <c:pt idx="1538">
                  <c:v>4365.0</c:v>
                </c:pt>
                <c:pt idx="1539">
                  <c:v>4366.0</c:v>
                </c:pt>
                <c:pt idx="1540">
                  <c:v>4367.0</c:v>
                </c:pt>
                <c:pt idx="1541">
                  <c:v>4368.0</c:v>
                </c:pt>
                <c:pt idx="1542">
                  <c:v>4369.0</c:v>
                </c:pt>
                <c:pt idx="1543">
                  <c:v>4370.0</c:v>
                </c:pt>
                <c:pt idx="1544">
                  <c:v>4371.0</c:v>
                </c:pt>
                <c:pt idx="1545">
                  <c:v>4372.0</c:v>
                </c:pt>
                <c:pt idx="1546">
                  <c:v>4373.0</c:v>
                </c:pt>
                <c:pt idx="1547">
                  <c:v>4375.0</c:v>
                </c:pt>
                <c:pt idx="1548">
                  <c:v>4376.0</c:v>
                </c:pt>
                <c:pt idx="1549">
                  <c:v>4377.0</c:v>
                </c:pt>
                <c:pt idx="1550">
                  <c:v>4378.0</c:v>
                </c:pt>
                <c:pt idx="1551">
                  <c:v>4379.0</c:v>
                </c:pt>
                <c:pt idx="1552">
                  <c:v>4380.0</c:v>
                </c:pt>
                <c:pt idx="1553">
                  <c:v>4381.0</c:v>
                </c:pt>
                <c:pt idx="1554">
                  <c:v>4382.0</c:v>
                </c:pt>
                <c:pt idx="1555">
                  <c:v>4383.0</c:v>
                </c:pt>
                <c:pt idx="1556">
                  <c:v>4384.0</c:v>
                </c:pt>
                <c:pt idx="1557">
                  <c:v>4385.0</c:v>
                </c:pt>
                <c:pt idx="1558">
                  <c:v>4386.0</c:v>
                </c:pt>
                <c:pt idx="1559">
                  <c:v>4387.0</c:v>
                </c:pt>
                <c:pt idx="1560">
                  <c:v>4388.0</c:v>
                </c:pt>
                <c:pt idx="1561">
                  <c:v>4389.0</c:v>
                </c:pt>
                <c:pt idx="1562">
                  <c:v>4390.0</c:v>
                </c:pt>
                <c:pt idx="1563">
                  <c:v>4391.0</c:v>
                </c:pt>
                <c:pt idx="1564">
                  <c:v>4392.0</c:v>
                </c:pt>
                <c:pt idx="1565">
                  <c:v>4393.0</c:v>
                </c:pt>
                <c:pt idx="1566">
                  <c:v>4394.0</c:v>
                </c:pt>
                <c:pt idx="1567">
                  <c:v>4395.0</c:v>
                </c:pt>
                <c:pt idx="1568">
                  <c:v>4396.0</c:v>
                </c:pt>
                <c:pt idx="1569">
                  <c:v>4397.0</c:v>
                </c:pt>
                <c:pt idx="1570">
                  <c:v>4398.0</c:v>
                </c:pt>
                <c:pt idx="1571">
                  <c:v>4399.0</c:v>
                </c:pt>
                <c:pt idx="1572">
                  <c:v>4400.0</c:v>
                </c:pt>
                <c:pt idx="1573">
                  <c:v>4401.0</c:v>
                </c:pt>
                <c:pt idx="1574">
                  <c:v>4402.0</c:v>
                </c:pt>
                <c:pt idx="1575">
                  <c:v>4403.0</c:v>
                </c:pt>
                <c:pt idx="1576">
                  <c:v>4404.0</c:v>
                </c:pt>
                <c:pt idx="1577">
                  <c:v>4405.0</c:v>
                </c:pt>
                <c:pt idx="1578">
                  <c:v>4406.0</c:v>
                </c:pt>
                <c:pt idx="1579">
                  <c:v>4407.0</c:v>
                </c:pt>
                <c:pt idx="1580">
                  <c:v>4408.0</c:v>
                </c:pt>
                <c:pt idx="1581">
                  <c:v>4409.0</c:v>
                </c:pt>
                <c:pt idx="1582">
                  <c:v>4410.0</c:v>
                </c:pt>
                <c:pt idx="1583">
                  <c:v>4411.0</c:v>
                </c:pt>
                <c:pt idx="1584">
                  <c:v>4412.0</c:v>
                </c:pt>
                <c:pt idx="1585">
                  <c:v>4414.0</c:v>
                </c:pt>
                <c:pt idx="1586">
                  <c:v>4415.0</c:v>
                </c:pt>
                <c:pt idx="1587">
                  <c:v>4416.0</c:v>
                </c:pt>
                <c:pt idx="1588">
                  <c:v>4417.0</c:v>
                </c:pt>
                <c:pt idx="1589">
                  <c:v>4418.0</c:v>
                </c:pt>
                <c:pt idx="1590">
                  <c:v>4419.0</c:v>
                </c:pt>
                <c:pt idx="1591">
                  <c:v>4420.0</c:v>
                </c:pt>
                <c:pt idx="1592">
                  <c:v>4421.0</c:v>
                </c:pt>
                <c:pt idx="1593">
                  <c:v>4422.0</c:v>
                </c:pt>
                <c:pt idx="1594">
                  <c:v>4423.0</c:v>
                </c:pt>
                <c:pt idx="1595">
                  <c:v>4424.0</c:v>
                </c:pt>
                <c:pt idx="1596">
                  <c:v>4425.0</c:v>
                </c:pt>
                <c:pt idx="1597">
                  <c:v>4426.0</c:v>
                </c:pt>
                <c:pt idx="1598">
                  <c:v>4427.0</c:v>
                </c:pt>
                <c:pt idx="1599">
                  <c:v>4428.0</c:v>
                </c:pt>
                <c:pt idx="1600">
                  <c:v>4429.0</c:v>
                </c:pt>
                <c:pt idx="1601">
                  <c:v>4430.0</c:v>
                </c:pt>
                <c:pt idx="1602">
                  <c:v>4431.0</c:v>
                </c:pt>
                <c:pt idx="1603">
                  <c:v>4432.0</c:v>
                </c:pt>
                <c:pt idx="1604">
                  <c:v>4433.0</c:v>
                </c:pt>
                <c:pt idx="1605">
                  <c:v>4434.0</c:v>
                </c:pt>
                <c:pt idx="1606">
                  <c:v>4435.0</c:v>
                </c:pt>
                <c:pt idx="1607">
                  <c:v>4436.0</c:v>
                </c:pt>
                <c:pt idx="1608">
                  <c:v>4437.0</c:v>
                </c:pt>
                <c:pt idx="1609">
                  <c:v>4438.0</c:v>
                </c:pt>
                <c:pt idx="1610">
                  <c:v>4439.0</c:v>
                </c:pt>
                <c:pt idx="1611">
                  <c:v>4440.0</c:v>
                </c:pt>
                <c:pt idx="1612">
                  <c:v>4442.0</c:v>
                </c:pt>
                <c:pt idx="1613">
                  <c:v>4443.0</c:v>
                </c:pt>
                <c:pt idx="1614">
                  <c:v>4444.0</c:v>
                </c:pt>
                <c:pt idx="1615">
                  <c:v>4445.0</c:v>
                </c:pt>
                <c:pt idx="1616">
                  <c:v>4446.0</c:v>
                </c:pt>
                <c:pt idx="1617">
                  <c:v>4447.0</c:v>
                </c:pt>
                <c:pt idx="1618">
                  <c:v>4448.0</c:v>
                </c:pt>
                <c:pt idx="1619">
                  <c:v>4449.0</c:v>
                </c:pt>
                <c:pt idx="1620">
                  <c:v>4450.0</c:v>
                </c:pt>
                <c:pt idx="1621">
                  <c:v>4451.0</c:v>
                </c:pt>
                <c:pt idx="1622">
                  <c:v>4452.0</c:v>
                </c:pt>
                <c:pt idx="1623">
                  <c:v>4453.0</c:v>
                </c:pt>
                <c:pt idx="1624">
                  <c:v>4454.0</c:v>
                </c:pt>
                <c:pt idx="1625">
                  <c:v>4455.0</c:v>
                </c:pt>
                <c:pt idx="1626">
                  <c:v>4456.0</c:v>
                </c:pt>
                <c:pt idx="1627">
                  <c:v>4457.0</c:v>
                </c:pt>
                <c:pt idx="1628">
                  <c:v>4458.0</c:v>
                </c:pt>
                <c:pt idx="1629">
                  <c:v>4459.0</c:v>
                </c:pt>
                <c:pt idx="1630">
                  <c:v>4460.0</c:v>
                </c:pt>
                <c:pt idx="1631">
                  <c:v>4461.0</c:v>
                </c:pt>
                <c:pt idx="1632">
                  <c:v>4462.0</c:v>
                </c:pt>
                <c:pt idx="1633">
                  <c:v>4464.0</c:v>
                </c:pt>
                <c:pt idx="1634">
                  <c:v>4465.0</c:v>
                </c:pt>
                <c:pt idx="1635">
                  <c:v>4466.0</c:v>
                </c:pt>
                <c:pt idx="1636">
                  <c:v>4467.0</c:v>
                </c:pt>
                <c:pt idx="1637">
                  <c:v>4468.0</c:v>
                </c:pt>
                <c:pt idx="1638">
                  <c:v>4469.0</c:v>
                </c:pt>
                <c:pt idx="1639">
                  <c:v>4470.0</c:v>
                </c:pt>
                <c:pt idx="1640">
                  <c:v>4473.0</c:v>
                </c:pt>
                <c:pt idx="1641">
                  <c:v>4474.0</c:v>
                </c:pt>
                <c:pt idx="1642">
                  <c:v>4475.0</c:v>
                </c:pt>
                <c:pt idx="1643">
                  <c:v>4476.0</c:v>
                </c:pt>
                <c:pt idx="1644">
                  <c:v>4477.0</c:v>
                </c:pt>
                <c:pt idx="1645">
                  <c:v>4478.0</c:v>
                </c:pt>
                <c:pt idx="1646">
                  <c:v>4479.0</c:v>
                </c:pt>
                <c:pt idx="1647">
                  <c:v>4480.0</c:v>
                </c:pt>
                <c:pt idx="1648">
                  <c:v>4481.0</c:v>
                </c:pt>
                <c:pt idx="1649">
                  <c:v>4482.0</c:v>
                </c:pt>
                <c:pt idx="1650">
                  <c:v>4483.0</c:v>
                </c:pt>
                <c:pt idx="1651">
                  <c:v>4484.0</c:v>
                </c:pt>
                <c:pt idx="1652">
                  <c:v>4487.0</c:v>
                </c:pt>
                <c:pt idx="1653">
                  <c:v>4488.0</c:v>
                </c:pt>
                <c:pt idx="1654">
                  <c:v>4489.0</c:v>
                </c:pt>
                <c:pt idx="1655">
                  <c:v>4490.0</c:v>
                </c:pt>
                <c:pt idx="1656">
                  <c:v>4491.0</c:v>
                </c:pt>
                <c:pt idx="1657">
                  <c:v>4492.0</c:v>
                </c:pt>
                <c:pt idx="1658">
                  <c:v>4493.0</c:v>
                </c:pt>
                <c:pt idx="1659">
                  <c:v>4495.0</c:v>
                </c:pt>
                <c:pt idx="1660">
                  <c:v>4496.0</c:v>
                </c:pt>
                <c:pt idx="1661">
                  <c:v>4498.0</c:v>
                </c:pt>
                <c:pt idx="1662">
                  <c:v>4499.0</c:v>
                </c:pt>
                <c:pt idx="1663">
                  <c:v>4500.0</c:v>
                </c:pt>
                <c:pt idx="1664">
                  <c:v>4501.0</c:v>
                </c:pt>
                <c:pt idx="1665">
                  <c:v>4502.0</c:v>
                </c:pt>
                <c:pt idx="1666">
                  <c:v>4503.0</c:v>
                </c:pt>
                <c:pt idx="1667">
                  <c:v>4504.0</c:v>
                </c:pt>
                <c:pt idx="1668">
                  <c:v>4506.0</c:v>
                </c:pt>
                <c:pt idx="1669">
                  <c:v>4507.0</c:v>
                </c:pt>
                <c:pt idx="1670">
                  <c:v>4508.0</c:v>
                </c:pt>
                <c:pt idx="1671">
                  <c:v>4509.0</c:v>
                </c:pt>
                <c:pt idx="1672">
                  <c:v>4510.0</c:v>
                </c:pt>
                <c:pt idx="1673">
                  <c:v>4511.0</c:v>
                </c:pt>
                <c:pt idx="1674">
                  <c:v>4512.0</c:v>
                </c:pt>
                <c:pt idx="1675">
                  <c:v>4514.0</c:v>
                </c:pt>
                <c:pt idx="1676">
                  <c:v>4515.0</c:v>
                </c:pt>
                <c:pt idx="1677">
                  <c:v>4517.0</c:v>
                </c:pt>
                <c:pt idx="1678">
                  <c:v>4520.0</c:v>
                </c:pt>
                <c:pt idx="1679">
                  <c:v>4522.0</c:v>
                </c:pt>
                <c:pt idx="1680">
                  <c:v>4525.0</c:v>
                </c:pt>
                <c:pt idx="1681">
                  <c:v>4526.0</c:v>
                </c:pt>
                <c:pt idx="1682">
                  <c:v>4529.0</c:v>
                </c:pt>
                <c:pt idx="1683">
                  <c:v>4530.0</c:v>
                </c:pt>
                <c:pt idx="1684">
                  <c:v>4531.0</c:v>
                </c:pt>
                <c:pt idx="1685">
                  <c:v>4532.0</c:v>
                </c:pt>
                <c:pt idx="1686">
                  <c:v>4533.0</c:v>
                </c:pt>
                <c:pt idx="1687">
                  <c:v>4534.0</c:v>
                </c:pt>
                <c:pt idx="1688">
                  <c:v>4535.0</c:v>
                </c:pt>
                <c:pt idx="1689">
                  <c:v>4536.0</c:v>
                </c:pt>
                <c:pt idx="1690">
                  <c:v>4537.0</c:v>
                </c:pt>
                <c:pt idx="1691">
                  <c:v>4538.0</c:v>
                </c:pt>
                <c:pt idx="1692">
                  <c:v>4539.0</c:v>
                </c:pt>
                <c:pt idx="1693">
                  <c:v>4540.0</c:v>
                </c:pt>
                <c:pt idx="1694">
                  <c:v>4541.0</c:v>
                </c:pt>
                <c:pt idx="1695">
                  <c:v>4542.0</c:v>
                </c:pt>
                <c:pt idx="1696">
                  <c:v>4543.0</c:v>
                </c:pt>
                <c:pt idx="1697">
                  <c:v>4544.0</c:v>
                </c:pt>
                <c:pt idx="1698">
                  <c:v>4545.0</c:v>
                </c:pt>
                <c:pt idx="1699">
                  <c:v>4546.0</c:v>
                </c:pt>
                <c:pt idx="1700">
                  <c:v>4547.0</c:v>
                </c:pt>
                <c:pt idx="1701">
                  <c:v>4549.0</c:v>
                </c:pt>
                <c:pt idx="1702">
                  <c:v>4550.0</c:v>
                </c:pt>
                <c:pt idx="1703">
                  <c:v>4551.0</c:v>
                </c:pt>
                <c:pt idx="1704">
                  <c:v>4552.0</c:v>
                </c:pt>
                <c:pt idx="1705">
                  <c:v>4553.0</c:v>
                </c:pt>
                <c:pt idx="1706">
                  <c:v>4554.0</c:v>
                </c:pt>
                <c:pt idx="1707">
                  <c:v>4555.0</c:v>
                </c:pt>
                <c:pt idx="1708">
                  <c:v>4558.0</c:v>
                </c:pt>
                <c:pt idx="1709">
                  <c:v>4559.0</c:v>
                </c:pt>
                <c:pt idx="1710">
                  <c:v>4564.0</c:v>
                </c:pt>
                <c:pt idx="1711">
                  <c:v>4565.0</c:v>
                </c:pt>
                <c:pt idx="1712">
                  <c:v>4566.0</c:v>
                </c:pt>
                <c:pt idx="1713">
                  <c:v>4568.0</c:v>
                </c:pt>
                <c:pt idx="1714">
                  <c:v>4569.0</c:v>
                </c:pt>
                <c:pt idx="1715">
                  <c:v>4571.0</c:v>
                </c:pt>
                <c:pt idx="1716">
                  <c:v>4576.0</c:v>
                </c:pt>
                <c:pt idx="1717">
                  <c:v>4577.0</c:v>
                </c:pt>
                <c:pt idx="1718">
                  <c:v>4578.0</c:v>
                </c:pt>
                <c:pt idx="1719">
                  <c:v>4579.0</c:v>
                </c:pt>
                <c:pt idx="1720">
                  <c:v>4582.0</c:v>
                </c:pt>
                <c:pt idx="1721">
                  <c:v>4583.0</c:v>
                </c:pt>
                <c:pt idx="1722">
                  <c:v>4584.0</c:v>
                </c:pt>
                <c:pt idx="1723">
                  <c:v>4586.0</c:v>
                </c:pt>
                <c:pt idx="1724">
                  <c:v>4589.0</c:v>
                </c:pt>
                <c:pt idx="1725">
                  <c:v>4590.0</c:v>
                </c:pt>
                <c:pt idx="1726">
                  <c:v>4592.0</c:v>
                </c:pt>
                <c:pt idx="1727">
                  <c:v>4593.0</c:v>
                </c:pt>
                <c:pt idx="1728">
                  <c:v>4594.0</c:v>
                </c:pt>
                <c:pt idx="1729">
                  <c:v>4595.0</c:v>
                </c:pt>
                <c:pt idx="1730">
                  <c:v>4596.0</c:v>
                </c:pt>
                <c:pt idx="1731">
                  <c:v>4598.0</c:v>
                </c:pt>
                <c:pt idx="1732">
                  <c:v>4599.0</c:v>
                </c:pt>
                <c:pt idx="1733">
                  <c:v>4600.0</c:v>
                </c:pt>
                <c:pt idx="1734">
                  <c:v>4604.0</c:v>
                </c:pt>
                <c:pt idx="1735">
                  <c:v>4605.0</c:v>
                </c:pt>
                <c:pt idx="1736">
                  <c:v>4606.0</c:v>
                </c:pt>
                <c:pt idx="1737">
                  <c:v>4607.0</c:v>
                </c:pt>
                <c:pt idx="1738">
                  <c:v>4609.0</c:v>
                </c:pt>
                <c:pt idx="1739">
                  <c:v>4612.0</c:v>
                </c:pt>
                <c:pt idx="1740">
                  <c:v>4614.0</c:v>
                </c:pt>
                <c:pt idx="1741">
                  <c:v>4615.0</c:v>
                </c:pt>
                <c:pt idx="1742">
                  <c:v>4616.0</c:v>
                </c:pt>
                <c:pt idx="1743">
                  <c:v>4617.0</c:v>
                </c:pt>
                <c:pt idx="1744">
                  <c:v>4618.0</c:v>
                </c:pt>
                <c:pt idx="1745">
                  <c:v>4619.0</c:v>
                </c:pt>
                <c:pt idx="1746">
                  <c:v>4620.0</c:v>
                </c:pt>
                <c:pt idx="1747">
                  <c:v>4624.0</c:v>
                </c:pt>
                <c:pt idx="1748">
                  <c:v>4625.0</c:v>
                </c:pt>
                <c:pt idx="1749">
                  <c:v>4628.0</c:v>
                </c:pt>
                <c:pt idx="1750">
                  <c:v>4629.0</c:v>
                </c:pt>
                <c:pt idx="1751">
                  <c:v>4630.0</c:v>
                </c:pt>
                <c:pt idx="1752">
                  <c:v>4633.0</c:v>
                </c:pt>
                <c:pt idx="1753">
                  <c:v>4634.0</c:v>
                </c:pt>
                <c:pt idx="1754">
                  <c:v>4635.0</c:v>
                </c:pt>
                <c:pt idx="1755">
                  <c:v>4636.0</c:v>
                </c:pt>
                <c:pt idx="1756">
                  <c:v>4637.0</c:v>
                </c:pt>
                <c:pt idx="1757">
                  <c:v>4640.0</c:v>
                </c:pt>
                <c:pt idx="1758">
                  <c:v>4641.0</c:v>
                </c:pt>
                <c:pt idx="1759">
                  <c:v>4642.0</c:v>
                </c:pt>
                <c:pt idx="1760">
                  <c:v>4643.0</c:v>
                </c:pt>
                <c:pt idx="1761">
                  <c:v>4644.0</c:v>
                </c:pt>
                <c:pt idx="1762">
                  <c:v>4645.0</c:v>
                </c:pt>
                <c:pt idx="1763">
                  <c:v>4647.0</c:v>
                </c:pt>
                <c:pt idx="1764">
                  <c:v>4649.0</c:v>
                </c:pt>
                <c:pt idx="1765">
                  <c:v>4650.0</c:v>
                </c:pt>
                <c:pt idx="1766">
                  <c:v>4651.0</c:v>
                </c:pt>
                <c:pt idx="1767">
                  <c:v>4652.0</c:v>
                </c:pt>
                <c:pt idx="1768">
                  <c:v>4653.0</c:v>
                </c:pt>
                <c:pt idx="1769">
                  <c:v>4654.0</c:v>
                </c:pt>
                <c:pt idx="1770">
                  <c:v>4656.0</c:v>
                </c:pt>
                <c:pt idx="1771">
                  <c:v>4657.0</c:v>
                </c:pt>
                <c:pt idx="1772">
                  <c:v>4658.0</c:v>
                </c:pt>
                <c:pt idx="1773">
                  <c:v>4659.0</c:v>
                </c:pt>
                <c:pt idx="1774">
                  <c:v>4661.0</c:v>
                </c:pt>
                <c:pt idx="1775">
                  <c:v>4662.0</c:v>
                </c:pt>
                <c:pt idx="1776">
                  <c:v>4663.0</c:v>
                </c:pt>
                <c:pt idx="1777">
                  <c:v>4664.0</c:v>
                </c:pt>
                <c:pt idx="1778">
                  <c:v>4666.0</c:v>
                </c:pt>
                <c:pt idx="1779">
                  <c:v>4667.0</c:v>
                </c:pt>
                <c:pt idx="1780">
                  <c:v>4668.0</c:v>
                </c:pt>
                <c:pt idx="1781">
                  <c:v>4670.0</c:v>
                </c:pt>
                <c:pt idx="1782">
                  <c:v>4672.0</c:v>
                </c:pt>
                <c:pt idx="1783">
                  <c:v>4673.0</c:v>
                </c:pt>
                <c:pt idx="1784">
                  <c:v>4674.0</c:v>
                </c:pt>
                <c:pt idx="1785">
                  <c:v>4675.0</c:v>
                </c:pt>
                <c:pt idx="1786">
                  <c:v>4676.0</c:v>
                </c:pt>
                <c:pt idx="1787">
                  <c:v>4677.0</c:v>
                </c:pt>
                <c:pt idx="1788">
                  <c:v>4678.0</c:v>
                </c:pt>
                <c:pt idx="1789">
                  <c:v>4679.0</c:v>
                </c:pt>
                <c:pt idx="1790">
                  <c:v>4680.0</c:v>
                </c:pt>
                <c:pt idx="1791">
                  <c:v>4682.0</c:v>
                </c:pt>
                <c:pt idx="1792">
                  <c:v>4683.0</c:v>
                </c:pt>
                <c:pt idx="1793">
                  <c:v>4684.0</c:v>
                </c:pt>
                <c:pt idx="1794">
                  <c:v>4686.0</c:v>
                </c:pt>
                <c:pt idx="1795">
                  <c:v>4687.0</c:v>
                </c:pt>
                <c:pt idx="1796">
                  <c:v>4688.0</c:v>
                </c:pt>
                <c:pt idx="1797">
                  <c:v>4690.0</c:v>
                </c:pt>
                <c:pt idx="1798">
                  <c:v>4691.0</c:v>
                </c:pt>
                <c:pt idx="1799">
                  <c:v>4692.0</c:v>
                </c:pt>
                <c:pt idx="1800">
                  <c:v>4693.0</c:v>
                </c:pt>
                <c:pt idx="1801">
                  <c:v>4694.0</c:v>
                </c:pt>
                <c:pt idx="1802">
                  <c:v>4695.0</c:v>
                </c:pt>
                <c:pt idx="1803">
                  <c:v>4696.0</c:v>
                </c:pt>
                <c:pt idx="1804">
                  <c:v>4697.0</c:v>
                </c:pt>
                <c:pt idx="1805">
                  <c:v>4699.0</c:v>
                </c:pt>
                <c:pt idx="1806">
                  <c:v>4700.0</c:v>
                </c:pt>
                <c:pt idx="1807">
                  <c:v>4701.0</c:v>
                </c:pt>
                <c:pt idx="1808">
                  <c:v>4702.0</c:v>
                </c:pt>
                <c:pt idx="1809">
                  <c:v>4705.0</c:v>
                </c:pt>
                <c:pt idx="1810">
                  <c:v>4706.0</c:v>
                </c:pt>
                <c:pt idx="1811">
                  <c:v>4707.0</c:v>
                </c:pt>
                <c:pt idx="1812">
                  <c:v>4710.0</c:v>
                </c:pt>
                <c:pt idx="1813">
                  <c:v>4711.0</c:v>
                </c:pt>
                <c:pt idx="1814">
                  <c:v>4712.0</c:v>
                </c:pt>
                <c:pt idx="1815">
                  <c:v>4713.0</c:v>
                </c:pt>
                <c:pt idx="1816">
                  <c:v>4714.0</c:v>
                </c:pt>
                <c:pt idx="1817">
                  <c:v>4715.0</c:v>
                </c:pt>
                <c:pt idx="1818">
                  <c:v>4716.0</c:v>
                </c:pt>
                <c:pt idx="1819">
                  <c:v>4717.0</c:v>
                </c:pt>
                <c:pt idx="1820">
                  <c:v>4718.0</c:v>
                </c:pt>
                <c:pt idx="1821">
                  <c:v>4719.0</c:v>
                </c:pt>
                <c:pt idx="1822">
                  <c:v>4721.0</c:v>
                </c:pt>
                <c:pt idx="1823">
                  <c:v>4722.0</c:v>
                </c:pt>
                <c:pt idx="1824">
                  <c:v>4723.0</c:v>
                </c:pt>
                <c:pt idx="1825">
                  <c:v>4724.0</c:v>
                </c:pt>
                <c:pt idx="1826">
                  <c:v>4726.0</c:v>
                </c:pt>
                <c:pt idx="1827">
                  <c:v>4727.0</c:v>
                </c:pt>
                <c:pt idx="1828">
                  <c:v>4733.0</c:v>
                </c:pt>
                <c:pt idx="1829">
                  <c:v>4734.0</c:v>
                </c:pt>
                <c:pt idx="1830">
                  <c:v>4735.0</c:v>
                </c:pt>
                <c:pt idx="1831">
                  <c:v>4736.0</c:v>
                </c:pt>
                <c:pt idx="1832">
                  <c:v>4737.0</c:v>
                </c:pt>
                <c:pt idx="1833">
                  <c:v>4738.0</c:v>
                </c:pt>
                <c:pt idx="1834">
                  <c:v>4739.0</c:v>
                </c:pt>
                <c:pt idx="1835">
                  <c:v>4740.0</c:v>
                </c:pt>
                <c:pt idx="1836">
                  <c:v>4741.0</c:v>
                </c:pt>
                <c:pt idx="1837">
                  <c:v>4743.0</c:v>
                </c:pt>
                <c:pt idx="1838">
                  <c:v>4744.0</c:v>
                </c:pt>
                <c:pt idx="1839">
                  <c:v>4745.0</c:v>
                </c:pt>
                <c:pt idx="1840">
                  <c:v>4747.0</c:v>
                </c:pt>
                <c:pt idx="1841">
                  <c:v>4748.0</c:v>
                </c:pt>
                <c:pt idx="1842">
                  <c:v>4749.0</c:v>
                </c:pt>
                <c:pt idx="1843">
                  <c:v>4750.0</c:v>
                </c:pt>
                <c:pt idx="1844">
                  <c:v>4752.0</c:v>
                </c:pt>
                <c:pt idx="1845">
                  <c:v>4753.0</c:v>
                </c:pt>
                <c:pt idx="1846">
                  <c:v>4756.0</c:v>
                </c:pt>
                <c:pt idx="1847">
                  <c:v>4758.0</c:v>
                </c:pt>
                <c:pt idx="1848">
                  <c:v>4759.0</c:v>
                </c:pt>
                <c:pt idx="1849">
                  <c:v>4760.0</c:v>
                </c:pt>
                <c:pt idx="1850">
                  <c:v>4761.0</c:v>
                </c:pt>
                <c:pt idx="1851">
                  <c:v>4763.0</c:v>
                </c:pt>
                <c:pt idx="1852">
                  <c:v>4764.0</c:v>
                </c:pt>
                <c:pt idx="1853">
                  <c:v>4768.0</c:v>
                </c:pt>
                <c:pt idx="1854">
                  <c:v>4769.0</c:v>
                </c:pt>
                <c:pt idx="1855">
                  <c:v>4770.0</c:v>
                </c:pt>
                <c:pt idx="1856">
                  <c:v>4771.0</c:v>
                </c:pt>
                <c:pt idx="1857">
                  <c:v>4772.0</c:v>
                </c:pt>
                <c:pt idx="1858">
                  <c:v>4773.0</c:v>
                </c:pt>
                <c:pt idx="1859">
                  <c:v>4774.0</c:v>
                </c:pt>
                <c:pt idx="1860">
                  <c:v>4775.0</c:v>
                </c:pt>
                <c:pt idx="1861">
                  <c:v>4778.0</c:v>
                </c:pt>
                <c:pt idx="1862">
                  <c:v>4780.0</c:v>
                </c:pt>
                <c:pt idx="1863">
                  <c:v>4783.0</c:v>
                </c:pt>
                <c:pt idx="1864">
                  <c:v>4784.0</c:v>
                </c:pt>
                <c:pt idx="1865">
                  <c:v>4785.0</c:v>
                </c:pt>
                <c:pt idx="1866">
                  <c:v>4786.0</c:v>
                </c:pt>
                <c:pt idx="1867">
                  <c:v>4788.0</c:v>
                </c:pt>
                <c:pt idx="1868">
                  <c:v>4790.0</c:v>
                </c:pt>
                <c:pt idx="1869">
                  <c:v>4792.0</c:v>
                </c:pt>
                <c:pt idx="1870">
                  <c:v>4798.0</c:v>
                </c:pt>
                <c:pt idx="1871">
                  <c:v>4799.0</c:v>
                </c:pt>
                <c:pt idx="1872">
                  <c:v>4801.0</c:v>
                </c:pt>
                <c:pt idx="1873">
                  <c:v>4802.0</c:v>
                </c:pt>
                <c:pt idx="1874">
                  <c:v>4803.0</c:v>
                </c:pt>
                <c:pt idx="1875">
                  <c:v>4806.0</c:v>
                </c:pt>
                <c:pt idx="1876">
                  <c:v>4807.0</c:v>
                </c:pt>
                <c:pt idx="1877">
                  <c:v>4808.0</c:v>
                </c:pt>
                <c:pt idx="1878">
                  <c:v>4809.0</c:v>
                </c:pt>
                <c:pt idx="1879">
                  <c:v>4810.0</c:v>
                </c:pt>
                <c:pt idx="1880">
                  <c:v>4812.0</c:v>
                </c:pt>
                <c:pt idx="1881">
                  <c:v>4813.0</c:v>
                </c:pt>
                <c:pt idx="1882">
                  <c:v>4815.0</c:v>
                </c:pt>
                <c:pt idx="1883">
                  <c:v>4816.0</c:v>
                </c:pt>
                <c:pt idx="1884">
                  <c:v>4819.0</c:v>
                </c:pt>
                <c:pt idx="1885">
                  <c:v>4820.0</c:v>
                </c:pt>
                <c:pt idx="1886">
                  <c:v>4822.0</c:v>
                </c:pt>
                <c:pt idx="1887">
                  <c:v>4823.0</c:v>
                </c:pt>
                <c:pt idx="1888">
                  <c:v>4824.0</c:v>
                </c:pt>
                <c:pt idx="1889">
                  <c:v>4825.0</c:v>
                </c:pt>
                <c:pt idx="1890">
                  <c:v>4826.0</c:v>
                </c:pt>
                <c:pt idx="1891">
                  <c:v>4827.0</c:v>
                </c:pt>
                <c:pt idx="1892">
                  <c:v>4828.0</c:v>
                </c:pt>
                <c:pt idx="1893">
                  <c:v>4829.0</c:v>
                </c:pt>
                <c:pt idx="1894">
                  <c:v>4830.0</c:v>
                </c:pt>
                <c:pt idx="1895">
                  <c:v>4831.0</c:v>
                </c:pt>
                <c:pt idx="1896">
                  <c:v>4832.0</c:v>
                </c:pt>
                <c:pt idx="1897">
                  <c:v>4834.0</c:v>
                </c:pt>
                <c:pt idx="1898">
                  <c:v>4835.0</c:v>
                </c:pt>
                <c:pt idx="1899">
                  <c:v>4836.0</c:v>
                </c:pt>
                <c:pt idx="1900">
                  <c:v>4837.0</c:v>
                </c:pt>
                <c:pt idx="1901">
                  <c:v>4838.0</c:v>
                </c:pt>
                <c:pt idx="1902">
                  <c:v>4840.0</c:v>
                </c:pt>
                <c:pt idx="1903">
                  <c:v>4841.0</c:v>
                </c:pt>
                <c:pt idx="1904">
                  <c:v>4842.0</c:v>
                </c:pt>
                <c:pt idx="1905">
                  <c:v>4843.0</c:v>
                </c:pt>
                <c:pt idx="1906">
                  <c:v>4844.0</c:v>
                </c:pt>
                <c:pt idx="1907">
                  <c:v>4845.0</c:v>
                </c:pt>
                <c:pt idx="1908">
                  <c:v>4846.0</c:v>
                </c:pt>
                <c:pt idx="1909">
                  <c:v>4847.0</c:v>
                </c:pt>
                <c:pt idx="1910">
                  <c:v>4848.0</c:v>
                </c:pt>
                <c:pt idx="1911">
                  <c:v>4849.0</c:v>
                </c:pt>
                <c:pt idx="1912">
                  <c:v>4850.0</c:v>
                </c:pt>
                <c:pt idx="1913">
                  <c:v>4851.0</c:v>
                </c:pt>
                <c:pt idx="1914">
                  <c:v>4852.0</c:v>
                </c:pt>
                <c:pt idx="1915">
                  <c:v>4853.0</c:v>
                </c:pt>
                <c:pt idx="1916">
                  <c:v>4854.0</c:v>
                </c:pt>
                <c:pt idx="1917">
                  <c:v>4856.0</c:v>
                </c:pt>
                <c:pt idx="1918">
                  <c:v>4857.0</c:v>
                </c:pt>
                <c:pt idx="1919">
                  <c:v>4858.0</c:v>
                </c:pt>
                <c:pt idx="1920">
                  <c:v>4859.0</c:v>
                </c:pt>
                <c:pt idx="1921">
                  <c:v>4860.0</c:v>
                </c:pt>
                <c:pt idx="1922">
                  <c:v>4861.0</c:v>
                </c:pt>
                <c:pt idx="1923">
                  <c:v>4862.0</c:v>
                </c:pt>
                <c:pt idx="1924">
                  <c:v>4863.0</c:v>
                </c:pt>
                <c:pt idx="1925">
                  <c:v>4864.0</c:v>
                </c:pt>
                <c:pt idx="1926">
                  <c:v>4866.0</c:v>
                </c:pt>
                <c:pt idx="1927">
                  <c:v>4867.0</c:v>
                </c:pt>
                <c:pt idx="1928">
                  <c:v>4869.0</c:v>
                </c:pt>
                <c:pt idx="1929">
                  <c:v>4870.0</c:v>
                </c:pt>
                <c:pt idx="1930">
                  <c:v>4871.0</c:v>
                </c:pt>
                <c:pt idx="1931">
                  <c:v>4872.0</c:v>
                </c:pt>
                <c:pt idx="1932">
                  <c:v>4873.0</c:v>
                </c:pt>
                <c:pt idx="1933">
                  <c:v>4874.0</c:v>
                </c:pt>
                <c:pt idx="1934">
                  <c:v>4875.0</c:v>
                </c:pt>
                <c:pt idx="1935">
                  <c:v>4878.0</c:v>
                </c:pt>
                <c:pt idx="1936">
                  <c:v>4879.0</c:v>
                </c:pt>
                <c:pt idx="1937">
                  <c:v>4880.0</c:v>
                </c:pt>
                <c:pt idx="1938">
                  <c:v>4881.0</c:v>
                </c:pt>
                <c:pt idx="1939">
                  <c:v>4882.0</c:v>
                </c:pt>
                <c:pt idx="1940">
                  <c:v>4883.0</c:v>
                </c:pt>
                <c:pt idx="1941">
                  <c:v>4886.0</c:v>
                </c:pt>
                <c:pt idx="1942">
                  <c:v>4887.0</c:v>
                </c:pt>
                <c:pt idx="1943">
                  <c:v>4888.0</c:v>
                </c:pt>
                <c:pt idx="1944">
                  <c:v>4889.0</c:v>
                </c:pt>
                <c:pt idx="1945">
                  <c:v>4891.0</c:v>
                </c:pt>
                <c:pt idx="1946">
                  <c:v>4892.0</c:v>
                </c:pt>
                <c:pt idx="1947">
                  <c:v>4893.0</c:v>
                </c:pt>
                <c:pt idx="1948">
                  <c:v>4894.0</c:v>
                </c:pt>
                <c:pt idx="1949">
                  <c:v>4896.0</c:v>
                </c:pt>
                <c:pt idx="1950">
                  <c:v>4897.0</c:v>
                </c:pt>
                <c:pt idx="1951">
                  <c:v>4898.0</c:v>
                </c:pt>
                <c:pt idx="1952">
                  <c:v>4899.0</c:v>
                </c:pt>
                <c:pt idx="1953">
                  <c:v>4900.0</c:v>
                </c:pt>
                <c:pt idx="1954">
                  <c:v>4902.0</c:v>
                </c:pt>
                <c:pt idx="1955">
                  <c:v>4905.0</c:v>
                </c:pt>
                <c:pt idx="1956">
                  <c:v>4906.0</c:v>
                </c:pt>
                <c:pt idx="1957">
                  <c:v>4907.0</c:v>
                </c:pt>
                <c:pt idx="1958">
                  <c:v>4909.0</c:v>
                </c:pt>
                <c:pt idx="1959">
                  <c:v>4910.0</c:v>
                </c:pt>
                <c:pt idx="1960">
                  <c:v>4912.0</c:v>
                </c:pt>
                <c:pt idx="1961">
                  <c:v>4914.0</c:v>
                </c:pt>
                <c:pt idx="1962">
                  <c:v>4915.0</c:v>
                </c:pt>
                <c:pt idx="1963">
                  <c:v>4916.0</c:v>
                </c:pt>
                <c:pt idx="1964">
                  <c:v>4917.0</c:v>
                </c:pt>
                <c:pt idx="1965">
                  <c:v>4918.0</c:v>
                </c:pt>
                <c:pt idx="1966">
                  <c:v>4919.0</c:v>
                </c:pt>
                <c:pt idx="1967">
                  <c:v>4920.0</c:v>
                </c:pt>
                <c:pt idx="1968">
                  <c:v>4921.0</c:v>
                </c:pt>
                <c:pt idx="1969">
                  <c:v>4922.0</c:v>
                </c:pt>
                <c:pt idx="1970">
                  <c:v>4923.0</c:v>
                </c:pt>
                <c:pt idx="1971">
                  <c:v>4924.0</c:v>
                </c:pt>
                <c:pt idx="1972">
                  <c:v>4925.0</c:v>
                </c:pt>
                <c:pt idx="1973">
                  <c:v>4926.0</c:v>
                </c:pt>
                <c:pt idx="1974">
                  <c:v>4927.0</c:v>
                </c:pt>
                <c:pt idx="1975">
                  <c:v>4928.0</c:v>
                </c:pt>
                <c:pt idx="1976">
                  <c:v>4929.0</c:v>
                </c:pt>
                <c:pt idx="1977">
                  <c:v>4930.0</c:v>
                </c:pt>
                <c:pt idx="1978">
                  <c:v>4931.0</c:v>
                </c:pt>
                <c:pt idx="1979">
                  <c:v>4932.0</c:v>
                </c:pt>
                <c:pt idx="1980">
                  <c:v>4933.0</c:v>
                </c:pt>
                <c:pt idx="1981">
                  <c:v>4935.0</c:v>
                </c:pt>
                <c:pt idx="1982">
                  <c:v>4936.0</c:v>
                </c:pt>
                <c:pt idx="1983">
                  <c:v>4937.0</c:v>
                </c:pt>
                <c:pt idx="1984">
                  <c:v>4938.0</c:v>
                </c:pt>
                <c:pt idx="1985">
                  <c:v>4939.0</c:v>
                </c:pt>
                <c:pt idx="1986">
                  <c:v>4940.0</c:v>
                </c:pt>
                <c:pt idx="1987">
                  <c:v>4941.0</c:v>
                </c:pt>
                <c:pt idx="1988">
                  <c:v>4942.0</c:v>
                </c:pt>
                <c:pt idx="1989">
                  <c:v>4943.0</c:v>
                </c:pt>
                <c:pt idx="1990">
                  <c:v>4944.0</c:v>
                </c:pt>
                <c:pt idx="1991">
                  <c:v>4946.0</c:v>
                </c:pt>
                <c:pt idx="1992">
                  <c:v>4947.0</c:v>
                </c:pt>
                <c:pt idx="1993">
                  <c:v>4948.0</c:v>
                </c:pt>
                <c:pt idx="1994">
                  <c:v>4949.0</c:v>
                </c:pt>
                <c:pt idx="1995">
                  <c:v>4950.0</c:v>
                </c:pt>
                <c:pt idx="1996">
                  <c:v>4951.0</c:v>
                </c:pt>
                <c:pt idx="1997">
                  <c:v>4952.0</c:v>
                </c:pt>
                <c:pt idx="1998">
                  <c:v>4953.0</c:v>
                </c:pt>
                <c:pt idx="1999">
                  <c:v>4954.0</c:v>
                </c:pt>
                <c:pt idx="2000">
                  <c:v>4955.0</c:v>
                </c:pt>
                <c:pt idx="2001">
                  <c:v>4956.0</c:v>
                </c:pt>
                <c:pt idx="2002">
                  <c:v>4957.0</c:v>
                </c:pt>
                <c:pt idx="2003">
                  <c:v>4958.0</c:v>
                </c:pt>
                <c:pt idx="2004">
                  <c:v>4959.0</c:v>
                </c:pt>
                <c:pt idx="2005">
                  <c:v>4961.0</c:v>
                </c:pt>
                <c:pt idx="2006">
                  <c:v>4962.0</c:v>
                </c:pt>
                <c:pt idx="2007">
                  <c:v>4963.0</c:v>
                </c:pt>
                <c:pt idx="2008">
                  <c:v>4964.0</c:v>
                </c:pt>
                <c:pt idx="2009">
                  <c:v>4965.0</c:v>
                </c:pt>
                <c:pt idx="2010">
                  <c:v>4966.0</c:v>
                </c:pt>
                <c:pt idx="2011">
                  <c:v>4967.0</c:v>
                </c:pt>
                <c:pt idx="2012">
                  <c:v>4968.0</c:v>
                </c:pt>
                <c:pt idx="2013">
                  <c:v>4970.0</c:v>
                </c:pt>
                <c:pt idx="2014">
                  <c:v>4971.0</c:v>
                </c:pt>
                <c:pt idx="2015">
                  <c:v>4972.0</c:v>
                </c:pt>
                <c:pt idx="2016">
                  <c:v>4973.0</c:v>
                </c:pt>
                <c:pt idx="2017">
                  <c:v>4974.0</c:v>
                </c:pt>
                <c:pt idx="2018">
                  <c:v>4975.0</c:v>
                </c:pt>
                <c:pt idx="2019">
                  <c:v>4976.0</c:v>
                </c:pt>
                <c:pt idx="2020">
                  <c:v>4977.0</c:v>
                </c:pt>
                <c:pt idx="2021">
                  <c:v>4978.0</c:v>
                </c:pt>
                <c:pt idx="2022">
                  <c:v>4979.0</c:v>
                </c:pt>
                <c:pt idx="2023">
                  <c:v>4980.0</c:v>
                </c:pt>
                <c:pt idx="2024">
                  <c:v>4981.0</c:v>
                </c:pt>
                <c:pt idx="2025">
                  <c:v>4982.0</c:v>
                </c:pt>
                <c:pt idx="2026">
                  <c:v>4983.0</c:v>
                </c:pt>
                <c:pt idx="2027">
                  <c:v>4984.0</c:v>
                </c:pt>
                <c:pt idx="2028">
                  <c:v>4985.0</c:v>
                </c:pt>
                <c:pt idx="2029">
                  <c:v>4986.0</c:v>
                </c:pt>
                <c:pt idx="2030">
                  <c:v>4987.0</c:v>
                </c:pt>
                <c:pt idx="2031">
                  <c:v>4988.0</c:v>
                </c:pt>
                <c:pt idx="2032">
                  <c:v>4989.0</c:v>
                </c:pt>
                <c:pt idx="2033">
                  <c:v>4990.0</c:v>
                </c:pt>
                <c:pt idx="2034">
                  <c:v>4991.0</c:v>
                </c:pt>
                <c:pt idx="2035">
                  <c:v>4992.0</c:v>
                </c:pt>
                <c:pt idx="2036">
                  <c:v>4993.0</c:v>
                </c:pt>
                <c:pt idx="2037">
                  <c:v>4994.0</c:v>
                </c:pt>
                <c:pt idx="2038">
                  <c:v>4995.0</c:v>
                </c:pt>
                <c:pt idx="2039">
                  <c:v>4996.0</c:v>
                </c:pt>
                <c:pt idx="2040">
                  <c:v>4997.0</c:v>
                </c:pt>
                <c:pt idx="2041">
                  <c:v>4998.0</c:v>
                </c:pt>
                <c:pt idx="2042">
                  <c:v>4999.0</c:v>
                </c:pt>
                <c:pt idx="2043">
                  <c:v>5000.0</c:v>
                </c:pt>
                <c:pt idx="2044">
                  <c:v>5002.0</c:v>
                </c:pt>
                <c:pt idx="2045">
                  <c:v>5003.0</c:v>
                </c:pt>
                <c:pt idx="2046">
                  <c:v>5004.0</c:v>
                </c:pt>
                <c:pt idx="2047">
                  <c:v>5005.0</c:v>
                </c:pt>
                <c:pt idx="2048">
                  <c:v>5006.0</c:v>
                </c:pt>
                <c:pt idx="2049">
                  <c:v>5007.0</c:v>
                </c:pt>
                <c:pt idx="2050">
                  <c:v>5008.0</c:v>
                </c:pt>
                <c:pt idx="2051">
                  <c:v>5009.0</c:v>
                </c:pt>
                <c:pt idx="2052">
                  <c:v>5010.0</c:v>
                </c:pt>
                <c:pt idx="2053">
                  <c:v>5011.0</c:v>
                </c:pt>
                <c:pt idx="2054">
                  <c:v>5013.0</c:v>
                </c:pt>
                <c:pt idx="2055">
                  <c:v>5014.0</c:v>
                </c:pt>
                <c:pt idx="2056">
                  <c:v>5015.0</c:v>
                </c:pt>
                <c:pt idx="2057">
                  <c:v>5016.0</c:v>
                </c:pt>
                <c:pt idx="2058">
                  <c:v>5017.0</c:v>
                </c:pt>
                <c:pt idx="2059">
                  <c:v>5018.0</c:v>
                </c:pt>
                <c:pt idx="2060">
                  <c:v>5019.0</c:v>
                </c:pt>
                <c:pt idx="2061">
                  <c:v>5020.0</c:v>
                </c:pt>
                <c:pt idx="2062">
                  <c:v>5021.0</c:v>
                </c:pt>
                <c:pt idx="2063">
                  <c:v>5022.0</c:v>
                </c:pt>
                <c:pt idx="2064">
                  <c:v>5023.0</c:v>
                </c:pt>
                <c:pt idx="2065">
                  <c:v>5024.0</c:v>
                </c:pt>
                <c:pt idx="2066">
                  <c:v>5025.0</c:v>
                </c:pt>
                <c:pt idx="2067">
                  <c:v>5026.0</c:v>
                </c:pt>
                <c:pt idx="2068">
                  <c:v>5027.0</c:v>
                </c:pt>
                <c:pt idx="2069">
                  <c:v>5028.0</c:v>
                </c:pt>
                <c:pt idx="2070">
                  <c:v>5030.0</c:v>
                </c:pt>
                <c:pt idx="2071">
                  <c:v>5031.0</c:v>
                </c:pt>
                <c:pt idx="2072">
                  <c:v>5032.0</c:v>
                </c:pt>
                <c:pt idx="2073">
                  <c:v>5033.0</c:v>
                </c:pt>
                <c:pt idx="2074">
                  <c:v>5034.0</c:v>
                </c:pt>
                <c:pt idx="2075">
                  <c:v>5035.0</c:v>
                </c:pt>
                <c:pt idx="2076">
                  <c:v>5036.0</c:v>
                </c:pt>
                <c:pt idx="2077">
                  <c:v>5037.0</c:v>
                </c:pt>
                <c:pt idx="2078">
                  <c:v>5038.0</c:v>
                </c:pt>
                <c:pt idx="2079">
                  <c:v>5039.0</c:v>
                </c:pt>
                <c:pt idx="2080">
                  <c:v>5040.0</c:v>
                </c:pt>
                <c:pt idx="2081">
                  <c:v>5041.0</c:v>
                </c:pt>
                <c:pt idx="2082">
                  <c:v>5042.0</c:v>
                </c:pt>
                <c:pt idx="2083">
                  <c:v>5043.0</c:v>
                </c:pt>
                <c:pt idx="2084">
                  <c:v>5044.0</c:v>
                </c:pt>
                <c:pt idx="2085">
                  <c:v>5045.0</c:v>
                </c:pt>
                <c:pt idx="2086">
                  <c:v>5046.0</c:v>
                </c:pt>
                <c:pt idx="2087">
                  <c:v>5047.0</c:v>
                </c:pt>
                <c:pt idx="2088">
                  <c:v>5048.0</c:v>
                </c:pt>
                <c:pt idx="2089">
                  <c:v>5049.0</c:v>
                </c:pt>
                <c:pt idx="2090">
                  <c:v>5050.0</c:v>
                </c:pt>
                <c:pt idx="2091">
                  <c:v>5051.0</c:v>
                </c:pt>
                <c:pt idx="2092">
                  <c:v>5052.0</c:v>
                </c:pt>
                <c:pt idx="2093">
                  <c:v>5053.0</c:v>
                </c:pt>
                <c:pt idx="2094">
                  <c:v>5054.0</c:v>
                </c:pt>
                <c:pt idx="2095">
                  <c:v>5055.0</c:v>
                </c:pt>
                <c:pt idx="2096">
                  <c:v>5056.0</c:v>
                </c:pt>
                <c:pt idx="2097">
                  <c:v>5057.0</c:v>
                </c:pt>
                <c:pt idx="2098">
                  <c:v>5058.0</c:v>
                </c:pt>
                <c:pt idx="2099">
                  <c:v>5059.0</c:v>
                </c:pt>
                <c:pt idx="2100">
                  <c:v>5060.0</c:v>
                </c:pt>
                <c:pt idx="2101">
                  <c:v>5061.0</c:v>
                </c:pt>
                <c:pt idx="2102">
                  <c:v>5062.0</c:v>
                </c:pt>
                <c:pt idx="2103">
                  <c:v>5063.0</c:v>
                </c:pt>
                <c:pt idx="2104">
                  <c:v>5064.0</c:v>
                </c:pt>
                <c:pt idx="2105">
                  <c:v>5065.0</c:v>
                </c:pt>
                <c:pt idx="2106">
                  <c:v>5066.0</c:v>
                </c:pt>
                <c:pt idx="2107">
                  <c:v>5067.0</c:v>
                </c:pt>
                <c:pt idx="2108">
                  <c:v>5068.0</c:v>
                </c:pt>
                <c:pt idx="2109">
                  <c:v>5069.0</c:v>
                </c:pt>
                <c:pt idx="2110">
                  <c:v>5070.0</c:v>
                </c:pt>
                <c:pt idx="2111">
                  <c:v>5071.0</c:v>
                </c:pt>
                <c:pt idx="2112">
                  <c:v>5072.0</c:v>
                </c:pt>
                <c:pt idx="2113">
                  <c:v>5073.0</c:v>
                </c:pt>
                <c:pt idx="2114">
                  <c:v>5074.0</c:v>
                </c:pt>
                <c:pt idx="2115">
                  <c:v>5075.0</c:v>
                </c:pt>
                <c:pt idx="2116">
                  <c:v>5076.0</c:v>
                </c:pt>
                <c:pt idx="2117">
                  <c:v>5077.0</c:v>
                </c:pt>
                <c:pt idx="2118">
                  <c:v>5078.0</c:v>
                </c:pt>
                <c:pt idx="2119">
                  <c:v>5079.0</c:v>
                </c:pt>
                <c:pt idx="2120">
                  <c:v>5081.0</c:v>
                </c:pt>
                <c:pt idx="2121">
                  <c:v>5082.0</c:v>
                </c:pt>
                <c:pt idx="2122">
                  <c:v>5083.0</c:v>
                </c:pt>
                <c:pt idx="2123">
                  <c:v>5084.0</c:v>
                </c:pt>
                <c:pt idx="2124">
                  <c:v>5085.0</c:v>
                </c:pt>
                <c:pt idx="2125">
                  <c:v>5086.0</c:v>
                </c:pt>
                <c:pt idx="2126">
                  <c:v>5087.0</c:v>
                </c:pt>
                <c:pt idx="2127">
                  <c:v>5088.0</c:v>
                </c:pt>
                <c:pt idx="2128">
                  <c:v>5089.0</c:v>
                </c:pt>
                <c:pt idx="2129">
                  <c:v>5090.0</c:v>
                </c:pt>
                <c:pt idx="2130">
                  <c:v>5091.0</c:v>
                </c:pt>
                <c:pt idx="2131">
                  <c:v>5092.0</c:v>
                </c:pt>
                <c:pt idx="2132">
                  <c:v>5093.0</c:v>
                </c:pt>
                <c:pt idx="2133">
                  <c:v>5094.0</c:v>
                </c:pt>
                <c:pt idx="2134">
                  <c:v>5095.0</c:v>
                </c:pt>
                <c:pt idx="2135">
                  <c:v>5096.0</c:v>
                </c:pt>
                <c:pt idx="2136">
                  <c:v>5097.0</c:v>
                </c:pt>
                <c:pt idx="2137">
                  <c:v>5098.0</c:v>
                </c:pt>
                <c:pt idx="2138">
                  <c:v>5099.0</c:v>
                </c:pt>
                <c:pt idx="2139">
                  <c:v>5100.0</c:v>
                </c:pt>
                <c:pt idx="2140">
                  <c:v>5101.0</c:v>
                </c:pt>
                <c:pt idx="2141">
                  <c:v>5102.0</c:v>
                </c:pt>
                <c:pt idx="2142">
                  <c:v>5103.0</c:v>
                </c:pt>
                <c:pt idx="2143">
                  <c:v>5104.0</c:v>
                </c:pt>
                <c:pt idx="2144">
                  <c:v>5106.0</c:v>
                </c:pt>
                <c:pt idx="2145">
                  <c:v>5107.0</c:v>
                </c:pt>
                <c:pt idx="2146">
                  <c:v>5108.0</c:v>
                </c:pt>
                <c:pt idx="2147">
                  <c:v>5109.0</c:v>
                </c:pt>
                <c:pt idx="2148">
                  <c:v>5110.0</c:v>
                </c:pt>
                <c:pt idx="2149">
                  <c:v>5111.0</c:v>
                </c:pt>
                <c:pt idx="2150">
                  <c:v>5112.0</c:v>
                </c:pt>
                <c:pt idx="2151">
                  <c:v>5113.0</c:v>
                </c:pt>
                <c:pt idx="2152">
                  <c:v>5114.0</c:v>
                </c:pt>
                <c:pt idx="2153">
                  <c:v>5115.0</c:v>
                </c:pt>
                <c:pt idx="2154">
                  <c:v>5116.0</c:v>
                </c:pt>
                <c:pt idx="2155">
                  <c:v>5117.0</c:v>
                </c:pt>
                <c:pt idx="2156">
                  <c:v>5118.0</c:v>
                </c:pt>
                <c:pt idx="2157">
                  <c:v>5119.0</c:v>
                </c:pt>
                <c:pt idx="2158">
                  <c:v>5120.0</c:v>
                </c:pt>
                <c:pt idx="2159">
                  <c:v>5121.0</c:v>
                </c:pt>
                <c:pt idx="2160">
                  <c:v>5122.0</c:v>
                </c:pt>
                <c:pt idx="2161">
                  <c:v>5123.0</c:v>
                </c:pt>
                <c:pt idx="2162">
                  <c:v>5124.0</c:v>
                </c:pt>
                <c:pt idx="2163">
                  <c:v>5125.0</c:v>
                </c:pt>
                <c:pt idx="2164">
                  <c:v>5126.0</c:v>
                </c:pt>
                <c:pt idx="2165">
                  <c:v>5127.0</c:v>
                </c:pt>
                <c:pt idx="2166">
                  <c:v>5128.0</c:v>
                </c:pt>
                <c:pt idx="2167">
                  <c:v>5129.0</c:v>
                </c:pt>
                <c:pt idx="2168">
                  <c:v>5130.0</c:v>
                </c:pt>
                <c:pt idx="2169">
                  <c:v>5131.0</c:v>
                </c:pt>
                <c:pt idx="2170">
                  <c:v>5132.0</c:v>
                </c:pt>
                <c:pt idx="2171">
                  <c:v>5133.0</c:v>
                </c:pt>
                <c:pt idx="2172">
                  <c:v>5134.0</c:v>
                </c:pt>
                <c:pt idx="2173">
                  <c:v>5135.0</c:v>
                </c:pt>
                <c:pt idx="2174">
                  <c:v>5136.0</c:v>
                </c:pt>
                <c:pt idx="2175">
                  <c:v>5137.0</c:v>
                </c:pt>
                <c:pt idx="2176">
                  <c:v>5138.0</c:v>
                </c:pt>
                <c:pt idx="2177">
                  <c:v>5139.0</c:v>
                </c:pt>
                <c:pt idx="2178">
                  <c:v>5140.0</c:v>
                </c:pt>
                <c:pt idx="2179">
                  <c:v>5141.0</c:v>
                </c:pt>
                <c:pt idx="2180">
                  <c:v>5142.0</c:v>
                </c:pt>
                <c:pt idx="2181">
                  <c:v>5143.0</c:v>
                </c:pt>
                <c:pt idx="2182">
                  <c:v>5144.0</c:v>
                </c:pt>
                <c:pt idx="2183">
                  <c:v>5145.0</c:v>
                </c:pt>
                <c:pt idx="2184">
                  <c:v>5146.0</c:v>
                </c:pt>
                <c:pt idx="2185">
                  <c:v>5147.0</c:v>
                </c:pt>
                <c:pt idx="2186">
                  <c:v>5148.0</c:v>
                </c:pt>
                <c:pt idx="2187">
                  <c:v>5149.0</c:v>
                </c:pt>
                <c:pt idx="2188">
                  <c:v>5150.0</c:v>
                </c:pt>
                <c:pt idx="2189">
                  <c:v>5151.0</c:v>
                </c:pt>
                <c:pt idx="2190">
                  <c:v>5152.0</c:v>
                </c:pt>
                <c:pt idx="2191">
                  <c:v>5153.0</c:v>
                </c:pt>
                <c:pt idx="2192">
                  <c:v>5154.0</c:v>
                </c:pt>
                <c:pt idx="2193">
                  <c:v>5155.0</c:v>
                </c:pt>
                <c:pt idx="2194">
                  <c:v>5156.0</c:v>
                </c:pt>
                <c:pt idx="2195">
                  <c:v>5157.0</c:v>
                </c:pt>
                <c:pt idx="2196">
                  <c:v>5158.0</c:v>
                </c:pt>
                <c:pt idx="2197">
                  <c:v>5159.0</c:v>
                </c:pt>
                <c:pt idx="2198">
                  <c:v>5160.0</c:v>
                </c:pt>
                <c:pt idx="2199">
                  <c:v>5161.0</c:v>
                </c:pt>
                <c:pt idx="2200">
                  <c:v>5163.0</c:v>
                </c:pt>
                <c:pt idx="2201">
                  <c:v>5164.0</c:v>
                </c:pt>
                <c:pt idx="2202">
                  <c:v>5165.0</c:v>
                </c:pt>
                <c:pt idx="2203">
                  <c:v>5166.0</c:v>
                </c:pt>
                <c:pt idx="2204">
                  <c:v>5167.0</c:v>
                </c:pt>
                <c:pt idx="2205">
                  <c:v>5168.0</c:v>
                </c:pt>
                <c:pt idx="2206">
                  <c:v>5169.0</c:v>
                </c:pt>
                <c:pt idx="2207">
                  <c:v>5170.0</c:v>
                </c:pt>
                <c:pt idx="2208">
                  <c:v>5171.0</c:v>
                </c:pt>
                <c:pt idx="2209">
                  <c:v>5172.0</c:v>
                </c:pt>
                <c:pt idx="2210">
                  <c:v>5173.0</c:v>
                </c:pt>
                <c:pt idx="2211">
                  <c:v>5174.0</c:v>
                </c:pt>
                <c:pt idx="2212">
                  <c:v>5175.0</c:v>
                </c:pt>
                <c:pt idx="2213">
                  <c:v>5176.0</c:v>
                </c:pt>
                <c:pt idx="2214">
                  <c:v>5177.0</c:v>
                </c:pt>
                <c:pt idx="2215">
                  <c:v>5178.0</c:v>
                </c:pt>
                <c:pt idx="2216">
                  <c:v>5180.0</c:v>
                </c:pt>
                <c:pt idx="2217">
                  <c:v>5181.0</c:v>
                </c:pt>
                <c:pt idx="2218">
                  <c:v>5182.0</c:v>
                </c:pt>
                <c:pt idx="2219">
                  <c:v>5183.0</c:v>
                </c:pt>
                <c:pt idx="2220">
                  <c:v>5184.0</c:v>
                </c:pt>
                <c:pt idx="2221">
                  <c:v>5185.0</c:v>
                </c:pt>
                <c:pt idx="2222">
                  <c:v>5186.0</c:v>
                </c:pt>
                <c:pt idx="2223">
                  <c:v>5187.0</c:v>
                </c:pt>
                <c:pt idx="2224">
                  <c:v>5188.0</c:v>
                </c:pt>
                <c:pt idx="2225">
                  <c:v>5189.0</c:v>
                </c:pt>
                <c:pt idx="2226">
                  <c:v>5190.0</c:v>
                </c:pt>
                <c:pt idx="2227">
                  <c:v>5191.0</c:v>
                </c:pt>
                <c:pt idx="2228">
                  <c:v>5192.0</c:v>
                </c:pt>
                <c:pt idx="2229">
                  <c:v>5193.0</c:v>
                </c:pt>
                <c:pt idx="2230">
                  <c:v>5194.0</c:v>
                </c:pt>
                <c:pt idx="2231">
                  <c:v>5196.0</c:v>
                </c:pt>
                <c:pt idx="2232">
                  <c:v>5197.0</c:v>
                </c:pt>
                <c:pt idx="2233">
                  <c:v>5198.0</c:v>
                </c:pt>
                <c:pt idx="2234">
                  <c:v>5199.0</c:v>
                </c:pt>
                <c:pt idx="2235">
                  <c:v>5200.0</c:v>
                </c:pt>
                <c:pt idx="2236">
                  <c:v>5201.0</c:v>
                </c:pt>
                <c:pt idx="2237">
                  <c:v>5202.0</c:v>
                </c:pt>
                <c:pt idx="2238">
                  <c:v>5203.0</c:v>
                </c:pt>
                <c:pt idx="2239">
                  <c:v>5204.0</c:v>
                </c:pt>
                <c:pt idx="2240">
                  <c:v>5205.0</c:v>
                </c:pt>
                <c:pt idx="2241">
                  <c:v>5206.0</c:v>
                </c:pt>
                <c:pt idx="2242">
                  <c:v>5207.0</c:v>
                </c:pt>
                <c:pt idx="2243">
                  <c:v>5208.0</c:v>
                </c:pt>
                <c:pt idx="2244">
                  <c:v>5209.0</c:v>
                </c:pt>
                <c:pt idx="2245">
                  <c:v>5210.0</c:v>
                </c:pt>
                <c:pt idx="2246">
                  <c:v>5211.0</c:v>
                </c:pt>
                <c:pt idx="2247">
                  <c:v>5212.0</c:v>
                </c:pt>
                <c:pt idx="2248">
                  <c:v>5213.0</c:v>
                </c:pt>
                <c:pt idx="2249">
                  <c:v>5214.0</c:v>
                </c:pt>
                <c:pt idx="2250">
                  <c:v>5215.0</c:v>
                </c:pt>
                <c:pt idx="2251">
                  <c:v>5216.0</c:v>
                </c:pt>
                <c:pt idx="2252">
                  <c:v>5217.0</c:v>
                </c:pt>
                <c:pt idx="2253">
                  <c:v>5218.0</c:v>
                </c:pt>
                <c:pt idx="2254">
                  <c:v>5219.0</c:v>
                </c:pt>
                <c:pt idx="2255">
                  <c:v>5220.0</c:v>
                </c:pt>
                <c:pt idx="2256">
                  <c:v>5221.0</c:v>
                </c:pt>
                <c:pt idx="2257">
                  <c:v>5222.0</c:v>
                </c:pt>
                <c:pt idx="2258">
                  <c:v>5223.0</c:v>
                </c:pt>
                <c:pt idx="2259">
                  <c:v>5224.0</c:v>
                </c:pt>
                <c:pt idx="2260">
                  <c:v>5225.0</c:v>
                </c:pt>
                <c:pt idx="2261">
                  <c:v>5226.0</c:v>
                </c:pt>
                <c:pt idx="2262">
                  <c:v>5227.0</c:v>
                </c:pt>
                <c:pt idx="2263">
                  <c:v>5228.0</c:v>
                </c:pt>
                <c:pt idx="2264">
                  <c:v>5229.0</c:v>
                </c:pt>
                <c:pt idx="2265">
                  <c:v>5230.0</c:v>
                </c:pt>
                <c:pt idx="2266">
                  <c:v>5231.0</c:v>
                </c:pt>
                <c:pt idx="2267">
                  <c:v>5232.0</c:v>
                </c:pt>
                <c:pt idx="2268">
                  <c:v>5233.0</c:v>
                </c:pt>
                <c:pt idx="2269">
                  <c:v>5234.0</c:v>
                </c:pt>
                <c:pt idx="2270">
                  <c:v>5235.0</c:v>
                </c:pt>
                <c:pt idx="2271">
                  <c:v>5236.0</c:v>
                </c:pt>
                <c:pt idx="2272">
                  <c:v>5237.0</c:v>
                </c:pt>
                <c:pt idx="2273">
                  <c:v>5238.0</c:v>
                </c:pt>
                <c:pt idx="2274">
                  <c:v>5239.0</c:v>
                </c:pt>
                <c:pt idx="2275">
                  <c:v>5240.0</c:v>
                </c:pt>
                <c:pt idx="2276">
                  <c:v>5241.0</c:v>
                </c:pt>
                <c:pt idx="2277">
                  <c:v>5242.0</c:v>
                </c:pt>
                <c:pt idx="2278">
                  <c:v>5243.0</c:v>
                </c:pt>
                <c:pt idx="2279">
                  <c:v>5244.0</c:v>
                </c:pt>
                <c:pt idx="2280">
                  <c:v>5245.0</c:v>
                </c:pt>
                <c:pt idx="2281">
                  <c:v>5246.0</c:v>
                </c:pt>
                <c:pt idx="2282">
                  <c:v>5247.0</c:v>
                </c:pt>
                <c:pt idx="2283">
                  <c:v>5248.0</c:v>
                </c:pt>
                <c:pt idx="2284">
                  <c:v>5249.0</c:v>
                </c:pt>
                <c:pt idx="2285">
                  <c:v>5250.0</c:v>
                </c:pt>
                <c:pt idx="2286">
                  <c:v>5251.0</c:v>
                </c:pt>
                <c:pt idx="2287">
                  <c:v>5252.0</c:v>
                </c:pt>
                <c:pt idx="2288">
                  <c:v>5253.0</c:v>
                </c:pt>
                <c:pt idx="2289">
                  <c:v>5254.0</c:v>
                </c:pt>
                <c:pt idx="2290">
                  <c:v>5255.0</c:v>
                </c:pt>
                <c:pt idx="2291">
                  <c:v>5256.0</c:v>
                </c:pt>
                <c:pt idx="2292">
                  <c:v>5257.0</c:v>
                </c:pt>
                <c:pt idx="2293">
                  <c:v>5258.0</c:v>
                </c:pt>
                <c:pt idx="2294">
                  <c:v>5259.0</c:v>
                </c:pt>
                <c:pt idx="2295">
                  <c:v>5260.0</c:v>
                </c:pt>
                <c:pt idx="2296">
                  <c:v>5261.0</c:v>
                </c:pt>
                <c:pt idx="2297">
                  <c:v>5262.0</c:v>
                </c:pt>
                <c:pt idx="2298">
                  <c:v>5263.0</c:v>
                </c:pt>
                <c:pt idx="2299">
                  <c:v>5264.0</c:v>
                </c:pt>
                <c:pt idx="2300">
                  <c:v>5265.0</c:v>
                </c:pt>
                <c:pt idx="2301">
                  <c:v>5266.0</c:v>
                </c:pt>
                <c:pt idx="2302">
                  <c:v>5267.0</c:v>
                </c:pt>
                <c:pt idx="2303">
                  <c:v>5268.0</c:v>
                </c:pt>
                <c:pt idx="2304">
                  <c:v>5269.0</c:v>
                </c:pt>
                <c:pt idx="2305">
                  <c:v>5270.0</c:v>
                </c:pt>
                <c:pt idx="2306">
                  <c:v>5271.0</c:v>
                </c:pt>
                <c:pt idx="2307">
                  <c:v>5272.0</c:v>
                </c:pt>
                <c:pt idx="2308">
                  <c:v>5273.0</c:v>
                </c:pt>
                <c:pt idx="2309">
                  <c:v>5274.0</c:v>
                </c:pt>
                <c:pt idx="2310">
                  <c:v>5275.0</c:v>
                </c:pt>
                <c:pt idx="2311">
                  <c:v>5276.0</c:v>
                </c:pt>
                <c:pt idx="2312">
                  <c:v>5277.0</c:v>
                </c:pt>
                <c:pt idx="2313">
                  <c:v>5278.0</c:v>
                </c:pt>
                <c:pt idx="2314">
                  <c:v>5279.0</c:v>
                </c:pt>
                <c:pt idx="2315">
                  <c:v>5280.0</c:v>
                </c:pt>
                <c:pt idx="2316">
                  <c:v>5281.0</c:v>
                </c:pt>
                <c:pt idx="2317">
                  <c:v>5282.0</c:v>
                </c:pt>
                <c:pt idx="2318">
                  <c:v>5283.0</c:v>
                </c:pt>
                <c:pt idx="2319">
                  <c:v>5284.0</c:v>
                </c:pt>
                <c:pt idx="2320">
                  <c:v>5285.0</c:v>
                </c:pt>
                <c:pt idx="2321">
                  <c:v>5286.0</c:v>
                </c:pt>
                <c:pt idx="2322">
                  <c:v>5287.0</c:v>
                </c:pt>
                <c:pt idx="2323">
                  <c:v>5288.0</c:v>
                </c:pt>
                <c:pt idx="2324">
                  <c:v>5289.0</c:v>
                </c:pt>
                <c:pt idx="2325">
                  <c:v>5290.0</c:v>
                </c:pt>
                <c:pt idx="2326">
                  <c:v>5291.0</c:v>
                </c:pt>
                <c:pt idx="2327">
                  <c:v>5292.0</c:v>
                </c:pt>
                <c:pt idx="2328">
                  <c:v>5293.0</c:v>
                </c:pt>
                <c:pt idx="2329">
                  <c:v>5294.0</c:v>
                </c:pt>
                <c:pt idx="2330">
                  <c:v>5295.0</c:v>
                </c:pt>
                <c:pt idx="2331">
                  <c:v>5296.0</c:v>
                </c:pt>
                <c:pt idx="2332">
                  <c:v>5297.0</c:v>
                </c:pt>
                <c:pt idx="2333">
                  <c:v>5298.0</c:v>
                </c:pt>
                <c:pt idx="2334">
                  <c:v>5299.0</c:v>
                </c:pt>
                <c:pt idx="2335">
                  <c:v>5300.0</c:v>
                </c:pt>
                <c:pt idx="2336">
                  <c:v>5301.0</c:v>
                </c:pt>
                <c:pt idx="2337">
                  <c:v>5302.0</c:v>
                </c:pt>
                <c:pt idx="2338">
                  <c:v>5303.0</c:v>
                </c:pt>
                <c:pt idx="2339">
                  <c:v>5304.0</c:v>
                </c:pt>
                <c:pt idx="2340">
                  <c:v>5305.0</c:v>
                </c:pt>
                <c:pt idx="2341">
                  <c:v>5306.0</c:v>
                </c:pt>
                <c:pt idx="2342">
                  <c:v>5307.0</c:v>
                </c:pt>
                <c:pt idx="2343">
                  <c:v>5308.0</c:v>
                </c:pt>
                <c:pt idx="2344">
                  <c:v>5309.0</c:v>
                </c:pt>
                <c:pt idx="2345">
                  <c:v>5310.0</c:v>
                </c:pt>
                <c:pt idx="2346">
                  <c:v>5311.0</c:v>
                </c:pt>
                <c:pt idx="2347">
                  <c:v>5312.0</c:v>
                </c:pt>
                <c:pt idx="2348">
                  <c:v>5313.0</c:v>
                </c:pt>
                <c:pt idx="2349">
                  <c:v>5314.0</c:v>
                </c:pt>
                <c:pt idx="2350">
                  <c:v>5315.0</c:v>
                </c:pt>
                <c:pt idx="2351">
                  <c:v>5316.0</c:v>
                </c:pt>
                <c:pt idx="2352">
                  <c:v>5317.0</c:v>
                </c:pt>
                <c:pt idx="2353">
                  <c:v>5318.0</c:v>
                </c:pt>
                <c:pt idx="2354">
                  <c:v>5319.0</c:v>
                </c:pt>
                <c:pt idx="2355">
                  <c:v>5320.0</c:v>
                </c:pt>
                <c:pt idx="2356">
                  <c:v>5321.0</c:v>
                </c:pt>
                <c:pt idx="2357">
                  <c:v>5322.0</c:v>
                </c:pt>
                <c:pt idx="2358">
                  <c:v>5323.0</c:v>
                </c:pt>
                <c:pt idx="2359">
                  <c:v>5324.0</c:v>
                </c:pt>
                <c:pt idx="2360">
                  <c:v>5325.0</c:v>
                </c:pt>
                <c:pt idx="2361">
                  <c:v>5326.0</c:v>
                </c:pt>
                <c:pt idx="2362">
                  <c:v>5327.0</c:v>
                </c:pt>
                <c:pt idx="2363">
                  <c:v>5328.0</c:v>
                </c:pt>
                <c:pt idx="2364">
                  <c:v>5329.0</c:v>
                </c:pt>
                <c:pt idx="2365">
                  <c:v>5330.0</c:v>
                </c:pt>
                <c:pt idx="2366">
                  <c:v>5331.0</c:v>
                </c:pt>
                <c:pt idx="2367">
                  <c:v>5332.0</c:v>
                </c:pt>
                <c:pt idx="2368">
                  <c:v>5333.0</c:v>
                </c:pt>
                <c:pt idx="2369">
                  <c:v>5334.0</c:v>
                </c:pt>
                <c:pt idx="2370">
                  <c:v>5335.0</c:v>
                </c:pt>
                <c:pt idx="2371">
                  <c:v>5336.0</c:v>
                </c:pt>
                <c:pt idx="2372">
                  <c:v>5337.0</c:v>
                </c:pt>
                <c:pt idx="2373">
                  <c:v>5338.0</c:v>
                </c:pt>
                <c:pt idx="2374">
                  <c:v>5339.0</c:v>
                </c:pt>
                <c:pt idx="2375">
                  <c:v>5340.0</c:v>
                </c:pt>
                <c:pt idx="2376">
                  <c:v>5341.0</c:v>
                </c:pt>
                <c:pt idx="2377">
                  <c:v>5342.0</c:v>
                </c:pt>
                <c:pt idx="2378">
                  <c:v>5343.0</c:v>
                </c:pt>
                <c:pt idx="2379">
                  <c:v>5344.0</c:v>
                </c:pt>
                <c:pt idx="2380">
                  <c:v>5345.0</c:v>
                </c:pt>
                <c:pt idx="2381">
                  <c:v>5346.0</c:v>
                </c:pt>
                <c:pt idx="2382">
                  <c:v>5347.0</c:v>
                </c:pt>
                <c:pt idx="2383">
                  <c:v>5348.0</c:v>
                </c:pt>
                <c:pt idx="2384">
                  <c:v>5349.0</c:v>
                </c:pt>
                <c:pt idx="2385">
                  <c:v>5350.0</c:v>
                </c:pt>
                <c:pt idx="2386">
                  <c:v>5351.0</c:v>
                </c:pt>
                <c:pt idx="2387">
                  <c:v>5352.0</c:v>
                </c:pt>
                <c:pt idx="2388">
                  <c:v>5353.0</c:v>
                </c:pt>
                <c:pt idx="2389">
                  <c:v>5354.0</c:v>
                </c:pt>
                <c:pt idx="2390">
                  <c:v>5355.0</c:v>
                </c:pt>
                <c:pt idx="2391">
                  <c:v>5356.0</c:v>
                </c:pt>
                <c:pt idx="2392">
                  <c:v>5357.0</c:v>
                </c:pt>
                <c:pt idx="2393">
                  <c:v>5358.0</c:v>
                </c:pt>
                <c:pt idx="2394">
                  <c:v>5359.0</c:v>
                </c:pt>
                <c:pt idx="2395">
                  <c:v>5360.0</c:v>
                </c:pt>
                <c:pt idx="2396">
                  <c:v>5361.0</c:v>
                </c:pt>
                <c:pt idx="2397">
                  <c:v>5362.0</c:v>
                </c:pt>
                <c:pt idx="2398">
                  <c:v>5363.0</c:v>
                </c:pt>
                <c:pt idx="2399">
                  <c:v>5364.0</c:v>
                </c:pt>
                <c:pt idx="2400">
                  <c:v>5365.0</c:v>
                </c:pt>
                <c:pt idx="2401">
                  <c:v>5366.0</c:v>
                </c:pt>
                <c:pt idx="2402">
                  <c:v>5367.0</c:v>
                </c:pt>
                <c:pt idx="2403">
                  <c:v>5368.0</c:v>
                </c:pt>
                <c:pt idx="2404">
                  <c:v>5369.0</c:v>
                </c:pt>
                <c:pt idx="2405">
                  <c:v>5370.0</c:v>
                </c:pt>
                <c:pt idx="2406">
                  <c:v>5371.0</c:v>
                </c:pt>
                <c:pt idx="2407">
                  <c:v>5372.0</c:v>
                </c:pt>
                <c:pt idx="2408">
                  <c:v>5373.0</c:v>
                </c:pt>
                <c:pt idx="2409">
                  <c:v>5374.0</c:v>
                </c:pt>
                <c:pt idx="2410">
                  <c:v>5375.0</c:v>
                </c:pt>
                <c:pt idx="2411">
                  <c:v>5376.0</c:v>
                </c:pt>
                <c:pt idx="2412">
                  <c:v>5377.0</c:v>
                </c:pt>
                <c:pt idx="2413">
                  <c:v>5378.0</c:v>
                </c:pt>
                <c:pt idx="2414">
                  <c:v>5379.0</c:v>
                </c:pt>
                <c:pt idx="2415">
                  <c:v>5380.0</c:v>
                </c:pt>
                <c:pt idx="2416">
                  <c:v>5381.0</c:v>
                </c:pt>
                <c:pt idx="2417">
                  <c:v>5382.0</c:v>
                </c:pt>
                <c:pt idx="2418">
                  <c:v>5383.0</c:v>
                </c:pt>
                <c:pt idx="2419">
                  <c:v>5384.0</c:v>
                </c:pt>
                <c:pt idx="2420">
                  <c:v>5385.0</c:v>
                </c:pt>
                <c:pt idx="2421">
                  <c:v>5386.0</c:v>
                </c:pt>
                <c:pt idx="2422">
                  <c:v>5387.0</c:v>
                </c:pt>
                <c:pt idx="2423">
                  <c:v>5388.0</c:v>
                </c:pt>
                <c:pt idx="2424">
                  <c:v>5389.0</c:v>
                </c:pt>
                <c:pt idx="2425">
                  <c:v>5390.0</c:v>
                </c:pt>
                <c:pt idx="2426">
                  <c:v>5391.0</c:v>
                </c:pt>
                <c:pt idx="2427">
                  <c:v>5392.0</c:v>
                </c:pt>
                <c:pt idx="2428">
                  <c:v>5393.0</c:v>
                </c:pt>
                <c:pt idx="2429">
                  <c:v>5394.0</c:v>
                </c:pt>
                <c:pt idx="2430">
                  <c:v>5395.0</c:v>
                </c:pt>
                <c:pt idx="2431">
                  <c:v>5396.0</c:v>
                </c:pt>
                <c:pt idx="2432">
                  <c:v>5397.0</c:v>
                </c:pt>
                <c:pt idx="2433">
                  <c:v>5398.0</c:v>
                </c:pt>
                <c:pt idx="2434">
                  <c:v>5399.0</c:v>
                </c:pt>
                <c:pt idx="2435">
                  <c:v>5400.0</c:v>
                </c:pt>
                <c:pt idx="2436">
                  <c:v>5401.0</c:v>
                </c:pt>
                <c:pt idx="2437">
                  <c:v>5402.0</c:v>
                </c:pt>
                <c:pt idx="2438">
                  <c:v>5403.0</c:v>
                </c:pt>
                <c:pt idx="2439">
                  <c:v>5404.0</c:v>
                </c:pt>
                <c:pt idx="2440">
                  <c:v>5405.0</c:v>
                </c:pt>
                <c:pt idx="2441">
                  <c:v>5406.0</c:v>
                </c:pt>
                <c:pt idx="2442">
                  <c:v>5407.0</c:v>
                </c:pt>
                <c:pt idx="2443">
                  <c:v>5408.0</c:v>
                </c:pt>
                <c:pt idx="2444">
                  <c:v>5409.0</c:v>
                </c:pt>
                <c:pt idx="2445">
                  <c:v>5410.0</c:v>
                </c:pt>
                <c:pt idx="2446">
                  <c:v>5411.0</c:v>
                </c:pt>
                <c:pt idx="2447">
                  <c:v>5412.0</c:v>
                </c:pt>
                <c:pt idx="2448">
                  <c:v>5413.0</c:v>
                </c:pt>
                <c:pt idx="2449">
                  <c:v>5414.0</c:v>
                </c:pt>
                <c:pt idx="2450">
                  <c:v>5415.0</c:v>
                </c:pt>
                <c:pt idx="2451">
                  <c:v>5416.0</c:v>
                </c:pt>
                <c:pt idx="2452">
                  <c:v>5417.0</c:v>
                </c:pt>
                <c:pt idx="2453">
                  <c:v>5418.0</c:v>
                </c:pt>
                <c:pt idx="2454">
                  <c:v>5419.0</c:v>
                </c:pt>
                <c:pt idx="2455">
                  <c:v>5420.0</c:v>
                </c:pt>
                <c:pt idx="2456">
                  <c:v>5421.0</c:v>
                </c:pt>
                <c:pt idx="2457">
                  <c:v>5422.0</c:v>
                </c:pt>
                <c:pt idx="2458">
                  <c:v>5423.0</c:v>
                </c:pt>
                <c:pt idx="2459">
                  <c:v>5424.0</c:v>
                </c:pt>
                <c:pt idx="2460">
                  <c:v>5425.0</c:v>
                </c:pt>
                <c:pt idx="2461">
                  <c:v>5426.0</c:v>
                </c:pt>
                <c:pt idx="2462">
                  <c:v>5427.0</c:v>
                </c:pt>
                <c:pt idx="2463">
                  <c:v>5428.0</c:v>
                </c:pt>
                <c:pt idx="2464">
                  <c:v>5429.0</c:v>
                </c:pt>
                <c:pt idx="2465">
                  <c:v>5430.0</c:v>
                </c:pt>
                <c:pt idx="2466">
                  <c:v>5431.0</c:v>
                </c:pt>
                <c:pt idx="2467">
                  <c:v>5432.0</c:v>
                </c:pt>
                <c:pt idx="2468">
                  <c:v>5433.0</c:v>
                </c:pt>
                <c:pt idx="2469">
                  <c:v>5434.0</c:v>
                </c:pt>
                <c:pt idx="2470">
                  <c:v>5435.0</c:v>
                </c:pt>
                <c:pt idx="2471">
                  <c:v>5436.0</c:v>
                </c:pt>
                <c:pt idx="2472">
                  <c:v>5437.0</c:v>
                </c:pt>
                <c:pt idx="2473">
                  <c:v>5438.0</c:v>
                </c:pt>
                <c:pt idx="2474">
                  <c:v>5439.0</c:v>
                </c:pt>
                <c:pt idx="2475">
                  <c:v>5440.0</c:v>
                </c:pt>
                <c:pt idx="2476">
                  <c:v>5441.0</c:v>
                </c:pt>
                <c:pt idx="2477">
                  <c:v>5442.0</c:v>
                </c:pt>
                <c:pt idx="2478">
                  <c:v>5443.0</c:v>
                </c:pt>
                <c:pt idx="2479">
                  <c:v>5444.0</c:v>
                </c:pt>
                <c:pt idx="2480">
                  <c:v>5445.0</c:v>
                </c:pt>
                <c:pt idx="2481">
                  <c:v>5446.0</c:v>
                </c:pt>
                <c:pt idx="2482">
                  <c:v>5447.0</c:v>
                </c:pt>
                <c:pt idx="2483">
                  <c:v>5448.0</c:v>
                </c:pt>
                <c:pt idx="2484">
                  <c:v>5449.0</c:v>
                </c:pt>
                <c:pt idx="2485">
                  <c:v>5450.0</c:v>
                </c:pt>
                <c:pt idx="2486">
                  <c:v>5451.0</c:v>
                </c:pt>
                <c:pt idx="2487">
                  <c:v>5452.0</c:v>
                </c:pt>
                <c:pt idx="2488">
                  <c:v>5453.0</c:v>
                </c:pt>
                <c:pt idx="2489">
                  <c:v>5454.0</c:v>
                </c:pt>
                <c:pt idx="2490">
                  <c:v>5455.0</c:v>
                </c:pt>
                <c:pt idx="2491">
                  <c:v>5456.0</c:v>
                </c:pt>
                <c:pt idx="2492">
                  <c:v>5457.0</c:v>
                </c:pt>
                <c:pt idx="2493">
                  <c:v>5458.0</c:v>
                </c:pt>
                <c:pt idx="2494">
                  <c:v>5459.0</c:v>
                </c:pt>
                <c:pt idx="2495">
                  <c:v>5460.0</c:v>
                </c:pt>
                <c:pt idx="2496">
                  <c:v>5461.0</c:v>
                </c:pt>
                <c:pt idx="2497">
                  <c:v>5462.0</c:v>
                </c:pt>
                <c:pt idx="2498">
                  <c:v>5463.0</c:v>
                </c:pt>
                <c:pt idx="2499">
                  <c:v>5464.0</c:v>
                </c:pt>
                <c:pt idx="2500">
                  <c:v>5465.0</c:v>
                </c:pt>
                <c:pt idx="2501">
                  <c:v>5466.0</c:v>
                </c:pt>
                <c:pt idx="2502">
                  <c:v>5467.0</c:v>
                </c:pt>
                <c:pt idx="2503">
                  <c:v>5468.0</c:v>
                </c:pt>
                <c:pt idx="2504">
                  <c:v>5469.0</c:v>
                </c:pt>
                <c:pt idx="2505">
                  <c:v>5470.0</c:v>
                </c:pt>
                <c:pt idx="2506">
                  <c:v>5471.0</c:v>
                </c:pt>
                <c:pt idx="2507">
                  <c:v>5472.0</c:v>
                </c:pt>
                <c:pt idx="2508">
                  <c:v>5473.0</c:v>
                </c:pt>
                <c:pt idx="2509">
                  <c:v>5474.0</c:v>
                </c:pt>
                <c:pt idx="2510">
                  <c:v>5475.0</c:v>
                </c:pt>
                <c:pt idx="2511">
                  <c:v>5476.0</c:v>
                </c:pt>
                <c:pt idx="2512">
                  <c:v>5477.0</c:v>
                </c:pt>
                <c:pt idx="2513">
                  <c:v>5478.0</c:v>
                </c:pt>
                <c:pt idx="2514">
                  <c:v>5479.0</c:v>
                </c:pt>
                <c:pt idx="2515">
                  <c:v>5480.0</c:v>
                </c:pt>
                <c:pt idx="2516">
                  <c:v>5481.0</c:v>
                </c:pt>
                <c:pt idx="2517">
                  <c:v>5482.0</c:v>
                </c:pt>
                <c:pt idx="2518">
                  <c:v>5483.0</c:v>
                </c:pt>
                <c:pt idx="2519">
                  <c:v>5484.0</c:v>
                </c:pt>
                <c:pt idx="2520">
                  <c:v>5485.0</c:v>
                </c:pt>
                <c:pt idx="2521">
                  <c:v>5486.0</c:v>
                </c:pt>
                <c:pt idx="2522">
                  <c:v>5487.0</c:v>
                </c:pt>
                <c:pt idx="2523">
                  <c:v>5488.0</c:v>
                </c:pt>
                <c:pt idx="2524">
                  <c:v>5489.0</c:v>
                </c:pt>
                <c:pt idx="2525">
                  <c:v>5490.0</c:v>
                </c:pt>
                <c:pt idx="2526">
                  <c:v>5491.0</c:v>
                </c:pt>
                <c:pt idx="2527">
                  <c:v>5492.0</c:v>
                </c:pt>
                <c:pt idx="2528">
                  <c:v>5493.0</c:v>
                </c:pt>
                <c:pt idx="2529">
                  <c:v>5494.0</c:v>
                </c:pt>
                <c:pt idx="2530">
                  <c:v>5495.0</c:v>
                </c:pt>
                <c:pt idx="2531">
                  <c:v>5496.0</c:v>
                </c:pt>
                <c:pt idx="2532">
                  <c:v>5497.0</c:v>
                </c:pt>
                <c:pt idx="2533">
                  <c:v>5498.0</c:v>
                </c:pt>
                <c:pt idx="2534">
                  <c:v>5499.0</c:v>
                </c:pt>
                <c:pt idx="2535">
                  <c:v>5500.0</c:v>
                </c:pt>
                <c:pt idx="2536">
                  <c:v>5501.0</c:v>
                </c:pt>
                <c:pt idx="2537">
                  <c:v>5502.0</c:v>
                </c:pt>
                <c:pt idx="2538">
                  <c:v>5503.0</c:v>
                </c:pt>
                <c:pt idx="2539">
                  <c:v>5504.0</c:v>
                </c:pt>
                <c:pt idx="2540">
                  <c:v>5505.0</c:v>
                </c:pt>
                <c:pt idx="2541">
                  <c:v>5506.0</c:v>
                </c:pt>
                <c:pt idx="2542">
                  <c:v>5507.0</c:v>
                </c:pt>
                <c:pt idx="2543">
                  <c:v>5508.0</c:v>
                </c:pt>
                <c:pt idx="2544">
                  <c:v>5509.0</c:v>
                </c:pt>
                <c:pt idx="2545">
                  <c:v>5510.0</c:v>
                </c:pt>
                <c:pt idx="2546">
                  <c:v>5511.0</c:v>
                </c:pt>
                <c:pt idx="2547">
                  <c:v>5512.0</c:v>
                </c:pt>
                <c:pt idx="2548">
                  <c:v>5513.0</c:v>
                </c:pt>
                <c:pt idx="2549">
                  <c:v>5514.0</c:v>
                </c:pt>
                <c:pt idx="2550">
                  <c:v>5515.0</c:v>
                </c:pt>
                <c:pt idx="2551">
                  <c:v>5516.0</c:v>
                </c:pt>
                <c:pt idx="2552">
                  <c:v>5517.0</c:v>
                </c:pt>
                <c:pt idx="2553">
                  <c:v>5518.0</c:v>
                </c:pt>
                <c:pt idx="2554">
                  <c:v>5519.0</c:v>
                </c:pt>
                <c:pt idx="2555">
                  <c:v>5520.0</c:v>
                </c:pt>
                <c:pt idx="2556">
                  <c:v>5521.0</c:v>
                </c:pt>
                <c:pt idx="2557">
                  <c:v>5522.0</c:v>
                </c:pt>
                <c:pt idx="2558">
                  <c:v>5523.0</c:v>
                </c:pt>
                <c:pt idx="2559">
                  <c:v>5524.0</c:v>
                </c:pt>
                <c:pt idx="2560">
                  <c:v>5525.0</c:v>
                </c:pt>
                <c:pt idx="2561">
                  <c:v>5526.0</c:v>
                </c:pt>
                <c:pt idx="2562">
                  <c:v>5527.0</c:v>
                </c:pt>
                <c:pt idx="2563">
                  <c:v>5528.0</c:v>
                </c:pt>
                <c:pt idx="2564">
                  <c:v>5529.0</c:v>
                </c:pt>
                <c:pt idx="2565">
                  <c:v>5530.0</c:v>
                </c:pt>
                <c:pt idx="2566">
                  <c:v>5531.0</c:v>
                </c:pt>
                <c:pt idx="2567">
                  <c:v>5532.0</c:v>
                </c:pt>
                <c:pt idx="2568">
                  <c:v>5533.0</c:v>
                </c:pt>
                <c:pt idx="2569">
                  <c:v>5534.0</c:v>
                </c:pt>
                <c:pt idx="2570">
                  <c:v>5535.0</c:v>
                </c:pt>
                <c:pt idx="2571">
                  <c:v>5536.0</c:v>
                </c:pt>
                <c:pt idx="2572">
                  <c:v>5537.0</c:v>
                </c:pt>
                <c:pt idx="2573">
                  <c:v>5538.0</c:v>
                </c:pt>
                <c:pt idx="2574">
                  <c:v>5539.0</c:v>
                </c:pt>
                <c:pt idx="2575">
                  <c:v>5540.0</c:v>
                </c:pt>
                <c:pt idx="2576">
                  <c:v>5541.0</c:v>
                </c:pt>
                <c:pt idx="2577">
                  <c:v>5542.0</c:v>
                </c:pt>
                <c:pt idx="2578">
                  <c:v>5543.0</c:v>
                </c:pt>
                <c:pt idx="2579">
                  <c:v>5544.0</c:v>
                </c:pt>
                <c:pt idx="2580">
                  <c:v>5545.0</c:v>
                </c:pt>
                <c:pt idx="2581">
                  <c:v>5546.0</c:v>
                </c:pt>
                <c:pt idx="2582">
                  <c:v>5547.0</c:v>
                </c:pt>
                <c:pt idx="2583">
                  <c:v>5548.0</c:v>
                </c:pt>
                <c:pt idx="2584">
                  <c:v>5549.0</c:v>
                </c:pt>
                <c:pt idx="2585">
                  <c:v>5550.0</c:v>
                </c:pt>
                <c:pt idx="2586">
                  <c:v>5551.0</c:v>
                </c:pt>
                <c:pt idx="2587">
                  <c:v>5552.0</c:v>
                </c:pt>
                <c:pt idx="2588">
                  <c:v>5553.0</c:v>
                </c:pt>
                <c:pt idx="2589">
                  <c:v>5554.0</c:v>
                </c:pt>
                <c:pt idx="2590">
                  <c:v>5555.0</c:v>
                </c:pt>
                <c:pt idx="2591">
                  <c:v>5556.0</c:v>
                </c:pt>
                <c:pt idx="2592">
                  <c:v>5557.0</c:v>
                </c:pt>
                <c:pt idx="2593">
                  <c:v>5558.0</c:v>
                </c:pt>
                <c:pt idx="2594">
                  <c:v>5559.0</c:v>
                </c:pt>
                <c:pt idx="2595">
                  <c:v>5560.0</c:v>
                </c:pt>
                <c:pt idx="2596">
                  <c:v>5561.0</c:v>
                </c:pt>
                <c:pt idx="2597">
                  <c:v>5562.0</c:v>
                </c:pt>
                <c:pt idx="2598">
                  <c:v>5563.0</c:v>
                </c:pt>
                <c:pt idx="2599">
                  <c:v>5564.0</c:v>
                </c:pt>
                <c:pt idx="2600">
                  <c:v>5565.0</c:v>
                </c:pt>
                <c:pt idx="2601">
                  <c:v>5566.0</c:v>
                </c:pt>
                <c:pt idx="2602">
                  <c:v>5567.0</c:v>
                </c:pt>
                <c:pt idx="2603">
                  <c:v>5568.0</c:v>
                </c:pt>
                <c:pt idx="2604">
                  <c:v>5569.0</c:v>
                </c:pt>
                <c:pt idx="2605">
                  <c:v>5570.0</c:v>
                </c:pt>
                <c:pt idx="2606">
                  <c:v>5571.0</c:v>
                </c:pt>
                <c:pt idx="2607">
                  <c:v>5572.0</c:v>
                </c:pt>
                <c:pt idx="2608">
                  <c:v>5573.0</c:v>
                </c:pt>
                <c:pt idx="2609">
                  <c:v>5574.0</c:v>
                </c:pt>
                <c:pt idx="2610">
                  <c:v>5575.0</c:v>
                </c:pt>
                <c:pt idx="2611">
                  <c:v>5576.0</c:v>
                </c:pt>
                <c:pt idx="2612">
                  <c:v>5577.0</c:v>
                </c:pt>
                <c:pt idx="2613">
                  <c:v>5578.0</c:v>
                </c:pt>
                <c:pt idx="2614">
                  <c:v>5579.0</c:v>
                </c:pt>
                <c:pt idx="2615">
                  <c:v>5580.0</c:v>
                </c:pt>
                <c:pt idx="2616">
                  <c:v>5581.0</c:v>
                </c:pt>
                <c:pt idx="2617">
                  <c:v>5582.0</c:v>
                </c:pt>
                <c:pt idx="2618">
                  <c:v>5583.0</c:v>
                </c:pt>
                <c:pt idx="2619">
                  <c:v>5584.0</c:v>
                </c:pt>
                <c:pt idx="2620">
                  <c:v>5585.0</c:v>
                </c:pt>
                <c:pt idx="2621">
                  <c:v>5586.0</c:v>
                </c:pt>
                <c:pt idx="2622">
                  <c:v>5587.0</c:v>
                </c:pt>
                <c:pt idx="2623">
                  <c:v>5588.0</c:v>
                </c:pt>
                <c:pt idx="2624">
                  <c:v>5589.0</c:v>
                </c:pt>
                <c:pt idx="2625">
                  <c:v>5590.0</c:v>
                </c:pt>
                <c:pt idx="2626">
                  <c:v>5591.0</c:v>
                </c:pt>
                <c:pt idx="2627">
                  <c:v>5592.0</c:v>
                </c:pt>
                <c:pt idx="2628">
                  <c:v>5593.0</c:v>
                </c:pt>
                <c:pt idx="2629">
                  <c:v>5594.0</c:v>
                </c:pt>
                <c:pt idx="2630">
                  <c:v>5595.0</c:v>
                </c:pt>
                <c:pt idx="2631">
                  <c:v>5596.0</c:v>
                </c:pt>
                <c:pt idx="2632">
                  <c:v>5597.0</c:v>
                </c:pt>
                <c:pt idx="2633">
                  <c:v>5598.0</c:v>
                </c:pt>
                <c:pt idx="2634">
                  <c:v>5599.0</c:v>
                </c:pt>
                <c:pt idx="2635">
                  <c:v>5600.0</c:v>
                </c:pt>
                <c:pt idx="2636">
                  <c:v>5601.0</c:v>
                </c:pt>
                <c:pt idx="2637">
                  <c:v>5602.0</c:v>
                </c:pt>
                <c:pt idx="2638">
                  <c:v>5603.0</c:v>
                </c:pt>
                <c:pt idx="2639">
                  <c:v>5604.0</c:v>
                </c:pt>
                <c:pt idx="2640">
                  <c:v>5605.0</c:v>
                </c:pt>
                <c:pt idx="2641">
                  <c:v>5606.0</c:v>
                </c:pt>
                <c:pt idx="2642">
                  <c:v>5607.0</c:v>
                </c:pt>
                <c:pt idx="2643">
                  <c:v>5608.0</c:v>
                </c:pt>
                <c:pt idx="2644">
                  <c:v>5609.0</c:v>
                </c:pt>
                <c:pt idx="2645">
                  <c:v>5610.0</c:v>
                </c:pt>
                <c:pt idx="2646">
                  <c:v>5611.0</c:v>
                </c:pt>
                <c:pt idx="2647">
                  <c:v>5612.0</c:v>
                </c:pt>
                <c:pt idx="2648">
                  <c:v>5613.0</c:v>
                </c:pt>
                <c:pt idx="2649">
                  <c:v>5614.0</c:v>
                </c:pt>
                <c:pt idx="2650">
                  <c:v>5615.0</c:v>
                </c:pt>
                <c:pt idx="2651">
                  <c:v>5616.0</c:v>
                </c:pt>
                <c:pt idx="2652">
                  <c:v>5617.0</c:v>
                </c:pt>
                <c:pt idx="2653">
                  <c:v>5618.0</c:v>
                </c:pt>
                <c:pt idx="2654">
                  <c:v>5619.0</c:v>
                </c:pt>
                <c:pt idx="2655">
                  <c:v>5620.0</c:v>
                </c:pt>
                <c:pt idx="2656">
                  <c:v>5621.0</c:v>
                </c:pt>
                <c:pt idx="2657">
                  <c:v>5622.0</c:v>
                </c:pt>
                <c:pt idx="2658">
                  <c:v>5623.0</c:v>
                </c:pt>
                <c:pt idx="2659">
                  <c:v>5624.0</c:v>
                </c:pt>
                <c:pt idx="2660">
                  <c:v>5625.0</c:v>
                </c:pt>
                <c:pt idx="2661">
                  <c:v>5626.0</c:v>
                </c:pt>
                <c:pt idx="2662">
                  <c:v>5627.0</c:v>
                </c:pt>
                <c:pt idx="2663">
                  <c:v>5628.0</c:v>
                </c:pt>
                <c:pt idx="2664">
                  <c:v>5629.0</c:v>
                </c:pt>
                <c:pt idx="2665">
                  <c:v>5630.0</c:v>
                </c:pt>
                <c:pt idx="2666">
                  <c:v>5631.0</c:v>
                </c:pt>
                <c:pt idx="2667">
                  <c:v>5632.0</c:v>
                </c:pt>
                <c:pt idx="2668">
                  <c:v>5633.0</c:v>
                </c:pt>
                <c:pt idx="2669">
                  <c:v>5634.0</c:v>
                </c:pt>
                <c:pt idx="2670">
                  <c:v>5635.0</c:v>
                </c:pt>
                <c:pt idx="2671">
                  <c:v>5636.0</c:v>
                </c:pt>
                <c:pt idx="2672">
                  <c:v>5637.0</c:v>
                </c:pt>
                <c:pt idx="2673">
                  <c:v>5638.0</c:v>
                </c:pt>
                <c:pt idx="2674">
                  <c:v>5639.0</c:v>
                </c:pt>
                <c:pt idx="2675">
                  <c:v>5640.0</c:v>
                </c:pt>
                <c:pt idx="2676">
                  <c:v>5641.0</c:v>
                </c:pt>
                <c:pt idx="2677">
                  <c:v>5642.0</c:v>
                </c:pt>
                <c:pt idx="2678">
                  <c:v>5643.0</c:v>
                </c:pt>
                <c:pt idx="2679">
                  <c:v>5644.0</c:v>
                </c:pt>
                <c:pt idx="2680">
                  <c:v>5645.0</c:v>
                </c:pt>
                <c:pt idx="2681">
                  <c:v>5646.0</c:v>
                </c:pt>
                <c:pt idx="2682">
                  <c:v>5647.0</c:v>
                </c:pt>
                <c:pt idx="2683">
                  <c:v>5648.0</c:v>
                </c:pt>
                <c:pt idx="2684">
                  <c:v>5649.0</c:v>
                </c:pt>
                <c:pt idx="2685">
                  <c:v>5650.0</c:v>
                </c:pt>
                <c:pt idx="2686">
                  <c:v>5651.0</c:v>
                </c:pt>
                <c:pt idx="2687">
                  <c:v>5652.0</c:v>
                </c:pt>
                <c:pt idx="2688">
                  <c:v>5653.0</c:v>
                </c:pt>
                <c:pt idx="2689">
                  <c:v>5654.0</c:v>
                </c:pt>
                <c:pt idx="2690">
                  <c:v>5655.0</c:v>
                </c:pt>
                <c:pt idx="2691">
                  <c:v>5656.0</c:v>
                </c:pt>
                <c:pt idx="2692">
                  <c:v>5657.0</c:v>
                </c:pt>
                <c:pt idx="2693">
                  <c:v>5658.0</c:v>
                </c:pt>
                <c:pt idx="2694">
                  <c:v>5659.0</c:v>
                </c:pt>
                <c:pt idx="2695">
                  <c:v>5660.0</c:v>
                </c:pt>
                <c:pt idx="2696">
                  <c:v>5661.0</c:v>
                </c:pt>
                <c:pt idx="2697">
                  <c:v>5662.0</c:v>
                </c:pt>
                <c:pt idx="2698">
                  <c:v>5663.0</c:v>
                </c:pt>
                <c:pt idx="2699">
                  <c:v>5664.0</c:v>
                </c:pt>
                <c:pt idx="2700">
                  <c:v>5665.0</c:v>
                </c:pt>
                <c:pt idx="2701">
                  <c:v>5666.0</c:v>
                </c:pt>
                <c:pt idx="2702">
                  <c:v>5667.0</c:v>
                </c:pt>
                <c:pt idx="2703">
                  <c:v>5668.0</c:v>
                </c:pt>
                <c:pt idx="2704">
                  <c:v>5669.0</c:v>
                </c:pt>
                <c:pt idx="2705">
                  <c:v>5670.0</c:v>
                </c:pt>
                <c:pt idx="2706">
                  <c:v>5671.0</c:v>
                </c:pt>
                <c:pt idx="2707">
                  <c:v>5672.0</c:v>
                </c:pt>
                <c:pt idx="2708">
                  <c:v>5673.0</c:v>
                </c:pt>
                <c:pt idx="2709">
                  <c:v>5674.0</c:v>
                </c:pt>
                <c:pt idx="2710">
                  <c:v>5675.0</c:v>
                </c:pt>
                <c:pt idx="2711">
                  <c:v>5676.0</c:v>
                </c:pt>
                <c:pt idx="2712">
                  <c:v>5677.0</c:v>
                </c:pt>
                <c:pt idx="2713">
                  <c:v>5678.0</c:v>
                </c:pt>
                <c:pt idx="2714">
                  <c:v>5679.0</c:v>
                </c:pt>
                <c:pt idx="2715">
                  <c:v>5680.0</c:v>
                </c:pt>
                <c:pt idx="2716">
                  <c:v>5681.0</c:v>
                </c:pt>
                <c:pt idx="2717">
                  <c:v>5682.0</c:v>
                </c:pt>
                <c:pt idx="2718">
                  <c:v>5683.0</c:v>
                </c:pt>
                <c:pt idx="2719">
                  <c:v>5684.0</c:v>
                </c:pt>
                <c:pt idx="2720">
                  <c:v>5685.0</c:v>
                </c:pt>
                <c:pt idx="2721">
                  <c:v>5686.0</c:v>
                </c:pt>
                <c:pt idx="2722">
                  <c:v>5687.0</c:v>
                </c:pt>
                <c:pt idx="2723">
                  <c:v>5688.0</c:v>
                </c:pt>
                <c:pt idx="2724">
                  <c:v>5689.0</c:v>
                </c:pt>
                <c:pt idx="2725">
                  <c:v>5690.0</c:v>
                </c:pt>
                <c:pt idx="2726">
                  <c:v>5691.0</c:v>
                </c:pt>
                <c:pt idx="2727">
                  <c:v>5692.0</c:v>
                </c:pt>
                <c:pt idx="2728">
                  <c:v>5693.0</c:v>
                </c:pt>
                <c:pt idx="2729">
                  <c:v>5694.0</c:v>
                </c:pt>
                <c:pt idx="2730">
                  <c:v>5695.0</c:v>
                </c:pt>
                <c:pt idx="2731">
                  <c:v>5696.0</c:v>
                </c:pt>
                <c:pt idx="2732">
                  <c:v>5697.0</c:v>
                </c:pt>
                <c:pt idx="2733">
                  <c:v>5698.0</c:v>
                </c:pt>
                <c:pt idx="2734">
                  <c:v>5699.0</c:v>
                </c:pt>
                <c:pt idx="2735">
                  <c:v>5700.0</c:v>
                </c:pt>
                <c:pt idx="2736">
                  <c:v>5701.0</c:v>
                </c:pt>
                <c:pt idx="2737">
                  <c:v>5702.0</c:v>
                </c:pt>
                <c:pt idx="2738">
                  <c:v>5703.0</c:v>
                </c:pt>
                <c:pt idx="2739">
                  <c:v>5704.0</c:v>
                </c:pt>
                <c:pt idx="2740">
                  <c:v>5705.0</c:v>
                </c:pt>
                <c:pt idx="2741">
                  <c:v>5706.0</c:v>
                </c:pt>
                <c:pt idx="2742">
                  <c:v>5707.0</c:v>
                </c:pt>
                <c:pt idx="2743">
                  <c:v>5708.0</c:v>
                </c:pt>
                <c:pt idx="2744">
                  <c:v>5709.0</c:v>
                </c:pt>
                <c:pt idx="2745">
                  <c:v>5710.0</c:v>
                </c:pt>
                <c:pt idx="2746">
                  <c:v>5711.0</c:v>
                </c:pt>
                <c:pt idx="2747">
                  <c:v>5712.0</c:v>
                </c:pt>
                <c:pt idx="2748">
                  <c:v>5713.0</c:v>
                </c:pt>
                <c:pt idx="2749">
                  <c:v>5714.0</c:v>
                </c:pt>
                <c:pt idx="2750">
                  <c:v>5715.0</c:v>
                </c:pt>
                <c:pt idx="2751">
                  <c:v>5716.0</c:v>
                </c:pt>
                <c:pt idx="2752">
                  <c:v>5717.0</c:v>
                </c:pt>
                <c:pt idx="2753">
                  <c:v>5718.0</c:v>
                </c:pt>
                <c:pt idx="2754">
                  <c:v>5719.0</c:v>
                </c:pt>
                <c:pt idx="2755">
                  <c:v>5720.0</c:v>
                </c:pt>
                <c:pt idx="2756">
                  <c:v>5721.0</c:v>
                </c:pt>
                <c:pt idx="2757">
                  <c:v>5722.0</c:v>
                </c:pt>
                <c:pt idx="2758">
                  <c:v>5723.0</c:v>
                </c:pt>
                <c:pt idx="2759">
                  <c:v>5724.0</c:v>
                </c:pt>
                <c:pt idx="2760">
                  <c:v>5725.0</c:v>
                </c:pt>
                <c:pt idx="2761">
                  <c:v>5726.0</c:v>
                </c:pt>
                <c:pt idx="2762">
                  <c:v>5727.0</c:v>
                </c:pt>
                <c:pt idx="2763">
                  <c:v>5728.0</c:v>
                </c:pt>
                <c:pt idx="2764">
                  <c:v>5729.0</c:v>
                </c:pt>
                <c:pt idx="2765">
                  <c:v>5730.0</c:v>
                </c:pt>
                <c:pt idx="2766">
                  <c:v>5731.0</c:v>
                </c:pt>
                <c:pt idx="2767">
                  <c:v>5732.0</c:v>
                </c:pt>
                <c:pt idx="2768">
                  <c:v>5733.0</c:v>
                </c:pt>
                <c:pt idx="2769">
                  <c:v>5734.0</c:v>
                </c:pt>
                <c:pt idx="2770">
                  <c:v>5735.0</c:v>
                </c:pt>
                <c:pt idx="2771">
                  <c:v>5736.0</c:v>
                </c:pt>
                <c:pt idx="2772">
                  <c:v>5737.0</c:v>
                </c:pt>
                <c:pt idx="2773">
                  <c:v>5738.0</c:v>
                </c:pt>
                <c:pt idx="2774">
                  <c:v>5739.0</c:v>
                </c:pt>
                <c:pt idx="2775">
                  <c:v>5740.0</c:v>
                </c:pt>
                <c:pt idx="2776">
                  <c:v>5741.0</c:v>
                </c:pt>
                <c:pt idx="2777">
                  <c:v>5742.0</c:v>
                </c:pt>
                <c:pt idx="2778">
                  <c:v>5743.0</c:v>
                </c:pt>
                <c:pt idx="2779">
                  <c:v>5744.0</c:v>
                </c:pt>
                <c:pt idx="2780">
                  <c:v>5745.0</c:v>
                </c:pt>
                <c:pt idx="2781">
                  <c:v>5746.0</c:v>
                </c:pt>
                <c:pt idx="2782">
                  <c:v>5747.0</c:v>
                </c:pt>
                <c:pt idx="2783">
                  <c:v>5748.0</c:v>
                </c:pt>
                <c:pt idx="2784">
                  <c:v>5749.0</c:v>
                </c:pt>
                <c:pt idx="2785">
                  <c:v>5750.0</c:v>
                </c:pt>
                <c:pt idx="2786">
                  <c:v>5751.0</c:v>
                </c:pt>
                <c:pt idx="2787">
                  <c:v>5752.0</c:v>
                </c:pt>
                <c:pt idx="2788">
                  <c:v>5753.0</c:v>
                </c:pt>
                <c:pt idx="2789">
                  <c:v>5754.0</c:v>
                </c:pt>
                <c:pt idx="2790">
                  <c:v>5755.0</c:v>
                </c:pt>
                <c:pt idx="2791">
                  <c:v>5756.0</c:v>
                </c:pt>
                <c:pt idx="2792">
                  <c:v>5757.0</c:v>
                </c:pt>
                <c:pt idx="2793">
                  <c:v>5758.0</c:v>
                </c:pt>
                <c:pt idx="2794">
                  <c:v>5759.0</c:v>
                </c:pt>
                <c:pt idx="2795">
                  <c:v>5760.0</c:v>
                </c:pt>
                <c:pt idx="2796">
                  <c:v>5761.0</c:v>
                </c:pt>
                <c:pt idx="2797">
                  <c:v>5762.0</c:v>
                </c:pt>
                <c:pt idx="2798">
                  <c:v>5763.0</c:v>
                </c:pt>
                <c:pt idx="2799">
                  <c:v>5764.0</c:v>
                </c:pt>
                <c:pt idx="2800">
                  <c:v>5765.0</c:v>
                </c:pt>
                <c:pt idx="2801">
                  <c:v>5766.0</c:v>
                </c:pt>
                <c:pt idx="2802">
                  <c:v>5767.0</c:v>
                </c:pt>
                <c:pt idx="2803">
                  <c:v>5768.0</c:v>
                </c:pt>
                <c:pt idx="2804">
                  <c:v>5769.0</c:v>
                </c:pt>
                <c:pt idx="2805">
                  <c:v>5770.0</c:v>
                </c:pt>
                <c:pt idx="2806">
                  <c:v>5771.0</c:v>
                </c:pt>
                <c:pt idx="2807">
                  <c:v>5772.0</c:v>
                </c:pt>
                <c:pt idx="2808">
                  <c:v>5773.0</c:v>
                </c:pt>
                <c:pt idx="2809">
                  <c:v>5774.0</c:v>
                </c:pt>
                <c:pt idx="2810">
                  <c:v>5775.0</c:v>
                </c:pt>
                <c:pt idx="2811">
                  <c:v>5776.0</c:v>
                </c:pt>
                <c:pt idx="2812">
                  <c:v>5777.0</c:v>
                </c:pt>
                <c:pt idx="2813">
                  <c:v>5778.0</c:v>
                </c:pt>
                <c:pt idx="2814">
                  <c:v>5779.0</c:v>
                </c:pt>
                <c:pt idx="2815">
                  <c:v>5780.0</c:v>
                </c:pt>
                <c:pt idx="2816">
                  <c:v>5781.0</c:v>
                </c:pt>
                <c:pt idx="2817">
                  <c:v>5782.0</c:v>
                </c:pt>
                <c:pt idx="2818">
                  <c:v>5783.0</c:v>
                </c:pt>
                <c:pt idx="2819">
                  <c:v>5784.0</c:v>
                </c:pt>
                <c:pt idx="2820">
                  <c:v>5785.0</c:v>
                </c:pt>
                <c:pt idx="2821">
                  <c:v>5786.0</c:v>
                </c:pt>
                <c:pt idx="2822">
                  <c:v>5787.0</c:v>
                </c:pt>
                <c:pt idx="2823">
                  <c:v>5788.0</c:v>
                </c:pt>
                <c:pt idx="2824">
                  <c:v>5789.0</c:v>
                </c:pt>
                <c:pt idx="2825">
                  <c:v>5790.0</c:v>
                </c:pt>
                <c:pt idx="2826">
                  <c:v>5791.0</c:v>
                </c:pt>
                <c:pt idx="2827">
                  <c:v>5792.0</c:v>
                </c:pt>
                <c:pt idx="2828">
                  <c:v>5793.0</c:v>
                </c:pt>
                <c:pt idx="2829">
                  <c:v>5794.0</c:v>
                </c:pt>
                <c:pt idx="2830">
                  <c:v>5795.0</c:v>
                </c:pt>
                <c:pt idx="2831">
                  <c:v>5796.0</c:v>
                </c:pt>
                <c:pt idx="2832">
                  <c:v>5797.0</c:v>
                </c:pt>
                <c:pt idx="2833">
                  <c:v>5798.0</c:v>
                </c:pt>
                <c:pt idx="2834">
                  <c:v>5799.0</c:v>
                </c:pt>
                <c:pt idx="2835">
                  <c:v>5800.0</c:v>
                </c:pt>
                <c:pt idx="2836">
                  <c:v>5801.0</c:v>
                </c:pt>
                <c:pt idx="2837">
                  <c:v>5802.0</c:v>
                </c:pt>
                <c:pt idx="2838">
                  <c:v>5803.0</c:v>
                </c:pt>
                <c:pt idx="2839">
                  <c:v>5804.0</c:v>
                </c:pt>
                <c:pt idx="2840">
                  <c:v>5805.0</c:v>
                </c:pt>
                <c:pt idx="2841">
                  <c:v>5806.0</c:v>
                </c:pt>
                <c:pt idx="2842">
                  <c:v>5807.0</c:v>
                </c:pt>
                <c:pt idx="2843">
                  <c:v>5808.0</c:v>
                </c:pt>
                <c:pt idx="2844">
                  <c:v>5809.0</c:v>
                </c:pt>
                <c:pt idx="2845">
                  <c:v>5810.0</c:v>
                </c:pt>
                <c:pt idx="2846">
                  <c:v>5811.0</c:v>
                </c:pt>
                <c:pt idx="2847">
                  <c:v>5812.0</c:v>
                </c:pt>
                <c:pt idx="2848">
                  <c:v>5813.0</c:v>
                </c:pt>
                <c:pt idx="2849">
                  <c:v>5814.0</c:v>
                </c:pt>
                <c:pt idx="2850">
                  <c:v>5815.0</c:v>
                </c:pt>
                <c:pt idx="2851">
                  <c:v>5816.0</c:v>
                </c:pt>
                <c:pt idx="2852">
                  <c:v>5817.0</c:v>
                </c:pt>
                <c:pt idx="2853">
                  <c:v>5818.0</c:v>
                </c:pt>
                <c:pt idx="2854">
                  <c:v>5819.0</c:v>
                </c:pt>
                <c:pt idx="2855">
                  <c:v>5820.0</c:v>
                </c:pt>
                <c:pt idx="2856">
                  <c:v>5821.0</c:v>
                </c:pt>
                <c:pt idx="2857">
                  <c:v>5822.0</c:v>
                </c:pt>
                <c:pt idx="2858">
                  <c:v>5823.0</c:v>
                </c:pt>
                <c:pt idx="2859">
                  <c:v>5824.0</c:v>
                </c:pt>
                <c:pt idx="2860">
                  <c:v>5825.0</c:v>
                </c:pt>
                <c:pt idx="2861">
                  <c:v>5826.0</c:v>
                </c:pt>
                <c:pt idx="2862">
                  <c:v>5827.0</c:v>
                </c:pt>
                <c:pt idx="2863">
                  <c:v>5828.0</c:v>
                </c:pt>
                <c:pt idx="2864">
                  <c:v>5829.0</c:v>
                </c:pt>
                <c:pt idx="2865">
                  <c:v>5830.0</c:v>
                </c:pt>
                <c:pt idx="2866">
                  <c:v>5831.0</c:v>
                </c:pt>
                <c:pt idx="2867">
                  <c:v>5832.0</c:v>
                </c:pt>
                <c:pt idx="2868">
                  <c:v>5833.0</c:v>
                </c:pt>
                <c:pt idx="2869">
                  <c:v>5834.0</c:v>
                </c:pt>
                <c:pt idx="2870">
                  <c:v>5835.0</c:v>
                </c:pt>
                <c:pt idx="2871">
                  <c:v>5836.0</c:v>
                </c:pt>
                <c:pt idx="2872">
                  <c:v>5837.0</c:v>
                </c:pt>
                <c:pt idx="2873">
                  <c:v>5838.0</c:v>
                </c:pt>
                <c:pt idx="2874">
                  <c:v>5839.0</c:v>
                </c:pt>
                <c:pt idx="2875">
                  <c:v>5840.0</c:v>
                </c:pt>
                <c:pt idx="2876">
                  <c:v>5841.0</c:v>
                </c:pt>
                <c:pt idx="2877">
                  <c:v>5842.0</c:v>
                </c:pt>
                <c:pt idx="2878">
                  <c:v>5843.0</c:v>
                </c:pt>
                <c:pt idx="2879">
                  <c:v>5844.0</c:v>
                </c:pt>
                <c:pt idx="2880">
                  <c:v>5845.0</c:v>
                </c:pt>
                <c:pt idx="2881">
                  <c:v>5846.0</c:v>
                </c:pt>
                <c:pt idx="2882">
                  <c:v>5847.0</c:v>
                </c:pt>
                <c:pt idx="2883">
                  <c:v>5848.0</c:v>
                </c:pt>
                <c:pt idx="2884">
                  <c:v>5849.0</c:v>
                </c:pt>
                <c:pt idx="2885">
                  <c:v>5850.0</c:v>
                </c:pt>
                <c:pt idx="2886">
                  <c:v>5851.0</c:v>
                </c:pt>
                <c:pt idx="2887">
                  <c:v>5852.0</c:v>
                </c:pt>
                <c:pt idx="2888">
                  <c:v>5853.0</c:v>
                </c:pt>
                <c:pt idx="2889">
                  <c:v>5854.0</c:v>
                </c:pt>
                <c:pt idx="2890">
                  <c:v>5855.0</c:v>
                </c:pt>
                <c:pt idx="2891">
                  <c:v>5856.0</c:v>
                </c:pt>
                <c:pt idx="2892">
                  <c:v>5857.0</c:v>
                </c:pt>
                <c:pt idx="2893">
                  <c:v>5858.0</c:v>
                </c:pt>
                <c:pt idx="2894">
                  <c:v>5859.0</c:v>
                </c:pt>
                <c:pt idx="2895">
                  <c:v>5860.0</c:v>
                </c:pt>
                <c:pt idx="2896">
                  <c:v>5861.0</c:v>
                </c:pt>
                <c:pt idx="2897">
                  <c:v>5862.0</c:v>
                </c:pt>
                <c:pt idx="2898">
                  <c:v>5863.0</c:v>
                </c:pt>
                <c:pt idx="2899">
                  <c:v>5864.0</c:v>
                </c:pt>
                <c:pt idx="2900">
                  <c:v>5865.0</c:v>
                </c:pt>
                <c:pt idx="2901">
                  <c:v>5866.0</c:v>
                </c:pt>
                <c:pt idx="2902">
                  <c:v>5867.0</c:v>
                </c:pt>
                <c:pt idx="2903">
                  <c:v>5868.0</c:v>
                </c:pt>
                <c:pt idx="2904">
                  <c:v>5869.0</c:v>
                </c:pt>
                <c:pt idx="2905">
                  <c:v>5870.0</c:v>
                </c:pt>
                <c:pt idx="2906">
                  <c:v>5871.0</c:v>
                </c:pt>
                <c:pt idx="2907">
                  <c:v>5872.0</c:v>
                </c:pt>
                <c:pt idx="2908">
                  <c:v>5873.0</c:v>
                </c:pt>
                <c:pt idx="2909">
                  <c:v>5874.0</c:v>
                </c:pt>
                <c:pt idx="2910">
                  <c:v>5875.0</c:v>
                </c:pt>
                <c:pt idx="2911">
                  <c:v>5876.0</c:v>
                </c:pt>
                <c:pt idx="2912">
                  <c:v>5877.0</c:v>
                </c:pt>
                <c:pt idx="2913">
                  <c:v>5878.0</c:v>
                </c:pt>
                <c:pt idx="2914">
                  <c:v>5879.0</c:v>
                </c:pt>
                <c:pt idx="2915">
                  <c:v>5880.0</c:v>
                </c:pt>
                <c:pt idx="2916">
                  <c:v>5881.0</c:v>
                </c:pt>
                <c:pt idx="2917">
                  <c:v>5882.0</c:v>
                </c:pt>
                <c:pt idx="2918">
                  <c:v>5883.0</c:v>
                </c:pt>
                <c:pt idx="2919">
                  <c:v>5884.0</c:v>
                </c:pt>
                <c:pt idx="2920">
                  <c:v>5885.0</c:v>
                </c:pt>
                <c:pt idx="2921">
                  <c:v>5886.0</c:v>
                </c:pt>
                <c:pt idx="2922">
                  <c:v>5887.0</c:v>
                </c:pt>
                <c:pt idx="2923">
                  <c:v>5888.0</c:v>
                </c:pt>
                <c:pt idx="2924">
                  <c:v>5889.0</c:v>
                </c:pt>
                <c:pt idx="2925">
                  <c:v>5890.0</c:v>
                </c:pt>
                <c:pt idx="2926">
                  <c:v>5891.0</c:v>
                </c:pt>
                <c:pt idx="2927">
                  <c:v>5892.0</c:v>
                </c:pt>
                <c:pt idx="2928">
                  <c:v>5893.0</c:v>
                </c:pt>
                <c:pt idx="2929">
                  <c:v>5894.0</c:v>
                </c:pt>
                <c:pt idx="2930">
                  <c:v>5895.0</c:v>
                </c:pt>
                <c:pt idx="2931">
                  <c:v>5896.0</c:v>
                </c:pt>
                <c:pt idx="2932">
                  <c:v>5897.0</c:v>
                </c:pt>
                <c:pt idx="2933">
                  <c:v>5898.0</c:v>
                </c:pt>
                <c:pt idx="2934">
                  <c:v>5899.0</c:v>
                </c:pt>
                <c:pt idx="2935">
                  <c:v>5900.0</c:v>
                </c:pt>
                <c:pt idx="2936">
                  <c:v>5901.0</c:v>
                </c:pt>
                <c:pt idx="2937">
                  <c:v>5902.0</c:v>
                </c:pt>
                <c:pt idx="2938">
                  <c:v>5903.0</c:v>
                </c:pt>
                <c:pt idx="2939">
                  <c:v>5904.0</c:v>
                </c:pt>
                <c:pt idx="2940">
                  <c:v>5905.0</c:v>
                </c:pt>
                <c:pt idx="2941">
                  <c:v>5906.0</c:v>
                </c:pt>
                <c:pt idx="2942">
                  <c:v>5907.0</c:v>
                </c:pt>
                <c:pt idx="2943">
                  <c:v>5908.0</c:v>
                </c:pt>
                <c:pt idx="2944">
                  <c:v>5909.0</c:v>
                </c:pt>
                <c:pt idx="2945">
                  <c:v>5910.0</c:v>
                </c:pt>
                <c:pt idx="2946">
                  <c:v>5911.0</c:v>
                </c:pt>
                <c:pt idx="2947">
                  <c:v>5912.0</c:v>
                </c:pt>
                <c:pt idx="2948">
                  <c:v>5913.0</c:v>
                </c:pt>
                <c:pt idx="2949">
                  <c:v>5914.0</c:v>
                </c:pt>
                <c:pt idx="2950">
                  <c:v>5915.0</c:v>
                </c:pt>
                <c:pt idx="2951">
                  <c:v>5916.0</c:v>
                </c:pt>
                <c:pt idx="2952">
                  <c:v>5917.0</c:v>
                </c:pt>
                <c:pt idx="2953">
                  <c:v>5918.0</c:v>
                </c:pt>
                <c:pt idx="2954">
                  <c:v>5919.0</c:v>
                </c:pt>
                <c:pt idx="2955">
                  <c:v>5920.0</c:v>
                </c:pt>
                <c:pt idx="2956">
                  <c:v>5921.0</c:v>
                </c:pt>
                <c:pt idx="2957">
                  <c:v>5922.0</c:v>
                </c:pt>
                <c:pt idx="2958">
                  <c:v>5923.0</c:v>
                </c:pt>
                <c:pt idx="2959">
                  <c:v>5924.0</c:v>
                </c:pt>
                <c:pt idx="2960">
                  <c:v>5925.0</c:v>
                </c:pt>
                <c:pt idx="2961">
                  <c:v>5926.0</c:v>
                </c:pt>
                <c:pt idx="2962">
                  <c:v>5927.0</c:v>
                </c:pt>
                <c:pt idx="2963">
                  <c:v>5928.0</c:v>
                </c:pt>
                <c:pt idx="2964">
                  <c:v>5929.0</c:v>
                </c:pt>
                <c:pt idx="2965">
                  <c:v>5930.0</c:v>
                </c:pt>
                <c:pt idx="2966">
                  <c:v>5931.0</c:v>
                </c:pt>
                <c:pt idx="2967">
                  <c:v>5932.0</c:v>
                </c:pt>
                <c:pt idx="2968">
                  <c:v>5933.0</c:v>
                </c:pt>
                <c:pt idx="2969">
                  <c:v>5934.0</c:v>
                </c:pt>
                <c:pt idx="2970">
                  <c:v>5935.0</c:v>
                </c:pt>
                <c:pt idx="2971">
                  <c:v>5936.0</c:v>
                </c:pt>
                <c:pt idx="2972">
                  <c:v>5937.0</c:v>
                </c:pt>
                <c:pt idx="2973">
                  <c:v>5938.0</c:v>
                </c:pt>
                <c:pt idx="2974">
                  <c:v>5939.0</c:v>
                </c:pt>
                <c:pt idx="2975">
                  <c:v>5940.0</c:v>
                </c:pt>
                <c:pt idx="2976">
                  <c:v>5941.0</c:v>
                </c:pt>
                <c:pt idx="2977">
                  <c:v>5942.0</c:v>
                </c:pt>
                <c:pt idx="2978">
                  <c:v>5943.0</c:v>
                </c:pt>
                <c:pt idx="2979">
                  <c:v>5944.0</c:v>
                </c:pt>
                <c:pt idx="2980">
                  <c:v>5945.0</c:v>
                </c:pt>
                <c:pt idx="2981">
                  <c:v>5946.0</c:v>
                </c:pt>
                <c:pt idx="2982">
                  <c:v>5947.0</c:v>
                </c:pt>
                <c:pt idx="2983">
                  <c:v>5948.0</c:v>
                </c:pt>
                <c:pt idx="2984">
                  <c:v>5949.0</c:v>
                </c:pt>
                <c:pt idx="2985">
                  <c:v>5950.0</c:v>
                </c:pt>
                <c:pt idx="2986">
                  <c:v>5951.0</c:v>
                </c:pt>
                <c:pt idx="2987">
                  <c:v>5952.0</c:v>
                </c:pt>
                <c:pt idx="2988">
                  <c:v>5953.0</c:v>
                </c:pt>
                <c:pt idx="2989">
                  <c:v>5954.0</c:v>
                </c:pt>
                <c:pt idx="2990">
                  <c:v>5955.0</c:v>
                </c:pt>
                <c:pt idx="2991">
                  <c:v>5956.0</c:v>
                </c:pt>
                <c:pt idx="2992">
                  <c:v>5957.0</c:v>
                </c:pt>
                <c:pt idx="2993">
                  <c:v>5958.0</c:v>
                </c:pt>
                <c:pt idx="2994">
                  <c:v>5959.0</c:v>
                </c:pt>
                <c:pt idx="2995">
                  <c:v>5960.0</c:v>
                </c:pt>
                <c:pt idx="2996">
                  <c:v>5961.0</c:v>
                </c:pt>
                <c:pt idx="2997">
                  <c:v>5962.0</c:v>
                </c:pt>
                <c:pt idx="2998">
                  <c:v>5963.0</c:v>
                </c:pt>
                <c:pt idx="2999">
                  <c:v>5964.0</c:v>
                </c:pt>
                <c:pt idx="3000">
                  <c:v>5965.0</c:v>
                </c:pt>
                <c:pt idx="3001">
                  <c:v>5966.0</c:v>
                </c:pt>
                <c:pt idx="3002">
                  <c:v>5967.0</c:v>
                </c:pt>
                <c:pt idx="3003">
                  <c:v>5968.0</c:v>
                </c:pt>
                <c:pt idx="3004">
                  <c:v>5969.0</c:v>
                </c:pt>
                <c:pt idx="3005">
                  <c:v>5970.0</c:v>
                </c:pt>
                <c:pt idx="3006">
                  <c:v>5971.0</c:v>
                </c:pt>
                <c:pt idx="3007">
                  <c:v>5972.0</c:v>
                </c:pt>
                <c:pt idx="3008">
                  <c:v>5973.0</c:v>
                </c:pt>
                <c:pt idx="3009">
                  <c:v>5974.0</c:v>
                </c:pt>
                <c:pt idx="3010">
                  <c:v>5975.0</c:v>
                </c:pt>
                <c:pt idx="3011">
                  <c:v>5976.0</c:v>
                </c:pt>
                <c:pt idx="3012">
                  <c:v>5977.0</c:v>
                </c:pt>
                <c:pt idx="3013">
                  <c:v>5978.0</c:v>
                </c:pt>
                <c:pt idx="3014">
                  <c:v>5979.0</c:v>
                </c:pt>
                <c:pt idx="3015">
                  <c:v>5980.0</c:v>
                </c:pt>
                <c:pt idx="3016">
                  <c:v>5981.0</c:v>
                </c:pt>
                <c:pt idx="3017">
                  <c:v>5982.0</c:v>
                </c:pt>
                <c:pt idx="3018">
                  <c:v>5983.0</c:v>
                </c:pt>
                <c:pt idx="3019">
                  <c:v>5984.0</c:v>
                </c:pt>
                <c:pt idx="3020">
                  <c:v>5985.0</c:v>
                </c:pt>
                <c:pt idx="3021">
                  <c:v>5986.0</c:v>
                </c:pt>
                <c:pt idx="3022">
                  <c:v>5987.0</c:v>
                </c:pt>
                <c:pt idx="3023">
                  <c:v>5988.0</c:v>
                </c:pt>
                <c:pt idx="3024">
                  <c:v>5989.0</c:v>
                </c:pt>
                <c:pt idx="3025">
                  <c:v>5990.0</c:v>
                </c:pt>
                <c:pt idx="3026">
                  <c:v>5991.0</c:v>
                </c:pt>
                <c:pt idx="3027">
                  <c:v>5992.0</c:v>
                </c:pt>
                <c:pt idx="3028">
                  <c:v>5993.0</c:v>
                </c:pt>
                <c:pt idx="3029">
                  <c:v>5994.0</c:v>
                </c:pt>
                <c:pt idx="3030">
                  <c:v>5995.0</c:v>
                </c:pt>
                <c:pt idx="3031">
                  <c:v>5996.0</c:v>
                </c:pt>
                <c:pt idx="3032">
                  <c:v>5997.0</c:v>
                </c:pt>
                <c:pt idx="3033">
                  <c:v>5998.0</c:v>
                </c:pt>
                <c:pt idx="3034">
                  <c:v>5999.0</c:v>
                </c:pt>
                <c:pt idx="3035">
                  <c:v>6000.0</c:v>
                </c:pt>
                <c:pt idx="3036">
                  <c:v>6001.0</c:v>
                </c:pt>
                <c:pt idx="3037">
                  <c:v>6002.0</c:v>
                </c:pt>
                <c:pt idx="3038">
                  <c:v>6003.0</c:v>
                </c:pt>
                <c:pt idx="3039">
                  <c:v>6004.0</c:v>
                </c:pt>
                <c:pt idx="3040">
                  <c:v>6005.0</c:v>
                </c:pt>
                <c:pt idx="3041">
                  <c:v>6006.0</c:v>
                </c:pt>
                <c:pt idx="3042">
                  <c:v>6007.0</c:v>
                </c:pt>
                <c:pt idx="3043">
                  <c:v>6008.0</c:v>
                </c:pt>
                <c:pt idx="3044">
                  <c:v>6009.0</c:v>
                </c:pt>
                <c:pt idx="3045">
                  <c:v>6010.0</c:v>
                </c:pt>
                <c:pt idx="3046">
                  <c:v>6011.0</c:v>
                </c:pt>
                <c:pt idx="3047">
                  <c:v>6012.0</c:v>
                </c:pt>
                <c:pt idx="3048">
                  <c:v>6013.0</c:v>
                </c:pt>
                <c:pt idx="3049">
                  <c:v>6014.0</c:v>
                </c:pt>
                <c:pt idx="3050">
                  <c:v>6015.0</c:v>
                </c:pt>
                <c:pt idx="3051">
                  <c:v>6016.0</c:v>
                </c:pt>
                <c:pt idx="3052">
                  <c:v>6017.0</c:v>
                </c:pt>
                <c:pt idx="3053">
                  <c:v>6018.0</c:v>
                </c:pt>
                <c:pt idx="3054">
                  <c:v>6019.0</c:v>
                </c:pt>
                <c:pt idx="3055">
                  <c:v>6020.0</c:v>
                </c:pt>
                <c:pt idx="3056">
                  <c:v>6021.0</c:v>
                </c:pt>
                <c:pt idx="3057">
                  <c:v>6022.0</c:v>
                </c:pt>
                <c:pt idx="3058">
                  <c:v>6023.0</c:v>
                </c:pt>
                <c:pt idx="3059">
                  <c:v>6024.0</c:v>
                </c:pt>
                <c:pt idx="3060">
                  <c:v>6025.0</c:v>
                </c:pt>
                <c:pt idx="3061">
                  <c:v>6026.0</c:v>
                </c:pt>
                <c:pt idx="3062">
                  <c:v>6027.0</c:v>
                </c:pt>
                <c:pt idx="3063">
                  <c:v>6028.0</c:v>
                </c:pt>
                <c:pt idx="3064">
                  <c:v>6029.0</c:v>
                </c:pt>
                <c:pt idx="3065">
                  <c:v>6030.0</c:v>
                </c:pt>
                <c:pt idx="3066">
                  <c:v>6031.0</c:v>
                </c:pt>
                <c:pt idx="3067">
                  <c:v>6032.0</c:v>
                </c:pt>
                <c:pt idx="3068">
                  <c:v>6033.0</c:v>
                </c:pt>
                <c:pt idx="3069">
                  <c:v>6034.0</c:v>
                </c:pt>
                <c:pt idx="3070">
                  <c:v>6035.0</c:v>
                </c:pt>
                <c:pt idx="3071">
                  <c:v>6036.0</c:v>
                </c:pt>
                <c:pt idx="3072">
                  <c:v>6037.0</c:v>
                </c:pt>
                <c:pt idx="3073">
                  <c:v>6038.0</c:v>
                </c:pt>
                <c:pt idx="3074">
                  <c:v>6039.0</c:v>
                </c:pt>
                <c:pt idx="3075">
                  <c:v>6040.0</c:v>
                </c:pt>
                <c:pt idx="3076">
                  <c:v>6041.0</c:v>
                </c:pt>
                <c:pt idx="3077">
                  <c:v>6042.0</c:v>
                </c:pt>
                <c:pt idx="3078">
                  <c:v>6043.0</c:v>
                </c:pt>
                <c:pt idx="3079">
                  <c:v>6044.0</c:v>
                </c:pt>
                <c:pt idx="3080">
                  <c:v>6045.0</c:v>
                </c:pt>
                <c:pt idx="3081">
                  <c:v>6046.0</c:v>
                </c:pt>
                <c:pt idx="3082">
                  <c:v>6047.0</c:v>
                </c:pt>
                <c:pt idx="3083">
                  <c:v>6048.0</c:v>
                </c:pt>
                <c:pt idx="3084">
                  <c:v>6049.0</c:v>
                </c:pt>
                <c:pt idx="3085">
                  <c:v>6050.0</c:v>
                </c:pt>
                <c:pt idx="3086">
                  <c:v>6051.0</c:v>
                </c:pt>
                <c:pt idx="3087">
                  <c:v>6052.0</c:v>
                </c:pt>
                <c:pt idx="3088">
                  <c:v>6053.0</c:v>
                </c:pt>
                <c:pt idx="3089">
                  <c:v>6054.0</c:v>
                </c:pt>
                <c:pt idx="3090">
                  <c:v>6055.0</c:v>
                </c:pt>
                <c:pt idx="3091">
                  <c:v>6056.0</c:v>
                </c:pt>
                <c:pt idx="3092">
                  <c:v>6057.0</c:v>
                </c:pt>
                <c:pt idx="3093">
                  <c:v>6058.0</c:v>
                </c:pt>
                <c:pt idx="3094">
                  <c:v>6059.0</c:v>
                </c:pt>
                <c:pt idx="3095">
                  <c:v>6060.0</c:v>
                </c:pt>
                <c:pt idx="3096">
                  <c:v>6061.0</c:v>
                </c:pt>
                <c:pt idx="3097">
                  <c:v>6062.0</c:v>
                </c:pt>
                <c:pt idx="3098">
                  <c:v>6063.0</c:v>
                </c:pt>
                <c:pt idx="3099">
                  <c:v>6064.0</c:v>
                </c:pt>
                <c:pt idx="3100">
                  <c:v>6065.0</c:v>
                </c:pt>
                <c:pt idx="3101">
                  <c:v>6066.0</c:v>
                </c:pt>
                <c:pt idx="3102">
                  <c:v>6067.0</c:v>
                </c:pt>
                <c:pt idx="3103">
                  <c:v>6068.0</c:v>
                </c:pt>
                <c:pt idx="3104">
                  <c:v>6069.0</c:v>
                </c:pt>
                <c:pt idx="3105">
                  <c:v>6070.0</c:v>
                </c:pt>
                <c:pt idx="3106">
                  <c:v>6071.0</c:v>
                </c:pt>
                <c:pt idx="3107">
                  <c:v>6072.0</c:v>
                </c:pt>
                <c:pt idx="3108">
                  <c:v>6073.0</c:v>
                </c:pt>
                <c:pt idx="3109">
                  <c:v>6074.0</c:v>
                </c:pt>
                <c:pt idx="3110">
                  <c:v>6075.0</c:v>
                </c:pt>
                <c:pt idx="3111">
                  <c:v>6076.0</c:v>
                </c:pt>
                <c:pt idx="3112">
                  <c:v>6077.0</c:v>
                </c:pt>
                <c:pt idx="3113">
                  <c:v>6078.0</c:v>
                </c:pt>
                <c:pt idx="3114">
                  <c:v>6079.0</c:v>
                </c:pt>
                <c:pt idx="3115">
                  <c:v>6080.0</c:v>
                </c:pt>
                <c:pt idx="3116">
                  <c:v>6081.0</c:v>
                </c:pt>
                <c:pt idx="3117">
                  <c:v>6082.0</c:v>
                </c:pt>
                <c:pt idx="3118">
                  <c:v>6083.0</c:v>
                </c:pt>
                <c:pt idx="3119">
                  <c:v>6084.0</c:v>
                </c:pt>
                <c:pt idx="3120">
                  <c:v>6085.0</c:v>
                </c:pt>
                <c:pt idx="3121">
                  <c:v>6086.0</c:v>
                </c:pt>
                <c:pt idx="3122">
                  <c:v>6087.0</c:v>
                </c:pt>
                <c:pt idx="3123">
                  <c:v>6088.0</c:v>
                </c:pt>
                <c:pt idx="3124">
                  <c:v>6089.0</c:v>
                </c:pt>
                <c:pt idx="3125">
                  <c:v>6090.0</c:v>
                </c:pt>
                <c:pt idx="3126">
                  <c:v>6091.0</c:v>
                </c:pt>
                <c:pt idx="3127">
                  <c:v>6092.0</c:v>
                </c:pt>
                <c:pt idx="3128">
                  <c:v>6093.0</c:v>
                </c:pt>
                <c:pt idx="3129">
                  <c:v>6094.0</c:v>
                </c:pt>
                <c:pt idx="3130">
                  <c:v>6095.0</c:v>
                </c:pt>
                <c:pt idx="3131">
                  <c:v>6096.0</c:v>
                </c:pt>
                <c:pt idx="3132">
                  <c:v>6097.0</c:v>
                </c:pt>
                <c:pt idx="3133">
                  <c:v>6098.0</c:v>
                </c:pt>
                <c:pt idx="3134">
                  <c:v>6099.0</c:v>
                </c:pt>
                <c:pt idx="3135">
                  <c:v>6100.0</c:v>
                </c:pt>
                <c:pt idx="3136">
                  <c:v>6101.0</c:v>
                </c:pt>
                <c:pt idx="3137">
                  <c:v>6102.0</c:v>
                </c:pt>
                <c:pt idx="3138">
                  <c:v>6103.0</c:v>
                </c:pt>
                <c:pt idx="3139">
                  <c:v>6104.0</c:v>
                </c:pt>
                <c:pt idx="3140">
                  <c:v>6105.0</c:v>
                </c:pt>
                <c:pt idx="3141">
                  <c:v>6106.0</c:v>
                </c:pt>
                <c:pt idx="3142">
                  <c:v>6107.0</c:v>
                </c:pt>
                <c:pt idx="3143">
                  <c:v>6108.0</c:v>
                </c:pt>
                <c:pt idx="3144">
                  <c:v>6109.0</c:v>
                </c:pt>
                <c:pt idx="3145">
                  <c:v>6110.0</c:v>
                </c:pt>
                <c:pt idx="3146">
                  <c:v>6111.0</c:v>
                </c:pt>
                <c:pt idx="3147">
                  <c:v>6112.0</c:v>
                </c:pt>
                <c:pt idx="3148">
                  <c:v>6113.0</c:v>
                </c:pt>
                <c:pt idx="3149">
                  <c:v>6114.0</c:v>
                </c:pt>
                <c:pt idx="3150">
                  <c:v>6115.0</c:v>
                </c:pt>
                <c:pt idx="3151">
                  <c:v>6116.0</c:v>
                </c:pt>
                <c:pt idx="3152">
                  <c:v>6117.0</c:v>
                </c:pt>
                <c:pt idx="3153">
                  <c:v>6118.0</c:v>
                </c:pt>
                <c:pt idx="3154">
                  <c:v>6119.0</c:v>
                </c:pt>
                <c:pt idx="3155">
                  <c:v>6120.0</c:v>
                </c:pt>
                <c:pt idx="3156">
                  <c:v>6121.0</c:v>
                </c:pt>
                <c:pt idx="3157">
                  <c:v>6122.0</c:v>
                </c:pt>
                <c:pt idx="3158">
                  <c:v>6123.0</c:v>
                </c:pt>
                <c:pt idx="3159">
                  <c:v>6124.0</c:v>
                </c:pt>
                <c:pt idx="3160">
                  <c:v>6125.0</c:v>
                </c:pt>
                <c:pt idx="3161">
                  <c:v>6126.0</c:v>
                </c:pt>
                <c:pt idx="3162">
                  <c:v>6127.0</c:v>
                </c:pt>
                <c:pt idx="3163">
                  <c:v>6128.0</c:v>
                </c:pt>
                <c:pt idx="3164">
                  <c:v>6129.0</c:v>
                </c:pt>
                <c:pt idx="3165">
                  <c:v>6130.0</c:v>
                </c:pt>
                <c:pt idx="3166">
                  <c:v>6131.0</c:v>
                </c:pt>
                <c:pt idx="3167">
                  <c:v>6132.0</c:v>
                </c:pt>
                <c:pt idx="3168">
                  <c:v>6133.0</c:v>
                </c:pt>
                <c:pt idx="3169">
                  <c:v>6134.0</c:v>
                </c:pt>
                <c:pt idx="3170">
                  <c:v>6135.0</c:v>
                </c:pt>
                <c:pt idx="3171">
                  <c:v>6136.0</c:v>
                </c:pt>
                <c:pt idx="3172">
                  <c:v>6137.0</c:v>
                </c:pt>
                <c:pt idx="3173">
                  <c:v>6138.0</c:v>
                </c:pt>
                <c:pt idx="3174">
                  <c:v>6139.0</c:v>
                </c:pt>
                <c:pt idx="3175">
                  <c:v>6140.0</c:v>
                </c:pt>
                <c:pt idx="3176">
                  <c:v>6141.0</c:v>
                </c:pt>
                <c:pt idx="3177">
                  <c:v>6142.0</c:v>
                </c:pt>
                <c:pt idx="3178">
                  <c:v>6143.0</c:v>
                </c:pt>
                <c:pt idx="3179">
                  <c:v>6144.0</c:v>
                </c:pt>
                <c:pt idx="3180">
                  <c:v>6145.0</c:v>
                </c:pt>
                <c:pt idx="3181">
                  <c:v>6146.0</c:v>
                </c:pt>
                <c:pt idx="3182">
                  <c:v>6147.0</c:v>
                </c:pt>
                <c:pt idx="3183">
                  <c:v>6148.0</c:v>
                </c:pt>
                <c:pt idx="3184">
                  <c:v>6149.0</c:v>
                </c:pt>
                <c:pt idx="3185">
                  <c:v>6150.0</c:v>
                </c:pt>
                <c:pt idx="3186">
                  <c:v>6151.0</c:v>
                </c:pt>
                <c:pt idx="3187">
                  <c:v>6152.0</c:v>
                </c:pt>
                <c:pt idx="3188">
                  <c:v>6153.0</c:v>
                </c:pt>
                <c:pt idx="3189">
                  <c:v>6154.0</c:v>
                </c:pt>
                <c:pt idx="3190">
                  <c:v>6155.0</c:v>
                </c:pt>
                <c:pt idx="3191">
                  <c:v>6156.0</c:v>
                </c:pt>
                <c:pt idx="3192">
                  <c:v>6157.0</c:v>
                </c:pt>
                <c:pt idx="3193">
                  <c:v>6158.0</c:v>
                </c:pt>
                <c:pt idx="3194">
                  <c:v>6159.0</c:v>
                </c:pt>
                <c:pt idx="3195">
                  <c:v>6160.0</c:v>
                </c:pt>
                <c:pt idx="3196">
                  <c:v>6161.0</c:v>
                </c:pt>
                <c:pt idx="3197">
                  <c:v>6162.0</c:v>
                </c:pt>
                <c:pt idx="3198">
                  <c:v>6163.0</c:v>
                </c:pt>
                <c:pt idx="3199">
                  <c:v>6164.0</c:v>
                </c:pt>
                <c:pt idx="3200">
                  <c:v>6165.0</c:v>
                </c:pt>
                <c:pt idx="3201">
                  <c:v>6166.0</c:v>
                </c:pt>
                <c:pt idx="3202">
                  <c:v>6167.0</c:v>
                </c:pt>
                <c:pt idx="3203">
                  <c:v>6168.0</c:v>
                </c:pt>
                <c:pt idx="3204">
                  <c:v>6169.0</c:v>
                </c:pt>
                <c:pt idx="3205">
                  <c:v>6170.0</c:v>
                </c:pt>
                <c:pt idx="3206">
                  <c:v>6171.0</c:v>
                </c:pt>
                <c:pt idx="3207">
                  <c:v>6172.0</c:v>
                </c:pt>
                <c:pt idx="3208">
                  <c:v>6173.0</c:v>
                </c:pt>
                <c:pt idx="3209">
                  <c:v>6174.0</c:v>
                </c:pt>
                <c:pt idx="3210">
                  <c:v>6175.0</c:v>
                </c:pt>
                <c:pt idx="3211">
                  <c:v>6176.0</c:v>
                </c:pt>
                <c:pt idx="3212">
                  <c:v>6177.0</c:v>
                </c:pt>
                <c:pt idx="3213">
                  <c:v>6178.0</c:v>
                </c:pt>
                <c:pt idx="3214">
                  <c:v>6179.0</c:v>
                </c:pt>
                <c:pt idx="3215">
                  <c:v>6180.0</c:v>
                </c:pt>
                <c:pt idx="3216">
                  <c:v>6181.0</c:v>
                </c:pt>
                <c:pt idx="3217">
                  <c:v>6182.0</c:v>
                </c:pt>
                <c:pt idx="3218">
                  <c:v>6183.0</c:v>
                </c:pt>
                <c:pt idx="3219">
                  <c:v>6184.0</c:v>
                </c:pt>
                <c:pt idx="3220">
                  <c:v>6185.0</c:v>
                </c:pt>
                <c:pt idx="3221">
                  <c:v>6186.0</c:v>
                </c:pt>
                <c:pt idx="3222">
                  <c:v>6187.0</c:v>
                </c:pt>
                <c:pt idx="3223">
                  <c:v>6188.0</c:v>
                </c:pt>
                <c:pt idx="3224">
                  <c:v>6189.0</c:v>
                </c:pt>
                <c:pt idx="3225">
                  <c:v>6190.0</c:v>
                </c:pt>
                <c:pt idx="3226">
                  <c:v>6191.0</c:v>
                </c:pt>
                <c:pt idx="3227">
                  <c:v>6192.0</c:v>
                </c:pt>
                <c:pt idx="3228">
                  <c:v>6193.0</c:v>
                </c:pt>
                <c:pt idx="3229">
                  <c:v>6194.0</c:v>
                </c:pt>
                <c:pt idx="3230">
                  <c:v>6195.0</c:v>
                </c:pt>
                <c:pt idx="3231">
                  <c:v>6196.0</c:v>
                </c:pt>
                <c:pt idx="3232">
                  <c:v>6197.0</c:v>
                </c:pt>
                <c:pt idx="3233">
                  <c:v>6198.0</c:v>
                </c:pt>
                <c:pt idx="3234">
                  <c:v>6199.0</c:v>
                </c:pt>
                <c:pt idx="3235">
                  <c:v>6200.0</c:v>
                </c:pt>
                <c:pt idx="3236">
                  <c:v>6201.0</c:v>
                </c:pt>
                <c:pt idx="3237">
                  <c:v>6202.0</c:v>
                </c:pt>
                <c:pt idx="3238">
                  <c:v>6203.0</c:v>
                </c:pt>
                <c:pt idx="3239">
                  <c:v>6204.0</c:v>
                </c:pt>
                <c:pt idx="3240">
                  <c:v>6205.0</c:v>
                </c:pt>
                <c:pt idx="3241">
                  <c:v>6206.0</c:v>
                </c:pt>
                <c:pt idx="3242">
                  <c:v>6207.0</c:v>
                </c:pt>
                <c:pt idx="3243">
                  <c:v>6208.0</c:v>
                </c:pt>
                <c:pt idx="3244">
                  <c:v>6209.0</c:v>
                </c:pt>
                <c:pt idx="3245">
                  <c:v>6210.0</c:v>
                </c:pt>
                <c:pt idx="3246">
                  <c:v>6211.0</c:v>
                </c:pt>
                <c:pt idx="3247">
                  <c:v>6212.0</c:v>
                </c:pt>
                <c:pt idx="3248">
                  <c:v>6213.0</c:v>
                </c:pt>
                <c:pt idx="3249">
                  <c:v>6214.0</c:v>
                </c:pt>
                <c:pt idx="3250">
                  <c:v>6215.0</c:v>
                </c:pt>
                <c:pt idx="3251">
                  <c:v>6216.0</c:v>
                </c:pt>
                <c:pt idx="3252">
                  <c:v>6217.0</c:v>
                </c:pt>
                <c:pt idx="3253">
                  <c:v>6218.0</c:v>
                </c:pt>
                <c:pt idx="3254">
                  <c:v>6219.0</c:v>
                </c:pt>
                <c:pt idx="3255">
                  <c:v>6220.0</c:v>
                </c:pt>
                <c:pt idx="3256">
                  <c:v>6221.0</c:v>
                </c:pt>
                <c:pt idx="3257">
                  <c:v>6222.0</c:v>
                </c:pt>
                <c:pt idx="3258">
                  <c:v>6223.0</c:v>
                </c:pt>
                <c:pt idx="3259">
                  <c:v>6224.0</c:v>
                </c:pt>
                <c:pt idx="3260">
                  <c:v>6225.0</c:v>
                </c:pt>
                <c:pt idx="3261">
                  <c:v>6226.0</c:v>
                </c:pt>
                <c:pt idx="3262">
                  <c:v>6227.0</c:v>
                </c:pt>
                <c:pt idx="3263">
                  <c:v>6228.0</c:v>
                </c:pt>
                <c:pt idx="3264">
                  <c:v>6229.0</c:v>
                </c:pt>
                <c:pt idx="3265">
                  <c:v>6230.0</c:v>
                </c:pt>
                <c:pt idx="3266">
                  <c:v>6231.0</c:v>
                </c:pt>
                <c:pt idx="3267">
                  <c:v>6232.0</c:v>
                </c:pt>
                <c:pt idx="3268">
                  <c:v>6233.0</c:v>
                </c:pt>
                <c:pt idx="3269">
                  <c:v>6234.0</c:v>
                </c:pt>
                <c:pt idx="3270">
                  <c:v>6235.0</c:v>
                </c:pt>
                <c:pt idx="3271">
                  <c:v>6236.0</c:v>
                </c:pt>
                <c:pt idx="3272">
                  <c:v>6237.0</c:v>
                </c:pt>
                <c:pt idx="3273">
                  <c:v>6238.0</c:v>
                </c:pt>
                <c:pt idx="3274">
                  <c:v>6239.0</c:v>
                </c:pt>
                <c:pt idx="3275">
                  <c:v>6240.0</c:v>
                </c:pt>
                <c:pt idx="3276">
                  <c:v>6241.0</c:v>
                </c:pt>
                <c:pt idx="3277">
                  <c:v>6242.0</c:v>
                </c:pt>
                <c:pt idx="3278">
                  <c:v>6243.0</c:v>
                </c:pt>
                <c:pt idx="3279">
                  <c:v>6244.0</c:v>
                </c:pt>
                <c:pt idx="3280">
                  <c:v>6245.0</c:v>
                </c:pt>
                <c:pt idx="3281">
                  <c:v>6246.0</c:v>
                </c:pt>
                <c:pt idx="3282">
                  <c:v>6247.0</c:v>
                </c:pt>
                <c:pt idx="3283">
                  <c:v>6248.0</c:v>
                </c:pt>
                <c:pt idx="3284">
                  <c:v>6249.0</c:v>
                </c:pt>
                <c:pt idx="3285">
                  <c:v>6250.0</c:v>
                </c:pt>
                <c:pt idx="3286">
                  <c:v>6251.0</c:v>
                </c:pt>
                <c:pt idx="3287">
                  <c:v>6252.0</c:v>
                </c:pt>
                <c:pt idx="3288">
                  <c:v>6253.0</c:v>
                </c:pt>
                <c:pt idx="3289">
                  <c:v>6254.0</c:v>
                </c:pt>
                <c:pt idx="3290">
                  <c:v>6255.0</c:v>
                </c:pt>
                <c:pt idx="3291">
                  <c:v>6256.0</c:v>
                </c:pt>
                <c:pt idx="3292">
                  <c:v>6257.0</c:v>
                </c:pt>
                <c:pt idx="3293">
                  <c:v>6258.0</c:v>
                </c:pt>
                <c:pt idx="3294">
                  <c:v>6259.0</c:v>
                </c:pt>
                <c:pt idx="3295">
                  <c:v>6260.0</c:v>
                </c:pt>
                <c:pt idx="3296">
                  <c:v>6261.0</c:v>
                </c:pt>
                <c:pt idx="3297">
                  <c:v>6262.0</c:v>
                </c:pt>
                <c:pt idx="3298">
                  <c:v>6263.0</c:v>
                </c:pt>
                <c:pt idx="3299">
                  <c:v>6264.0</c:v>
                </c:pt>
                <c:pt idx="3300">
                  <c:v>6265.0</c:v>
                </c:pt>
                <c:pt idx="3301">
                  <c:v>6266.0</c:v>
                </c:pt>
                <c:pt idx="3302">
                  <c:v>6267.0</c:v>
                </c:pt>
                <c:pt idx="3303">
                  <c:v>6268.0</c:v>
                </c:pt>
                <c:pt idx="3304">
                  <c:v>6269.0</c:v>
                </c:pt>
                <c:pt idx="3305">
                  <c:v>6270.0</c:v>
                </c:pt>
                <c:pt idx="3306">
                  <c:v>6271.0</c:v>
                </c:pt>
                <c:pt idx="3307">
                  <c:v>6272.0</c:v>
                </c:pt>
                <c:pt idx="3308">
                  <c:v>6273.0</c:v>
                </c:pt>
                <c:pt idx="3309">
                  <c:v>6274.0</c:v>
                </c:pt>
                <c:pt idx="3310">
                  <c:v>6275.0</c:v>
                </c:pt>
                <c:pt idx="3311">
                  <c:v>6276.0</c:v>
                </c:pt>
                <c:pt idx="3312">
                  <c:v>6277.0</c:v>
                </c:pt>
                <c:pt idx="3313">
                  <c:v>6278.0</c:v>
                </c:pt>
                <c:pt idx="3314">
                  <c:v>6279.0</c:v>
                </c:pt>
                <c:pt idx="3315">
                  <c:v>6280.0</c:v>
                </c:pt>
                <c:pt idx="3316">
                  <c:v>6281.0</c:v>
                </c:pt>
                <c:pt idx="3317">
                  <c:v>6282.0</c:v>
                </c:pt>
                <c:pt idx="3318">
                  <c:v>6283.0</c:v>
                </c:pt>
                <c:pt idx="3319">
                  <c:v>6284.0</c:v>
                </c:pt>
                <c:pt idx="3320">
                  <c:v>6285.0</c:v>
                </c:pt>
                <c:pt idx="3321">
                  <c:v>6286.0</c:v>
                </c:pt>
                <c:pt idx="3322">
                  <c:v>6287.0</c:v>
                </c:pt>
                <c:pt idx="3323">
                  <c:v>6288.0</c:v>
                </c:pt>
                <c:pt idx="3324">
                  <c:v>6289.0</c:v>
                </c:pt>
                <c:pt idx="3325">
                  <c:v>6290.0</c:v>
                </c:pt>
                <c:pt idx="3326">
                  <c:v>6291.0</c:v>
                </c:pt>
                <c:pt idx="3327">
                  <c:v>6292.0</c:v>
                </c:pt>
                <c:pt idx="3328">
                  <c:v>6293.0</c:v>
                </c:pt>
                <c:pt idx="3329">
                  <c:v>6294.0</c:v>
                </c:pt>
                <c:pt idx="3330">
                  <c:v>6295.0</c:v>
                </c:pt>
                <c:pt idx="3331">
                  <c:v>6296.0</c:v>
                </c:pt>
                <c:pt idx="3332">
                  <c:v>6297.0</c:v>
                </c:pt>
                <c:pt idx="3333">
                  <c:v>6298.0</c:v>
                </c:pt>
                <c:pt idx="3334">
                  <c:v>6299.0</c:v>
                </c:pt>
                <c:pt idx="3335">
                  <c:v>6300.0</c:v>
                </c:pt>
                <c:pt idx="3336">
                  <c:v>6301.0</c:v>
                </c:pt>
                <c:pt idx="3337">
                  <c:v>6302.0</c:v>
                </c:pt>
                <c:pt idx="3338">
                  <c:v>6303.0</c:v>
                </c:pt>
                <c:pt idx="3339">
                  <c:v>6304.0</c:v>
                </c:pt>
                <c:pt idx="3340">
                  <c:v>6305.0</c:v>
                </c:pt>
                <c:pt idx="3341">
                  <c:v>6306.0</c:v>
                </c:pt>
                <c:pt idx="3342">
                  <c:v>6307.0</c:v>
                </c:pt>
                <c:pt idx="3343">
                  <c:v>6308.0</c:v>
                </c:pt>
                <c:pt idx="3344">
                  <c:v>6309.0</c:v>
                </c:pt>
                <c:pt idx="3345">
                  <c:v>6310.0</c:v>
                </c:pt>
                <c:pt idx="3346">
                  <c:v>6311.0</c:v>
                </c:pt>
                <c:pt idx="3347">
                  <c:v>6312.0</c:v>
                </c:pt>
                <c:pt idx="3348">
                  <c:v>6313.0</c:v>
                </c:pt>
                <c:pt idx="3349">
                  <c:v>6314.0</c:v>
                </c:pt>
                <c:pt idx="3350">
                  <c:v>6315.0</c:v>
                </c:pt>
                <c:pt idx="3351">
                  <c:v>6316.0</c:v>
                </c:pt>
                <c:pt idx="3352">
                  <c:v>6317.0</c:v>
                </c:pt>
                <c:pt idx="3353">
                  <c:v>6318.0</c:v>
                </c:pt>
                <c:pt idx="3354">
                  <c:v>6319.0</c:v>
                </c:pt>
                <c:pt idx="3355">
                  <c:v>6320.0</c:v>
                </c:pt>
                <c:pt idx="3356">
                  <c:v>6321.0</c:v>
                </c:pt>
                <c:pt idx="3357">
                  <c:v>6322.0</c:v>
                </c:pt>
                <c:pt idx="3358">
                  <c:v>6323.0</c:v>
                </c:pt>
                <c:pt idx="3359">
                  <c:v>6324.0</c:v>
                </c:pt>
                <c:pt idx="3360">
                  <c:v>6325.0</c:v>
                </c:pt>
                <c:pt idx="3361">
                  <c:v>6326.0</c:v>
                </c:pt>
                <c:pt idx="3362">
                  <c:v>6327.0</c:v>
                </c:pt>
                <c:pt idx="3363">
                  <c:v>6328.0</c:v>
                </c:pt>
                <c:pt idx="3364">
                  <c:v>6329.0</c:v>
                </c:pt>
                <c:pt idx="3365">
                  <c:v>6330.0</c:v>
                </c:pt>
                <c:pt idx="3366">
                  <c:v>6331.0</c:v>
                </c:pt>
                <c:pt idx="3367">
                  <c:v>6332.0</c:v>
                </c:pt>
                <c:pt idx="3368">
                  <c:v>6333.0</c:v>
                </c:pt>
                <c:pt idx="3369">
                  <c:v>6334.0</c:v>
                </c:pt>
                <c:pt idx="3370">
                  <c:v>6335.0</c:v>
                </c:pt>
                <c:pt idx="3371">
                  <c:v>6336.0</c:v>
                </c:pt>
                <c:pt idx="3372">
                  <c:v>6337.0</c:v>
                </c:pt>
                <c:pt idx="3373">
                  <c:v>6338.0</c:v>
                </c:pt>
                <c:pt idx="3374">
                  <c:v>6339.0</c:v>
                </c:pt>
                <c:pt idx="3375">
                  <c:v>6340.0</c:v>
                </c:pt>
                <c:pt idx="3376">
                  <c:v>6341.0</c:v>
                </c:pt>
                <c:pt idx="3377">
                  <c:v>6342.0</c:v>
                </c:pt>
                <c:pt idx="3378">
                  <c:v>6343.0</c:v>
                </c:pt>
                <c:pt idx="3379">
                  <c:v>6344.0</c:v>
                </c:pt>
                <c:pt idx="3380">
                  <c:v>6345.0</c:v>
                </c:pt>
                <c:pt idx="3381">
                  <c:v>6346.0</c:v>
                </c:pt>
                <c:pt idx="3382">
                  <c:v>6347.0</c:v>
                </c:pt>
                <c:pt idx="3383">
                  <c:v>6348.0</c:v>
                </c:pt>
                <c:pt idx="3384">
                  <c:v>6349.0</c:v>
                </c:pt>
                <c:pt idx="3385">
                  <c:v>6350.0</c:v>
                </c:pt>
                <c:pt idx="3386">
                  <c:v>6351.0</c:v>
                </c:pt>
                <c:pt idx="3387">
                  <c:v>6352.0</c:v>
                </c:pt>
                <c:pt idx="3388">
                  <c:v>6353.0</c:v>
                </c:pt>
                <c:pt idx="3389">
                  <c:v>6354.0</c:v>
                </c:pt>
                <c:pt idx="3390">
                  <c:v>6355.0</c:v>
                </c:pt>
                <c:pt idx="3391">
                  <c:v>6356.0</c:v>
                </c:pt>
                <c:pt idx="3392">
                  <c:v>6357.0</c:v>
                </c:pt>
                <c:pt idx="3393">
                  <c:v>6358.0</c:v>
                </c:pt>
                <c:pt idx="3394">
                  <c:v>6359.0</c:v>
                </c:pt>
                <c:pt idx="3395">
                  <c:v>6360.0</c:v>
                </c:pt>
                <c:pt idx="3396">
                  <c:v>6361.0</c:v>
                </c:pt>
                <c:pt idx="3397">
                  <c:v>6362.0</c:v>
                </c:pt>
                <c:pt idx="3398">
                  <c:v>6363.0</c:v>
                </c:pt>
                <c:pt idx="3399">
                  <c:v>6364.0</c:v>
                </c:pt>
                <c:pt idx="3400">
                  <c:v>6365.0</c:v>
                </c:pt>
                <c:pt idx="3401">
                  <c:v>6366.0</c:v>
                </c:pt>
                <c:pt idx="3402">
                  <c:v>6367.0</c:v>
                </c:pt>
                <c:pt idx="3403">
                  <c:v>6368.0</c:v>
                </c:pt>
                <c:pt idx="3404">
                  <c:v>6369.0</c:v>
                </c:pt>
                <c:pt idx="3405">
                  <c:v>6370.0</c:v>
                </c:pt>
                <c:pt idx="3406">
                  <c:v>6371.0</c:v>
                </c:pt>
                <c:pt idx="3407">
                  <c:v>6372.0</c:v>
                </c:pt>
                <c:pt idx="3408">
                  <c:v>6373.0</c:v>
                </c:pt>
                <c:pt idx="3409">
                  <c:v>6374.0</c:v>
                </c:pt>
                <c:pt idx="3410">
                  <c:v>6375.0</c:v>
                </c:pt>
                <c:pt idx="3411">
                  <c:v>6376.0</c:v>
                </c:pt>
                <c:pt idx="3412">
                  <c:v>6377.0</c:v>
                </c:pt>
                <c:pt idx="3413">
                  <c:v>6378.0</c:v>
                </c:pt>
                <c:pt idx="3414">
                  <c:v>6379.0</c:v>
                </c:pt>
                <c:pt idx="3415">
                  <c:v>6380.0</c:v>
                </c:pt>
                <c:pt idx="3416">
                  <c:v>6381.0</c:v>
                </c:pt>
                <c:pt idx="3417">
                  <c:v>6382.0</c:v>
                </c:pt>
                <c:pt idx="3418">
                  <c:v>6383.0</c:v>
                </c:pt>
                <c:pt idx="3419">
                  <c:v>6384.0</c:v>
                </c:pt>
                <c:pt idx="3420">
                  <c:v>6385.0</c:v>
                </c:pt>
                <c:pt idx="3421">
                  <c:v>6386.0</c:v>
                </c:pt>
                <c:pt idx="3422">
                  <c:v>6387.0</c:v>
                </c:pt>
                <c:pt idx="3423">
                  <c:v>6388.0</c:v>
                </c:pt>
                <c:pt idx="3424">
                  <c:v>6389.0</c:v>
                </c:pt>
                <c:pt idx="3425">
                  <c:v>6390.0</c:v>
                </c:pt>
                <c:pt idx="3426">
                  <c:v>6391.0</c:v>
                </c:pt>
                <c:pt idx="3427">
                  <c:v>6392.0</c:v>
                </c:pt>
                <c:pt idx="3428">
                  <c:v>6393.0</c:v>
                </c:pt>
                <c:pt idx="3429">
                  <c:v>6394.0</c:v>
                </c:pt>
                <c:pt idx="3430">
                  <c:v>6395.0</c:v>
                </c:pt>
                <c:pt idx="3431">
                  <c:v>6396.0</c:v>
                </c:pt>
                <c:pt idx="3432">
                  <c:v>6397.0</c:v>
                </c:pt>
                <c:pt idx="3433">
                  <c:v>6398.0</c:v>
                </c:pt>
                <c:pt idx="3434">
                  <c:v>6399.0</c:v>
                </c:pt>
                <c:pt idx="3435">
                  <c:v>6400.0</c:v>
                </c:pt>
                <c:pt idx="3436">
                  <c:v>6401.0</c:v>
                </c:pt>
                <c:pt idx="3437">
                  <c:v>6402.0</c:v>
                </c:pt>
                <c:pt idx="3438">
                  <c:v>6403.0</c:v>
                </c:pt>
                <c:pt idx="3439">
                  <c:v>6404.0</c:v>
                </c:pt>
                <c:pt idx="3440">
                  <c:v>6405.0</c:v>
                </c:pt>
                <c:pt idx="3441">
                  <c:v>6406.0</c:v>
                </c:pt>
                <c:pt idx="3442">
                  <c:v>6407.0</c:v>
                </c:pt>
                <c:pt idx="3443">
                  <c:v>6408.0</c:v>
                </c:pt>
                <c:pt idx="3444">
                  <c:v>6409.0</c:v>
                </c:pt>
                <c:pt idx="3445">
                  <c:v>6410.0</c:v>
                </c:pt>
                <c:pt idx="3446">
                  <c:v>6411.0</c:v>
                </c:pt>
                <c:pt idx="3447">
                  <c:v>6412.0</c:v>
                </c:pt>
                <c:pt idx="3448">
                  <c:v>6413.0</c:v>
                </c:pt>
                <c:pt idx="3449">
                  <c:v>6414.0</c:v>
                </c:pt>
                <c:pt idx="3450">
                  <c:v>6415.0</c:v>
                </c:pt>
                <c:pt idx="3451">
                  <c:v>6416.0</c:v>
                </c:pt>
                <c:pt idx="3452">
                  <c:v>6417.0</c:v>
                </c:pt>
                <c:pt idx="3453">
                  <c:v>6418.0</c:v>
                </c:pt>
                <c:pt idx="3454">
                  <c:v>6419.0</c:v>
                </c:pt>
                <c:pt idx="3455">
                  <c:v>6420.0</c:v>
                </c:pt>
                <c:pt idx="3456">
                  <c:v>6421.0</c:v>
                </c:pt>
                <c:pt idx="3457">
                  <c:v>6422.0</c:v>
                </c:pt>
                <c:pt idx="3458">
                  <c:v>6423.0</c:v>
                </c:pt>
                <c:pt idx="3459">
                  <c:v>6424.0</c:v>
                </c:pt>
                <c:pt idx="3460">
                  <c:v>6425.0</c:v>
                </c:pt>
                <c:pt idx="3461">
                  <c:v>6426.0</c:v>
                </c:pt>
                <c:pt idx="3462">
                  <c:v>6427.0</c:v>
                </c:pt>
                <c:pt idx="3463">
                  <c:v>6428.0</c:v>
                </c:pt>
                <c:pt idx="3464">
                  <c:v>6429.0</c:v>
                </c:pt>
                <c:pt idx="3465">
                  <c:v>6430.0</c:v>
                </c:pt>
                <c:pt idx="3466">
                  <c:v>6431.0</c:v>
                </c:pt>
                <c:pt idx="3467">
                  <c:v>6432.0</c:v>
                </c:pt>
                <c:pt idx="3468">
                  <c:v>6433.0</c:v>
                </c:pt>
                <c:pt idx="3469">
                  <c:v>6434.0</c:v>
                </c:pt>
                <c:pt idx="3470">
                  <c:v>6435.0</c:v>
                </c:pt>
                <c:pt idx="3471">
                  <c:v>6436.0</c:v>
                </c:pt>
                <c:pt idx="3472">
                  <c:v>6437.0</c:v>
                </c:pt>
                <c:pt idx="3473">
                  <c:v>6438.0</c:v>
                </c:pt>
                <c:pt idx="3474">
                  <c:v>6439.0</c:v>
                </c:pt>
                <c:pt idx="3475">
                  <c:v>6440.0</c:v>
                </c:pt>
                <c:pt idx="3476">
                  <c:v>6441.0</c:v>
                </c:pt>
                <c:pt idx="3477">
                  <c:v>6442.0</c:v>
                </c:pt>
                <c:pt idx="3478">
                  <c:v>6443.0</c:v>
                </c:pt>
                <c:pt idx="3479">
                  <c:v>6444.0</c:v>
                </c:pt>
                <c:pt idx="3480">
                  <c:v>6445.0</c:v>
                </c:pt>
                <c:pt idx="3481">
                  <c:v>6446.0</c:v>
                </c:pt>
                <c:pt idx="3482">
                  <c:v>6447.0</c:v>
                </c:pt>
                <c:pt idx="3483">
                  <c:v>6448.0</c:v>
                </c:pt>
                <c:pt idx="3484">
                  <c:v>6449.0</c:v>
                </c:pt>
                <c:pt idx="3485">
                  <c:v>6450.0</c:v>
                </c:pt>
                <c:pt idx="3486">
                  <c:v>6451.0</c:v>
                </c:pt>
                <c:pt idx="3487">
                  <c:v>6452.0</c:v>
                </c:pt>
                <c:pt idx="3488">
                  <c:v>6453.0</c:v>
                </c:pt>
                <c:pt idx="3489">
                  <c:v>6454.0</c:v>
                </c:pt>
                <c:pt idx="3490">
                  <c:v>6455.0</c:v>
                </c:pt>
                <c:pt idx="3491">
                  <c:v>6456.0</c:v>
                </c:pt>
                <c:pt idx="3492">
                  <c:v>6457.0</c:v>
                </c:pt>
                <c:pt idx="3493">
                  <c:v>6458.0</c:v>
                </c:pt>
                <c:pt idx="3494">
                  <c:v>6459.0</c:v>
                </c:pt>
                <c:pt idx="3495">
                  <c:v>6460.0</c:v>
                </c:pt>
                <c:pt idx="3496">
                  <c:v>6461.0</c:v>
                </c:pt>
                <c:pt idx="3497">
                  <c:v>6462.0</c:v>
                </c:pt>
                <c:pt idx="3498">
                  <c:v>6463.0</c:v>
                </c:pt>
                <c:pt idx="3499">
                  <c:v>6464.0</c:v>
                </c:pt>
                <c:pt idx="3500">
                  <c:v>6465.0</c:v>
                </c:pt>
                <c:pt idx="3501">
                  <c:v>6466.0</c:v>
                </c:pt>
                <c:pt idx="3502">
                  <c:v>6467.0</c:v>
                </c:pt>
                <c:pt idx="3503">
                  <c:v>6468.0</c:v>
                </c:pt>
                <c:pt idx="3504">
                  <c:v>6469.0</c:v>
                </c:pt>
                <c:pt idx="3505">
                  <c:v>6470.0</c:v>
                </c:pt>
                <c:pt idx="3506">
                  <c:v>6471.0</c:v>
                </c:pt>
                <c:pt idx="3507">
                  <c:v>6472.0</c:v>
                </c:pt>
                <c:pt idx="3508">
                  <c:v>6473.0</c:v>
                </c:pt>
                <c:pt idx="3509">
                  <c:v>6474.0</c:v>
                </c:pt>
                <c:pt idx="3510">
                  <c:v>6475.0</c:v>
                </c:pt>
                <c:pt idx="3511">
                  <c:v>6476.0</c:v>
                </c:pt>
                <c:pt idx="3512">
                  <c:v>6477.0</c:v>
                </c:pt>
                <c:pt idx="3513">
                  <c:v>6478.0</c:v>
                </c:pt>
                <c:pt idx="3514">
                  <c:v>6479.0</c:v>
                </c:pt>
                <c:pt idx="3515">
                  <c:v>6480.0</c:v>
                </c:pt>
                <c:pt idx="3516">
                  <c:v>6481.0</c:v>
                </c:pt>
                <c:pt idx="3517">
                  <c:v>6482.0</c:v>
                </c:pt>
                <c:pt idx="3518">
                  <c:v>6483.0</c:v>
                </c:pt>
                <c:pt idx="3519">
                  <c:v>6484.0</c:v>
                </c:pt>
                <c:pt idx="3520">
                  <c:v>6485.0</c:v>
                </c:pt>
                <c:pt idx="3521">
                  <c:v>6486.0</c:v>
                </c:pt>
                <c:pt idx="3522">
                  <c:v>6487.0</c:v>
                </c:pt>
                <c:pt idx="3523">
                  <c:v>6488.0</c:v>
                </c:pt>
                <c:pt idx="3524">
                  <c:v>6489.0</c:v>
                </c:pt>
                <c:pt idx="3525">
                  <c:v>6490.0</c:v>
                </c:pt>
                <c:pt idx="3526">
                  <c:v>6491.0</c:v>
                </c:pt>
                <c:pt idx="3527">
                  <c:v>6492.0</c:v>
                </c:pt>
                <c:pt idx="3528">
                  <c:v>6493.0</c:v>
                </c:pt>
                <c:pt idx="3529">
                  <c:v>6494.0</c:v>
                </c:pt>
                <c:pt idx="3530">
                  <c:v>6495.0</c:v>
                </c:pt>
                <c:pt idx="3531">
                  <c:v>6496.0</c:v>
                </c:pt>
                <c:pt idx="3532">
                  <c:v>6497.0</c:v>
                </c:pt>
                <c:pt idx="3533">
                  <c:v>6498.0</c:v>
                </c:pt>
                <c:pt idx="3534">
                  <c:v>6499.0</c:v>
                </c:pt>
                <c:pt idx="3535">
                  <c:v>6500.0</c:v>
                </c:pt>
                <c:pt idx="3536">
                  <c:v>6501.0</c:v>
                </c:pt>
                <c:pt idx="3537">
                  <c:v>6502.0</c:v>
                </c:pt>
                <c:pt idx="3538">
                  <c:v>6503.0</c:v>
                </c:pt>
                <c:pt idx="3539">
                  <c:v>6504.0</c:v>
                </c:pt>
                <c:pt idx="3540">
                  <c:v>6505.0</c:v>
                </c:pt>
                <c:pt idx="3541">
                  <c:v>6506.0</c:v>
                </c:pt>
                <c:pt idx="3542">
                  <c:v>6507.0</c:v>
                </c:pt>
                <c:pt idx="3543">
                  <c:v>6508.0</c:v>
                </c:pt>
                <c:pt idx="3544">
                  <c:v>6509.0</c:v>
                </c:pt>
                <c:pt idx="3545">
                  <c:v>6510.0</c:v>
                </c:pt>
                <c:pt idx="3546">
                  <c:v>6511.0</c:v>
                </c:pt>
                <c:pt idx="3547">
                  <c:v>6512.0</c:v>
                </c:pt>
                <c:pt idx="3548">
                  <c:v>6513.0</c:v>
                </c:pt>
                <c:pt idx="3549">
                  <c:v>6514.0</c:v>
                </c:pt>
                <c:pt idx="3550">
                  <c:v>6515.0</c:v>
                </c:pt>
                <c:pt idx="3551">
                  <c:v>6516.0</c:v>
                </c:pt>
                <c:pt idx="3552">
                  <c:v>6517.0</c:v>
                </c:pt>
                <c:pt idx="3553">
                  <c:v>6518.0</c:v>
                </c:pt>
                <c:pt idx="3554">
                  <c:v>6519.0</c:v>
                </c:pt>
                <c:pt idx="3555">
                  <c:v>6520.0</c:v>
                </c:pt>
                <c:pt idx="3556">
                  <c:v>6521.0</c:v>
                </c:pt>
                <c:pt idx="3557">
                  <c:v>6522.0</c:v>
                </c:pt>
                <c:pt idx="3558">
                  <c:v>6523.0</c:v>
                </c:pt>
                <c:pt idx="3559">
                  <c:v>6524.0</c:v>
                </c:pt>
                <c:pt idx="3560">
                  <c:v>6525.0</c:v>
                </c:pt>
                <c:pt idx="3561">
                  <c:v>6526.0</c:v>
                </c:pt>
                <c:pt idx="3562">
                  <c:v>6527.0</c:v>
                </c:pt>
                <c:pt idx="3563">
                  <c:v>6528.0</c:v>
                </c:pt>
                <c:pt idx="3564">
                  <c:v>6529.0</c:v>
                </c:pt>
                <c:pt idx="3565">
                  <c:v>6530.0</c:v>
                </c:pt>
                <c:pt idx="3566">
                  <c:v>6531.0</c:v>
                </c:pt>
                <c:pt idx="3567">
                  <c:v>6532.0</c:v>
                </c:pt>
                <c:pt idx="3568">
                  <c:v>6533.0</c:v>
                </c:pt>
                <c:pt idx="3569">
                  <c:v>6534.0</c:v>
                </c:pt>
                <c:pt idx="3570">
                  <c:v>6535.0</c:v>
                </c:pt>
                <c:pt idx="3571">
                  <c:v>6536.0</c:v>
                </c:pt>
                <c:pt idx="3572">
                  <c:v>6537.0</c:v>
                </c:pt>
                <c:pt idx="3573">
                  <c:v>6538.0</c:v>
                </c:pt>
                <c:pt idx="3574">
                  <c:v>6539.0</c:v>
                </c:pt>
                <c:pt idx="3575">
                  <c:v>6540.0</c:v>
                </c:pt>
                <c:pt idx="3576">
                  <c:v>6541.0</c:v>
                </c:pt>
                <c:pt idx="3577">
                  <c:v>6542.0</c:v>
                </c:pt>
                <c:pt idx="3578">
                  <c:v>6543.0</c:v>
                </c:pt>
                <c:pt idx="3579">
                  <c:v>6544.0</c:v>
                </c:pt>
                <c:pt idx="3580">
                  <c:v>6545.0</c:v>
                </c:pt>
                <c:pt idx="3581">
                  <c:v>6546.0</c:v>
                </c:pt>
                <c:pt idx="3582">
                  <c:v>6547.0</c:v>
                </c:pt>
                <c:pt idx="3583">
                  <c:v>6548.0</c:v>
                </c:pt>
                <c:pt idx="3584">
                  <c:v>6549.0</c:v>
                </c:pt>
                <c:pt idx="3585">
                  <c:v>6550.0</c:v>
                </c:pt>
                <c:pt idx="3586">
                  <c:v>6551.0</c:v>
                </c:pt>
                <c:pt idx="3587">
                  <c:v>6552.0</c:v>
                </c:pt>
                <c:pt idx="3588">
                  <c:v>6553.0</c:v>
                </c:pt>
                <c:pt idx="3589">
                  <c:v>6554.0</c:v>
                </c:pt>
                <c:pt idx="3590">
                  <c:v>6555.0</c:v>
                </c:pt>
                <c:pt idx="3591">
                  <c:v>6556.0</c:v>
                </c:pt>
                <c:pt idx="3592">
                  <c:v>6557.0</c:v>
                </c:pt>
                <c:pt idx="3593">
                  <c:v>6558.0</c:v>
                </c:pt>
                <c:pt idx="3594">
                  <c:v>6559.0</c:v>
                </c:pt>
                <c:pt idx="3595">
                  <c:v>6560.0</c:v>
                </c:pt>
                <c:pt idx="3596">
                  <c:v>6561.0</c:v>
                </c:pt>
                <c:pt idx="3597">
                  <c:v>6562.0</c:v>
                </c:pt>
                <c:pt idx="3598">
                  <c:v>6563.0</c:v>
                </c:pt>
                <c:pt idx="3599">
                  <c:v>6564.0</c:v>
                </c:pt>
                <c:pt idx="3600">
                  <c:v>6565.0</c:v>
                </c:pt>
                <c:pt idx="3601">
                  <c:v>6566.0</c:v>
                </c:pt>
                <c:pt idx="3602">
                  <c:v>6567.0</c:v>
                </c:pt>
                <c:pt idx="3603">
                  <c:v>6568.0</c:v>
                </c:pt>
                <c:pt idx="3604">
                  <c:v>6569.0</c:v>
                </c:pt>
                <c:pt idx="3605">
                  <c:v>6570.0</c:v>
                </c:pt>
                <c:pt idx="3606">
                  <c:v>6571.0</c:v>
                </c:pt>
                <c:pt idx="3607">
                  <c:v>6572.0</c:v>
                </c:pt>
                <c:pt idx="3608">
                  <c:v>6573.0</c:v>
                </c:pt>
                <c:pt idx="3609">
                  <c:v>6574.0</c:v>
                </c:pt>
                <c:pt idx="3610">
                  <c:v>6575.0</c:v>
                </c:pt>
                <c:pt idx="3611">
                  <c:v>6576.0</c:v>
                </c:pt>
                <c:pt idx="3612">
                  <c:v>6577.0</c:v>
                </c:pt>
                <c:pt idx="3613">
                  <c:v>6578.0</c:v>
                </c:pt>
                <c:pt idx="3614">
                  <c:v>6579.0</c:v>
                </c:pt>
                <c:pt idx="3615">
                  <c:v>6580.0</c:v>
                </c:pt>
                <c:pt idx="3616">
                  <c:v>6581.0</c:v>
                </c:pt>
                <c:pt idx="3617">
                  <c:v>6582.0</c:v>
                </c:pt>
                <c:pt idx="3618">
                  <c:v>6583.0</c:v>
                </c:pt>
                <c:pt idx="3619">
                  <c:v>6584.0</c:v>
                </c:pt>
                <c:pt idx="3620">
                  <c:v>6585.0</c:v>
                </c:pt>
                <c:pt idx="3621">
                  <c:v>6586.0</c:v>
                </c:pt>
                <c:pt idx="3622">
                  <c:v>6587.0</c:v>
                </c:pt>
                <c:pt idx="3623">
                  <c:v>6588.0</c:v>
                </c:pt>
                <c:pt idx="3624">
                  <c:v>6589.0</c:v>
                </c:pt>
                <c:pt idx="3625">
                  <c:v>6590.0</c:v>
                </c:pt>
                <c:pt idx="3626">
                  <c:v>6591.0</c:v>
                </c:pt>
                <c:pt idx="3627">
                  <c:v>6592.0</c:v>
                </c:pt>
                <c:pt idx="3628">
                  <c:v>6593.0</c:v>
                </c:pt>
                <c:pt idx="3629">
                  <c:v>6594.0</c:v>
                </c:pt>
                <c:pt idx="3630">
                  <c:v>6595.0</c:v>
                </c:pt>
                <c:pt idx="3631">
                  <c:v>6596.0</c:v>
                </c:pt>
                <c:pt idx="3632">
                  <c:v>6597.0</c:v>
                </c:pt>
                <c:pt idx="3633">
                  <c:v>6598.0</c:v>
                </c:pt>
                <c:pt idx="3634">
                  <c:v>6599.0</c:v>
                </c:pt>
                <c:pt idx="3635">
                  <c:v>6600.0</c:v>
                </c:pt>
                <c:pt idx="3636">
                  <c:v>6601.0</c:v>
                </c:pt>
                <c:pt idx="3637">
                  <c:v>6602.0</c:v>
                </c:pt>
                <c:pt idx="3638">
                  <c:v>6603.0</c:v>
                </c:pt>
                <c:pt idx="3639">
                  <c:v>6604.0</c:v>
                </c:pt>
                <c:pt idx="3640">
                  <c:v>6605.0</c:v>
                </c:pt>
                <c:pt idx="3641">
                  <c:v>6606.0</c:v>
                </c:pt>
                <c:pt idx="3642">
                  <c:v>6607.0</c:v>
                </c:pt>
                <c:pt idx="3643">
                  <c:v>6608.0</c:v>
                </c:pt>
                <c:pt idx="3644">
                  <c:v>6609.0</c:v>
                </c:pt>
                <c:pt idx="3645">
                  <c:v>6610.0</c:v>
                </c:pt>
                <c:pt idx="3646">
                  <c:v>6611.0</c:v>
                </c:pt>
                <c:pt idx="3647">
                  <c:v>6612.0</c:v>
                </c:pt>
                <c:pt idx="3648">
                  <c:v>6613.0</c:v>
                </c:pt>
                <c:pt idx="3649">
                  <c:v>6614.0</c:v>
                </c:pt>
                <c:pt idx="3650">
                  <c:v>6615.0</c:v>
                </c:pt>
                <c:pt idx="3651">
                  <c:v>6616.0</c:v>
                </c:pt>
                <c:pt idx="3652">
                  <c:v>6617.0</c:v>
                </c:pt>
                <c:pt idx="3653">
                  <c:v>6618.0</c:v>
                </c:pt>
                <c:pt idx="3654">
                  <c:v>6619.0</c:v>
                </c:pt>
                <c:pt idx="3655">
                  <c:v>6620.0</c:v>
                </c:pt>
                <c:pt idx="3656">
                  <c:v>6621.0</c:v>
                </c:pt>
                <c:pt idx="3657">
                  <c:v>6622.0</c:v>
                </c:pt>
                <c:pt idx="3658">
                  <c:v>6623.0</c:v>
                </c:pt>
                <c:pt idx="3659">
                  <c:v>6624.0</c:v>
                </c:pt>
                <c:pt idx="3660">
                  <c:v>6625.0</c:v>
                </c:pt>
                <c:pt idx="3661">
                  <c:v>6626.0</c:v>
                </c:pt>
                <c:pt idx="3662">
                  <c:v>6627.0</c:v>
                </c:pt>
                <c:pt idx="3663">
                  <c:v>6628.0</c:v>
                </c:pt>
                <c:pt idx="3664">
                  <c:v>6629.0</c:v>
                </c:pt>
                <c:pt idx="3665">
                  <c:v>6630.0</c:v>
                </c:pt>
                <c:pt idx="3666">
                  <c:v>6631.0</c:v>
                </c:pt>
                <c:pt idx="3667">
                  <c:v>6632.0</c:v>
                </c:pt>
                <c:pt idx="3668">
                  <c:v>6633.0</c:v>
                </c:pt>
                <c:pt idx="3669">
                  <c:v>6634.0</c:v>
                </c:pt>
                <c:pt idx="3670">
                  <c:v>6635.0</c:v>
                </c:pt>
                <c:pt idx="3671">
                  <c:v>6636.0</c:v>
                </c:pt>
                <c:pt idx="3672">
                  <c:v>6637.0</c:v>
                </c:pt>
                <c:pt idx="3673">
                  <c:v>6638.0</c:v>
                </c:pt>
                <c:pt idx="3674">
                  <c:v>6639.0</c:v>
                </c:pt>
                <c:pt idx="3675">
                  <c:v>6640.0</c:v>
                </c:pt>
                <c:pt idx="3676">
                  <c:v>6641.0</c:v>
                </c:pt>
                <c:pt idx="3677">
                  <c:v>6642.0</c:v>
                </c:pt>
                <c:pt idx="3678">
                  <c:v>6643.0</c:v>
                </c:pt>
                <c:pt idx="3679">
                  <c:v>6644.0</c:v>
                </c:pt>
                <c:pt idx="3680">
                  <c:v>6645.0</c:v>
                </c:pt>
                <c:pt idx="3681">
                  <c:v>6646.0</c:v>
                </c:pt>
                <c:pt idx="3682">
                  <c:v>6647.0</c:v>
                </c:pt>
                <c:pt idx="3683">
                  <c:v>6648.0</c:v>
                </c:pt>
                <c:pt idx="3684">
                  <c:v>6649.0</c:v>
                </c:pt>
                <c:pt idx="3685">
                  <c:v>6650.0</c:v>
                </c:pt>
                <c:pt idx="3686">
                  <c:v>6651.0</c:v>
                </c:pt>
                <c:pt idx="3687">
                  <c:v>6652.0</c:v>
                </c:pt>
                <c:pt idx="3688">
                  <c:v>6653.0</c:v>
                </c:pt>
                <c:pt idx="3689">
                  <c:v>6654.0</c:v>
                </c:pt>
                <c:pt idx="3690">
                  <c:v>6655.0</c:v>
                </c:pt>
                <c:pt idx="3691">
                  <c:v>6656.0</c:v>
                </c:pt>
                <c:pt idx="3692">
                  <c:v>6657.0</c:v>
                </c:pt>
                <c:pt idx="3693">
                  <c:v>6658.0</c:v>
                </c:pt>
                <c:pt idx="3694">
                  <c:v>6659.0</c:v>
                </c:pt>
                <c:pt idx="3695">
                  <c:v>6660.0</c:v>
                </c:pt>
                <c:pt idx="3696">
                  <c:v>6661.0</c:v>
                </c:pt>
                <c:pt idx="3697">
                  <c:v>6662.0</c:v>
                </c:pt>
                <c:pt idx="3698">
                  <c:v>6663.0</c:v>
                </c:pt>
                <c:pt idx="3699">
                  <c:v>6664.0</c:v>
                </c:pt>
                <c:pt idx="3700">
                  <c:v>6665.0</c:v>
                </c:pt>
                <c:pt idx="3701">
                  <c:v>6666.0</c:v>
                </c:pt>
                <c:pt idx="3702">
                  <c:v>6667.0</c:v>
                </c:pt>
                <c:pt idx="3703">
                  <c:v>6668.0</c:v>
                </c:pt>
                <c:pt idx="3704">
                  <c:v>6669.0</c:v>
                </c:pt>
                <c:pt idx="3705">
                  <c:v>6670.0</c:v>
                </c:pt>
                <c:pt idx="3706">
                  <c:v>6671.0</c:v>
                </c:pt>
                <c:pt idx="3707">
                  <c:v>6672.0</c:v>
                </c:pt>
                <c:pt idx="3708">
                  <c:v>6673.0</c:v>
                </c:pt>
                <c:pt idx="3709">
                  <c:v>6674.0</c:v>
                </c:pt>
                <c:pt idx="3710">
                  <c:v>6675.0</c:v>
                </c:pt>
                <c:pt idx="3711">
                  <c:v>6676.0</c:v>
                </c:pt>
                <c:pt idx="3712">
                  <c:v>6677.0</c:v>
                </c:pt>
                <c:pt idx="3713">
                  <c:v>6678.0</c:v>
                </c:pt>
                <c:pt idx="3714">
                  <c:v>6679.0</c:v>
                </c:pt>
                <c:pt idx="3715">
                  <c:v>6680.0</c:v>
                </c:pt>
                <c:pt idx="3716">
                  <c:v>6681.0</c:v>
                </c:pt>
                <c:pt idx="3717">
                  <c:v>6682.0</c:v>
                </c:pt>
                <c:pt idx="3718">
                  <c:v>6683.0</c:v>
                </c:pt>
                <c:pt idx="3719">
                  <c:v>6684.0</c:v>
                </c:pt>
                <c:pt idx="3720">
                  <c:v>6685.0</c:v>
                </c:pt>
                <c:pt idx="3721">
                  <c:v>6686.0</c:v>
                </c:pt>
                <c:pt idx="3722">
                  <c:v>6687.0</c:v>
                </c:pt>
                <c:pt idx="3723">
                  <c:v>6688.0</c:v>
                </c:pt>
                <c:pt idx="3724">
                  <c:v>6689.0</c:v>
                </c:pt>
                <c:pt idx="3725">
                  <c:v>6690.0</c:v>
                </c:pt>
                <c:pt idx="3726">
                  <c:v>6691.0</c:v>
                </c:pt>
                <c:pt idx="3727">
                  <c:v>6692.0</c:v>
                </c:pt>
                <c:pt idx="3728">
                  <c:v>6693.0</c:v>
                </c:pt>
                <c:pt idx="3729">
                  <c:v>6694.0</c:v>
                </c:pt>
                <c:pt idx="3730">
                  <c:v>6695.0</c:v>
                </c:pt>
                <c:pt idx="3731">
                  <c:v>6696.0</c:v>
                </c:pt>
                <c:pt idx="3732">
                  <c:v>6697.0</c:v>
                </c:pt>
                <c:pt idx="3733">
                  <c:v>6698.0</c:v>
                </c:pt>
                <c:pt idx="3734">
                  <c:v>6699.0</c:v>
                </c:pt>
                <c:pt idx="3735">
                  <c:v>6700.0</c:v>
                </c:pt>
                <c:pt idx="3736">
                  <c:v>6701.0</c:v>
                </c:pt>
                <c:pt idx="3737">
                  <c:v>6702.0</c:v>
                </c:pt>
                <c:pt idx="3738">
                  <c:v>6703.0</c:v>
                </c:pt>
                <c:pt idx="3739">
                  <c:v>6704.0</c:v>
                </c:pt>
                <c:pt idx="3740">
                  <c:v>6705.0</c:v>
                </c:pt>
                <c:pt idx="3741">
                  <c:v>6706.0</c:v>
                </c:pt>
                <c:pt idx="3742">
                  <c:v>6707.0</c:v>
                </c:pt>
                <c:pt idx="3743">
                  <c:v>6708.0</c:v>
                </c:pt>
                <c:pt idx="3744">
                  <c:v>6709.0</c:v>
                </c:pt>
                <c:pt idx="3745">
                  <c:v>6710.0</c:v>
                </c:pt>
                <c:pt idx="3746">
                  <c:v>6711.0</c:v>
                </c:pt>
                <c:pt idx="3747">
                  <c:v>6712.0</c:v>
                </c:pt>
                <c:pt idx="3748">
                  <c:v>6713.0</c:v>
                </c:pt>
                <c:pt idx="3749">
                  <c:v>6714.0</c:v>
                </c:pt>
                <c:pt idx="3750">
                  <c:v>6715.0</c:v>
                </c:pt>
                <c:pt idx="3751">
                  <c:v>6716.0</c:v>
                </c:pt>
                <c:pt idx="3752">
                  <c:v>6717.0</c:v>
                </c:pt>
                <c:pt idx="3753">
                  <c:v>6718.0</c:v>
                </c:pt>
                <c:pt idx="3754">
                  <c:v>6719.0</c:v>
                </c:pt>
                <c:pt idx="3755">
                  <c:v>6720.0</c:v>
                </c:pt>
                <c:pt idx="3756">
                  <c:v>6721.0</c:v>
                </c:pt>
                <c:pt idx="3757">
                  <c:v>6722.0</c:v>
                </c:pt>
                <c:pt idx="3758">
                  <c:v>6723.0</c:v>
                </c:pt>
                <c:pt idx="3759">
                  <c:v>6724.0</c:v>
                </c:pt>
                <c:pt idx="3760">
                  <c:v>6725.0</c:v>
                </c:pt>
                <c:pt idx="3761">
                  <c:v>6726.0</c:v>
                </c:pt>
                <c:pt idx="3762">
                  <c:v>6727.0</c:v>
                </c:pt>
                <c:pt idx="3763">
                  <c:v>6728.0</c:v>
                </c:pt>
                <c:pt idx="3764">
                  <c:v>6729.0</c:v>
                </c:pt>
                <c:pt idx="3765">
                  <c:v>6730.0</c:v>
                </c:pt>
                <c:pt idx="3766">
                  <c:v>6731.0</c:v>
                </c:pt>
                <c:pt idx="3767">
                  <c:v>6732.0</c:v>
                </c:pt>
                <c:pt idx="3768">
                  <c:v>6733.0</c:v>
                </c:pt>
                <c:pt idx="3769">
                  <c:v>6734.0</c:v>
                </c:pt>
                <c:pt idx="3770">
                  <c:v>6735.0</c:v>
                </c:pt>
                <c:pt idx="3771">
                  <c:v>6736.0</c:v>
                </c:pt>
                <c:pt idx="3772">
                  <c:v>6737.0</c:v>
                </c:pt>
                <c:pt idx="3773">
                  <c:v>6738.0</c:v>
                </c:pt>
                <c:pt idx="3774">
                  <c:v>6739.0</c:v>
                </c:pt>
                <c:pt idx="3775">
                  <c:v>6740.0</c:v>
                </c:pt>
                <c:pt idx="3776">
                  <c:v>6741.0</c:v>
                </c:pt>
                <c:pt idx="3777">
                  <c:v>6742.0</c:v>
                </c:pt>
                <c:pt idx="3778">
                  <c:v>6743.0</c:v>
                </c:pt>
                <c:pt idx="3779">
                  <c:v>6744.0</c:v>
                </c:pt>
                <c:pt idx="3780">
                  <c:v>6745.0</c:v>
                </c:pt>
                <c:pt idx="3781">
                  <c:v>6746.0</c:v>
                </c:pt>
                <c:pt idx="3782">
                  <c:v>6747.0</c:v>
                </c:pt>
                <c:pt idx="3783">
                  <c:v>6748.0</c:v>
                </c:pt>
                <c:pt idx="3784">
                  <c:v>6749.0</c:v>
                </c:pt>
                <c:pt idx="3785">
                  <c:v>6750.0</c:v>
                </c:pt>
                <c:pt idx="3786">
                  <c:v>6751.0</c:v>
                </c:pt>
                <c:pt idx="3787">
                  <c:v>6752.0</c:v>
                </c:pt>
                <c:pt idx="3788">
                  <c:v>6753.0</c:v>
                </c:pt>
                <c:pt idx="3789">
                  <c:v>6754.0</c:v>
                </c:pt>
                <c:pt idx="3790">
                  <c:v>6755.0</c:v>
                </c:pt>
                <c:pt idx="3791">
                  <c:v>6756.0</c:v>
                </c:pt>
                <c:pt idx="3792">
                  <c:v>6757.0</c:v>
                </c:pt>
                <c:pt idx="3793">
                  <c:v>6758.0</c:v>
                </c:pt>
                <c:pt idx="3794">
                  <c:v>6759.0</c:v>
                </c:pt>
                <c:pt idx="3795">
                  <c:v>6760.0</c:v>
                </c:pt>
                <c:pt idx="3796">
                  <c:v>6761.0</c:v>
                </c:pt>
                <c:pt idx="3797">
                  <c:v>6762.0</c:v>
                </c:pt>
                <c:pt idx="3798">
                  <c:v>6763.0</c:v>
                </c:pt>
                <c:pt idx="3799">
                  <c:v>6764.0</c:v>
                </c:pt>
                <c:pt idx="3800">
                  <c:v>6765.0</c:v>
                </c:pt>
                <c:pt idx="3801">
                  <c:v>6766.0</c:v>
                </c:pt>
                <c:pt idx="3802">
                  <c:v>6767.0</c:v>
                </c:pt>
                <c:pt idx="3803">
                  <c:v>6768.0</c:v>
                </c:pt>
                <c:pt idx="3804">
                  <c:v>6769.0</c:v>
                </c:pt>
                <c:pt idx="3805">
                  <c:v>6770.0</c:v>
                </c:pt>
                <c:pt idx="3806">
                  <c:v>6771.0</c:v>
                </c:pt>
                <c:pt idx="3807">
                  <c:v>6772.0</c:v>
                </c:pt>
                <c:pt idx="3808">
                  <c:v>6773.0</c:v>
                </c:pt>
                <c:pt idx="3809">
                  <c:v>6774.0</c:v>
                </c:pt>
                <c:pt idx="3810">
                  <c:v>6775.0</c:v>
                </c:pt>
                <c:pt idx="3811">
                  <c:v>6776.0</c:v>
                </c:pt>
                <c:pt idx="3812">
                  <c:v>6777.0</c:v>
                </c:pt>
                <c:pt idx="3813">
                  <c:v>6778.0</c:v>
                </c:pt>
                <c:pt idx="3814">
                  <c:v>6779.0</c:v>
                </c:pt>
                <c:pt idx="3815">
                  <c:v>6780.0</c:v>
                </c:pt>
                <c:pt idx="3816">
                  <c:v>6781.0</c:v>
                </c:pt>
                <c:pt idx="3817">
                  <c:v>6782.0</c:v>
                </c:pt>
                <c:pt idx="3818">
                  <c:v>6783.0</c:v>
                </c:pt>
                <c:pt idx="3819">
                  <c:v>6784.0</c:v>
                </c:pt>
                <c:pt idx="3820">
                  <c:v>6785.0</c:v>
                </c:pt>
                <c:pt idx="3821">
                  <c:v>6786.0</c:v>
                </c:pt>
                <c:pt idx="3822">
                  <c:v>6787.0</c:v>
                </c:pt>
                <c:pt idx="3823">
                  <c:v>6788.0</c:v>
                </c:pt>
                <c:pt idx="3824">
                  <c:v>6789.0</c:v>
                </c:pt>
                <c:pt idx="3825">
                  <c:v>6790.0</c:v>
                </c:pt>
                <c:pt idx="3826">
                  <c:v>6791.0</c:v>
                </c:pt>
                <c:pt idx="3827">
                  <c:v>6792.0</c:v>
                </c:pt>
                <c:pt idx="3828">
                  <c:v>6793.0</c:v>
                </c:pt>
                <c:pt idx="3829">
                  <c:v>6794.0</c:v>
                </c:pt>
                <c:pt idx="3830">
                  <c:v>6795.0</c:v>
                </c:pt>
                <c:pt idx="3831">
                  <c:v>6796.0</c:v>
                </c:pt>
                <c:pt idx="3832">
                  <c:v>6797.0</c:v>
                </c:pt>
                <c:pt idx="3833">
                  <c:v>6798.0</c:v>
                </c:pt>
                <c:pt idx="3834">
                  <c:v>6799.0</c:v>
                </c:pt>
                <c:pt idx="3835">
                  <c:v>6800.0</c:v>
                </c:pt>
                <c:pt idx="3836">
                  <c:v>6801.0</c:v>
                </c:pt>
                <c:pt idx="3837">
                  <c:v>6802.0</c:v>
                </c:pt>
                <c:pt idx="3838">
                  <c:v>6803.0</c:v>
                </c:pt>
                <c:pt idx="3839">
                  <c:v>6804.0</c:v>
                </c:pt>
                <c:pt idx="3840">
                  <c:v>6805.0</c:v>
                </c:pt>
                <c:pt idx="3841">
                  <c:v>6806.0</c:v>
                </c:pt>
                <c:pt idx="3842">
                  <c:v>6807.0</c:v>
                </c:pt>
                <c:pt idx="3843">
                  <c:v>6808.0</c:v>
                </c:pt>
                <c:pt idx="3844">
                  <c:v>6809.0</c:v>
                </c:pt>
                <c:pt idx="3845">
                  <c:v>6810.0</c:v>
                </c:pt>
                <c:pt idx="3846">
                  <c:v>6811.0</c:v>
                </c:pt>
                <c:pt idx="3847">
                  <c:v>6812.0</c:v>
                </c:pt>
                <c:pt idx="3848">
                  <c:v>6813.0</c:v>
                </c:pt>
                <c:pt idx="3849">
                  <c:v>6814.0</c:v>
                </c:pt>
                <c:pt idx="3850">
                  <c:v>6815.0</c:v>
                </c:pt>
                <c:pt idx="3851">
                  <c:v>6816.0</c:v>
                </c:pt>
                <c:pt idx="3852">
                  <c:v>6817.0</c:v>
                </c:pt>
                <c:pt idx="3853">
                  <c:v>6818.0</c:v>
                </c:pt>
                <c:pt idx="3854">
                  <c:v>6819.0</c:v>
                </c:pt>
                <c:pt idx="3855">
                  <c:v>6820.0</c:v>
                </c:pt>
                <c:pt idx="3856">
                  <c:v>6821.0</c:v>
                </c:pt>
                <c:pt idx="3857">
                  <c:v>6822.0</c:v>
                </c:pt>
                <c:pt idx="3858">
                  <c:v>6823.0</c:v>
                </c:pt>
                <c:pt idx="3859">
                  <c:v>6824.0</c:v>
                </c:pt>
                <c:pt idx="3860">
                  <c:v>6825.0</c:v>
                </c:pt>
                <c:pt idx="3861">
                  <c:v>6826.0</c:v>
                </c:pt>
                <c:pt idx="3862">
                  <c:v>6827.0</c:v>
                </c:pt>
                <c:pt idx="3863">
                  <c:v>6828.0</c:v>
                </c:pt>
                <c:pt idx="3864">
                  <c:v>6829.0</c:v>
                </c:pt>
                <c:pt idx="3865">
                  <c:v>6830.0</c:v>
                </c:pt>
                <c:pt idx="3866">
                  <c:v>6831.0</c:v>
                </c:pt>
                <c:pt idx="3867">
                  <c:v>6832.0</c:v>
                </c:pt>
                <c:pt idx="3868">
                  <c:v>6833.0</c:v>
                </c:pt>
                <c:pt idx="3869">
                  <c:v>6834.0</c:v>
                </c:pt>
                <c:pt idx="3870">
                  <c:v>6835.0</c:v>
                </c:pt>
                <c:pt idx="3871">
                  <c:v>6836.0</c:v>
                </c:pt>
                <c:pt idx="3872">
                  <c:v>6837.0</c:v>
                </c:pt>
                <c:pt idx="3873">
                  <c:v>6838.0</c:v>
                </c:pt>
                <c:pt idx="3874">
                  <c:v>6839.0</c:v>
                </c:pt>
                <c:pt idx="3875">
                  <c:v>6840.0</c:v>
                </c:pt>
                <c:pt idx="3876">
                  <c:v>6841.0</c:v>
                </c:pt>
                <c:pt idx="3877">
                  <c:v>6842.0</c:v>
                </c:pt>
                <c:pt idx="3878">
                  <c:v>6843.0</c:v>
                </c:pt>
                <c:pt idx="3879">
                  <c:v>6844.0</c:v>
                </c:pt>
                <c:pt idx="3880">
                  <c:v>6845.0</c:v>
                </c:pt>
                <c:pt idx="3881">
                  <c:v>6846.0</c:v>
                </c:pt>
                <c:pt idx="3882">
                  <c:v>6847.0</c:v>
                </c:pt>
                <c:pt idx="3883">
                  <c:v>6848.0</c:v>
                </c:pt>
                <c:pt idx="3884">
                  <c:v>6849.0</c:v>
                </c:pt>
                <c:pt idx="3885">
                  <c:v>6850.0</c:v>
                </c:pt>
                <c:pt idx="3886">
                  <c:v>6851.0</c:v>
                </c:pt>
                <c:pt idx="3887">
                  <c:v>6852.0</c:v>
                </c:pt>
                <c:pt idx="3888">
                  <c:v>6853.0</c:v>
                </c:pt>
                <c:pt idx="3889">
                  <c:v>6854.0</c:v>
                </c:pt>
                <c:pt idx="3890">
                  <c:v>6855.0</c:v>
                </c:pt>
                <c:pt idx="3891">
                  <c:v>6856.0</c:v>
                </c:pt>
                <c:pt idx="3892">
                  <c:v>6857.0</c:v>
                </c:pt>
                <c:pt idx="3893">
                  <c:v>6858.0</c:v>
                </c:pt>
                <c:pt idx="3894">
                  <c:v>6859.0</c:v>
                </c:pt>
                <c:pt idx="3895">
                  <c:v>6860.0</c:v>
                </c:pt>
                <c:pt idx="3896">
                  <c:v>6861.0</c:v>
                </c:pt>
                <c:pt idx="3897">
                  <c:v>6862.0</c:v>
                </c:pt>
                <c:pt idx="3898">
                  <c:v>6863.0</c:v>
                </c:pt>
                <c:pt idx="3899">
                  <c:v>6864.0</c:v>
                </c:pt>
                <c:pt idx="3900">
                  <c:v>6865.0</c:v>
                </c:pt>
                <c:pt idx="3901">
                  <c:v>6866.0</c:v>
                </c:pt>
                <c:pt idx="3902">
                  <c:v>6867.0</c:v>
                </c:pt>
                <c:pt idx="3903">
                  <c:v>6868.0</c:v>
                </c:pt>
                <c:pt idx="3904">
                  <c:v>6869.0</c:v>
                </c:pt>
                <c:pt idx="3905">
                  <c:v>6870.0</c:v>
                </c:pt>
                <c:pt idx="3906">
                  <c:v>6871.0</c:v>
                </c:pt>
                <c:pt idx="3907">
                  <c:v>6872.0</c:v>
                </c:pt>
                <c:pt idx="3908">
                  <c:v>6873.0</c:v>
                </c:pt>
                <c:pt idx="3909">
                  <c:v>6874.0</c:v>
                </c:pt>
                <c:pt idx="3910">
                  <c:v>6875.0</c:v>
                </c:pt>
                <c:pt idx="3911">
                  <c:v>6876.0</c:v>
                </c:pt>
                <c:pt idx="3912">
                  <c:v>6877.0</c:v>
                </c:pt>
                <c:pt idx="3913">
                  <c:v>6878.0</c:v>
                </c:pt>
                <c:pt idx="3914">
                  <c:v>6879.0</c:v>
                </c:pt>
                <c:pt idx="3915">
                  <c:v>6880.0</c:v>
                </c:pt>
                <c:pt idx="3916">
                  <c:v>6881.0</c:v>
                </c:pt>
                <c:pt idx="3917">
                  <c:v>6882.0</c:v>
                </c:pt>
                <c:pt idx="3918">
                  <c:v>6883.0</c:v>
                </c:pt>
                <c:pt idx="3919">
                  <c:v>6884.0</c:v>
                </c:pt>
                <c:pt idx="3920">
                  <c:v>6885.0</c:v>
                </c:pt>
                <c:pt idx="3921">
                  <c:v>6886.0</c:v>
                </c:pt>
                <c:pt idx="3922">
                  <c:v>6887.0</c:v>
                </c:pt>
                <c:pt idx="3923">
                  <c:v>6888.0</c:v>
                </c:pt>
                <c:pt idx="3924">
                  <c:v>6889.0</c:v>
                </c:pt>
                <c:pt idx="3925">
                  <c:v>6890.0</c:v>
                </c:pt>
                <c:pt idx="3926">
                  <c:v>6891.0</c:v>
                </c:pt>
                <c:pt idx="3927">
                  <c:v>6892.0</c:v>
                </c:pt>
                <c:pt idx="3928">
                  <c:v>6893.0</c:v>
                </c:pt>
                <c:pt idx="3929">
                  <c:v>6894.0</c:v>
                </c:pt>
                <c:pt idx="3930">
                  <c:v>6895.0</c:v>
                </c:pt>
                <c:pt idx="3931">
                  <c:v>6896.0</c:v>
                </c:pt>
                <c:pt idx="3932">
                  <c:v>6897.0</c:v>
                </c:pt>
                <c:pt idx="3933">
                  <c:v>6898.0</c:v>
                </c:pt>
                <c:pt idx="3934">
                  <c:v>6899.0</c:v>
                </c:pt>
                <c:pt idx="3935">
                  <c:v>6900.0</c:v>
                </c:pt>
                <c:pt idx="3936">
                  <c:v>6901.0</c:v>
                </c:pt>
                <c:pt idx="3937">
                  <c:v>6902.0</c:v>
                </c:pt>
                <c:pt idx="3938">
                  <c:v>6903.0</c:v>
                </c:pt>
                <c:pt idx="3939">
                  <c:v>6904.0</c:v>
                </c:pt>
                <c:pt idx="3940">
                  <c:v>6905.0</c:v>
                </c:pt>
                <c:pt idx="3941">
                  <c:v>6906.0</c:v>
                </c:pt>
                <c:pt idx="3942">
                  <c:v>6907.0</c:v>
                </c:pt>
                <c:pt idx="3943">
                  <c:v>6908.0</c:v>
                </c:pt>
                <c:pt idx="3944">
                  <c:v>6909.0</c:v>
                </c:pt>
                <c:pt idx="3945">
                  <c:v>6910.0</c:v>
                </c:pt>
                <c:pt idx="3946">
                  <c:v>6911.0</c:v>
                </c:pt>
                <c:pt idx="3947">
                  <c:v>6912.0</c:v>
                </c:pt>
                <c:pt idx="3948">
                  <c:v>6913.0</c:v>
                </c:pt>
                <c:pt idx="3949">
                  <c:v>6914.0</c:v>
                </c:pt>
                <c:pt idx="3950">
                  <c:v>6915.0</c:v>
                </c:pt>
                <c:pt idx="3951">
                  <c:v>6916.0</c:v>
                </c:pt>
                <c:pt idx="3952">
                  <c:v>6917.0</c:v>
                </c:pt>
                <c:pt idx="3953">
                  <c:v>6918.0</c:v>
                </c:pt>
                <c:pt idx="3954">
                  <c:v>6919.0</c:v>
                </c:pt>
                <c:pt idx="3955">
                  <c:v>6920.0</c:v>
                </c:pt>
                <c:pt idx="3956">
                  <c:v>6921.0</c:v>
                </c:pt>
                <c:pt idx="3957">
                  <c:v>6922.0</c:v>
                </c:pt>
                <c:pt idx="3958">
                  <c:v>6923.0</c:v>
                </c:pt>
                <c:pt idx="3959">
                  <c:v>6924.0</c:v>
                </c:pt>
                <c:pt idx="3960">
                  <c:v>6925.0</c:v>
                </c:pt>
                <c:pt idx="3961">
                  <c:v>6926.0</c:v>
                </c:pt>
                <c:pt idx="3962">
                  <c:v>6927.0</c:v>
                </c:pt>
                <c:pt idx="3963">
                  <c:v>6928.0</c:v>
                </c:pt>
                <c:pt idx="3964">
                  <c:v>6929.0</c:v>
                </c:pt>
                <c:pt idx="3965">
                  <c:v>6930.0</c:v>
                </c:pt>
                <c:pt idx="3966">
                  <c:v>6931.0</c:v>
                </c:pt>
                <c:pt idx="3967">
                  <c:v>6932.0</c:v>
                </c:pt>
                <c:pt idx="3968">
                  <c:v>6933.0</c:v>
                </c:pt>
                <c:pt idx="3969">
                  <c:v>6934.0</c:v>
                </c:pt>
                <c:pt idx="3970">
                  <c:v>6935.0</c:v>
                </c:pt>
                <c:pt idx="3971">
                  <c:v>6936.0</c:v>
                </c:pt>
                <c:pt idx="3972">
                  <c:v>6937.0</c:v>
                </c:pt>
                <c:pt idx="3973">
                  <c:v>6938.0</c:v>
                </c:pt>
                <c:pt idx="3974">
                  <c:v>6939.0</c:v>
                </c:pt>
                <c:pt idx="3975">
                  <c:v>6940.0</c:v>
                </c:pt>
                <c:pt idx="3976">
                  <c:v>6941.0</c:v>
                </c:pt>
                <c:pt idx="3977">
                  <c:v>6942.0</c:v>
                </c:pt>
                <c:pt idx="3978">
                  <c:v>6943.0</c:v>
                </c:pt>
                <c:pt idx="3979">
                  <c:v>6944.0</c:v>
                </c:pt>
                <c:pt idx="3980">
                  <c:v>6945.0</c:v>
                </c:pt>
                <c:pt idx="3981">
                  <c:v>6946.0</c:v>
                </c:pt>
                <c:pt idx="3982">
                  <c:v>6947.0</c:v>
                </c:pt>
                <c:pt idx="3983">
                  <c:v>6948.0</c:v>
                </c:pt>
                <c:pt idx="3984">
                  <c:v>6949.0</c:v>
                </c:pt>
                <c:pt idx="3985">
                  <c:v>6950.0</c:v>
                </c:pt>
                <c:pt idx="3986">
                  <c:v>6951.0</c:v>
                </c:pt>
                <c:pt idx="3987">
                  <c:v>6952.0</c:v>
                </c:pt>
                <c:pt idx="3988">
                  <c:v>6953.0</c:v>
                </c:pt>
                <c:pt idx="3989">
                  <c:v>6954.0</c:v>
                </c:pt>
                <c:pt idx="3990">
                  <c:v>6955.0</c:v>
                </c:pt>
                <c:pt idx="3991">
                  <c:v>6956.0</c:v>
                </c:pt>
                <c:pt idx="3992">
                  <c:v>6957.0</c:v>
                </c:pt>
                <c:pt idx="3993">
                  <c:v>6958.0</c:v>
                </c:pt>
                <c:pt idx="3994">
                  <c:v>6959.0</c:v>
                </c:pt>
                <c:pt idx="3995">
                  <c:v>6960.0</c:v>
                </c:pt>
                <c:pt idx="3996">
                  <c:v>6961.0</c:v>
                </c:pt>
                <c:pt idx="3997">
                  <c:v>6962.0</c:v>
                </c:pt>
                <c:pt idx="3998">
                  <c:v>6963.0</c:v>
                </c:pt>
                <c:pt idx="3999">
                  <c:v>6964.0</c:v>
                </c:pt>
                <c:pt idx="4000">
                  <c:v>6965.0</c:v>
                </c:pt>
                <c:pt idx="4001">
                  <c:v>6966.0</c:v>
                </c:pt>
                <c:pt idx="4002">
                  <c:v>6967.0</c:v>
                </c:pt>
                <c:pt idx="4003">
                  <c:v>6968.0</c:v>
                </c:pt>
                <c:pt idx="4004">
                  <c:v>6969.0</c:v>
                </c:pt>
                <c:pt idx="4005">
                  <c:v>6970.0</c:v>
                </c:pt>
                <c:pt idx="4006">
                  <c:v>6971.0</c:v>
                </c:pt>
                <c:pt idx="4007">
                  <c:v>6972.0</c:v>
                </c:pt>
                <c:pt idx="4008">
                  <c:v>6973.0</c:v>
                </c:pt>
                <c:pt idx="4009">
                  <c:v>6974.0</c:v>
                </c:pt>
                <c:pt idx="4010">
                  <c:v>6975.0</c:v>
                </c:pt>
                <c:pt idx="4011">
                  <c:v>6976.0</c:v>
                </c:pt>
                <c:pt idx="4012">
                  <c:v>6977.0</c:v>
                </c:pt>
                <c:pt idx="4013">
                  <c:v>6978.0</c:v>
                </c:pt>
                <c:pt idx="4014">
                  <c:v>6979.0</c:v>
                </c:pt>
                <c:pt idx="4015">
                  <c:v>6980.0</c:v>
                </c:pt>
                <c:pt idx="4016">
                  <c:v>6981.0</c:v>
                </c:pt>
                <c:pt idx="4017">
                  <c:v>6982.0</c:v>
                </c:pt>
                <c:pt idx="4018">
                  <c:v>6983.0</c:v>
                </c:pt>
                <c:pt idx="4019">
                  <c:v>6984.0</c:v>
                </c:pt>
                <c:pt idx="4020">
                  <c:v>6985.0</c:v>
                </c:pt>
                <c:pt idx="4021">
                  <c:v>6986.0</c:v>
                </c:pt>
                <c:pt idx="4022">
                  <c:v>6987.0</c:v>
                </c:pt>
                <c:pt idx="4023">
                  <c:v>6988.0</c:v>
                </c:pt>
                <c:pt idx="4024">
                  <c:v>6989.0</c:v>
                </c:pt>
                <c:pt idx="4025">
                  <c:v>6990.0</c:v>
                </c:pt>
                <c:pt idx="4026">
                  <c:v>6991.0</c:v>
                </c:pt>
                <c:pt idx="4027">
                  <c:v>6992.0</c:v>
                </c:pt>
                <c:pt idx="4028">
                  <c:v>6993.0</c:v>
                </c:pt>
                <c:pt idx="4029">
                  <c:v>6994.0</c:v>
                </c:pt>
                <c:pt idx="4030">
                  <c:v>6995.0</c:v>
                </c:pt>
                <c:pt idx="4031">
                  <c:v>6996.0</c:v>
                </c:pt>
                <c:pt idx="4032">
                  <c:v>6997.0</c:v>
                </c:pt>
                <c:pt idx="4033">
                  <c:v>6998.0</c:v>
                </c:pt>
                <c:pt idx="4034">
                  <c:v>6999.0</c:v>
                </c:pt>
                <c:pt idx="4035">
                  <c:v>7000.0</c:v>
                </c:pt>
                <c:pt idx="4036">
                  <c:v>7001.0</c:v>
                </c:pt>
                <c:pt idx="4037">
                  <c:v>7002.0</c:v>
                </c:pt>
                <c:pt idx="4038">
                  <c:v>7003.0</c:v>
                </c:pt>
                <c:pt idx="4039">
                  <c:v>7004.0</c:v>
                </c:pt>
                <c:pt idx="4040">
                  <c:v>7005.0</c:v>
                </c:pt>
                <c:pt idx="4041">
                  <c:v>7006.0</c:v>
                </c:pt>
                <c:pt idx="4042">
                  <c:v>7007.0</c:v>
                </c:pt>
                <c:pt idx="4043">
                  <c:v>7008.0</c:v>
                </c:pt>
                <c:pt idx="4044">
                  <c:v>7009.0</c:v>
                </c:pt>
                <c:pt idx="4045">
                  <c:v>7010.0</c:v>
                </c:pt>
                <c:pt idx="4046">
                  <c:v>7011.0</c:v>
                </c:pt>
                <c:pt idx="4047">
                  <c:v>7012.0</c:v>
                </c:pt>
                <c:pt idx="4048">
                  <c:v>7013.0</c:v>
                </c:pt>
                <c:pt idx="4049">
                  <c:v>7014.0</c:v>
                </c:pt>
                <c:pt idx="4050">
                  <c:v>7015.0</c:v>
                </c:pt>
                <c:pt idx="4051">
                  <c:v>7016.0</c:v>
                </c:pt>
                <c:pt idx="4052">
                  <c:v>7017.0</c:v>
                </c:pt>
                <c:pt idx="4053">
                  <c:v>7018.0</c:v>
                </c:pt>
                <c:pt idx="4054">
                  <c:v>7019.0</c:v>
                </c:pt>
                <c:pt idx="4055">
                  <c:v>7020.0</c:v>
                </c:pt>
                <c:pt idx="4056">
                  <c:v>7021.0</c:v>
                </c:pt>
                <c:pt idx="4057">
                  <c:v>7022.0</c:v>
                </c:pt>
                <c:pt idx="4058">
                  <c:v>7023.0</c:v>
                </c:pt>
                <c:pt idx="4059">
                  <c:v>7024.0</c:v>
                </c:pt>
                <c:pt idx="4060">
                  <c:v>7025.0</c:v>
                </c:pt>
                <c:pt idx="4061">
                  <c:v>7026.0</c:v>
                </c:pt>
                <c:pt idx="4062">
                  <c:v>7027.0</c:v>
                </c:pt>
                <c:pt idx="4063">
                  <c:v>7028.0</c:v>
                </c:pt>
                <c:pt idx="4064">
                  <c:v>7029.0</c:v>
                </c:pt>
                <c:pt idx="4065">
                  <c:v>7030.0</c:v>
                </c:pt>
                <c:pt idx="4066">
                  <c:v>7031.0</c:v>
                </c:pt>
                <c:pt idx="4067">
                  <c:v>7032.0</c:v>
                </c:pt>
                <c:pt idx="4068">
                  <c:v>7033.0</c:v>
                </c:pt>
                <c:pt idx="4069">
                  <c:v>7034.0</c:v>
                </c:pt>
                <c:pt idx="4070">
                  <c:v>7035.0</c:v>
                </c:pt>
                <c:pt idx="4071">
                  <c:v>7036.0</c:v>
                </c:pt>
                <c:pt idx="4072">
                  <c:v>7037.0</c:v>
                </c:pt>
                <c:pt idx="4073">
                  <c:v>7038.0</c:v>
                </c:pt>
                <c:pt idx="4074">
                  <c:v>7039.0</c:v>
                </c:pt>
                <c:pt idx="4075">
                  <c:v>7040.0</c:v>
                </c:pt>
                <c:pt idx="4076">
                  <c:v>7041.0</c:v>
                </c:pt>
                <c:pt idx="4077">
                  <c:v>7042.0</c:v>
                </c:pt>
                <c:pt idx="4078">
                  <c:v>7043.0</c:v>
                </c:pt>
                <c:pt idx="4079">
                  <c:v>7044.0</c:v>
                </c:pt>
                <c:pt idx="4080">
                  <c:v>7045.0</c:v>
                </c:pt>
                <c:pt idx="4081">
                  <c:v>7046.0</c:v>
                </c:pt>
                <c:pt idx="4082">
                  <c:v>7047.0</c:v>
                </c:pt>
                <c:pt idx="4083">
                  <c:v>7048.0</c:v>
                </c:pt>
                <c:pt idx="4084">
                  <c:v>7049.0</c:v>
                </c:pt>
                <c:pt idx="4085">
                  <c:v>7050.0</c:v>
                </c:pt>
                <c:pt idx="4086">
                  <c:v>7051.0</c:v>
                </c:pt>
                <c:pt idx="4087">
                  <c:v>7052.0</c:v>
                </c:pt>
                <c:pt idx="4088">
                  <c:v>7053.0</c:v>
                </c:pt>
                <c:pt idx="4089">
                  <c:v>7054.0</c:v>
                </c:pt>
                <c:pt idx="4090">
                  <c:v>7055.0</c:v>
                </c:pt>
                <c:pt idx="4091">
                  <c:v>7056.0</c:v>
                </c:pt>
                <c:pt idx="4092">
                  <c:v>7057.0</c:v>
                </c:pt>
                <c:pt idx="4093">
                  <c:v>7058.0</c:v>
                </c:pt>
                <c:pt idx="4094">
                  <c:v>7059.0</c:v>
                </c:pt>
                <c:pt idx="4095">
                  <c:v>7060.0</c:v>
                </c:pt>
                <c:pt idx="4096">
                  <c:v>7061.0</c:v>
                </c:pt>
                <c:pt idx="4097">
                  <c:v>7062.0</c:v>
                </c:pt>
                <c:pt idx="4098">
                  <c:v>7063.0</c:v>
                </c:pt>
                <c:pt idx="4099">
                  <c:v>7064.0</c:v>
                </c:pt>
                <c:pt idx="4100">
                  <c:v>7065.0</c:v>
                </c:pt>
                <c:pt idx="4101">
                  <c:v>7066.0</c:v>
                </c:pt>
                <c:pt idx="4102">
                  <c:v>7067.0</c:v>
                </c:pt>
                <c:pt idx="4103">
                  <c:v>7068.0</c:v>
                </c:pt>
                <c:pt idx="4104">
                  <c:v>7069.0</c:v>
                </c:pt>
                <c:pt idx="4105">
                  <c:v>7070.0</c:v>
                </c:pt>
                <c:pt idx="4106">
                  <c:v>7071.0</c:v>
                </c:pt>
                <c:pt idx="4107">
                  <c:v>7072.0</c:v>
                </c:pt>
                <c:pt idx="4108">
                  <c:v>7073.0</c:v>
                </c:pt>
                <c:pt idx="4109">
                  <c:v>7074.0</c:v>
                </c:pt>
                <c:pt idx="4110">
                  <c:v>7075.0</c:v>
                </c:pt>
                <c:pt idx="4111">
                  <c:v>7076.0</c:v>
                </c:pt>
                <c:pt idx="4112">
                  <c:v>7077.0</c:v>
                </c:pt>
                <c:pt idx="4113">
                  <c:v>7078.0</c:v>
                </c:pt>
                <c:pt idx="4114">
                  <c:v>7079.0</c:v>
                </c:pt>
                <c:pt idx="4115">
                  <c:v>7080.0</c:v>
                </c:pt>
                <c:pt idx="4116">
                  <c:v>7081.0</c:v>
                </c:pt>
                <c:pt idx="4117">
                  <c:v>7082.0</c:v>
                </c:pt>
                <c:pt idx="4118">
                  <c:v>7083.0</c:v>
                </c:pt>
                <c:pt idx="4119">
                  <c:v>7084.0</c:v>
                </c:pt>
                <c:pt idx="4120">
                  <c:v>7085.0</c:v>
                </c:pt>
                <c:pt idx="4121">
                  <c:v>7086.0</c:v>
                </c:pt>
                <c:pt idx="4122">
                  <c:v>7087.0</c:v>
                </c:pt>
                <c:pt idx="4123">
                  <c:v>7088.0</c:v>
                </c:pt>
                <c:pt idx="4124">
                  <c:v>7089.0</c:v>
                </c:pt>
                <c:pt idx="4125">
                  <c:v>7090.0</c:v>
                </c:pt>
                <c:pt idx="4126">
                  <c:v>7091.0</c:v>
                </c:pt>
                <c:pt idx="4127">
                  <c:v>7092.0</c:v>
                </c:pt>
                <c:pt idx="4128">
                  <c:v>7093.0</c:v>
                </c:pt>
                <c:pt idx="4129">
                  <c:v>7094.0</c:v>
                </c:pt>
                <c:pt idx="4130">
                  <c:v>7095.0</c:v>
                </c:pt>
                <c:pt idx="4131">
                  <c:v>7096.0</c:v>
                </c:pt>
                <c:pt idx="4132">
                  <c:v>7097.0</c:v>
                </c:pt>
                <c:pt idx="4133">
                  <c:v>7098.0</c:v>
                </c:pt>
                <c:pt idx="4134">
                  <c:v>7099.0</c:v>
                </c:pt>
                <c:pt idx="4135">
                  <c:v>7100.0</c:v>
                </c:pt>
                <c:pt idx="4136">
                  <c:v>7101.0</c:v>
                </c:pt>
                <c:pt idx="4137">
                  <c:v>7102.0</c:v>
                </c:pt>
                <c:pt idx="4138">
                  <c:v>7103.0</c:v>
                </c:pt>
                <c:pt idx="4139">
                  <c:v>7104.0</c:v>
                </c:pt>
                <c:pt idx="4140">
                  <c:v>7105.0</c:v>
                </c:pt>
                <c:pt idx="4141">
                  <c:v>7106.0</c:v>
                </c:pt>
                <c:pt idx="4142">
                  <c:v>7107.0</c:v>
                </c:pt>
                <c:pt idx="4143">
                  <c:v>7108.0</c:v>
                </c:pt>
                <c:pt idx="4144">
                  <c:v>7109.0</c:v>
                </c:pt>
                <c:pt idx="4145">
                  <c:v>7110.0</c:v>
                </c:pt>
                <c:pt idx="4146">
                  <c:v>7111.0</c:v>
                </c:pt>
                <c:pt idx="4147">
                  <c:v>7112.0</c:v>
                </c:pt>
                <c:pt idx="4148">
                  <c:v>7113.0</c:v>
                </c:pt>
                <c:pt idx="4149">
                  <c:v>7114.0</c:v>
                </c:pt>
                <c:pt idx="4150">
                  <c:v>7115.0</c:v>
                </c:pt>
                <c:pt idx="4151">
                  <c:v>7116.0</c:v>
                </c:pt>
                <c:pt idx="4152">
                  <c:v>7117.0</c:v>
                </c:pt>
                <c:pt idx="4153">
                  <c:v>7118.0</c:v>
                </c:pt>
                <c:pt idx="4154">
                  <c:v>7119.0</c:v>
                </c:pt>
                <c:pt idx="4155">
                  <c:v>7120.0</c:v>
                </c:pt>
                <c:pt idx="4156">
                  <c:v>7121.0</c:v>
                </c:pt>
                <c:pt idx="4157">
                  <c:v>7122.0</c:v>
                </c:pt>
                <c:pt idx="4158">
                  <c:v>7123.0</c:v>
                </c:pt>
                <c:pt idx="4159">
                  <c:v>7124.0</c:v>
                </c:pt>
                <c:pt idx="4160">
                  <c:v>7125.0</c:v>
                </c:pt>
                <c:pt idx="4161">
                  <c:v>7126.0</c:v>
                </c:pt>
                <c:pt idx="4162">
                  <c:v>7127.0</c:v>
                </c:pt>
                <c:pt idx="4163">
                  <c:v>7128.0</c:v>
                </c:pt>
                <c:pt idx="4164">
                  <c:v>7129.0</c:v>
                </c:pt>
                <c:pt idx="4165">
                  <c:v>7130.0</c:v>
                </c:pt>
                <c:pt idx="4166">
                  <c:v>7131.0</c:v>
                </c:pt>
                <c:pt idx="4167">
                  <c:v>7132.0</c:v>
                </c:pt>
                <c:pt idx="4168">
                  <c:v>7133.0</c:v>
                </c:pt>
                <c:pt idx="4169">
                  <c:v>7134.0</c:v>
                </c:pt>
                <c:pt idx="4170">
                  <c:v>7135.0</c:v>
                </c:pt>
                <c:pt idx="4171">
                  <c:v>7136.0</c:v>
                </c:pt>
                <c:pt idx="4172">
                  <c:v>7137.0</c:v>
                </c:pt>
                <c:pt idx="4173">
                  <c:v>7138.0</c:v>
                </c:pt>
                <c:pt idx="4174">
                  <c:v>7139.0</c:v>
                </c:pt>
                <c:pt idx="4175">
                  <c:v>7140.0</c:v>
                </c:pt>
                <c:pt idx="4176">
                  <c:v>7141.0</c:v>
                </c:pt>
                <c:pt idx="4177">
                  <c:v>7142.0</c:v>
                </c:pt>
                <c:pt idx="4178">
                  <c:v>7143.0</c:v>
                </c:pt>
                <c:pt idx="4179">
                  <c:v>7144.0</c:v>
                </c:pt>
                <c:pt idx="4180">
                  <c:v>7145.0</c:v>
                </c:pt>
                <c:pt idx="4181">
                  <c:v>7146.0</c:v>
                </c:pt>
                <c:pt idx="4182">
                  <c:v>7147.0</c:v>
                </c:pt>
                <c:pt idx="4183">
                  <c:v>7148.0</c:v>
                </c:pt>
                <c:pt idx="4184">
                  <c:v>7149.0</c:v>
                </c:pt>
                <c:pt idx="4185">
                  <c:v>7150.0</c:v>
                </c:pt>
                <c:pt idx="4186">
                  <c:v>7151.0</c:v>
                </c:pt>
                <c:pt idx="4187">
                  <c:v>7152.0</c:v>
                </c:pt>
                <c:pt idx="4188">
                  <c:v>7153.0</c:v>
                </c:pt>
                <c:pt idx="4189">
                  <c:v>7154.0</c:v>
                </c:pt>
                <c:pt idx="4190">
                  <c:v>7155.0</c:v>
                </c:pt>
                <c:pt idx="4191">
                  <c:v>7156.0</c:v>
                </c:pt>
                <c:pt idx="4192">
                  <c:v>7157.0</c:v>
                </c:pt>
                <c:pt idx="4193">
                  <c:v>7158.0</c:v>
                </c:pt>
                <c:pt idx="4194">
                  <c:v>7159.0</c:v>
                </c:pt>
                <c:pt idx="4195">
                  <c:v>7160.0</c:v>
                </c:pt>
                <c:pt idx="4196">
                  <c:v>7161.0</c:v>
                </c:pt>
                <c:pt idx="4197">
                  <c:v>7162.0</c:v>
                </c:pt>
                <c:pt idx="4198">
                  <c:v>7163.0</c:v>
                </c:pt>
                <c:pt idx="4199">
                  <c:v>7164.0</c:v>
                </c:pt>
                <c:pt idx="4200">
                  <c:v>7165.0</c:v>
                </c:pt>
                <c:pt idx="4201">
                  <c:v>7166.0</c:v>
                </c:pt>
                <c:pt idx="4202">
                  <c:v>7167.0</c:v>
                </c:pt>
                <c:pt idx="4203">
                  <c:v>7168.0</c:v>
                </c:pt>
                <c:pt idx="4204">
                  <c:v>7169.0</c:v>
                </c:pt>
                <c:pt idx="4205">
                  <c:v>7170.0</c:v>
                </c:pt>
                <c:pt idx="4206">
                  <c:v>7171.0</c:v>
                </c:pt>
                <c:pt idx="4207">
                  <c:v>7172.0</c:v>
                </c:pt>
                <c:pt idx="4208">
                  <c:v>7173.0</c:v>
                </c:pt>
                <c:pt idx="4209">
                  <c:v>7174.0</c:v>
                </c:pt>
                <c:pt idx="4210">
                  <c:v>7175.0</c:v>
                </c:pt>
                <c:pt idx="4211">
                  <c:v>7176.0</c:v>
                </c:pt>
                <c:pt idx="4212">
                  <c:v>7177.0</c:v>
                </c:pt>
                <c:pt idx="4213">
                  <c:v>7178.0</c:v>
                </c:pt>
                <c:pt idx="4214">
                  <c:v>7179.0</c:v>
                </c:pt>
                <c:pt idx="4215">
                  <c:v>7180.0</c:v>
                </c:pt>
                <c:pt idx="4216">
                  <c:v>7181.0</c:v>
                </c:pt>
                <c:pt idx="4217">
                  <c:v>7182.0</c:v>
                </c:pt>
                <c:pt idx="4218">
                  <c:v>7183.0</c:v>
                </c:pt>
                <c:pt idx="4219">
                  <c:v>7184.0</c:v>
                </c:pt>
                <c:pt idx="4220">
                  <c:v>7185.0</c:v>
                </c:pt>
                <c:pt idx="4221">
                  <c:v>7186.0</c:v>
                </c:pt>
                <c:pt idx="4222">
                  <c:v>7187.0</c:v>
                </c:pt>
                <c:pt idx="4223">
                  <c:v>7188.0</c:v>
                </c:pt>
                <c:pt idx="4224">
                  <c:v>7189.0</c:v>
                </c:pt>
                <c:pt idx="4225">
                  <c:v>7190.0</c:v>
                </c:pt>
                <c:pt idx="4226">
                  <c:v>7191.0</c:v>
                </c:pt>
                <c:pt idx="4227">
                  <c:v>7192.0</c:v>
                </c:pt>
                <c:pt idx="4228">
                  <c:v>7193.0</c:v>
                </c:pt>
                <c:pt idx="4229">
                  <c:v>7194.0</c:v>
                </c:pt>
                <c:pt idx="4230">
                  <c:v>7195.0</c:v>
                </c:pt>
                <c:pt idx="4231">
                  <c:v>7196.0</c:v>
                </c:pt>
                <c:pt idx="4232">
                  <c:v>7197.0</c:v>
                </c:pt>
                <c:pt idx="4233">
                  <c:v>7198.0</c:v>
                </c:pt>
                <c:pt idx="4234">
                  <c:v>7199.0</c:v>
                </c:pt>
                <c:pt idx="4235">
                  <c:v>7200.0</c:v>
                </c:pt>
                <c:pt idx="4236">
                  <c:v>7201.0</c:v>
                </c:pt>
                <c:pt idx="4237">
                  <c:v>7202.0</c:v>
                </c:pt>
                <c:pt idx="4238">
                  <c:v>7203.0</c:v>
                </c:pt>
                <c:pt idx="4239">
                  <c:v>7204.0</c:v>
                </c:pt>
                <c:pt idx="4240">
                  <c:v>7205.0</c:v>
                </c:pt>
                <c:pt idx="4241">
                  <c:v>7206.0</c:v>
                </c:pt>
                <c:pt idx="4242">
                  <c:v>7207.0</c:v>
                </c:pt>
                <c:pt idx="4243">
                  <c:v>7208.0</c:v>
                </c:pt>
                <c:pt idx="4244">
                  <c:v>7209.0</c:v>
                </c:pt>
                <c:pt idx="4245">
                  <c:v>7210.0</c:v>
                </c:pt>
                <c:pt idx="4246">
                  <c:v>7211.0</c:v>
                </c:pt>
                <c:pt idx="4247">
                  <c:v>7212.0</c:v>
                </c:pt>
                <c:pt idx="4248">
                  <c:v>7213.0</c:v>
                </c:pt>
                <c:pt idx="4249">
                  <c:v>7214.0</c:v>
                </c:pt>
                <c:pt idx="4250">
                  <c:v>7215.0</c:v>
                </c:pt>
                <c:pt idx="4251">
                  <c:v>7216.0</c:v>
                </c:pt>
                <c:pt idx="4252">
                  <c:v>7217.0</c:v>
                </c:pt>
                <c:pt idx="4253">
                  <c:v>7218.0</c:v>
                </c:pt>
                <c:pt idx="4254">
                  <c:v>7219.0</c:v>
                </c:pt>
                <c:pt idx="4255">
                  <c:v>7220.0</c:v>
                </c:pt>
                <c:pt idx="4256">
                  <c:v>7221.0</c:v>
                </c:pt>
                <c:pt idx="4257">
                  <c:v>7222.0</c:v>
                </c:pt>
                <c:pt idx="4258">
                  <c:v>7223.0</c:v>
                </c:pt>
                <c:pt idx="4259">
                  <c:v>7224.0</c:v>
                </c:pt>
                <c:pt idx="4260">
                  <c:v>7225.0</c:v>
                </c:pt>
                <c:pt idx="4261">
                  <c:v>7226.0</c:v>
                </c:pt>
                <c:pt idx="4262">
                  <c:v>7227.0</c:v>
                </c:pt>
                <c:pt idx="4263">
                  <c:v>7228.0</c:v>
                </c:pt>
                <c:pt idx="4264">
                  <c:v>7229.0</c:v>
                </c:pt>
                <c:pt idx="4265">
                  <c:v>7230.0</c:v>
                </c:pt>
                <c:pt idx="4266">
                  <c:v>7231.0</c:v>
                </c:pt>
                <c:pt idx="4267">
                  <c:v>7232.0</c:v>
                </c:pt>
                <c:pt idx="4268">
                  <c:v>7233.0</c:v>
                </c:pt>
                <c:pt idx="4269">
                  <c:v>7234.0</c:v>
                </c:pt>
                <c:pt idx="4270">
                  <c:v>7235.0</c:v>
                </c:pt>
                <c:pt idx="4271">
                  <c:v>7236.0</c:v>
                </c:pt>
                <c:pt idx="4272">
                  <c:v>7237.0</c:v>
                </c:pt>
                <c:pt idx="4273">
                  <c:v>7238.0</c:v>
                </c:pt>
                <c:pt idx="4274">
                  <c:v>7239.0</c:v>
                </c:pt>
                <c:pt idx="4275">
                  <c:v>7240.0</c:v>
                </c:pt>
                <c:pt idx="4276">
                  <c:v>7241.0</c:v>
                </c:pt>
                <c:pt idx="4277">
                  <c:v>7242.0</c:v>
                </c:pt>
                <c:pt idx="4278">
                  <c:v>7243.0</c:v>
                </c:pt>
                <c:pt idx="4279">
                  <c:v>7244.0</c:v>
                </c:pt>
                <c:pt idx="4280">
                  <c:v>7245.0</c:v>
                </c:pt>
                <c:pt idx="4281">
                  <c:v>7246.0</c:v>
                </c:pt>
                <c:pt idx="4282">
                  <c:v>7247.0</c:v>
                </c:pt>
                <c:pt idx="4283">
                  <c:v>7248.0</c:v>
                </c:pt>
                <c:pt idx="4284">
                  <c:v>7249.0</c:v>
                </c:pt>
                <c:pt idx="4285">
                  <c:v>7250.0</c:v>
                </c:pt>
                <c:pt idx="4286">
                  <c:v>7251.0</c:v>
                </c:pt>
                <c:pt idx="4287">
                  <c:v>7252.0</c:v>
                </c:pt>
                <c:pt idx="4288">
                  <c:v>7253.0</c:v>
                </c:pt>
                <c:pt idx="4289">
                  <c:v>7254.0</c:v>
                </c:pt>
                <c:pt idx="4290">
                  <c:v>7255.0</c:v>
                </c:pt>
                <c:pt idx="4291">
                  <c:v>7256.0</c:v>
                </c:pt>
                <c:pt idx="4292">
                  <c:v>7257.0</c:v>
                </c:pt>
                <c:pt idx="4293">
                  <c:v>7258.0</c:v>
                </c:pt>
                <c:pt idx="4294">
                  <c:v>7259.0</c:v>
                </c:pt>
                <c:pt idx="4295">
                  <c:v>7260.0</c:v>
                </c:pt>
                <c:pt idx="4296">
                  <c:v>7261.0</c:v>
                </c:pt>
                <c:pt idx="4297">
                  <c:v>7262.0</c:v>
                </c:pt>
                <c:pt idx="4298">
                  <c:v>7263.0</c:v>
                </c:pt>
                <c:pt idx="4299">
                  <c:v>7264.0</c:v>
                </c:pt>
                <c:pt idx="4300">
                  <c:v>7265.0</c:v>
                </c:pt>
                <c:pt idx="4301">
                  <c:v>7266.0</c:v>
                </c:pt>
                <c:pt idx="4302">
                  <c:v>7267.0</c:v>
                </c:pt>
                <c:pt idx="4303">
                  <c:v>7268.0</c:v>
                </c:pt>
                <c:pt idx="4304">
                  <c:v>7269.0</c:v>
                </c:pt>
                <c:pt idx="4305">
                  <c:v>7270.0</c:v>
                </c:pt>
                <c:pt idx="4306">
                  <c:v>7271.0</c:v>
                </c:pt>
                <c:pt idx="4307">
                  <c:v>7272.0</c:v>
                </c:pt>
                <c:pt idx="4308">
                  <c:v>7273.0</c:v>
                </c:pt>
                <c:pt idx="4309">
                  <c:v>7274.0</c:v>
                </c:pt>
                <c:pt idx="4310">
                  <c:v>7275.0</c:v>
                </c:pt>
                <c:pt idx="4311">
                  <c:v>7276.0</c:v>
                </c:pt>
                <c:pt idx="4312">
                  <c:v>7277.0</c:v>
                </c:pt>
                <c:pt idx="4313">
                  <c:v>7278.0</c:v>
                </c:pt>
                <c:pt idx="4314">
                  <c:v>7279.0</c:v>
                </c:pt>
                <c:pt idx="4315">
                  <c:v>7280.0</c:v>
                </c:pt>
                <c:pt idx="4316">
                  <c:v>7281.0</c:v>
                </c:pt>
                <c:pt idx="4317">
                  <c:v>7282.0</c:v>
                </c:pt>
                <c:pt idx="4318">
                  <c:v>7283.0</c:v>
                </c:pt>
                <c:pt idx="4319">
                  <c:v>7284.0</c:v>
                </c:pt>
                <c:pt idx="4320">
                  <c:v>7285.0</c:v>
                </c:pt>
                <c:pt idx="4321">
                  <c:v>7286.0</c:v>
                </c:pt>
                <c:pt idx="4322">
                  <c:v>7287.0</c:v>
                </c:pt>
                <c:pt idx="4323">
                  <c:v>7288.0</c:v>
                </c:pt>
                <c:pt idx="4324">
                  <c:v>7289.0</c:v>
                </c:pt>
                <c:pt idx="4325">
                  <c:v>7290.0</c:v>
                </c:pt>
                <c:pt idx="4326">
                  <c:v>7291.0</c:v>
                </c:pt>
                <c:pt idx="4327">
                  <c:v>7292.0</c:v>
                </c:pt>
                <c:pt idx="4328">
                  <c:v>7293.0</c:v>
                </c:pt>
                <c:pt idx="4329">
                  <c:v>7294.0</c:v>
                </c:pt>
                <c:pt idx="4330">
                  <c:v>7295.0</c:v>
                </c:pt>
                <c:pt idx="4331">
                  <c:v>7296.0</c:v>
                </c:pt>
                <c:pt idx="4332">
                  <c:v>7297.0</c:v>
                </c:pt>
                <c:pt idx="4333">
                  <c:v>7298.0</c:v>
                </c:pt>
                <c:pt idx="4334">
                  <c:v>7299.0</c:v>
                </c:pt>
                <c:pt idx="4335">
                  <c:v>7300.0</c:v>
                </c:pt>
                <c:pt idx="4336">
                  <c:v>7301.0</c:v>
                </c:pt>
                <c:pt idx="4337">
                  <c:v>7302.0</c:v>
                </c:pt>
                <c:pt idx="4338">
                  <c:v>7303.0</c:v>
                </c:pt>
                <c:pt idx="4339">
                  <c:v>7304.0</c:v>
                </c:pt>
                <c:pt idx="4340">
                  <c:v>7305.0</c:v>
                </c:pt>
                <c:pt idx="4341">
                  <c:v>7306.0</c:v>
                </c:pt>
                <c:pt idx="4342">
                  <c:v>7307.0</c:v>
                </c:pt>
                <c:pt idx="4343">
                  <c:v>7308.0</c:v>
                </c:pt>
                <c:pt idx="4344">
                  <c:v>7309.0</c:v>
                </c:pt>
                <c:pt idx="4345">
                  <c:v>7310.0</c:v>
                </c:pt>
                <c:pt idx="4346">
                  <c:v>7311.0</c:v>
                </c:pt>
                <c:pt idx="4347">
                  <c:v>7312.0</c:v>
                </c:pt>
                <c:pt idx="4348">
                  <c:v>7313.0</c:v>
                </c:pt>
                <c:pt idx="4349">
                  <c:v>7314.0</c:v>
                </c:pt>
                <c:pt idx="4350">
                  <c:v>7315.0</c:v>
                </c:pt>
                <c:pt idx="4351">
                  <c:v>7316.0</c:v>
                </c:pt>
                <c:pt idx="4352">
                  <c:v>7317.0</c:v>
                </c:pt>
                <c:pt idx="4353">
                  <c:v>7318.0</c:v>
                </c:pt>
                <c:pt idx="4354">
                  <c:v>7319.0</c:v>
                </c:pt>
                <c:pt idx="4355">
                  <c:v>7320.0</c:v>
                </c:pt>
                <c:pt idx="4356">
                  <c:v>7321.0</c:v>
                </c:pt>
                <c:pt idx="4357">
                  <c:v>7322.0</c:v>
                </c:pt>
                <c:pt idx="4358">
                  <c:v>7323.0</c:v>
                </c:pt>
                <c:pt idx="4359">
                  <c:v>7324.0</c:v>
                </c:pt>
                <c:pt idx="4360">
                  <c:v>7325.0</c:v>
                </c:pt>
                <c:pt idx="4361">
                  <c:v>7326.0</c:v>
                </c:pt>
                <c:pt idx="4362">
                  <c:v>7328.0</c:v>
                </c:pt>
                <c:pt idx="4363">
                  <c:v>7329.0</c:v>
                </c:pt>
                <c:pt idx="4364">
                  <c:v>7330.0</c:v>
                </c:pt>
                <c:pt idx="4365">
                  <c:v>7331.0</c:v>
                </c:pt>
                <c:pt idx="4366">
                  <c:v>7332.0</c:v>
                </c:pt>
                <c:pt idx="4367">
                  <c:v>7333.0</c:v>
                </c:pt>
                <c:pt idx="4368">
                  <c:v>7334.0</c:v>
                </c:pt>
                <c:pt idx="4369">
                  <c:v>7335.0</c:v>
                </c:pt>
                <c:pt idx="4370">
                  <c:v>7336.0</c:v>
                </c:pt>
                <c:pt idx="4371">
                  <c:v>7337.0</c:v>
                </c:pt>
                <c:pt idx="4372">
                  <c:v>7338.0</c:v>
                </c:pt>
                <c:pt idx="4373">
                  <c:v>7339.0</c:v>
                </c:pt>
                <c:pt idx="4374">
                  <c:v>7340.0</c:v>
                </c:pt>
                <c:pt idx="4375">
                  <c:v>7341.0</c:v>
                </c:pt>
                <c:pt idx="4376">
                  <c:v>7342.0</c:v>
                </c:pt>
                <c:pt idx="4377">
                  <c:v>7343.0</c:v>
                </c:pt>
                <c:pt idx="4378">
                  <c:v>7344.0</c:v>
                </c:pt>
                <c:pt idx="4379">
                  <c:v>7345.0</c:v>
                </c:pt>
                <c:pt idx="4380">
                  <c:v>7346.0</c:v>
                </c:pt>
                <c:pt idx="4381">
                  <c:v>7347.0</c:v>
                </c:pt>
                <c:pt idx="4382">
                  <c:v>7348.0</c:v>
                </c:pt>
                <c:pt idx="4383">
                  <c:v>7349.0</c:v>
                </c:pt>
                <c:pt idx="4384">
                  <c:v>7350.0</c:v>
                </c:pt>
                <c:pt idx="4385">
                  <c:v>7351.0</c:v>
                </c:pt>
                <c:pt idx="4386">
                  <c:v>7352.0</c:v>
                </c:pt>
                <c:pt idx="4387">
                  <c:v>7353.0</c:v>
                </c:pt>
                <c:pt idx="4388">
                  <c:v>7354.0</c:v>
                </c:pt>
                <c:pt idx="4389">
                  <c:v>7355.0</c:v>
                </c:pt>
                <c:pt idx="4390">
                  <c:v>7356.0</c:v>
                </c:pt>
                <c:pt idx="4391">
                  <c:v>7357.0</c:v>
                </c:pt>
                <c:pt idx="4392">
                  <c:v>7358.0</c:v>
                </c:pt>
                <c:pt idx="4393">
                  <c:v>7359.0</c:v>
                </c:pt>
                <c:pt idx="4394">
                  <c:v>7360.0</c:v>
                </c:pt>
                <c:pt idx="4395">
                  <c:v>7361.0</c:v>
                </c:pt>
                <c:pt idx="4396">
                  <c:v>7362.0</c:v>
                </c:pt>
                <c:pt idx="4397">
                  <c:v>7363.0</c:v>
                </c:pt>
                <c:pt idx="4398">
                  <c:v>7364.0</c:v>
                </c:pt>
                <c:pt idx="4399">
                  <c:v>7365.0</c:v>
                </c:pt>
                <c:pt idx="4400">
                  <c:v>7366.0</c:v>
                </c:pt>
                <c:pt idx="4401">
                  <c:v>7367.0</c:v>
                </c:pt>
                <c:pt idx="4402">
                  <c:v>7368.0</c:v>
                </c:pt>
                <c:pt idx="4403">
                  <c:v>7369.0</c:v>
                </c:pt>
                <c:pt idx="4404">
                  <c:v>7370.0</c:v>
                </c:pt>
                <c:pt idx="4405">
                  <c:v>7371.0</c:v>
                </c:pt>
                <c:pt idx="4406">
                  <c:v>7372.0</c:v>
                </c:pt>
                <c:pt idx="4407">
                  <c:v>7373.0</c:v>
                </c:pt>
                <c:pt idx="4408">
                  <c:v>7374.0</c:v>
                </c:pt>
                <c:pt idx="4409">
                  <c:v>7375.0</c:v>
                </c:pt>
                <c:pt idx="4410">
                  <c:v>7376.0</c:v>
                </c:pt>
                <c:pt idx="4411">
                  <c:v>7377.0</c:v>
                </c:pt>
                <c:pt idx="4412">
                  <c:v>7378.0</c:v>
                </c:pt>
                <c:pt idx="4413">
                  <c:v>7379.0</c:v>
                </c:pt>
                <c:pt idx="4414">
                  <c:v>7380.0</c:v>
                </c:pt>
                <c:pt idx="4415">
                  <c:v>7381.0</c:v>
                </c:pt>
                <c:pt idx="4416">
                  <c:v>7382.0</c:v>
                </c:pt>
                <c:pt idx="4417">
                  <c:v>7383.0</c:v>
                </c:pt>
                <c:pt idx="4418">
                  <c:v>7384.0</c:v>
                </c:pt>
                <c:pt idx="4419">
                  <c:v>7385.0</c:v>
                </c:pt>
                <c:pt idx="4420">
                  <c:v>7386.0</c:v>
                </c:pt>
                <c:pt idx="4421">
                  <c:v>7387.0</c:v>
                </c:pt>
                <c:pt idx="4422">
                  <c:v>7388.0</c:v>
                </c:pt>
                <c:pt idx="4423">
                  <c:v>7389.0</c:v>
                </c:pt>
                <c:pt idx="4424">
                  <c:v>7390.0</c:v>
                </c:pt>
                <c:pt idx="4425">
                  <c:v>7391.0</c:v>
                </c:pt>
                <c:pt idx="4426">
                  <c:v>7392.0</c:v>
                </c:pt>
                <c:pt idx="4427">
                  <c:v>7393.0</c:v>
                </c:pt>
                <c:pt idx="4428">
                  <c:v>7394.0</c:v>
                </c:pt>
                <c:pt idx="4429">
                  <c:v>7395.0</c:v>
                </c:pt>
                <c:pt idx="4430">
                  <c:v>7396.0</c:v>
                </c:pt>
                <c:pt idx="4431">
                  <c:v>7397.0</c:v>
                </c:pt>
                <c:pt idx="4432">
                  <c:v>7398.0</c:v>
                </c:pt>
                <c:pt idx="4433">
                  <c:v>7399.0</c:v>
                </c:pt>
                <c:pt idx="4434">
                  <c:v>7400.0</c:v>
                </c:pt>
                <c:pt idx="4435">
                  <c:v>7401.0</c:v>
                </c:pt>
                <c:pt idx="4436">
                  <c:v>7402.0</c:v>
                </c:pt>
                <c:pt idx="4437">
                  <c:v>7403.0</c:v>
                </c:pt>
                <c:pt idx="4438">
                  <c:v>7404.0</c:v>
                </c:pt>
                <c:pt idx="4439">
                  <c:v>7405.0</c:v>
                </c:pt>
                <c:pt idx="4440">
                  <c:v>7406.0</c:v>
                </c:pt>
                <c:pt idx="4441">
                  <c:v>7407.0</c:v>
                </c:pt>
                <c:pt idx="4442">
                  <c:v>7408.0</c:v>
                </c:pt>
                <c:pt idx="4443">
                  <c:v>7409.0</c:v>
                </c:pt>
                <c:pt idx="4444">
                  <c:v>7410.0</c:v>
                </c:pt>
                <c:pt idx="4445">
                  <c:v>7411.0</c:v>
                </c:pt>
                <c:pt idx="4446">
                  <c:v>7412.0</c:v>
                </c:pt>
                <c:pt idx="4447">
                  <c:v>7413.0</c:v>
                </c:pt>
                <c:pt idx="4448">
                  <c:v>7414.0</c:v>
                </c:pt>
                <c:pt idx="4449">
                  <c:v>7415.0</c:v>
                </c:pt>
                <c:pt idx="4450">
                  <c:v>7416.0</c:v>
                </c:pt>
                <c:pt idx="4451">
                  <c:v>7417.0</c:v>
                </c:pt>
                <c:pt idx="4452">
                  <c:v>7418.0</c:v>
                </c:pt>
                <c:pt idx="4453">
                  <c:v>7419.0</c:v>
                </c:pt>
                <c:pt idx="4454">
                  <c:v>7420.0</c:v>
                </c:pt>
                <c:pt idx="4455">
                  <c:v>7421.0</c:v>
                </c:pt>
                <c:pt idx="4456">
                  <c:v>7422.0</c:v>
                </c:pt>
                <c:pt idx="4457">
                  <c:v>7423.0</c:v>
                </c:pt>
                <c:pt idx="4458">
                  <c:v>7424.0</c:v>
                </c:pt>
                <c:pt idx="4459">
                  <c:v>7425.0</c:v>
                </c:pt>
                <c:pt idx="4460">
                  <c:v>7426.0</c:v>
                </c:pt>
                <c:pt idx="4461">
                  <c:v>7427.0</c:v>
                </c:pt>
                <c:pt idx="4462">
                  <c:v>7428.0</c:v>
                </c:pt>
                <c:pt idx="4463">
                  <c:v>7429.0</c:v>
                </c:pt>
                <c:pt idx="4464">
                  <c:v>7430.0</c:v>
                </c:pt>
                <c:pt idx="4465">
                  <c:v>7431.0</c:v>
                </c:pt>
                <c:pt idx="4466">
                  <c:v>7432.0</c:v>
                </c:pt>
                <c:pt idx="4467">
                  <c:v>7433.0</c:v>
                </c:pt>
                <c:pt idx="4468">
                  <c:v>7434.0</c:v>
                </c:pt>
                <c:pt idx="4469">
                  <c:v>7435.0</c:v>
                </c:pt>
                <c:pt idx="4470">
                  <c:v>7436.0</c:v>
                </c:pt>
                <c:pt idx="4471">
                  <c:v>7437.0</c:v>
                </c:pt>
                <c:pt idx="4472">
                  <c:v>7438.0</c:v>
                </c:pt>
                <c:pt idx="4473">
                  <c:v>7439.0</c:v>
                </c:pt>
                <c:pt idx="4474">
                  <c:v>7440.0</c:v>
                </c:pt>
                <c:pt idx="4475">
                  <c:v>7441.0</c:v>
                </c:pt>
                <c:pt idx="4476">
                  <c:v>7442.0</c:v>
                </c:pt>
                <c:pt idx="4477">
                  <c:v>7443.0</c:v>
                </c:pt>
                <c:pt idx="4478">
                  <c:v>7444.0</c:v>
                </c:pt>
                <c:pt idx="4479">
                  <c:v>7445.0</c:v>
                </c:pt>
                <c:pt idx="4480">
                  <c:v>7446.0</c:v>
                </c:pt>
                <c:pt idx="4481">
                  <c:v>7447.0</c:v>
                </c:pt>
                <c:pt idx="4482">
                  <c:v>7448.0</c:v>
                </c:pt>
                <c:pt idx="4483">
                  <c:v>7449.0</c:v>
                </c:pt>
                <c:pt idx="4484">
                  <c:v>7450.0</c:v>
                </c:pt>
                <c:pt idx="4485">
                  <c:v>7451.0</c:v>
                </c:pt>
                <c:pt idx="4486">
                  <c:v>7452.0</c:v>
                </c:pt>
                <c:pt idx="4487">
                  <c:v>7453.0</c:v>
                </c:pt>
                <c:pt idx="4488">
                  <c:v>7454.0</c:v>
                </c:pt>
                <c:pt idx="4489">
                  <c:v>7455.0</c:v>
                </c:pt>
                <c:pt idx="4490">
                  <c:v>7456.0</c:v>
                </c:pt>
                <c:pt idx="4491">
                  <c:v>7457.0</c:v>
                </c:pt>
                <c:pt idx="4492">
                  <c:v>7458.0</c:v>
                </c:pt>
                <c:pt idx="4493">
                  <c:v>7459.0</c:v>
                </c:pt>
                <c:pt idx="4494">
                  <c:v>7460.0</c:v>
                </c:pt>
                <c:pt idx="4495">
                  <c:v>7461.0</c:v>
                </c:pt>
                <c:pt idx="4496">
                  <c:v>7462.0</c:v>
                </c:pt>
                <c:pt idx="4497">
                  <c:v>7463.0</c:v>
                </c:pt>
                <c:pt idx="4498">
                  <c:v>7464.0</c:v>
                </c:pt>
                <c:pt idx="4499">
                  <c:v>7465.0</c:v>
                </c:pt>
                <c:pt idx="4500">
                  <c:v>7466.0</c:v>
                </c:pt>
                <c:pt idx="4501">
                  <c:v>7467.0</c:v>
                </c:pt>
                <c:pt idx="4502">
                  <c:v>7468.0</c:v>
                </c:pt>
                <c:pt idx="4503">
                  <c:v>7469.0</c:v>
                </c:pt>
                <c:pt idx="4504">
                  <c:v>7470.0</c:v>
                </c:pt>
                <c:pt idx="4505">
                  <c:v>7471.0</c:v>
                </c:pt>
                <c:pt idx="4506">
                  <c:v>7472.0</c:v>
                </c:pt>
                <c:pt idx="4507">
                  <c:v>7473.0</c:v>
                </c:pt>
                <c:pt idx="4508">
                  <c:v>7474.0</c:v>
                </c:pt>
                <c:pt idx="4509">
                  <c:v>7475.0</c:v>
                </c:pt>
                <c:pt idx="4510">
                  <c:v>7476.0</c:v>
                </c:pt>
                <c:pt idx="4511">
                  <c:v>7477.0</c:v>
                </c:pt>
                <c:pt idx="4512">
                  <c:v>7478.0</c:v>
                </c:pt>
                <c:pt idx="4513">
                  <c:v>7479.0</c:v>
                </c:pt>
                <c:pt idx="4514">
                  <c:v>7480.0</c:v>
                </c:pt>
                <c:pt idx="4515">
                  <c:v>7481.0</c:v>
                </c:pt>
                <c:pt idx="4516">
                  <c:v>7482.0</c:v>
                </c:pt>
                <c:pt idx="4517">
                  <c:v>7483.0</c:v>
                </c:pt>
                <c:pt idx="4518">
                  <c:v>7484.0</c:v>
                </c:pt>
                <c:pt idx="4519">
                  <c:v>7485.0</c:v>
                </c:pt>
                <c:pt idx="4520">
                  <c:v>7486.0</c:v>
                </c:pt>
                <c:pt idx="4521">
                  <c:v>7487.0</c:v>
                </c:pt>
                <c:pt idx="4522">
                  <c:v>7488.0</c:v>
                </c:pt>
                <c:pt idx="4523">
                  <c:v>7489.0</c:v>
                </c:pt>
                <c:pt idx="4524">
                  <c:v>7490.0</c:v>
                </c:pt>
                <c:pt idx="4525">
                  <c:v>7491.0</c:v>
                </c:pt>
                <c:pt idx="4526">
                  <c:v>7492.0</c:v>
                </c:pt>
                <c:pt idx="4527">
                  <c:v>7493.0</c:v>
                </c:pt>
                <c:pt idx="4528">
                  <c:v>7494.0</c:v>
                </c:pt>
                <c:pt idx="4529">
                  <c:v>7495.0</c:v>
                </c:pt>
                <c:pt idx="4530">
                  <c:v>7496.0</c:v>
                </c:pt>
                <c:pt idx="4531">
                  <c:v>7497.0</c:v>
                </c:pt>
                <c:pt idx="4532">
                  <c:v>7498.0</c:v>
                </c:pt>
                <c:pt idx="4533">
                  <c:v>7499.0</c:v>
                </c:pt>
                <c:pt idx="4534">
                  <c:v>7500.0</c:v>
                </c:pt>
                <c:pt idx="4535">
                  <c:v>7501.0</c:v>
                </c:pt>
                <c:pt idx="4536">
                  <c:v>7502.0</c:v>
                </c:pt>
                <c:pt idx="4537">
                  <c:v>7503.0</c:v>
                </c:pt>
                <c:pt idx="4538">
                  <c:v>7504.0</c:v>
                </c:pt>
                <c:pt idx="4539">
                  <c:v>7505.0</c:v>
                </c:pt>
                <c:pt idx="4540">
                  <c:v>7506.0</c:v>
                </c:pt>
                <c:pt idx="4541">
                  <c:v>7507.0</c:v>
                </c:pt>
                <c:pt idx="4542">
                  <c:v>7508.0</c:v>
                </c:pt>
                <c:pt idx="4543">
                  <c:v>7509.0</c:v>
                </c:pt>
                <c:pt idx="4544">
                  <c:v>7510.0</c:v>
                </c:pt>
                <c:pt idx="4545">
                  <c:v>7511.0</c:v>
                </c:pt>
                <c:pt idx="4546">
                  <c:v>7512.0</c:v>
                </c:pt>
                <c:pt idx="4547">
                  <c:v>7513.0</c:v>
                </c:pt>
                <c:pt idx="4548">
                  <c:v>7514.0</c:v>
                </c:pt>
                <c:pt idx="4549">
                  <c:v>7515.0</c:v>
                </c:pt>
                <c:pt idx="4550">
                  <c:v>7516.0</c:v>
                </c:pt>
                <c:pt idx="4551">
                  <c:v>7517.0</c:v>
                </c:pt>
                <c:pt idx="4552">
                  <c:v>7518.0</c:v>
                </c:pt>
                <c:pt idx="4553">
                  <c:v>7519.0</c:v>
                </c:pt>
                <c:pt idx="4554">
                  <c:v>7520.0</c:v>
                </c:pt>
                <c:pt idx="4555">
                  <c:v>7521.0</c:v>
                </c:pt>
                <c:pt idx="4556">
                  <c:v>7522.0</c:v>
                </c:pt>
                <c:pt idx="4557">
                  <c:v>7523.0</c:v>
                </c:pt>
                <c:pt idx="4558">
                  <c:v>7524.0</c:v>
                </c:pt>
                <c:pt idx="4559">
                  <c:v>7525.0</c:v>
                </c:pt>
                <c:pt idx="4560">
                  <c:v>7526.0</c:v>
                </c:pt>
                <c:pt idx="4561">
                  <c:v>7527.0</c:v>
                </c:pt>
                <c:pt idx="4562">
                  <c:v>7528.0</c:v>
                </c:pt>
                <c:pt idx="4563">
                  <c:v>7529.0</c:v>
                </c:pt>
                <c:pt idx="4564">
                  <c:v>7530.0</c:v>
                </c:pt>
                <c:pt idx="4565">
                  <c:v>7531.0</c:v>
                </c:pt>
                <c:pt idx="4566">
                  <c:v>7532.0</c:v>
                </c:pt>
                <c:pt idx="4567">
                  <c:v>7533.0</c:v>
                </c:pt>
                <c:pt idx="4568">
                  <c:v>7534.0</c:v>
                </c:pt>
                <c:pt idx="4569">
                  <c:v>7535.0</c:v>
                </c:pt>
                <c:pt idx="4570">
                  <c:v>7536.0</c:v>
                </c:pt>
                <c:pt idx="4571">
                  <c:v>7537.0</c:v>
                </c:pt>
                <c:pt idx="4572">
                  <c:v>7538.0</c:v>
                </c:pt>
                <c:pt idx="4573">
                  <c:v>7539.0</c:v>
                </c:pt>
                <c:pt idx="4574">
                  <c:v>7540.0</c:v>
                </c:pt>
                <c:pt idx="4575">
                  <c:v>7541.0</c:v>
                </c:pt>
                <c:pt idx="4576">
                  <c:v>7542.0</c:v>
                </c:pt>
                <c:pt idx="4577">
                  <c:v>7543.0</c:v>
                </c:pt>
                <c:pt idx="4578">
                  <c:v>7544.0</c:v>
                </c:pt>
                <c:pt idx="4579">
                  <c:v>7545.0</c:v>
                </c:pt>
                <c:pt idx="4580">
                  <c:v>7546.0</c:v>
                </c:pt>
                <c:pt idx="4581">
                  <c:v>7547.0</c:v>
                </c:pt>
                <c:pt idx="4582">
                  <c:v>7548.0</c:v>
                </c:pt>
                <c:pt idx="4583">
                  <c:v>7549.0</c:v>
                </c:pt>
                <c:pt idx="4584">
                  <c:v>7550.0</c:v>
                </c:pt>
                <c:pt idx="4585">
                  <c:v>7551.0</c:v>
                </c:pt>
                <c:pt idx="4586">
                  <c:v>7552.0</c:v>
                </c:pt>
                <c:pt idx="4587">
                  <c:v>7553.0</c:v>
                </c:pt>
                <c:pt idx="4588">
                  <c:v>7554.0</c:v>
                </c:pt>
                <c:pt idx="4589">
                  <c:v>7555.0</c:v>
                </c:pt>
                <c:pt idx="4590">
                  <c:v>7556.0</c:v>
                </c:pt>
                <c:pt idx="4591">
                  <c:v>7557.0</c:v>
                </c:pt>
                <c:pt idx="4592">
                  <c:v>7558.0</c:v>
                </c:pt>
                <c:pt idx="4593">
                  <c:v>7559.0</c:v>
                </c:pt>
                <c:pt idx="4594">
                  <c:v>7560.0</c:v>
                </c:pt>
                <c:pt idx="4595">
                  <c:v>7561.0</c:v>
                </c:pt>
                <c:pt idx="4596">
                  <c:v>7562.0</c:v>
                </c:pt>
                <c:pt idx="4597">
                  <c:v>7563.0</c:v>
                </c:pt>
                <c:pt idx="4598">
                  <c:v>7564.0</c:v>
                </c:pt>
                <c:pt idx="4599">
                  <c:v>7565.0</c:v>
                </c:pt>
                <c:pt idx="4600">
                  <c:v>7566.0</c:v>
                </c:pt>
                <c:pt idx="4601">
                  <c:v>7567.0</c:v>
                </c:pt>
                <c:pt idx="4602">
                  <c:v>7568.0</c:v>
                </c:pt>
                <c:pt idx="4603">
                  <c:v>7569.0</c:v>
                </c:pt>
                <c:pt idx="4604">
                  <c:v>7570.0</c:v>
                </c:pt>
                <c:pt idx="4605">
                  <c:v>7571.0</c:v>
                </c:pt>
                <c:pt idx="4606">
                  <c:v>7572.0</c:v>
                </c:pt>
                <c:pt idx="4607">
                  <c:v>7573.0</c:v>
                </c:pt>
                <c:pt idx="4608">
                  <c:v>7574.0</c:v>
                </c:pt>
                <c:pt idx="4609">
                  <c:v>7575.0</c:v>
                </c:pt>
                <c:pt idx="4610">
                  <c:v>7576.0</c:v>
                </c:pt>
                <c:pt idx="4611">
                  <c:v>7577.0</c:v>
                </c:pt>
                <c:pt idx="4612">
                  <c:v>7578.0</c:v>
                </c:pt>
                <c:pt idx="4613">
                  <c:v>7579.0</c:v>
                </c:pt>
                <c:pt idx="4614">
                  <c:v>7580.0</c:v>
                </c:pt>
                <c:pt idx="4615">
                  <c:v>7581.0</c:v>
                </c:pt>
                <c:pt idx="4616">
                  <c:v>7582.0</c:v>
                </c:pt>
                <c:pt idx="4617">
                  <c:v>7583.0</c:v>
                </c:pt>
                <c:pt idx="4618">
                  <c:v>7584.0</c:v>
                </c:pt>
                <c:pt idx="4619">
                  <c:v>7585.0</c:v>
                </c:pt>
                <c:pt idx="4620">
                  <c:v>7586.0</c:v>
                </c:pt>
                <c:pt idx="4621">
                  <c:v>7587.0</c:v>
                </c:pt>
                <c:pt idx="4622">
                  <c:v>7588.0</c:v>
                </c:pt>
                <c:pt idx="4623">
                  <c:v>7589.0</c:v>
                </c:pt>
                <c:pt idx="4624">
                  <c:v>7590.0</c:v>
                </c:pt>
                <c:pt idx="4625">
                  <c:v>7591.0</c:v>
                </c:pt>
                <c:pt idx="4626">
                  <c:v>7592.0</c:v>
                </c:pt>
                <c:pt idx="4627">
                  <c:v>7593.0</c:v>
                </c:pt>
                <c:pt idx="4628">
                  <c:v>7594.0</c:v>
                </c:pt>
                <c:pt idx="4629">
                  <c:v>7595.0</c:v>
                </c:pt>
                <c:pt idx="4630">
                  <c:v>7596.0</c:v>
                </c:pt>
                <c:pt idx="4631">
                  <c:v>7597.0</c:v>
                </c:pt>
                <c:pt idx="4632">
                  <c:v>7598.0</c:v>
                </c:pt>
                <c:pt idx="4633">
                  <c:v>7599.0</c:v>
                </c:pt>
                <c:pt idx="4634">
                  <c:v>7600.0</c:v>
                </c:pt>
                <c:pt idx="4635">
                  <c:v>7601.0</c:v>
                </c:pt>
                <c:pt idx="4636">
                  <c:v>7602.0</c:v>
                </c:pt>
                <c:pt idx="4637">
                  <c:v>7603.0</c:v>
                </c:pt>
                <c:pt idx="4638">
                  <c:v>7605.0</c:v>
                </c:pt>
                <c:pt idx="4639">
                  <c:v>7606.0</c:v>
                </c:pt>
                <c:pt idx="4640">
                  <c:v>7607.0</c:v>
                </c:pt>
                <c:pt idx="4641">
                  <c:v>7608.0</c:v>
                </c:pt>
                <c:pt idx="4642">
                  <c:v>7609.0</c:v>
                </c:pt>
                <c:pt idx="4643">
                  <c:v>7610.0</c:v>
                </c:pt>
                <c:pt idx="4644">
                  <c:v>7611.0</c:v>
                </c:pt>
                <c:pt idx="4645">
                  <c:v>7612.0</c:v>
                </c:pt>
                <c:pt idx="4646">
                  <c:v>7613.0</c:v>
                </c:pt>
                <c:pt idx="4647">
                  <c:v>7614.0</c:v>
                </c:pt>
                <c:pt idx="4648">
                  <c:v>7615.0</c:v>
                </c:pt>
                <c:pt idx="4649">
                  <c:v>7616.0</c:v>
                </c:pt>
                <c:pt idx="4650">
                  <c:v>7617.0</c:v>
                </c:pt>
                <c:pt idx="4651">
                  <c:v>7618.0</c:v>
                </c:pt>
                <c:pt idx="4652">
                  <c:v>7619.0</c:v>
                </c:pt>
                <c:pt idx="4653">
                  <c:v>7620.0</c:v>
                </c:pt>
                <c:pt idx="4654">
                  <c:v>7621.0</c:v>
                </c:pt>
                <c:pt idx="4655">
                  <c:v>7622.0</c:v>
                </c:pt>
                <c:pt idx="4656">
                  <c:v>7623.0</c:v>
                </c:pt>
                <c:pt idx="4657">
                  <c:v>7624.0</c:v>
                </c:pt>
                <c:pt idx="4658">
                  <c:v>7625.0</c:v>
                </c:pt>
                <c:pt idx="4659">
                  <c:v>7626.0</c:v>
                </c:pt>
                <c:pt idx="4660">
                  <c:v>7627.0</c:v>
                </c:pt>
                <c:pt idx="4661">
                  <c:v>7628.0</c:v>
                </c:pt>
                <c:pt idx="4662">
                  <c:v>7629.0</c:v>
                </c:pt>
                <c:pt idx="4663">
                  <c:v>7630.0</c:v>
                </c:pt>
                <c:pt idx="4664">
                  <c:v>7631.0</c:v>
                </c:pt>
                <c:pt idx="4665">
                  <c:v>7632.0</c:v>
                </c:pt>
                <c:pt idx="4666">
                  <c:v>7633.0</c:v>
                </c:pt>
                <c:pt idx="4667">
                  <c:v>7634.0</c:v>
                </c:pt>
                <c:pt idx="4668">
                  <c:v>7635.0</c:v>
                </c:pt>
                <c:pt idx="4669">
                  <c:v>7636.0</c:v>
                </c:pt>
                <c:pt idx="4670">
                  <c:v>7637.0</c:v>
                </c:pt>
                <c:pt idx="4671">
                  <c:v>7638.0</c:v>
                </c:pt>
                <c:pt idx="4672">
                  <c:v>7639.0</c:v>
                </c:pt>
                <c:pt idx="4673">
                  <c:v>7640.0</c:v>
                </c:pt>
                <c:pt idx="4674">
                  <c:v>7641.0</c:v>
                </c:pt>
                <c:pt idx="4675">
                  <c:v>7642.0</c:v>
                </c:pt>
                <c:pt idx="4676">
                  <c:v>7643.0</c:v>
                </c:pt>
                <c:pt idx="4677">
                  <c:v>7644.0</c:v>
                </c:pt>
                <c:pt idx="4678">
                  <c:v>7645.0</c:v>
                </c:pt>
                <c:pt idx="4679">
                  <c:v>7646.0</c:v>
                </c:pt>
                <c:pt idx="4680">
                  <c:v>7647.0</c:v>
                </c:pt>
                <c:pt idx="4681">
                  <c:v>7648.0</c:v>
                </c:pt>
                <c:pt idx="4682">
                  <c:v>7649.0</c:v>
                </c:pt>
                <c:pt idx="4683">
                  <c:v>7650.0</c:v>
                </c:pt>
                <c:pt idx="4684">
                  <c:v>7651.0</c:v>
                </c:pt>
                <c:pt idx="4685">
                  <c:v>7652.0</c:v>
                </c:pt>
                <c:pt idx="4686">
                  <c:v>7653.0</c:v>
                </c:pt>
                <c:pt idx="4687">
                  <c:v>7654.0</c:v>
                </c:pt>
                <c:pt idx="4688">
                  <c:v>7655.0</c:v>
                </c:pt>
                <c:pt idx="4689">
                  <c:v>7656.0</c:v>
                </c:pt>
                <c:pt idx="4690">
                  <c:v>7657.0</c:v>
                </c:pt>
                <c:pt idx="4691">
                  <c:v>7658.0</c:v>
                </c:pt>
                <c:pt idx="4692">
                  <c:v>7659.0</c:v>
                </c:pt>
                <c:pt idx="4693">
                  <c:v>7660.0</c:v>
                </c:pt>
                <c:pt idx="4694">
                  <c:v>7661.0</c:v>
                </c:pt>
                <c:pt idx="4695">
                  <c:v>7662.0</c:v>
                </c:pt>
                <c:pt idx="4696">
                  <c:v>7663.0</c:v>
                </c:pt>
                <c:pt idx="4697">
                  <c:v>7664.0</c:v>
                </c:pt>
                <c:pt idx="4698">
                  <c:v>7665.0</c:v>
                </c:pt>
                <c:pt idx="4699">
                  <c:v>7666.0</c:v>
                </c:pt>
                <c:pt idx="4700">
                  <c:v>7667.0</c:v>
                </c:pt>
                <c:pt idx="4701">
                  <c:v>7668.0</c:v>
                </c:pt>
                <c:pt idx="4702">
                  <c:v>7669.0</c:v>
                </c:pt>
                <c:pt idx="4703">
                  <c:v>7670.0</c:v>
                </c:pt>
                <c:pt idx="4704">
                  <c:v>7671.0</c:v>
                </c:pt>
                <c:pt idx="4705">
                  <c:v>7672.0</c:v>
                </c:pt>
                <c:pt idx="4706">
                  <c:v>7673.0</c:v>
                </c:pt>
                <c:pt idx="4707">
                  <c:v>7674.0</c:v>
                </c:pt>
                <c:pt idx="4708">
                  <c:v>7675.0</c:v>
                </c:pt>
                <c:pt idx="4709">
                  <c:v>7676.0</c:v>
                </c:pt>
                <c:pt idx="4710">
                  <c:v>7677.0</c:v>
                </c:pt>
                <c:pt idx="4711">
                  <c:v>7678.0</c:v>
                </c:pt>
                <c:pt idx="4712">
                  <c:v>7679.0</c:v>
                </c:pt>
                <c:pt idx="4713">
                  <c:v>7680.0</c:v>
                </c:pt>
                <c:pt idx="4714">
                  <c:v>7681.0</c:v>
                </c:pt>
                <c:pt idx="4715">
                  <c:v>7682.0</c:v>
                </c:pt>
                <c:pt idx="4716">
                  <c:v>7683.0</c:v>
                </c:pt>
                <c:pt idx="4717">
                  <c:v>7685.0</c:v>
                </c:pt>
                <c:pt idx="4718">
                  <c:v>7686.0</c:v>
                </c:pt>
                <c:pt idx="4719">
                  <c:v>7687.0</c:v>
                </c:pt>
                <c:pt idx="4720">
                  <c:v>7688.0</c:v>
                </c:pt>
                <c:pt idx="4721">
                  <c:v>7689.0</c:v>
                </c:pt>
                <c:pt idx="4722">
                  <c:v>7690.0</c:v>
                </c:pt>
                <c:pt idx="4723">
                  <c:v>7691.0</c:v>
                </c:pt>
                <c:pt idx="4724">
                  <c:v>7692.0</c:v>
                </c:pt>
                <c:pt idx="4725">
                  <c:v>7693.0</c:v>
                </c:pt>
                <c:pt idx="4726">
                  <c:v>7694.0</c:v>
                </c:pt>
                <c:pt idx="4727">
                  <c:v>7695.0</c:v>
                </c:pt>
                <c:pt idx="4728">
                  <c:v>7696.0</c:v>
                </c:pt>
                <c:pt idx="4729">
                  <c:v>7697.0</c:v>
                </c:pt>
                <c:pt idx="4730">
                  <c:v>7698.0</c:v>
                </c:pt>
                <c:pt idx="4731">
                  <c:v>7699.0</c:v>
                </c:pt>
                <c:pt idx="4732">
                  <c:v>7700.0</c:v>
                </c:pt>
                <c:pt idx="4733">
                  <c:v>7701.0</c:v>
                </c:pt>
                <c:pt idx="4734">
                  <c:v>7702.0</c:v>
                </c:pt>
                <c:pt idx="4735">
                  <c:v>7703.0</c:v>
                </c:pt>
                <c:pt idx="4736">
                  <c:v>7705.0</c:v>
                </c:pt>
                <c:pt idx="4737">
                  <c:v>7706.0</c:v>
                </c:pt>
                <c:pt idx="4738">
                  <c:v>7707.0</c:v>
                </c:pt>
                <c:pt idx="4739">
                  <c:v>7708.0</c:v>
                </c:pt>
                <c:pt idx="4740">
                  <c:v>7709.0</c:v>
                </c:pt>
                <c:pt idx="4741">
                  <c:v>7710.0</c:v>
                </c:pt>
                <c:pt idx="4742">
                  <c:v>7711.0</c:v>
                </c:pt>
                <c:pt idx="4743">
                  <c:v>7712.0</c:v>
                </c:pt>
                <c:pt idx="4744">
                  <c:v>7713.0</c:v>
                </c:pt>
                <c:pt idx="4745">
                  <c:v>7714.0</c:v>
                </c:pt>
                <c:pt idx="4746">
                  <c:v>7715.0</c:v>
                </c:pt>
                <c:pt idx="4747">
                  <c:v>7716.0</c:v>
                </c:pt>
                <c:pt idx="4748">
                  <c:v>7717.0</c:v>
                </c:pt>
                <c:pt idx="4749">
                  <c:v>7718.0</c:v>
                </c:pt>
                <c:pt idx="4750">
                  <c:v>7719.0</c:v>
                </c:pt>
                <c:pt idx="4751">
                  <c:v>7720.0</c:v>
                </c:pt>
                <c:pt idx="4752">
                  <c:v>7721.0</c:v>
                </c:pt>
                <c:pt idx="4753">
                  <c:v>7722.0</c:v>
                </c:pt>
                <c:pt idx="4754">
                  <c:v>7723.0</c:v>
                </c:pt>
                <c:pt idx="4755">
                  <c:v>7724.0</c:v>
                </c:pt>
                <c:pt idx="4756">
                  <c:v>7725.0</c:v>
                </c:pt>
                <c:pt idx="4757">
                  <c:v>7726.0</c:v>
                </c:pt>
                <c:pt idx="4758">
                  <c:v>7727.0</c:v>
                </c:pt>
                <c:pt idx="4759">
                  <c:v>7728.0</c:v>
                </c:pt>
                <c:pt idx="4760">
                  <c:v>7729.0</c:v>
                </c:pt>
                <c:pt idx="4761">
                  <c:v>7730.0</c:v>
                </c:pt>
                <c:pt idx="4762">
                  <c:v>7731.0</c:v>
                </c:pt>
                <c:pt idx="4763">
                  <c:v>7732.0</c:v>
                </c:pt>
                <c:pt idx="4764">
                  <c:v>7733.0</c:v>
                </c:pt>
                <c:pt idx="4765">
                  <c:v>7734.0</c:v>
                </c:pt>
                <c:pt idx="4766">
                  <c:v>7735.0</c:v>
                </c:pt>
                <c:pt idx="4767">
                  <c:v>7736.0</c:v>
                </c:pt>
                <c:pt idx="4768">
                  <c:v>7737.0</c:v>
                </c:pt>
                <c:pt idx="4769">
                  <c:v>7738.0</c:v>
                </c:pt>
                <c:pt idx="4770">
                  <c:v>7739.0</c:v>
                </c:pt>
                <c:pt idx="4771">
                  <c:v>7740.0</c:v>
                </c:pt>
                <c:pt idx="4772">
                  <c:v>7741.0</c:v>
                </c:pt>
                <c:pt idx="4773">
                  <c:v>7742.0</c:v>
                </c:pt>
                <c:pt idx="4774">
                  <c:v>7743.0</c:v>
                </c:pt>
                <c:pt idx="4775">
                  <c:v>7744.0</c:v>
                </c:pt>
                <c:pt idx="4776">
                  <c:v>7745.0</c:v>
                </c:pt>
                <c:pt idx="4777">
                  <c:v>7746.0</c:v>
                </c:pt>
                <c:pt idx="4778">
                  <c:v>7747.0</c:v>
                </c:pt>
                <c:pt idx="4779">
                  <c:v>7748.0</c:v>
                </c:pt>
                <c:pt idx="4780">
                  <c:v>7749.0</c:v>
                </c:pt>
                <c:pt idx="4781">
                  <c:v>7750.0</c:v>
                </c:pt>
                <c:pt idx="4782">
                  <c:v>7751.0</c:v>
                </c:pt>
                <c:pt idx="4783">
                  <c:v>7752.0</c:v>
                </c:pt>
                <c:pt idx="4784">
                  <c:v>7753.0</c:v>
                </c:pt>
                <c:pt idx="4785">
                  <c:v>7754.0</c:v>
                </c:pt>
                <c:pt idx="4786">
                  <c:v>7755.0</c:v>
                </c:pt>
                <c:pt idx="4787">
                  <c:v>7756.0</c:v>
                </c:pt>
                <c:pt idx="4788">
                  <c:v>7757.0</c:v>
                </c:pt>
                <c:pt idx="4789">
                  <c:v>7758.0</c:v>
                </c:pt>
                <c:pt idx="4790">
                  <c:v>7759.0</c:v>
                </c:pt>
                <c:pt idx="4791">
                  <c:v>7760.0</c:v>
                </c:pt>
                <c:pt idx="4792">
                  <c:v>7761.0</c:v>
                </c:pt>
                <c:pt idx="4793">
                  <c:v>7762.0</c:v>
                </c:pt>
                <c:pt idx="4794">
                  <c:v>7763.0</c:v>
                </c:pt>
                <c:pt idx="4795">
                  <c:v>7764.0</c:v>
                </c:pt>
                <c:pt idx="4796">
                  <c:v>7765.0</c:v>
                </c:pt>
                <c:pt idx="4797">
                  <c:v>7766.0</c:v>
                </c:pt>
                <c:pt idx="4798">
                  <c:v>7767.0</c:v>
                </c:pt>
                <c:pt idx="4799">
                  <c:v>7768.0</c:v>
                </c:pt>
                <c:pt idx="4800">
                  <c:v>7769.0</c:v>
                </c:pt>
                <c:pt idx="4801">
                  <c:v>7770.0</c:v>
                </c:pt>
                <c:pt idx="4802">
                  <c:v>7771.0</c:v>
                </c:pt>
                <c:pt idx="4803">
                  <c:v>7772.0</c:v>
                </c:pt>
                <c:pt idx="4804">
                  <c:v>7773.0</c:v>
                </c:pt>
                <c:pt idx="4805">
                  <c:v>7774.0</c:v>
                </c:pt>
                <c:pt idx="4806">
                  <c:v>7775.0</c:v>
                </c:pt>
                <c:pt idx="4807">
                  <c:v>7776.0</c:v>
                </c:pt>
                <c:pt idx="4808">
                  <c:v>7777.0</c:v>
                </c:pt>
                <c:pt idx="4809">
                  <c:v>7778.0</c:v>
                </c:pt>
                <c:pt idx="4810">
                  <c:v>7779.0</c:v>
                </c:pt>
                <c:pt idx="4811">
                  <c:v>7780.0</c:v>
                </c:pt>
                <c:pt idx="4812">
                  <c:v>7781.0</c:v>
                </c:pt>
                <c:pt idx="4813">
                  <c:v>7782.0</c:v>
                </c:pt>
                <c:pt idx="4814">
                  <c:v>7783.0</c:v>
                </c:pt>
                <c:pt idx="4815">
                  <c:v>7784.0</c:v>
                </c:pt>
                <c:pt idx="4816">
                  <c:v>7785.0</c:v>
                </c:pt>
                <c:pt idx="4817">
                  <c:v>7786.0</c:v>
                </c:pt>
                <c:pt idx="4818">
                  <c:v>7787.0</c:v>
                </c:pt>
                <c:pt idx="4819">
                  <c:v>7788.0</c:v>
                </c:pt>
                <c:pt idx="4820">
                  <c:v>7789.0</c:v>
                </c:pt>
                <c:pt idx="4821">
                  <c:v>7790.0</c:v>
                </c:pt>
                <c:pt idx="4822">
                  <c:v>7791.0</c:v>
                </c:pt>
                <c:pt idx="4823">
                  <c:v>7792.0</c:v>
                </c:pt>
                <c:pt idx="4824">
                  <c:v>7793.0</c:v>
                </c:pt>
                <c:pt idx="4825">
                  <c:v>7794.0</c:v>
                </c:pt>
                <c:pt idx="4826">
                  <c:v>7795.0</c:v>
                </c:pt>
                <c:pt idx="4827">
                  <c:v>7796.0</c:v>
                </c:pt>
                <c:pt idx="4828">
                  <c:v>7797.0</c:v>
                </c:pt>
                <c:pt idx="4829">
                  <c:v>7798.0</c:v>
                </c:pt>
                <c:pt idx="4830">
                  <c:v>7799.0</c:v>
                </c:pt>
                <c:pt idx="4831">
                  <c:v>7800.0</c:v>
                </c:pt>
                <c:pt idx="4832">
                  <c:v>7801.0</c:v>
                </c:pt>
                <c:pt idx="4833">
                  <c:v>7802.0</c:v>
                </c:pt>
                <c:pt idx="4834">
                  <c:v>7803.0</c:v>
                </c:pt>
                <c:pt idx="4835">
                  <c:v>7804.0</c:v>
                </c:pt>
                <c:pt idx="4836">
                  <c:v>7805.0</c:v>
                </c:pt>
                <c:pt idx="4837">
                  <c:v>7806.0</c:v>
                </c:pt>
                <c:pt idx="4838">
                  <c:v>7807.0</c:v>
                </c:pt>
                <c:pt idx="4839">
                  <c:v>7808.0</c:v>
                </c:pt>
                <c:pt idx="4840">
                  <c:v>7809.0</c:v>
                </c:pt>
                <c:pt idx="4841">
                  <c:v>7810.0</c:v>
                </c:pt>
                <c:pt idx="4842">
                  <c:v>7811.0</c:v>
                </c:pt>
                <c:pt idx="4843">
                  <c:v>7812.0</c:v>
                </c:pt>
                <c:pt idx="4844">
                  <c:v>7813.0</c:v>
                </c:pt>
                <c:pt idx="4845">
                  <c:v>7814.0</c:v>
                </c:pt>
                <c:pt idx="4846">
                  <c:v>7815.0</c:v>
                </c:pt>
                <c:pt idx="4847">
                  <c:v>7816.0</c:v>
                </c:pt>
                <c:pt idx="4848">
                  <c:v>7817.0</c:v>
                </c:pt>
                <c:pt idx="4849">
                  <c:v>7818.0</c:v>
                </c:pt>
                <c:pt idx="4850">
                  <c:v>7819.0</c:v>
                </c:pt>
                <c:pt idx="4851">
                  <c:v>7820.0</c:v>
                </c:pt>
                <c:pt idx="4852">
                  <c:v>7821.0</c:v>
                </c:pt>
                <c:pt idx="4853">
                  <c:v>7822.0</c:v>
                </c:pt>
                <c:pt idx="4854">
                  <c:v>7823.0</c:v>
                </c:pt>
                <c:pt idx="4855">
                  <c:v>7824.0</c:v>
                </c:pt>
                <c:pt idx="4856">
                  <c:v>7825.0</c:v>
                </c:pt>
                <c:pt idx="4857">
                  <c:v>7826.0</c:v>
                </c:pt>
                <c:pt idx="4858">
                  <c:v>7827.0</c:v>
                </c:pt>
                <c:pt idx="4859">
                  <c:v>7828.0</c:v>
                </c:pt>
                <c:pt idx="4860">
                  <c:v>7829.0</c:v>
                </c:pt>
                <c:pt idx="4861">
                  <c:v>7830.0</c:v>
                </c:pt>
                <c:pt idx="4862">
                  <c:v>7831.0</c:v>
                </c:pt>
                <c:pt idx="4863">
                  <c:v>7832.0</c:v>
                </c:pt>
                <c:pt idx="4864">
                  <c:v>7833.0</c:v>
                </c:pt>
                <c:pt idx="4865">
                  <c:v>7834.0</c:v>
                </c:pt>
                <c:pt idx="4866">
                  <c:v>7835.0</c:v>
                </c:pt>
                <c:pt idx="4867">
                  <c:v>7836.0</c:v>
                </c:pt>
                <c:pt idx="4868">
                  <c:v>7837.0</c:v>
                </c:pt>
                <c:pt idx="4869">
                  <c:v>7838.0</c:v>
                </c:pt>
                <c:pt idx="4870">
                  <c:v>7839.0</c:v>
                </c:pt>
                <c:pt idx="4871">
                  <c:v>7840.0</c:v>
                </c:pt>
                <c:pt idx="4872">
                  <c:v>7841.0</c:v>
                </c:pt>
                <c:pt idx="4873">
                  <c:v>7842.0</c:v>
                </c:pt>
                <c:pt idx="4874">
                  <c:v>7843.0</c:v>
                </c:pt>
                <c:pt idx="4875">
                  <c:v>7844.0</c:v>
                </c:pt>
                <c:pt idx="4876">
                  <c:v>7845.0</c:v>
                </c:pt>
                <c:pt idx="4877">
                  <c:v>7846.0</c:v>
                </c:pt>
                <c:pt idx="4878">
                  <c:v>7847.0</c:v>
                </c:pt>
                <c:pt idx="4879">
                  <c:v>7848.0</c:v>
                </c:pt>
                <c:pt idx="4880">
                  <c:v>7849.0</c:v>
                </c:pt>
                <c:pt idx="4881">
                  <c:v>7850.0</c:v>
                </c:pt>
                <c:pt idx="4882">
                  <c:v>7851.0</c:v>
                </c:pt>
                <c:pt idx="4883">
                  <c:v>7852.0</c:v>
                </c:pt>
                <c:pt idx="4884">
                  <c:v>7853.0</c:v>
                </c:pt>
                <c:pt idx="4885">
                  <c:v>7854.0</c:v>
                </c:pt>
                <c:pt idx="4886">
                  <c:v>7855.0</c:v>
                </c:pt>
                <c:pt idx="4887">
                  <c:v>7856.0</c:v>
                </c:pt>
                <c:pt idx="4888">
                  <c:v>7857.0</c:v>
                </c:pt>
                <c:pt idx="4889">
                  <c:v>7858.0</c:v>
                </c:pt>
                <c:pt idx="4890">
                  <c:v>7859.0</c:v>
                </c:pt>
                <c:pt idx="4891">
                  <c:v>7860.0</c:v>
                </c:pt>
                <c:pt idx="4892">
                  <c:v>7861.0</c:v>
                </c:pt>
                <c:pt idx="4893">
                  <c:v>7862.0</c:v>
                </c:pt>
                <c:pt idx="4894">
                  <c:v>7863.0</c:v>
                </c:pt>
                <c:pt idx="4895">
                  <c:v>7864.0</c:v>
                </c:pt>
                <c:pt idx="4896">
                  <c:v>7865.0</c:v>
                </c:pt>
                <c:pt idx="4897">
                  <c:v>7866.0</c:v>
                </c:pt>
                <c:pt idx="4898">
                  <c:v>7867.0</c:v>
                </c:pt>
                <c:pt idx="4899">
                  <c:v>7868.0</c:v>
                </c:pt>
                <c:pt idx="4900">
                  <c:v>7869.0</c:v>
                </c:pt>
                <c:pt idx="4901">
                  <c:v>7870.0</c:v>
                </c:pt>
                <c:pt idx="4902">
                  <c:v>7871.0</c:v>
                </c:pt>
                <c:pt idx="4903">
                  <c:v>7872.0</c:v>
                </c:pt>
                <c:pt idx="4904">
                  <c:v>7873.0</c:v>
                </c:pt>
                <c:pt idx="4905">
                  <c:v>7874.0</c:v>
                </c:pt>
                <c:pt idx="4906">
                  <c:v>7875.0</c:v>
                </c:pt>
                <c:pt idx="4907">
                  <c:v>7876.0</c:v>
                </c:pt>
                <c:pt idx="4908">
                  <c:v>7877.0</c:v>
                </c:pt>
                <c:pt idx="4909">
                  <c:v>7878.0</c:v>
                </c:pt>
                <c:pt idx="4910">
                  <c:v>7879.0</c:v>
                </c:pt>
                <c:pt idx="4911">
                  <c:v>7880.0</c:v>
                </c:pt>
                <c:pt idx="4912">
                  <c:v>7881.0</c:v>
                </c:pt>
                <c:pt idx="4913">
                  <c:v>7882.0</c:v>
                </c:pt>
                <c:pt idx="4914">
                  <c:v>7883.0</c:v>
                </c:pt>
                <c:pt idx="4915">
                  <c:v>7884.0</c:v>
                </c:pt>
                <c:pt idx="4916">
                  <c:v>7885.0</c:v>
                </c:pt>
                <c:pt idx="4917">
                  <c:v>7886.0</c:v>
                </c:pt>
                <c:pt idx="4918">
                  <c:v>7887.0</c:v>
                </c:pt>
                <c:pt idx="4919">
                  <c:v>7888.0</c:v>
                </c:pt>
                <c:pt idx="4920">
                  <c:v>7889.0</c:v>
                </c:pt>
                <c:pt idx="4921">
                  <c:v>7890.0</c:v>
                </c:pt>
                <c:pt idx="4922">
                  <c:v>7891.0</c:v>
                </c:pt>
                <c:pt idx="4923">
                  <c:v>7892.0</c:v>
                </c:pt>
                <c:pt idx="4924">
                  <c:v>7893.0</c:v>
                </c:pt>
                <c:pt idx="4925">
                  <c:v>7894.0</c:v>
                </c:pt>
                <c:pt idx="4926">
                  <c:v>7895.0</c:v>
                </c:pt>
                <c:pt idx="4927">
                  <c:v>7896.0</c:v>
                </c:pt>
                <c:pt idx="4928">
                  <c:v>7897.0</c:v>
                </c:pt>
                <c:pt idx="4929">
                  <c:v>7898.0</c:v>
                </c:pt>
                <c:pt idx="4930">
                  <c:v>7899.0</c:v>
                </c:pt>
                <c:pt idx="4931">
                  <c:v>7900.0</c:v>
                </c:pt>
                <c:pt idx="4932">
                  <c:v>7901.0</c:v>
                </c:pt>
                <c:pt idx="4933">
                  <c:v>7902.0</c:v>
                </c:pt>
                <c:pt idx="4934">
                  <c:v>7903.0</c:v>
                </c:pt>
                <c:pt idx="4935">
                  <c:v>7904.0</c:v>
                </c:pt>
                <c:pt idx="4936">
                  <c:v>7905.0</c:v>
                </c:pt>
                <c:pt idx="4937">
                  <c:v>7906.0</c:v>
                </c:pt>
                <c:pt idx="4938">
                  <c:v>7907.0</c:v>
                </c:pt>
                <c:pt idx="4939">
                  <c:v>7908.0</c:v>
                </c:pt>
                <c:pt idx="4940">
                  <c:v>7909.0</c:v>
                </c:pt>
                <c:pt idx="4941">
                  <c:v>7910.0</c:v>
                </c:pt>
                <c:pt idx="4942">
                  <c:v>7911.0</c:v>
                </c:pt>
                <c:pt idx="4943">
                  <c:v>7912.0</c:v>
                </c:pt>
                <c:pt idx="4944">
                  <c:v>7913.0</c:v>
                </c:pt>
                <c:pt idx="4945">
                  <c:v>7914.0</c:v>
                </c:pt>
                <c:pt idx="4946">
                  <c:v>7915.0</c:v>
                </c:pt>
                <c:pt idx="4947">
                  <c:v>7916.0</c:v>
                </c:pt>
                <c:pt idx="4948">
                  <c:v>7917.0</c:v>
                </c:pt>
                <c:pt idx="4949">
                  <c:v>7918.0</c:v>
                </c:pt>
                <c:pt idx="4950">
                  <c:v>7919.0</c:v>
                </c:pt>
                <c:pt idx="4951">
                  <c:v>7920.0</c:v>
                </c:pt>
                <c:pt idx="4952">
                  <c:v>7921.0</c:v>
                </c:pt>
                <c:pt idx="4953">
                  <c:v>7922.0</c:v>
                </c:pt>
                <c:pt idx="4954">
                  <c:v>7923.0</c:v>
                </c:pt>
                <c:pt idx="4955">
                  <c:v>7925.0</c:v>
                </c:pt>
                <c:pt idx="4956">
                  <c:v>7926.0</c:v>
                </c:pt>
                <c:pt idx="4957">
                  <c:v>7927.0</c:v>
                </c:pt>
                <c:pt idx="4958">
                  <c:v>7928.0</c:v>
                </c:pt>
                <c:pt idx="4959">
                  <c:v>7930.0</c:v>
                </c:pt>
                <c:pt idx="4960">
                  <c:v>7931.0</c:v>
                </c:pt>
                <c:pt idx="4961">
                  <c:v>7932.0</c:v>
                </c:pt>
                <c:pt idx="4962">
                  <c:v>7933.0</c:v>
                </c:pt>
                <c:pt idx="4963">
                  <c:v>7934.0</c:v>
                </c:pt>
                <c:pt idx="4964">
                  <c:v>7935.0</c:v>
                </c:pt>
                <c:pt idx="4965">
                  <c:v>7936.0</c:v>
                </c:pt>
                <c:pt idx="4966">
                  <c:v>7937.0</c:v>
                </c:pt>
                <c:pt idx="4967">
                  <c:v>7938.0</c:v>
                </c:pt>
                <c:pt idx="4968">
                  <c:v>7939.0</c:v>
                </c:pt>
                <c:pt idx="4969">
                  <c:v>7940.0</c:v>
                </c:pt>
                <c:pt idx="4970">
                  <c:v>7941.0</c:v>
                </c:pt>
                <c:pt idx="4971">
                  <c:v>7942.0</c:v>
                </c:pt>
                <c:pt idx="4972">
                  <c:v>7943.0</c:v>
                </c:pt>
                <c:pt idx="4973">
                  <c:v>7944.0</c:v>
                </c:pt>
                <c:pt idx="4974">
                  <c:v>7945.0</c:v>
                </c:pt>
                <c:pt idx="4975">
                  <c:v>7946.0</c:v>
                </c:pt>
                <c:pt idx="4976">
                  <c:v>7947.0</c:v>
                </c:pt>
                <c:pt idx="4977">
                  <c:v>7948.0</c:v>
                </c:pt>
                <c:pt idx="4978">
                  <c:v>7949.0</c:v>
                </c:pt>
                <c:pt idx="4979">
                  <c:v>7950.0</c:v>
                </c:pt>
                <c:pt idx="4980">
                  <c:v>7951.0</c:v>
                </c:pt>
                <c:pt idx="4981">
                  <c:v>7952.0</c:v>
                </c:pt>
                <c:pt idx="4982">
                  <c:v>7953.0</c:v>
                </c:pt>
                <c:pt idx="4983">
                  <c:v>7954.0</c:v>
                </c:pt>
                <c:pt idx="4984">
                  <c:v>7955.0</c:v>
                </c:pt>
                <c:pt idx="4985">
                  <c:v>7956.0</c:v>
                </c:pt>
                <c:pt idx="4986">
                  <c:v>7957.0</c:v>
                </c:pt>
                <c:pt idx="4987">
                  <c:v>7958.0</c:v>
                </c:pt>
                <c:pt idx="4988">
                  <c:v>7959.0</c:v>
                </c:pt>
                <c:pt idx="4989">
                  <c:v>7960.0</c:v>
                </c:pt>
                <c:pt idx="4990">
                  <c:v>7961.0</c:v>
                </c:pt>
                <c:pt idx="4991">
                  <c:v>7962.0</c:v>
                </c:pt>
                <c:pt idx="4992">
                  <c:v>7963.0</c:v>
                </c:pt>
                <c:pt idx="4993">
                  <c:v>7964.0</c:v>
                </c:pt>
                <c:pt idx="4994">
                  <c:v>7965.0</c:v>
                </c:pt>
                <c:pt idx="4995">
                  <c:v>7966.0</c:v>
                </c:pt>
                <c:pt idx="4996">
                  <c:v>7967.0</c:v>
                </c:pt>
                <c:pt idx="4997">
                  <c:v>7968.0</c:v>
                </c:pt>
                <c:pt idx="4998">
                  <c:v>7969.0</c:v>
                </c:pt>
                <c:pt idx="4999">
                  <c:v>7970.0</c:v>
                </c:pt>
                <c:pt idx="5000">
                  <c:v>7971.0</c:v>
                </c:pt>
                <c:pt idx="5001">
                  <c:v>7972.0</c:v>
                </c:pt>
                <c:pt idx="5002">
                  <c:v>7973.0</c:v>
                </c:pt>
                <c:pt idx="5003">
                  <c:v>7974.0</c:v>
                </c:pt>
                <c:pt idx="5004">
                  <c:v>7975.0</c:v>
                </c:pt>
                <c:pt idx="5005">
                  <c:v>7976.0</c:v>
                </c:pt>
                <c:pt idx="5006">
                  <c:v>7977.0</c:v>
                </c:pt>
                <c:pt idx="5007">
                  <c:v>7978.0</c:v>
                </c:pt>
                <c:pt idx="5008">
                  <c:v>7979.0</c:v>
                </c:pt>
                <c:pt idx="5009">
                  <c:v>7980.0</c:v>
                </c:pt>
                <c:pt idx="5010">
                  <c:v>7981.0</c:v>
                </c:pt>
                <c:pt idx="5011">
                  <c:v>7982.0</c:v>
                </c:pt>
                <c:pt idx="5012">
                  <c:v>7983.0</c:v>
                </c:pt>
                <c:pt idx="5013">
                  <c:v>7984.0</c:v>
                </c:pt>
                <c:pt idx="5014">
                  <c:v>7985.0</c:v>
                </c:pt>
                <c:pt idx="5015">
                  <c:v>7986.0</c:v>
                </c:pt>
                <c:pt idx="5016">
                  <c:v>7987.0</c:v>
                </c:pt>
                <c:pt idx="5017">
                  <c:v>7988.0</c:v>
                </c:pt>
                <c:pt idx="5018">
                  <c:v>7989.0</c:v>
                </c:pt>
                <c:pt idx="5019">
                  <c:v>7990.0</c:v>
                </c:pt>
                <c:pt idx="5020">
                  <c:v>7991.0</c:v>
                </c:pt>
                <c:pt idx="5021">
                  <c:v>7992.0</c:v>
                </c:pt>
                <c:pt idx="5022">
                  <c:v>7993.0</c:v>
                </c:pt>
                <c:pt idx="5023">
                  <c:v>7994.0</c:v>
                </c:pt>
                <c:pt idx="5024">
                  <c:v>7995.0</c:v>
                </c:pt>
                <c:pt idx="5025">
                  <c:v>7996.0</c:v>
                </c:pt>
                <c:pt idx="5026">
                  <c:v>7997.0</c:v>
                </c:pt>
                <c:pt idx="5027">
                  <c:v>7998.0</c:v>
                </c:pt>
                <c:pt idx="5028">
                  <c:v>7999.0</c:v>
                </c:pt>
                <c:pt idx="5029">
                  <c:v>8000.0</c:v>
                </c:pt>
                <c:pt idx="5030">
                  <c:v>8001.0</c:v>
                </c:pt>
                <c:pt idx="5031">
                  <c:v>8002.0</c:v>
                </c:pt>
                <c:pt idx="5032">
                  <c:v>8003.0</c:v>
                </c:pt>
                <c:pt idx="5033">
                  <c:v>8004.0</c:v>
                </c:pt>
                <c:pt idx="5034">
                  <c:v>8005.0</c:v>
                </c:pt>
                <c:pt idx="5035">
                  <c:v>8006.0</c:v>
                </c:pt>
                <c:pt idx="5036">
                  <c:v>8007.0</c:v>
                </c:pt>
                <c:pt idx="5037">
                  <c:v>8008.0</c:v>
                </c:pt>
                <c:pt idx="5038">
                  <c:v>8009.0</c:v>
                </c:pt>
                <c:pt idx="5039">
                  <c:v>8010.0</c:v>
                </c:pt>
                <c:pt idx="5040">
                  <c:v>8011.0</c:v>
                </c:pt>
                <c:pt idx="5041">
                  <c:v>8013.0</c:v>
                </c:pt>
                <c:pt idx="5042">
                  <c:v>8014.0</c:v>
                </c:pt>
                <c:pt idx="5043">
                  <c:v>8015.0</c:v>
                </c:pt>
                <c:pt idx="5044">
                  <c:v>8016.0</c:v>
                </c:pt>
                <c:pt idx="5045">
                  <c:v>8017.0</c:v>
                </c:pt>
                <c:pt idx="5046">
                  <c:v>8018.0</c:v>
                </c:pt>
                <c:pt idx="5047">
                  <c:v>8019.0</c:v>
                </c:pt>
                <c:pt idx="5048">
                  <c:v>8020.0</c:v>
                </c:pt>
                <c:pt idx="5049">
                  <c:v>8021.0</c:v>
                </c:pt>
                <c:pt idx="5050">
                  <c:v>8022.0</c:v>
                </c:pt>
                <c:pt idx="5051">
                  <c:v>8023.0</c:v>
                </c:pt>
                <c:pt idx="5052">
                  <c:v>8024.0</c:v>
                </c:pt>
                <c:pt idx="5053">
                  <c:v>8025.0</c:v>
                </c:pt>
                <c:pt idx="5054">
                  <c:v>8026.0</c:v>
                </c:pt>
                <c:pt idx="5055">
                  <c:v>8027.0</c:v>
                </c:pt>
                <c:pt idx="5056">
                  <c:v>8028.0</c:v>
                </c:pt>
                <c:pt idx="5057">
                  <c:v>8029.0</c:v>
                </c:pt>
                <c:pt idx="5058">
                  <c:v>8030.0</c:v>
                </c:pt>
                <c:pt idx="5059">
                  <c:v>8031.0</c:v>
                </c:pt>
                <c:pt idx="5060">
                  <c:v>8032.0</c:v>
                </c:pt>
                <c:pt idx="5061">
                  <c:v>8033.0</c:v>
                </c:pt>
                <c:pt idx="5062">
                  <c:v>8034.0</c:v>
                </c:pt>
                <c:pt idx="5063">
                  <c:v>8035.0</c:v>
                </c:pt>
                <c:pt idx="5064">
                  <c:v>8036.0</c:v>
                </c:pt>
                <c:pt idx="5065">
                  <c:v>8037.0</c:v>
                </c:pt>
                <c:pt idx="5066">
                  <c:v>8038.0</c:v>
                </c:pt>
                <c:pt idx="5067">
                  <c:v>8039.0</c:v>
                </c:pt>
                <c:pt idx="5068">
                  <c:v>8040.0</c:v>
                </c:pt>
                <c:pt idx="5069">
                  <c:v>8041.0</c:v>
                </c:pt>
                <c:pt idx="5070">
                  <c:v>8042.0</c:v>
                </c:pt>
                <c:pt idx="5071">
                  <c:v>8043.0</c:v>
                </c:pt>
                <c:pt idx="5072">
                  <c:v>8044.0</c:v>
                </c:pt>
                <c:pt idx="5073">
                  <c:v>8045.0</c:v>
                </c:pt>
                <c:pt idx="5074">
                  <c:v>8046.0</c:v>
                </c:pt>
                <c:pt idx="5075">
                  <c:v>8047.0</c:v>
                </c:pt>
                <c:pt idx="5076">
                  <c:v>8048.0</c:v>
                </c:pt>
                <c:pt idx="5077">
                  <c:v>8049.0</c:v>
                </c:pt>
                <c:pt idx="5078">
                  <c:v>8050.0</c:v>
                </c:pt>
                <c:pt idx="5079">
                  <c:v>8051.0</c:v>
                </c:pt>
                <c:pt idx="5080">
                  <c:v>8052.0</c:v>
                </c:pt>
                <c:pt idx="5081">
                  <c:v>8053.0</c:v>
                </c:pt>
                <c:pt idx="5082">
                  <c:v>8054.0</c:v>
                </c:pt>
                <c:pt idx="5083">
                  <c:v>8055.0</c:v>
                </c:pt>
                <c:pt idx="5084">
                  <c:v>8056.0</c:v>
                </c:pt>
                <c:pt idx="5085">
                  <c:v>8057.0</c:v>
                </c:pt>
                <c:pt idx="5086">
                  <c:v>8058.0</c:v>
                </c:pt>
                <c:pt idx="5087">
                  <c:v>8059.0</c:v>
                </c:pt>
                <c:pt idx="5088">
                  <c:v>8060.0</c:v>
                </c:pt>
                <c:pt idx="5089">
                  <c:v>8061.0</c:v>
                </c:pt>
                <c:pt idx="5090">
                  <c:v>8062.0</c:v>
                </c:pt>
                <c:pt idx="5091">
                  <c:v>8063.0</c:v>
                </c:pt>
                <c:pt idx="5092">
                  <c:v>8064.0</c:v>
                </c:pt>
                <c:pt idx="5093">
                  <c:v>8065.0</c:v>
                </c:pt>
                <c:pt idx="5094">
                  <c:v>8066.0</c:v>
                </c:pt>
                <c:pt idx="5095">
                  <c:v>8067.0</c:v>
                </c:pt>
                <c:pt idx="5096">
                  <c:v>8068.0</c:v>
                </c:pt>
                <c:pt idx="5097">
                  <c:v>8069.0</c:v>
                </c:pt>
                <c:pt idx="5098">
                  <c:v>8070.0</c:v>
                </c:pt>
                <c:pt idx="5099">
                  <c:v>8071.0</c:v>
                </c:pt>
                <c:pt idx="5100">
                  <c:v>8073.0</c:v>
                </c:pt>
                <c:pt idx="5101">
                  <c:v>8074.0</c:v>
                </c:pt>
                <c:pt idx="5102">
                  <c:v>8075.0</c:v>
                </c:pt>
                <c:pt idx="5103">
                  <c:v>8076.0</c:v>
                </c:pt>
                <c:pt idx="5104">
                  <c:v>8077.0</c:v>
                </c:pt>
                <c:pt idx="5105">
                  <c:v>8078.0</c:v>
                </c:pt>
                <c:pt idx="5106">
                  <c:v>8079.0</c:v>
                </c:pt>
                <c:pt idx="5107">
                  <c:v>8080.0</c:v>
                </c:pt>
                <c:pt idx="5108">
                  <c:v>8081.0</c:v>
                </c:pt>
                <c:pt idx="5109">
                  <c:v>8082.0</c:v>
                </c:pt>
                <c:pt idx="5110">
                  <c:v>8083.0</c:v>
                </c:pt>
                <c:pt idx="5111">
                  <c:v>8084.0</c:v>
                </c:pt>
                <c:pt idx="5112">
                  <c:v>8085.0</c:v>
                </c:pt>
                <c:pt idx="5113">
                  <c:v>8086.0</c:v>
                </c:pt>
                <c:pt idx="5114">
                  <c:v>8087.0</c:v>
                </c:pt>
                <c:pt idx="5115">
                  <c:v>8088.0</c:v>
                </c:pt>
                <c:pt idx="5116">
                  <c:v>8089.0</c:v>
                </c:pt>
                <c:pt idx="5117">
                  <c:v>8090.0</c:v>
                </c:pt>
                <c:pt idx="5118">
                  <c:v>8091.0</c:v>
                </c:pt>
                <c:pt idx="5119">
                  <c:v>8092.0</c:v>
                </c:pt>
                <c:pt idx="5120">
                  <c:v>8093.0</c:v>
                </c:pt>
                <c:pt idx="5121">
                  <c:v>8094.0</c:v>
                </c:pt>
                <c:pt idx="5122">
                  <c:v>8095.0</c:v>
                </c:pt>
                <c:pt idx="5123">
                  <c:v>8096.0</c:v>
                </c:pt>
                <c:pt idx="5124">
                  <c:v>8097.0</c:v>
                </c:pt>
                <c:pt idx="5125">
                  <c:v>8098.0</c:v>
                </c:pt>
                <c:pt idx="5126">
                  <c:v>8099.0</c:v>
                </c:pt>
                <c:pt idx="5127">
                  <c:v>8100.0</c:v>
                </c:pt>
                <c:pt idx="5128">
                  <c:v>8101.0</c:v>
                </c:pt>
                <c:pt idx="5129">
                  <c:v>8102.0</c:v>
                </c:pt>
                <c:pt idx="5130">
                  <c:v>8103.0</c:v>
                </c:pt>
                <c:pt idx="5131">
                  <c:v>8104.0</c:v>
                </c:pt>
                <c:pt idx="5132">
                  <c:v>8105.0</c:v>
                </c:pt>
                <c:pt idx="5133">
                  <c:v>8106.0</c:v>
                </c:pt>
                <c:pt idx="5134">
                  <c:v>8107.0</c:v>
                </c:pt>
                <c:pt idx="5135">
                  <c:v>8108.0</c:v>
                </c:pt>
                <c:pt idx="5136">
                  <c:v>8109.0</c:v>
                </c:pt>
                <c:pt idx="5137">
                  <c:v>8110.0</c:v>
                </c:pt>
                <c:pt idx="5138">
                  <c:v>8111.0</c:v>
                </c:pt>
                <c:pt idx="5139">
                  <c:v>8112.0</c:v>
                </c:pt>
                <c:pt idx="5140">
                  <c:v>8113.0</c:v>
                </c:pt>
                <c:pt idx="5141">
                  <c:v>8114.0</c:v>
                </c:pt>
                <c:pt idx="5142">
                  <c:v>8115.0</c:v>
                </c:pt>
                <c:pt idx="5143">
                  <c:v>8116.0</c:v>
                </c:pt>
                <c:pt idx="5144">
                  <c:v>8117.0</c:v>
                </c:pt>
                <c:pt idx="5145">
                  <c:v>8118.0</c:v>
                </c:pt>
                <c:pt idx="5146">
                  <c:v>8119.0</c:v>
                </c:pt>
                <c:pt idx="5147">
                  <c:v>8120.0</c:v>
                </c:pt>
                <c:pt idx="5148">
                  <c:v>8121.0</c:v>
                </c:pt>
                <c:pt idx="5149">
                  <c:v>8122.0</c:v>
                </c:pt>
                <c:pt idx="5150">
                  <c:v>8123.0</c:v>
                </c:pt>
                <c:pt idx="5151">
                  <c:v>8124.0</c:v>
                </c:pt>
                <c:pt idx="5152">
                  <c:v>8126.0</c:v>
                </c:pt>
                <c:pt idx="5153">
                  <c:v>8127.0</c:v>
                </c:pt>
                <c:pt idx="5154">
                  <c:v>8128.0</c:v>
                </c:pt>
                <c:pt idx="5155">
                  <c:v>8129.0</c:v>
                </c:pt>
                <c:pt idx="5156">
                  <c:v>8130.0</c:v>
                </c:pt>
                <c:pt idx="5157">
                  <c:v>8131.0</c:v>
                </c:pt>
                <c:pt idx="5158">
                  <c:v>8132.0</c:v>
                </c:pt>
                <c:pt idx="5159">
                  <c:v>8133.0</c:v>
                </c:pt>
                <c:pt idx="5160">
                  <c:v>8134.0</c:v>
                </c:pt>
                <c:pt idx="5161">
                  <c:v>8135.0</c:v>
                </c:pt>
                <c:pt idx="5162">
                  <c:v>8136.0</c:v>
                </c:pt>
                <c:pt idx="5163">
                  <c:v>8137.0</c:v>
                </c:pt>
                <c:pt idx="5164">
                  <c:v>8138.0</c:v>
                </c:pt>
                <c:pt idx="5165">
                  <c:v>8139.0</c:v>
                </c:pt>
                <c:pt idx="5166">
                  <c:v>8140.0</c:v>
                </c:pt>
                <c:pt idx="5167">
                  <c:v>8141.0</c:v>
                </c:pt>
                <c:pt idx="5168">
                  <c:v>8142.0</c:v>
                </c:pt>
                <c:pt idx="5169">
                  <c:v>8143.0</c:v>
                </c:pt>
                <c:pt idx="5170">
                  <c:v>8144.0</c:v>
                </c:pt>
                <c:pt idx="5171">
                  <c:v>8145.0</c:v>
                </c:pt>
                <c:pt idx="5172">
                  <c:v>8146.0</c:v>
                </c:pt>
                <c:pt idx="5173">
                  <c:v>8147.0</c:v>
                </c:pt>
                <c:pt idx="5174">
                  <c:v>8148.0</c:v>
                </c:pt>
                <c:pt idx="5175">
                  <c:v>8149.0</c:v>
                </c:pt>
                <c:pt idx="5176">
                  <c:v>8150.0</c:v>
                </c:pt>
                <c:pt idx="5177">
                  <c:v>8151.0</c:v>
                </c:pt>
                <c:pt idx="5178">
                  <c:v>8153.0</c:v>
                </c:pt>
                <c:pt idx="5179">
                  <c:v>8154.0</c:v>
                </c:pt>
                <c:pt idx="5180">
                  <c:v>8155.0</c:v>
                </c:pt>
                <c:pt idx="5181">
                  <c:v>8156.0</c:v>
                </c:pt>
                <c:pt idx="5182">
                  <c:v>8157.0</c:v>
                </c:pt>
                <c:pt idx="5183">
                  <c:v>8158.0</c:v>
                </c:pt>
                <c:pt idx="5184">
                  <c:v>8159.0</c:v>
                </c:pt>
                <c:pt idx="5185">
                  <c:v>8160.0</c:v>
                </c:pt>
                <c:pt idx="5186">
                  <c:v>8161.0</c:v>
                </c:pt>
                <c:pt idx="5187">
                  <c:v>8162.0</c:v>
                </c:pt>
                <c:pt idx="5188">
                  <c:v>8163.0</c:v>
                </c:pt>
                <c:pt idx="5189">
                  <c:v>8164.0</c:v>
                </c:pt>
                <c:pt idx="5190">
                  <c:v>8165.0</c:v>
                </c:pt>
                <c:pt idx="5191">
                  <c:v>8166.0</c:v>
                </c:pt>
                <c:pt idx="5192">
                  <c:v>8167.0</c:v>
                </c:pt>
                <c:pt idx="5193">
                  <c:v>8168.0</c:v>
                </c:pt>
                <c:pt idx="5194">
                  <c:v>8169.0</c:v>
                </c:pt>
                <c:pt idx="5195">
                  <c:v>8170.0</c:v>
                </c:pt>
                <c:pt idx="5196">
                  <c:v>8171.0</c:v>
                </c:pt>
                <c:pt idx="5197">
                  <c:v>8172.0</c:v>
                </c:pt>
                <c:pt idx="5198">
                  <c:v>8173.0</c:v>
                </c:pt>
                <c:pt idx="5199">
                  <c:v>8174.0</c:v>
                </c:pt>
                <c:pt idx="5200">
                  <c:v>8175.0</c:v>
                </c:pt>
                <c:pt idx="5201">
                  <c:v>8176.0</c:v>
                </c:pt>
                <c:pt idx="5202">
                  <c:v>8177.0</c:v>
                </c:pt>
                <c:pt idx="5203">
                  <c:v>8178.0</c:v>
                </c:pt>
                <c:pt idx="5204">
                  <c:v>8179.0</c:v>
                </c:pt>
                <c:pt idx="5205">
                  <c:v>8180.0</c:v>
                </c:pt>
                <c:pt idx="5206">
                  <c:v>8181.0</c:v>
                </c:pt>
                <c:pt idx="5207">
                  <c:v>8182.0</c:v>
                </c:pt>
                <c:pt idx="5208">
                  <c:v>8183.0</c:v>
                </c:pt>
                <c:pt idx="5209">
                  <c:v>8184.0</c:v>
                </c:pt>
                <c:pt idx="5210">
                  <c:v>8185.0</c:v>
                </c:pt>
                <c:pt idx="5211">
                  <c:v>8186.0</c:v>
                </c:pt>
                <c:pt idx="5212">
                  <c:v>8187.0</c:v>
                </c:pt>
                <c:pt idx="5213">
                  <c:v>8188.0</c:v>
                </c:pt>
                <c:pt idx="5214">
                  <c:v>8189.0</c:v>
                </c:pt>
                <c:pt idx="5215">
                  <c:v>8190.0</c:v>
                </c:pt>
                <c:pt idx="5216">
                  <c:v>8191.0</c:v>
                </c:pt>
                <c:pt idx="5217">
                  <c:v>8192.0</c:v>
                </c:pt>
                <c:pt idx="5218">
                  <c:v>8193.0</c:v>
                </c:pt>
                <c:pt idx="5219">
                  <c:v>8194.0</c:v>
                </c:pt>
                <c:pt idx="5220">
                  <c:v>8195.0</c:v>
                </c:pt>
                <c:pt idx="5221">
                  <c:v>8196.0</c:v>
                </c:pt>
                <c:pt idx="5222">
                  <c:v>8197.0</c:v>
                </c:pt>
                <c:pt idx="5223">
                  <c:v>8198.0</c:v>
                </c:pt>
                <c:pt idx="5224">
                  <c:v>8199.0</c:v>
                </c:pt>
                <c:pt idx="5225">
                  <c:v>8200.0</c:v>
                </c:pt>
                <c:pt idx="5226">
                  <c:v>8201.0</c:v>
                </c:pt>
                <c:pt idx="5227">
                  <c:v>8202.0</c:v>
                </c:pt>
                <c:pt idx="5228">
                  <c:v>8203.0</c:v>
                </c:pt>
                <c:pt idx="5229">
                  <c:v>8204.0</c:v>
                </c:pt>
                <c:pt idx="5230">
                  <c:v>8205.0</c:v>
                </c:pt>
                <c:pt idx="5231">
                  <c:v>8206.0</c:v>
                </c:pt>
                <c:pt idx="5232">
                  <c:v>8207.0</c:v>
                </c:pt>
                <c:pt idx="5233">
                  <c:v>8208.0</c:v>
                </c:pt>
                <c:pt idx="5234">
                  <c:v>8209.0</c:v>
                </c:pt>
                <c:pt idx="5235">
                  <c:v>8210.0</c:v>
                </c:pt>
                <c:pt idx="5236">
                  <c:v>8211.0</c:v>
                </c:pt>
                <c:pt idx="5237">
                  <c:v>8212.0</c:v>
                </c:pt>
                <c:pt idx="5238">
                  <c:v>8213.0</c:v>
                </c:pt>
                <c:pt idx="5239">
                  <c:v>8214.0</c:v>
                </c:pt>
                <c:pt idx="5240">
                  <c:v>8215.0</c:v>
                </c:pt>
                <c:pt idx="5241">
                  <c:v>8216.0</c:v>
                </c:pt>
                <c:pt idx="5242">
                  <c:v>8217.0</c:v>
                </c:pt>
                <c:pt idx="5243">
                  <c:v>8218.0</c:v>
                </c:pt>
                <c:pt idx="5244">
                  <c:v>8219.0</c:v>
                </c:pt>
                <c:pt idx="5245">
                  <c:v>8220.0</c:v>
                </c:pt>
                <c:pt idx="5246">
                  <c:v>8221.0</c:v>
                </c:pt>
                <c:pt idx="5247">
                  <c:v>8222.0</c:v>
                </c:pt>
                <c:pt idx="5248">
                  <c:v>8223.0</c:v>
                </c:pt>
                <c:pt idx="5249">
                  <c:v>8224.0</c:v>
                </c:pt>
                <c:pt idx="5250">
                  <c:v>8225.0</c:v>
                </c:pt>
                <c:pt idx="5251">
                  <c:v>8226.0</c:v>
                </c:pt>
                <c:pt idx="5252">
                  <c:v>8227.0</c:v>
                </c:pt>
                <c:pt idx="5253">
                  <c:v>8228.0</c:v>
                </c:pt>
                <c:pt idx="5254">
                  <c:v>8229.0</c:v>
                </c:pt>
                <c:pt idx="5255">
                  <c:v>8230.0</c:v>
                </c:pt>
                <c:pt idx="5256">
                  <c:v>8231.0</c:v>
                </c:pt>
                <c:pt idx="5257">
                  <c:v>8232.0</c:v>
                </c:pt>
                <c:pt idx="5258">
                  <c:v>8233.0</c:v>
                </c:pt>
                <c:pt idx="5259">
                  <c:v>8234.0</c:v>
                </c:pt>
                <c:pt idx="5260">
                  <c:v>8235.0</c:v>
                </c:pt>
                <c:pt idx="5261">
                  <c:v>8236.0</c:v>
                </c:pt>
                <c:pt idx="5262">
                  <c:v>8237.0</c:v>
                </c:pt>
                <c:pt idx="5263">
                  <c:v>8238.0</c:v>
                </c:pt>
                <c:pt idx="5264">
                  <c:v>8239.0</c:v>
                </c:pt>
                <c:pt idx="5265">
                  <c:v>8240.0</c:v>
                </c:pt>
                <c:pt idx="5266">
                  <c:v>8241.0</c:v>
                </c:pt>
                <c:pt idx="5267">
                  <c:v>8242.0</c:v>
                </c:pt>
                <c:pt idx="5268">
                  <c:v>8243.0</c:v>
                </c:pt>
                <c:pt idx="5269">
                  <c:v>8244.0</c:v>
                </c:pt>
                <c:pt idx="5270">
                  <c:v>8245.0</c:v>
                </c:pt>
                <c:pt idx="5271">
                  <c:v>8246.0</c:v>
                </c:pt>
                <c:pt idx="5272">
                  <c:v>8247.0</c:v>
                </c:pt>
                <c:pt idx="5273">
                  <c:v>8248.0</c:v>
                </c:pt>
                <c:pt idx="5274">
                  <c:v>8249.0</c:v>
                </c:pt>
                <c:pt idx="5275">
                  <c:v>8250.0</c:v>
                </c:pt>
                <c:pt idx="5276">
                  <c:v>8251.0</c:v>
                </c:pt>
                <c:pt idx="5277">
                  <c:v>8252.0</c:v>
                </c:pt>
                <c:pt idx="5278">
                  <c:v>8253.0</c:v>
                </c:pt>
                <c:pt idx="5279">
                  <c:v>8254.0</c:v>
                </c:pt>
                <c:pt idx="5280">
                  <c:v>8255.0</c:v>
                </c:pt>
                <c:pt idx="5281">
                  <c:v>8256.0</c:v>
                </c:pt>
                <c:pt idx="5282">
                  <c:v>8257.0</c:v>
                </c:pt>
                <c:pt idx="5283">
                  <c:v>8258.0</c:v>
                </c:pt>
                <c:pt idx="5284">
                  <c:v>8259.0</c:v>
                </c:pt>
                <c:pt idx="5285">
                  <c:v>8260.0</c:v>
                </c:pt>
                <c:pt idx="5286">
                  <c:v>8261.0</c:v>
                </c:pt>
                <c:pt idx="5287">
                  <c:v>8262.0</c:v>
                </c:pt>
                <c:pt idx="5288">
                  <c:v>8263.0</c:v>
                </c:pt>
                <c:pt idx="5289">
                  <c:v>8264.0</c:v>
                </c:pt>
                <c:pt idx="5290">
                  <c:v>8265.0</c:v>
                </c:pt>
                <c:pt idx="5291">
                  <c:v>8266.0</c:v>
                </c:pt>
                <c:pt idx="5292">
                  <c:v>8267.0</c:v>
                </c:pt>
                <c:pt idx="5293">
                  <c:v>8268.0</c:v>
                </c:pt>
                <c:pt idx="5294">
                  <c:v>8269.0</c:v>
                </c:pt>
                <c:pt idx="5295">
                  <c:v>8270.0</c:v>
                </c:pt>
                <c:pt idx="5296">
                  <c:v>8271.0</c:v>
                </c:pt>
                <c:pt idx="5297">
                  <c:v>8272.0</c:v>
                </c:pt>
                <c:pt idx="5298">
                  <c:v>8273.0</c:v>
                </c:pt>
                <c:pt idx="5299">
                  <c:v>8274.0</c:v>
                </c:pt>
                <c:pt idx="5300">
                  <c:v>8275.0</c:v>
                </c:pt>
                <c:pt idx="5301">
                  <c:v>8276.0</c:v>
                </c:pt>
                <c:pt idx="5302">
                  <c:v>8277.0</c:v>
                </c:pt>
                <c:pt idx="5303">
                  <c:v>8278.0</c:v>
                </c:pt>
                <c:pt idx="5304">
                  <c:v>8279.0</c:v>
                </c:pt>
                <c:pt idx="5305">
                  <c:v>8280.0</c:v>
                </c:pt>
                <c:pt idx="5306">
                  <c:v>8281.0</c:v>
                </c:pt>
                <c:pt idx="5307">
                  <c:v>8282.0</c:v>
                </c:pt>
                <c:pt idx="5308">
                  <c:v>8283.0</c:v>
                </c:pt>
                <c:pt idx="5309">
                  <c:v>8284.0</c:v>
                </c:pt>
                <c:pt idx="5310">
                  <c:v>8286.0</c:v>
                </c:pt>
                <c:pt idx="5311">
                  <c:v>8287.0</c:v>
                </c:pt>
                <c:pt idx="5312">
                  <c:v>8288.0</c:v>
                </c:pt>
                <c:pt idx="5313">
                  <c:v>8289.0</c:v>
                </c:pt>
                <c:pt idx="5314">
                  <c:v>8290.0</c:v>
                </c:pt>
                <c:pt idx="5315">
                  <c:v>8291.0</c:v>
                </c:pt>
                <c:pt idx="5316">
                  <c:v>8292.0</c:v>
                </c:pt>
                <c:pt idx="5317">
                  <c:v>8293.0</c:v>
                </c:pt>
                <c:pt idx="5318">
                  <c:v>8294.0</c:v>
                </c:pt>
                <c:pt idx="5319">
                  <c:v>8295.0</c:v>
                </c:pt>
                <c:pt idx="5320">
                  <c:v>8296.0</c:v>
                </c:pt>
                <c:pt idx="5321">
                  <c:v>8297.0</c:v>
                </c:pt>
                <c:pt idx="5322">
                  <c:v>8298.0</c:v>
                </c:pt>
                <c:pt idx="5323">
                  <c:v>8299.0</c:v>
                </c:pt>
                <c:pt idx="5324">
                  <c:v>8300.0</c:v>
                </c:pt>
                <c:pt idx="5325">
                  <c:v>8301.0</c:v>
                </c:pt>
                <c:pt idx="5326">
                  <c:v>8302.0</c:v>
                </c:pt>
                <c:pt idx="5327">
                  <c:v>8303.0</c:v>
                </c:pt>
                <c:pt idx="5328">
                  <c:v>8304.0</c:v>
                </c:pt>
                <c:pt idx="5329">
                  <c:v>8305.0</c:v>
                </c:pt>
                <c:pt idx="5330">
                  <c:v>8306.0</c:v>
                </c:pt>
                <c:pt idx="5331">
                  <c:v>8307.0</c:v>
                </c:pt>
                <c:pt idx="5332">
                  <c:v>8308.0</c:v>
                </c:pt>
                <c:pt idx="5333">
                  <c:v>8309.0</c:v>
                </c:pt>
                <c:pt idx="5334">
                  <c:v>8310.0</c:v>
                </c:pt>
                <c:pt idx="5335">
                  <c:v>8311.0</c:v>
                </c:pt>
                <c:pt idx="5336">
                  <c:v>8312.0</c:v>
                </c:pt>
                <c:pt idx="5337">
                  <c:v>8313.0</c:v>
                </c:pt>
                <c:pt idx="5338">
                  <c:v>8314.0</c:v>
                </c:pt>
                <c:pt idx="5339">
                  <c:v>8315.0</c:v>
                </c:pt>
                <c:pt idx="5340">
                  <c:v>8316.0</c:v>
                </c:pt>
                <c:pt idx="5341">
                  <c:v>8317.0</c:v>
                </c:pt>
                <c:pt idx="5342">
                  <c:v>8318.0</c:v>
                </c:pt>
                <c:pt idx="5343">
                  <c:v>8319.0</c:v>
                </c:pt>
                <c:pt idx="5344">
                  <c:v>8320.0</c:v>
                </c:pt>
                <c:pt idx="5345">
                  <c:v>8322.0</c:v>
                </c:pt>
                <c:pt idx="5346">
                  <c:v>8323.0</c:v>
                </c:pt>
                <c:pt idx="5347">
                  <c:v>8324.0</c:v>
                </c:pt>
                <c:pt idx="5348">
                  <c:v>8325.0</c:v>
                </c:pt>
                <c:pt idx="5349">
                  <c:v>8326.0</c:v>
                </c:pt>
                <c:pt idx="5350">
                  <c:v>8327.0</c:v>
                </c:pt>
                <c:pt idx="5351">
                  <c:v>8328.0</c:v>
                </c:pt>
                <c:pt idx="5352">
                  <c:v>8329.0</c:v>
                </c:pt>
                <c:pt idx="5353">
                  <c:v>8330.0</c:v>
                </c:pt>
                <c:pt idx="5354">
                  <c:v>8331.0</c:v>
                </c:pt>
                <c:pt idx="5355">
                  <c:v>8332.0</c:v>
                </c:pt>
                <c:pt idx="5356">
                  <c:v>8333.0</c:v>
                </c:pt>
                <c:pt idx="5357">
                  <c:v>8334.0</c:v>
                </c:pt>
                <c:pt idx="5358">
                  <c:v>8335.0</c:v>
                </c:pt>
                <c:pt idx="5359">
                  <c:v>8336.0</c:v>
                </c:pt>
                <c:pt idx="5360">
                  <c:v>8337.0</c:v>
                </c:pt>
                <c:pt idx="5361">
                  <c:v>8338.0</c:v>
                </c:pt>
                <c:pt idx="5362">
                  <c:v>8339.0</c:v>
                </c:pt>
                <c:pt idx="5363">
                  <c:v>8340.0</c:v>
                </c:pt>
                <c:pt idx="5364">
                  <c:v>8341.0</c:v>
                </c:pt>
                <c:pt idx="5365">
                  <c:v>8342.0</c:v>
                </c:pt>
                <c:pt idx="5366">
                  <c:v>8343.0</c:v>
                </c:pt>
                <c:pt idx="5367">
                  <c:v>8344.0</c:v>
                </c:pt>
                <c:pt idx="5368">
                  <c:v>8345.0</c:v>
                </c:pt>
                <c:pt idx="5369">
                  <c:v>8346.0</c:v>
                </c:pt>
                <c:pt idx="5370">
                  <c:v>8347.0</c:v>
                </c:pt>
                <c:pt idx="5371">
                  <c:v>8348.0</c:v>
                </c:pt>
                <c:pt idx="5372">
                  <c:v>8349.0</c:v>
                </c:pt>
                <c:pt idx="5373">
                  <c:v>8350.0</c:v>
                </c:pt>
                <c:pt idx="5374">
                  <c:v>8351.0</c:v>
                </c:pt>
                <c:pt idx="5375">
                  <c:v>8352.0</c:v>
                </c:pt>
                <c:pt idx="5376">
                  <c:v>8353.0</c:v>
                </c:pt>
                <c:pt idx="5377">
                  <c:v>8354.0</c:v>
                </c:pt>
                <c:pt idx="5378">
                  <c:v>8355.0</c:v>
                </c:pt>
                <c:pt idx="5379">
                  <c:v>8356.0</c:v>
                </c:pt>
                <c:pt idx="5380">
                  <c:v>8357.0</c:v>
                </c:pt>
                <c:pt idx="5381">
                  <c:v>8358.0</c:v>
                </c:pt>
                <c:pt idx="5382">
                  <c:v>8359.0</c:v>
                </c:pt>
                <c:pt idx="5383">
                  <c:v>8362.0</c:v>
                </c:pt>
                <c:pt idx="5384">
                  <c:v>8363.0</c:v>
                </c:pt>
                <c:pt idx="5385">
                  <c:v>8364.0</c:v>
                </c:pt>
                <c:pt idx="5386">
                  <c:v>8366.0</c:v>
                </c:pt>
                <c:pt idx="5387">
                  <c:v>8367.0</c:v>
                </c:pt>
                <c:pt idx="5388">
                  <c:v>8368.0</c:v>
                </c:pt>
                <c:pt idx="5389">
                  <c:v>8369.0</c:v>
                </c:pt>
                <c:pt idx="5390">
                  <c:v>8372.0</c:v>
                </c:pt>
                <c:pt idx="5391">
                  <c:v>8373.0</c:v>
                </c:pt>
                <c:pt idx="5392">
                  <c:v>8374.0</c:v>
                </c:pt>
                <c:pt idx="5393">
                  <c:v>8375.0</c:v>
                </c:pt>
                <c:pt idx="5394">
                  <c:v>8376.0</c:v>
                </c:pt>
                <c:pt idx="5395">
                  <c:v>8377.0</c:v>
                </c:pt>
                <c:pt idx="5396">
                  <c:v>8378.0</c:v>
                </c:pt>
                <c:pt idx="5397">
                  <c:v>8379.0</c:v>
                </c:pt>
                <c:pt idx="5398">
                  <c:v>8380.0</c:v>
                </c:pt>
                <c:pt idx="5399">
                  <c:v>8381.0</c:v>
                </c:pt>
                <c:pt idx="5400">
                  <c:v>8382.0</c:v>
                </c:pt>
                <c:pt idx="5401">
                  <c:v>8383.0</c:v>
                </c:pt>
                <c:pt idx="5402">
                  <c:v>8384.0</c:v>
                </c:pt>
                <c:pt idx="5403">
                  <c:v>8385.0</c:v>
                </c:pt>
                <c:pt idx="5404">
                  <c:v>8386.0</c:v>
                </c:pt>
                <c:pt idx="5405">
                  <c:v>8387.0</c:v>
                </c:pt>
                <c:pt idx="5406">
                  <c:v>8388.0</c:v>
                </c:pt>
                <c:pt idx="5407">
                  <c:v>8389.0</c:v>
                </c:pt>
                <c:pt idx="5408">
                  <c:v>8390.0</c:v>
                </c:pt>
                <c:pt idx="5409">
                  <c:v>8391.0</c:v>
                </c:pt>
                <c:pt idx="5410">
                  <c:v>8392.0</c:v>
                </c:pt>
                <c:pt idx="5411">
                  <c:v>8393.0</c:v>
                </c:pt>
                <c:pt idx="5412">
                  <c:v>8394.0</c:v>
                </c:pt>
                <c:pt idx="5413">
                  <c:v>8395.0</c:v>
                </c:pt>
                <c:pt idx="5414">
                  <c:v>8396.0</c:v>
                </c:pt>
                <c:pt idx="5415">
                  <c:v>8397.0</c:v>
                </c:pt>
                <c:pt idx="5416">
                  <c:v>8398.0</c:v>
                </c:pt>
                <c:pt idx="5417">
                  <c:v>8399.0</c:v>
                </c:pt>
                <c:pt idx="5418">
                  <c:v>8400.0</c:v>
                </c:pt>
                <c:pt idx="5419">
                  <c:v>8403.0</c:v>
                </c:pt>
                <c:pt idx="5420">
                  <c:v>8404.0</c:v>
                </c:pt>
                <c:pt idx="5421">
                  <c:v>8405.0</c:v>
                </c:pt>
                <c:pt idx="5422">
                  <c:v>8406.0</c:v>
                </c:pt>
                <c:pt idx="5423">
                  <c:v>8408.0</c:v>
                </c:pt>
                <c:pt idx="5424">
                  <c:v>8409.0</c:v>
                </c:pt>
                <c:pt idx="5425">
                  <c:v>8410.0</c:v>
                </c:pt>
                <c:pt idx="5426">
                  <c:v>8412.0</c:v>
                </c:pt>
                <c:pt idx="5427">
                  <c:v>8413.0</c:v>
                </c:pt>
                <c:pt idx="5428">
                  <c:v>8414.0</c:v>
                </c:pt>
                <c:pt idx="5429">
                  <c:v>8415.0</c:v>
                </c:pt>
                <c:pt idx="5430">
                  <c:v>8416.0</c:v>
                </c:pt>
                <c:pt idx="5431">
                  <c:v>8417.0</c:v>
                </c:pt>
                <c:pt idx="5432">
                  <c:v>8418.0</c:v>
                </c:pt>
                <c:pt idx="5433">
                  <c:v>8419.0</c:v>
                </c:pt>
                <c:pt idx="5434">
                  <c:v>8420.0</c:v>
                </c:pt>
                <c:pt idx="5435">
                  <c:v>8422.0</c:v>
                </c:pt>
                <c:pt idx="5436">
                  <c:v>8423.0</c:v>
                </c:pt>
                <c:pt idx="5437">
                  <c:v>8424.0</c:v>
                </c:pt>
                <c:pt idx="5438">
                  <c:v>8425.0</c:v>
                </c:pt>
                <c:pt idx="5439">
                  <c:v>8426.0</c:v>
                </c:pt>
                <c:pt idx="5440">
                  <c:v>8427.0</c:v>
                </c:pt>
                <c:pt idx="5441">
                  <c:v>8428.0</c:v>
                </c:pt>
                <c:pt idx="5442">
                  <c:v>8429.0</c:v>
                </c:pt>
                <c:pt idx="5443">
                  <c:v>8430.0</c:v>
                </c:pt>
                <c:pt idx="5444">
                  <c:v>8431.0</c:v>
                </c:pt>
                <c:pt idx="5445">
                  <c:v>8433.0</c:v>
                </c:pt>
                <c:pt idx="5446">
                  <c:v>8434.0</c:v>
                </c:pt>
                <c:pt idx="5447">
                  <c:v>8435.0</c:v>
                </c:pt>
                <c:pt idx="5448">
                  <c:v>8436.0</c:v>
                </c:pt>
                <c:pt idx="5449">
                  <c:v>8437.0</c:v>
                </c:pt>
                <c:pt idx="5450">
                  <c:v>8438.0</c:v>
                </c:pt>
                <c:pt idx="5451">
                  <c:v>8439.0</c:v>
                </c:pt>
                <c:pt idx="5452">
                  <c:v>8440.0</c:v>
                </c:pt>
                <c:pt idx="5453">
                  <c:v>8441.0</c:v>
                </c:pt>
                <c:pt idx="5454">
                  <c:v>8442.0</c:v>
                </c:pt>
                <c:pt idx="5455">
                  <c:v>8443.0</c:v>
                </c:pt>
                <c:pt idx="5456">
                  <c:v>8444.0</c:v>
                </c:pt>
                <c:pt idx="5457">
                  <c:v>8445.0</c:v>
                </c:pt>
                <c:pt idx="5458">
                  <c:v>8447.0</c:v>
                </c:pt>
                <c:pt idx="5459">
                  <c:v>8448.0</c:v>
                </c:pt>
                <c:pt idx="5460">
                  <c:v>8449.0</c:v>
                </c:pt>
                <c:pt idx="5461">
                  <c:v>8450.0</c:v>
                </c:pt>
                <c:pt idx="5462">
                  <c:v>8451.0</c:v>
                </c:pt>
                <c:pt idx="5463">
                  <c:v>8454.0</c:v>
                </c:pt>
                <c:pt idx="5464">
                  <c:v>8455.0</c:v>
                </c:pt>
                <c:pt idx="5465">
                  <c:v>8456.0</c:v>
                </c:pt>
                <c:pt idx="5466">
                  <c:v>8457.0</c:v>
                </c:pt>
                <c:pt idx="5467">
                  <c:v>8458.0</c:v>
                </c:pt>
                <c:pt idx="5468">
                  <c:v>8459.0</c:v>
                </c:pt>
                <c:pt idx="5469">
                  <c:v>8460.0</c:v>
                </c:pt>
                <c:pt idx="5470">
                  <c:v>8461.0</c:v>
                </c:pt>
                <c:pt idx="5471">
                  <c:v>8462.0</c:v>
                </c:pt>
                <c:pt idx="5472">
                  <c:v>8463.0</c:v>
                </c:pt>
                <c:pt idx="5473">
                  <c:v>8464.0</c:v>
                </c:pt>
                <c:pt idx="5474">
                  <c:v>8466.0</c:v>
                </c:pt>
                <c:pt idx="5475">
                  <c:v>8467.0</c:v>
                </c:pt>
                <c:pt idx="5476">
                  <c:v>8468.0</c:v>
                </c:pt>
                <c:pt idx="5477">
                  <c:v>8469.0</c:v>
                </c:pt>
                <c:pt idx="5478">
                  <c:v>8470.0</c:v>
                </c:pt>
                <c:pt idx="5479">
                  <c:v>8471.0</c:v>
                </c:pt>
                <c:pt idx="5480">
                  <c:v>8472.0</c:v>
                </c:pt>
                <c:pt idx="5481">
                  <c:v>8474.0</c:v>
                </c:pt>
                <c:pt idx="5482">
                  <c:v>8475.0</c:v>
                </c:pt>
                <c:pt idx="5483">
                  <c:v>8476.0</c:v>
                </c:pt>
                <c:pt idx="5484">
                  <c:v>8477.0</c:v>
                </c:pt>
                <c:pt idx="5485">
                  <c:v>8478.0</c:v>
                </c:pt>
                <c:pt idx="5486">
                  <c:v>8479.0</c:v>
                </c:pt>
                <c:pt idx="5487">
                  <c:v>8480.0</c:v>
                </c:pt>
                <c:pt idx="5488">
                  <c:v>8481.0</c:v>
                </c:pt>
                <c:pt idx="5489">
                  <c:v>8482.0</c:v>
                </c:pt>
                <c:pt idx="5490">
                  <c:v>8483.0</c:v>
                </c:pt>
                <c:pt idx="5491">
                  <c:v>8484.0</c:v>
                </c:pt>
                <c:pt idx="5492">
                  <c:v>8485.0</c:v>
                </c:pt>
                <c:pt idx="5493">
                  <c:v>8486.0</c:v>
                </c:pt>
                <c:pt idx="5494">
                  <c:v>8488.0</c:v>
                </c:pt>
                <c:pt idx="5495">
                  <c:v>8489.0</c:v>
                </c:pt>
                <c:pt idx="5496">
                  <c:v>8490.0</c:v>
                </c:pt>
                <c:pt idx="5497">
                  <c:v>8492.0</c:v>
                </c:pt>
                <c:pt idx="5498">
                  <c:v>8493.0</c:v>
                </c:pt>
                <c:pt idx="5499">
                  <c:v>8494.0</c:v>
                </c:pt>
                <c:pt idx="5500">
                  <c:v>8495.0</c:v>
                </c:pt>
                <c:pt idx="5501">
                  <c:v>8496.0</c:v>
                </c:pt>
                <c:pt idx="5502">
                  <c:v>8497.0</c:v>
                </c:pt>
                <c:pt idx="5503">
                  <c:v>8498.0</c:v>
                </c:pt>
                <c:pt idx="5504">
                  <c:v>8499.0</c:v>
                </c:pt>
                <c:pt idx="5505">
                  <c:v>8500.0</c:v>
                </c:pt>
                <c:pt idx="5506">
                  <c:v>8504.0</c:v>
                </c:pt>
                <c:pt idx="5507">
                  <c:v>8506.0</c:v>
                </c:pt>
                <c:pt idx="5508">
                  <c:v>8507.0</c:v>
                </c:pt>
                <c:pt idx="5509">
                  <c:v>8508.0</c:v>
                </c:pt>
                <c:pt idx="5510">
                  <c:v>8512.0</c:v>
                </c:pt>
                <c:pt idx="5511">
                  <c:v>8513.0</c:v>
                </c:pt>
                <c:pt idx="5512">
                  <c:v>8514.0</c:v>
                </c:pt>
                <c:pt idx="5513">
                  <c:v>8516.0</c:v>
                </c:pt>
                <c:pt idx="5514">
                  <c:v>8517.0</c:v>
                </c:pt>
                <c:pt idx="5515">
                  <c:v>8520.0</c:v>
                </c:pt>
                <c:pt idx="5516">
                  <c:v>8521.0</c:v>
                </c:pt>
                <c:pt idx="5517">
                  <c:v>8522.0</c:v>
                </c:pt>
                <c:pt idx="5518">
                  <c:v>8524.0</c:v>
                </c:pt>
                <c:pt idx="5519">
                  <c:v>8525.0</c:v>
                </c:pt>
                <c:pt idx="5520">
                  <c:v>8527.0</c:v>
                </c:pt>
                <c:pt idx="5521">
                  <c:v>8529.0</c:v>
                </c:pt>
                <c:pt idx="5522">
                  <c:v>8530.0</c:v>
                </c:pt>
                <c:pt idx="5523">
                  <c:v>8531.0</c:v>
                </c:pt>
                <c:pt idx="5524">
                  <c:v>8532.0</c:v>
                </c:pt>
                <c:pt idx="5525">
                  <c:v>8533.0</c:v>
                </c:pt>
                <c:pt idx="5526">
                  <c:v>8534.0</c:v>
                </c:pt>
                <c:pt idx="5527">
                  <c:v>8536.0</c:v>
                </c:pt>
                <c:pt idx="5528">
                  <c:v>8537.0</c:v>
                </c:pt>
                <c:pt idx="5529">
                  <c:v>8538.0</c:v>
                </c:pt>
                <c:pt idx="5530">
                  <c:v>8539.0</c:v>
                </c:pt>
                <c:pt idx="5531">
                  <c:v>8540.0</c:v>
                </c:pt>
                <c:pt idx="5532">
                  <c:v>8541.0</c:v>
                </c:pt>
                <c:pt idx="5533">
                  <c:v>8542.0</c:v>
                </c:pt>
                <c:pt idx="5534">
                  <c:v>8544.0</c:v>
                </c:pt>
                <c:pt idx="5535">
                  <c:v>8545.0</c:v>
                </c:pt>
                <c:pt idx="5536">
                  <c:v>8549.0</c:v>
                </c:pt>
                <c:pt idx="5537">
                  <c:v>8550.0</c:v>
                </c:pt>
                <c:pt idx="5538">
                  <c:v>8552.0</c:v>
                </c:pt>
                <c:pt idx="5539">
                  <c:v>8553.0</c:v>
                </c:pt>
                <c:pt idx="5540">
                  <c:v>8554.0</c:v>
                </c:pt>
                <c:pt idx="5541">
                  <c:v>8555.0</c:v>
                </c:pt>
                <c:pt idx="5542">
                  <c:v>8558.0</c:v>
                </c:pt>
                <c:pt idx="5543">
                  <c:v>8560.0</c:v>
                </c:pt>
                <c:pt idx="5544">
                  <c:v>8561.0</c:v>
                </c:pt>
                <c:pt idx="5545">
                  <c:v>8562.0</c:v>
                </c:pt>
                <c:pt idx="5546">
                  <c:v>8563.0</c:v>
                </c:pt>
                <c:pt idx="5547">
                  <c:v>8564.0</c:v>
                </c:pt>
                <c:pt idx="5548">
                  <c:v>8569.0</c:v>
                </c:pt>
                <c:pt idx="5549">
                  <c:v>8570.0</c:v>
                </c:pt>
                <c:pt idx="5550">
                  <c:v>8571.0</c:v>
                </c:pt>
                <c:pt idx="5551">
                  <c:v>8572.0</c:v>
                </c:pt>
                <c:pt idx="5552">
                  <c:v>8573.0</c:v>
                </c:pt>
                <c:pt idx="5553">
                  <c:v>8574.0</c:v>
                </c:pt>
                <c:pt idx="5554">
                  <c:v>8575.0</c:v>
                </c:pt>
                <c:pt idx="5555">
                  <c:v>8577.0</c:v>
                </c:pt>
                <c:pt idx="5556">
                  <c:v>8578.0</c:v>
                </c:pt>
                <c:pt idx="5557">
                  <c:v>8579.0</c:v>
                </c:pt>
                <c:pt idx="5558">
                  <c:v>8583.0</c:v>
                </c:pt>
                <c:pt idx="5559">
                  <c:v>8584.0</c:v>
                </c:pt>
                <c:pt idx="5560">
                  <c:v>8585.0</c:v>
                </c:pt>
                <c:pt idx="5561">
                  <c:v>8587.0</c:v>
                </c:pt>
                <c:pt idx="5562">
                  <c:v>8589.0</c:v>
                </c:pt>
                <c:pt idx="5563">
                  <c:v>8592.0</c:v>
                </c:pt>
                <c:pt idx="5564">
                  <c:v>8594.0</c:v>
                </c:pt>
                <c:pt idx="5565">
                  <c:v>8595.0</c:v>
                </c:pt>
                <c:pt idx="5566">
                  <c:v>8596.0</c:v>
                </c:pt>
                <c:pt idx="5567">
                  <c:v>8597.0</c:v>
                </c:pt>
                <c:pt idx="5568">
                  <c:v>8598.0</c:v>
                </c:pt>
                <c:pt idx="5569">
                  <c:v>8599.0</c:v>
                </c:pt>
                <c:pt idx="5570">
                  <c:v>8600.0</c:v>
                </c:pt>
                <c:pt idx="5571">
                  <c:v>8601.0</c:v>
                </c:pt>
                <c:pt idx="5572">
                  <c:v>8603.0</c:v>
                </c:pt>
                <c:pt idx="5573">
                  <c:v>8604.0</c:v>
                </c:pt>
                <c:pt idx="5574">
                  <c:v>8605.0</c:v>
                </c:pt>
                <c:pt idx="5575">
                  <c:v>8607.0</c:v>
                </c:pt>
                <c:pt idx="5576">
                  <c:v>8608.0</c:v>
                </c:pt>
                <c:pt idx="5577">
                  <c:v>8610.0</c:v>
                </c:pt>
                <c:pt idx="5578">
                  <c:v>8611.0</c:v>
                </c:pt>
                <c:pt idx="5579">
                  <c:v>8614.0</c:v>
                </c:pt>
                <c:pt idx="5580">
                  <c:v>8615.0</c:v>
                </c:pt>
                <c:pt idx="5581">
                  <c:v>8620.0</c:v>
                </c:pt>
                <c:pt idx="5582">
                  <c:v>8622.0</c:v>
                </c:pt>
                <c:pt idx="5583">
                  <c:v>8623.0</c:v>
                </c:pt>
                <c:pt idx="5584">
                  <c:v>8626.0</c:v>
                </c:pt>
                <c:pt idx="5585">
                  <c:v>8627.0</c:v>
                </c:pt>
                <c:pt idx="5586">
                  <c:v>8628.0</c:v>
                </c:pt>
                <c:pt idx="5587">
                  <c:v>8632.0</c:v>
                </c:pt>
                <c:pt idx="5588">
                  <c:v>8633.0</c:v>
                </c:pt>
                <c:pt idx="5589">
                  <c:v>8634.0</c:v>
                </c:pt>
                <c:pt idx="5590">
                  <c:v>8635.0</c:v>
                </c:pt>
                <c:pt idx="5591">
                  <c:v>8637.0</c:v>
                </c:pt>
                <c:pt idx="5592">
                  <c:v>8639.0</c:v>
                </c:pt>
                <c:pt idx="5593">
                  <c:v>8642.0</c:v>
                </c:pt>
                <c:pt idx="5594">
                  <c:v>8644.0</c:v>
                </c:pt>
                <c:pt idx="5595">
                  <c:v>8645.0</c:v>
                </c:pt>
                <c:pt idx="5596">
                  <c:v>8646.0</c:v>
                </c:pt>
                <c:pt idx="5597">
                  <c:v>8647.0</c:v>
                </c:pt>
                <c:pt idx="5598">
                  <c:v>8648.0</c:v>
                </c:pt>
                <c:pt idx="5599">
                  <c:v>8649.0</c:v>
                </c:pt>
                <c:pt idx="5600">
                  <c:v>8650.0</c:v>
                </c:pt>
                <c:pt idx="5601">
                  <c:v>8651.0</c:v>
                </c:pt>
                <c:pt idx="5602">
                  <c:v>8652.0</c:v>
                </c:pt>
                <c:pt idx="5603">
                  <c:v>8654.0</c:v>
                </c:pt>
                <c:pt idx="5604">
                  <c:v>8655.0</c:v>
                </c:pt>
                <c:pt idx="5605">
                  <c:v>8658.0</c:v>
                </c:pt>
                <c:pt idx="5606">
                  <c:v>8660.0</c:v>
                </c:pt>
                <c:pt idx="5607">
                  <c:v>8661.0</c:v>
                </c:pt>
                <c:pt idx="5608">
                  <c:v>8664.0</c:v>
                </c:pt>
                <c:pt idx="5609">
                  <c:v>8665.0</c:v>
                </c:pt>
                <c:pt idx="5610">
                  <c:v>8666.0</c:v>
                </c:pt>
                <c:pt idx="5611">
                  <c:v>8667.0</c:v>
                </c:pt>
                <c:pt idx="5612">
                  <c:v>8670.0</c:v>
                </c:pt>
                <c:pt idx="5613">
                  <c:v>8671.0</c:v>
                </c:pt>
                <c:pt idx="5614">
                  <c:v>8672.0</c:v>
                </c:pt>
                <c:pt idx="5615">
                  <c:v>8673.0</c:v>
                </c:pt>
                <c:pt idx="5616">
                  <c:v>8674.0</c:v>
                </c:pt>
                <c:pt idx="5617">
                  <c:v>8676.0</c:v>
                </c:pt>
                <c:pt idx="5618">
                  <c:v>8677.0</c:v>
                </c:pt>
                <c:pt idx="5619">
                  <c:v>8678.0</c:v>
                </c:pt>
                <c:pt idx="5620">
                  <c:v>8679.0</c:v>
                </c:pt>
                <c:pt idx="5621">
                  <c:v>8680.0</c:v>
                </c:pt>
                <c:pt idx="5622">
                  <c:v>8681.0</c:v>
                </c:pt>
                <c:pt idx="5623">
                  <c:v>8683.0</c:v>
                </c:pt>
                <c:pt idx="5624">
                  <c:v>8684.0</c:v>
                </c:pt>
                <c:pt idx="5625">
                  <c:v>8686.0</c:v>
                </c:pt>
                <c:pt idx="5626">
                  <c:v>8687.0</c:v>
                </c:pt>
                <c:pt idx="5627">
                  <c:v>8688.0</c:v>
                </c:pt>
                <c:pt idx="5628">
                  <c:v>8689.0</c:v>
                </c:pt>
                <c:pt idx="5629">
                  <c:v>8690.0</c:v>
                </c:pt>
                <c:pt idx="5630">
                  <c:v>8691.0</c:v>
                </c:pt>
                <c:pt idx="5631">
                  <c:v>8692.0</c:v>
                </c:pt>
                <c:pt idx="5632">
                  <c:v>8693.0</c:v>
                </c:pt>
                <c:pt idx="5633">
                  <c:v>8694.0</c:v>
                </c:pt>
                <c:pt idx="5634">
                  <c:v>8695.0</c:v>
                </c:pt>
                <c:pt idx="5635">
                  <c:v>8696.0</c:v>
                </c:pt>
                <c:pt idx="5636">
                  <c:v>8697.0</c:v>
                </c:pt>
                <c:pt idx="5637">
                  <c:v>8698.0</c:v>
                </c:pt>
                <c:pt idx="5638">
                  <c:v>8699.0</c:v>
                </c:pt>
                <c:pt idx="5639">
                  <c:v>8700.0</c:v>
                </c:pt>
                <c:pt idx="5640">
                  <c:v>8702.0</c:v>
                </c:pt>
                <c:pt idx="5641">
                  <c:v>8703.0</c:v>
                </c:pt>
                <c:pt idx="5642">
                  <c:v>8704.0</c:v>
                </c:pt>
                <c:pt idx="5643">
                  <c:v>8705.0</c:v>
                </c:pt>
                <c:pt idx="5644">
                  <c:v>8706.0</c:v>
                </c:pt>
                <c:pt idx="5645">
                  <c:v>8707.0</c:v>
                </c:pt>
                <c:pt idx="5646">
                  <c:v>8708.0</c:v>
                </c:pt>
                <c:pt idx="5647">
                  <c:v>8709.0</c:v>
                </c:pt>
                <c:pt idx="5648">
                  <c:v>8710.0</c:v>
                </c:pt>
                <c:pt idx="5649">
                  <c:v>8711.0</c:v>
                </c:pt>
                <c:pt idx="5650">
                  <c:v>8712.0</c:v>
                </c:pt>
                <c:pt idx="5651">
                  <c:v>8713.0</c:v>
                </c:pt>
                <c:pt idx="5652">
                  <c:v>8714.0</c:v>
                </c:pt>
                <c:pt idx="5653">
                  <c:v>8715.0</c:v>
                </c:pt>
                <c:pt idx="5654">
                  <c:v>8716.0</c:v>
                </c:pt>
                <c:pt idx="5655">
                  <c:v>8718.0</c:v>
                </c:pt>
                <c:pt idx="5656">
                  <c:v>8719.0</c:v>
                </c:pt>
                <c:pt idx="5657">
                  <c:v>8720.0</c:v>
                </c:pt>
                <c:pt idx="5658">
                  <c:v>8721.0</c:v>
                </c:pt>
                <c:pt idx="5659">
                  <c:v>8722.0</c:v>
                </c:pt>
                <c:pt idx="5660">
                  <c:v>8723.0</c:v>
                </c:pt>
                <c:pt idx="5661">
                  <c:v>8725.0</c:v>
                </c:pt>
                <c:pt idx="5662">
                  <c:v>8726.0</c:v>
                </c:pt>
                <c:pt idx="5663">
                  <c:v>8727.0</c:v>
                </c:pt>
                <c:pt idx="5664">
                  <c:v>8728.0</c:v>
                </c:pt>
                <c:pt idx="5665">
                  <c:v>8729.0</c:v>
                </c:pt>
                <c:pt idx="5666">
                  <c:v>8730.0</c:v>
                </c:pt>
                <c:pt idx="5667">
                  <c:v>8731.0</c:v>
                </c:pt>
                <c:pt idx="5668">
                  <c:v>8732.0</c:v>
                </c:pt>
                <c:pt idx="5669">
                  <c:v>8733.0</c:v>
                </c:pt>
                <c:pt idx="5670">
                  <c:v>8734.0</c:v>
                </c:pt>
                <c:pt idx="5671">
                  <c:v>8735.0</c:v>
                </c:pt>
                <c:pt idx="5672">
                  <c:v>8736.0</c:v>
                </c:pt>
                <c:pt idx="5673">
                  <c:v>8737.0</c:v>
                </c:pt>
                <c:pt idx="5674">
                  <c:v>8738.0</c:v>
                </c:pt>
                <c:pt idx="5675">
                  <c:v>8739.0</c:v>
                </c:pt>
                <c:pt idx="5676">
                  <c:v>8740.0</c:v>
                </c:pt>
                <c:pt idx="5677">
                  <c:v>8741.0</c:v>
                </c:pt>
                <c:pt idx="5678">
                  <c:v>8742.0</c:v>
                </c:pt>
                <c:pt idx="5679">
                  <c:v>8743.0</c:v>
                </c:pt>
                <c:pt idx="5680">
                  <c:v>8744.0</c:v>
                </c:pt>
                <c:pt idx="5681">
                  <c:v>8745.0</c:v>
                </c:pt>
                <c:pt idx="5682">
                  <c:v>8746.0</c:v>
                </c:pt>
                <c:pt idx="5683">
                  <c:v>8747.0</c:v>
                </c:pt>
                <c:pt idx="5684">
                  <c:v>8748.0</c:v>
                </c:pt>
                <c:pt idx="5685">
                  <c:v>8749.0</c:v>
                </c:pt>
                <c:pt idx="5686">
                  <c:v>8750.0</c:v>
                </c:pt>
                <c:pt idx="5687">
                  <c:v>8751.0</c:v>
                </c:pt>
                <c:pt idx="5688">
                  <c:v>8752.0</c:v>
                </c:pt>
                <c:pt idx="5689">
                  <c:v>8753.0</c:v>
                </c:pt>
                <c:pt idx="5690">
                  <c:v>8754.0</c:v>
                </c:pt>
                <c:pt idx="5691">
                  <c:v>8755.0</c:v>
                </c:pt>
                <c:pt idx="5692">
                  <c:v>8756.0</c:v>
                </c:pt>
                <c:pt idx="5693">
                  <c:v>8757.0</c:v>
                </c:pt>
                <c:pt idx="5694">
                  <c:v>8758.0</c:v>
                </c:pt>
                <c:pt idx="5695">
                  <c:v>8759.0</c:v>
                </c:pt>
                <c:pt idx="5696">
                  <c:v>8760.0</c:v>
                </c:pt>
                <c:pt idx="5697">
                  <c:v>8761.0</c:v>
                </c:pt>
                <c:pt idx="5698">
                  <c:v>8762.0</c:v>
                </c:pt>
                <c:pt idx="5699">
                  <c:v>8763.0</c:v>
                </c:pt>
                <c:pt idx="5700">
                  <c:v>8764.0</c:v>
                </c:pt>
                <c:pt idx="5701">
                  <c:v>8765.0</c:v>
                </c:pt>
                <c:pt idx="5702">
                  <c:v>8766.0</c:v>
                </c:pt>
                <c:pt idx="5703">
                  <c:v>8767.0</c:v>
                </c:pt>
                <c:pt idx="5704">
                  <c:v>8768.0</c:v>
                </c:pt>
                <c:pt idx="5705">
                  <c:v>8769.0</c:v>
                </c:pt>
                <c:pt idx="5706">
                  <c:v>8770.0</c:v>
                </c:pt>
                <c:pt idx="5707">
                  <c:v>8771.0</c:v>
                </c:pt>
                <c:pt idx="5708">
                  <c:v>8772.0</c:v>
                </c:pt>
                <c:pt idx="5709">
                  <c:v>8773.0</c:v>
                </c:pt>
                <c:pt idx="5710">
                  <c:v>8774.0</c:v>
                </c:pt>
                <c:pt idx="5711">
                  <c:v>8775.0</c:v>
                </c:pt>
                <c:pt idx="5712">
                  <c:v>8776.0</c:v>
                </c:pt>
                <c:pt idx="5713">
                  <c:v>8777.0</c:v>
                </c:pt>
                <c:pt idx="5714">
                  <c:v>8778.0</c:v>
                </c:pt>
                <c:pt idx="5715">
                  <c:v>8779.0</c:v>
                </c:pt>
                <c:pt idx="5716">
                  <c:v>8780.0</c:v>
                </c:pt>
                <c:pt idx="5717">
                  <c:v>8781.0</c:v>
                </c:pt>
                <c:pt idx="5718">
                  <c:v>8782.0</c:v>
                </c:pt>
                <c:pt idx="5719">
                  <c:v>8783.0</c:v>
                </c:pt>
                <c:pt idx="5720">
                  <c:v>8784.0</c:v>
                </c:pt>
                <c:pt idx="5721">
                  <c:v>8785.0</c:v>
                </c:pt>
                <c:pt idx="5722">
                  <c:v>8786.0</c:v>
                </c:pt>
                <c:pt idx="5723">
                  <c:v>8787.0</c:v>
                </c:pt>
                <c:pt idx="5724">
                  <c:v>8788.0</c:v>
                </c:pt>
                <c:pt idx="5725">
                  <c:v>8789.0</c:v>
                </c:pt>
                <c:pt idx="5726">
                  <c:v>8790.0</c:v>
                </c:pt>
                <c:pt idx="5727">
                  <c:v>8791.0</c:v>
                </c:pt>
                <c:pt idx="5728">
                  <c:v>8792.0</c:v>
                </c:pt>
                <c:pt idx="5729">
                  <c:v>8793.0</c:v>
                </c:pt>
                <c:pt idx="5730">
                  <c:v>8794.0</c:v>
                </c:pt>
                <c:pt idx="5731">
                  <c:v>8795.0</c:v>
                </c:pt>
                <c:pt idx="5732">
                  <c:v>8796.0</c:v>
                </c:pt>
                <c:pt idx="5733">
                  <c:v>8797.0</c:v>
                </c:pt>
                <c:pt idx="5734">
                  <c:v>8798.0</c:v>
                </c:pt>
                <c:pt idx="5735">
                  <c:v>8799.0</c:v>
                </c:pt>
                <c:pt idx="5736">
                  <c:v>8800.0</c:v>
                </c:pt>
                <c:pt idx="5737">
                  <c:v>8801.0</c:v>
                </c:pt>
                <c:pt idx="5738">
                  <c:v>8802.0</c:v>
                </c:pt>
                <c:pt idx="5739">
                  <c:v>8803.0</c:v>
                </c:pt>
                <c:pt idx="5740">
                  <c:v>8804.0</c:v>
                </c:pt>
                <c:pt idx="5741">
                  <c:v>8805.0</c:v>
                </c:pt>
                <c:pt idx="5742">
                  <c:v>8806.0</c:v>
                </c:pt>
                <c:pt idx="5743">
                  <c:v>8807.0</c:v>
                </c:pt>
                <c:pt idx="5744">
                  <c:v>8808.0</c:v>
                </c:pt>
                <c:pt idx="5745">
                  <c:v>8809.0</c:v>
                </c:pt>
                <c:pt idx="5746">
                  <c:v>8810.0</c:v>
                </c:pt>
                <c:pt idx="5747">
                  <c:v>8811.0</c:v>
                </c:pt>
                <c:pt idx="5748">
                  <c:v>8812.0</c:v>
                </c:pt>
                <c:pt idx="5749">
                  <c:v>8814.0</c:v>
                </c:pt>
                <c:pt idx="5750">
                  <c:v>8815.0</c:v>
                </c:pt>
                <c:pt idx="5751">
                  <c:v>8816.0</c:v>
                </c:pt>
                <c:pt idx="5752">
                  <c:v>8817.0</c:v>
                </c:pt>
                <c:pt idx="5753">
                  <c:v>8819.0</c:v>
                </c:pt>
                <c:pt idx="5754">
                  <c:v>8822.0</c:v>
                </c:pt>
                <c:pt idx="5755">
                  <c:v>8824.0</c:v>
                </c:pt>
                <c:pt idx="5756">
                  <c:v>8827.0</c:v>
                </c:pt>
                <c:pt idx="5757">
                  <c:v>8828.0</c:v>
                </c:pt>
                <c:pt idx="5758">
                  <c:v>8829.0</c:v>
                </c:pt>
                <c:pt idx="5759">
                  <c:v>8833.0</c:v>
                </c:pt>
                <c:pt idx="5760">
                  <c:v>8834.0</c:v>
                </c:pt>
                <c:pt idx="5761">
                  <c:v>8835.0</c:v>
                </c:pt>
                <c:pt idx="5762">
                  <c:v>8836.0</c:v>
                </c:pt>
                <c:pt idx="5763">
                  <c:v>8842.0</c:v>
                </c:pt>
                <c:pt idx="5764">
                  <c:v>8844.0</c:v>
                </c:pt>
                <c:pt idx="5765">
                  <c:v>8848.0</c:v>
                </c:pt>
                <c:pt idx="5766">
                  <c:v>8849.0</c:v>
                </c:pt>
                <c:pt idx="5767">
                  <c:v>8853.0</c:v>
                </c:pt>
                <c:pt idx="5768">
                  <c:v>8855.0</c:v>
                </c:pt>
                <c:pt idx="5769">
                  <c:v>8856.0</c:v>
                </c:pt>
                <c:pt idx="5770">
                  <c:v>8857.0</c:v>
                </c:pt>
                <c:pt idx="5771">
                  <c:v>8859.0</c:v>
                </c:pt>
                <c:pt idx="5772">
                  <c:v>8860.0</c:v>
                </c:pt>
                <c:pt idx="5773">
                  <c:v>8861.0</c:v>
                </c:pt>
                <c:pt idx="5774">
                  <c:v>8862.0</c:v>
                </c:pt>
                <c:pt idx="5775">
                  <c:v>8863.0</c:v>
                </c:pt>
                <c:pt idx="5776">
                  <c:v>8865.0</c:v>
                </c:pt>
                <c:pt idx="5777">
                  <c:v>8867.0</c:v>
                </c:pt>
                <c:pt idx="5778">
                  <c:v>8876.0</c:v>
                </c:pt>
                <c:pt idx="5779">
                  <c:v>8877.0</c:v>
                </c:pt>
                <c:pt idx="5780">
                  <c:v>8878.0</c:v>
                </c:pt>
                <c:pt idx="5781">
                  <c:v>8882.0</c:v>
                </c:pt>
                <c:pt idx="5782">
                  <c:v>8883.0</c:v>
                </c:pt>
                <c:pt idx="5783">
                  <c:v>8886.0</c:v>
                </c:pt>
                <c:pt idx="5784">
                  <c:v>8891.0</c:v>
                </c:pt>
                <c:pt idx="5785">
                  <c:v>8893.0</c:v>
                </c:pt>
                <c:pt idx="5786">
                  <c:v>8895.0</c:v>
                </c:pt>
                <c:pt idx="5787">
                  <c:v>8896.0</c:v>
                </c:pt>
                <c:pt idx="5788">
                  <c:v>8901.0</c:v>
                </c:pt>
                <c:pt idx="5789">
                  <c:v>8902.0</c:v>
                </c:pt>
                <c:pt idx="5790">
                  <c:v>8904.0</c:v>
                </c:pt>
                <c:pt idx="5791">
                  <c:v>8906.0</c:v>
                </c:pt>
                <c:pt idx="5792">
                  <c:v>8909.0</c:v>
                </c:pt>
                <c:pt idx="5793">
                  <c:v>8911.0</c:v>
                </c:pt>
                <c:pt idx="5794">
                  <c:v>8912.0</c:v>
                </c:pt>
                <c:pt idx="5795">
                  <c:v>8916.0</c:v>
                </c:pt>
                <c:pt idx="5796">
                  <c:v>8917.0</c:v>
                </c:pt>
                <c:pt idx="5797">
                  <c:v>8919.0</c:v>
                </c:pt>
                <c:pt idx="5798">
                  <c:v>8922.0</c:v>
                </c:pt>
                <c:pt idx="5799">
                  <c:v>8925.0</c:v>
                </c:pt>
                <c:pt idx="5800">
                  <c:v>8926.0</c:v>
                </c:pt>
                <c:pt idx="5801">
                  <c:v>8928.0</c:v>
                </c:pt>
                <c:pt idx="5802">
                  <c:v>8929.0</c:v>
                </c:pt>
                <c:pt idx="5803">
                  <c:v>8930.0</c:v>
                </c:pt>
                <c:pt idx="5804">
                  <c:v>8931.0</c:v>
                </c:pt>
                <c:pt idx="5805">
                  <c:v>8933.0</c:v>
                </c:pt>
                <c:pt idx="5806">
                  <c:v>8934.0</c:v>
                </c:pt>
                <c:pt idx="5807">
                  <c:v>8936.0</c:v>
                </c:pt>
                <c:pt idx="5808">
                  <c:v>8937.0</c:v>
                </c:pt>
                <c:pt idx="5809">
                  <c:v>8938.0</c:v>
                </c:pt>
                <c:pt idx="5810">
                  <c:v>8940.0</c:v>
                </c:pt>
                <c:pt idx="5811">
                  <c:v>8945.0</c:v>
                </c:pt>
                <c:pt idx="5812">
                  <c:v>8946.0</c:v>
                </c:pt>
                <c:pt idx="5813">
                  <c:v>8948.0</c:v>
                </c:pt>
                <c:pt idx="5814">
                  <c:v>8949.0</c:v>
                </c:pt>
                <c:pt idx="5815">
                  <c:v>8951.0</c:v>
                </c:pt>
                <c:pt idx="5816">
                  <c:v>8952.0</c:v>
                </c:pt>
                <c:pt idx="5817">
                  <c:v>8953.0</c:v>
                </c:pt>
                <c:pt idx="5818">
                  <c:v>8955.0</c:v>
                </c:pt>
                <c:pt idx="5819">
                  <c:v>8956.0</c:v>
                </c:pt>
                <c:pt idx="5820">
                  <c:v>8959.0</c:v>
                </c:pt>
                <c:pt idx="5821">
                  <c:v>8961.0</c:v>
                </c:pt>
                <c:pt idx="5822">
                  <c:v>8962.0</c:v>
                </c:pt>
                <c:pt idx="5823">
                  <c:v>8964.0</c:v>
                </c:pt>
                <c:pt idx="5824">
                  <c:v>8967.0</c:v>
                </c:pt>
                <c:pt idx="5825">
                  <c:v>8968.0</c:v>
                </c:pt>
                <c:pt idx="5826">
                  <c:v>8969.0</c:v>
                </c:pt>
                <c:pt idx="5827">
                  <c:v>8973.0</c:v>
                </c:pt>
                <c:pt idx="5828">
                  <c:v>8974.0</c:v>
                </c:pt>
                <c:pt idx="5829">
                  <c:v>8977.0</c:v>
                </c:pt>
                <c:pt idx="5830">
                  <c:v>8978.0</c:v>
                </c:pt>
                <c:pt idx="5831">
                  <c:v>8979.0</c:v>
                </c:pt>
                <c:pt idx="5832">
                  <c:v>8980.0</c:v>
                </c:pt>
                <c:pt idx="5833">
                  <c:v>8981.0</c:v>
                </c:pt>
                <c:pt idx="5834">
                  <c:v>8982.0</c:v>
                </c:pt>
                <c:pt idx="5835">
                  <c:v>8983.0</c:v>
                </c:pt>
                <c:pt idx="5836">
                  <c:v>8986.0</c:v>
                </c:pt>
                <c:pt idx="5837">
                  <c:v>8987.0</c:v>
                </c:pt>
                <c:pt idx="5838">
                  <c:v>8990.0</c:v>
                </c:pt>
                <c:pt idx="5839">
                  <c:v>8994.0</c:v>
                </c:pt>
                <c:pt idx="5840">
                  <c:v>8999.0</c:v>
                </c:pt>
                <c:pt idx="5841">
                  <c:v>9001.0</c:v>
                </c:pt>
                <c:pt idx="5842">
                  <c:v>9002.0</c:v>
                </c:pt>
                <c:pt idx="5843">
                  <c:v>9005.0</c:v>
                </c:pt>
                <c:pt idx="5844">
                  <c:v>9006.0</c:v>
                </c:pt>
                <c:pt idx="5845">
                  <c:v>9009.0</c:v>
                </c:pt>
                <c:pt idx="5846">
                  <c:v>9012.0</c:v>
                </c:pt>
                <c:pt idx="5847">
                  <c:v>9013.0</c:v>
                </c:pt>
                <c:pt idx="5848">
                  <c:v>9016.0</c:v>
                </c:pt>
                <c:pt idx="5849">
                  <c:v>9017.0</c:v>
                </c:pt>
                <c:pt idx="5850">
                  <c:v>9021.0</c:v>
                </c:pt>
                <c:pt idx="5851">
                  <c:v>9023.0</c:v>
                </c:pt>
                <c:pt idx="5852">
                  <c:v>9026.0</c:v>
                </c:pt>
                <c:pt idx="5853">
                  <c:v>9030.0</c:v>
                </c:pt>
                <c:pt idx="5854">
                  <c:v>9038.0</c:v>
                </c:pt>
                <c:pt idx="5855">
                  <c:v>9039.0</c:v>
                </c:pt>
                <c:pt idx="5856">
                  <c:v>9045.0</c:v>
                </c:pt>
                <c:pt idx="5857">
                  <c:v>9049.0</c:v>
                </c:pt>
                <c:pt idx="5858">
                  <c:v>9051.0</c:v>
                </c:pt>
                <c:pt idx="5859">
                  <c:v>9052.0</c:v>
                </c:pt>
                <c:pt idx="5860">
                  <c:v>9056.0</c:v>
                </c:pt>
                <c:pt idx="5861">
                  <c:v>9058.0</c:v>
                </c:pt>
                <c:pt idx="5862">
                  <c:v>9059.0</c:v>
                </c:pt>
                <c:pt idx="5863">
                  <c:v>9063.0</c:v>
                </c:pt>
                <c:pt idx="5864">
                  <c:v>9064.0</c:v>
                </c:pt>
                <c:pt idx="5865">
                  <c:v>9066.0</c:v>
                </c:pt>
                <c:pt idx="5866">
                  <c:v>9067.0</c:v>
                </c:pt>
                <c:pt idx="5867">
                  <c:v>9068.0</c:v>
                </c:pt>
                <c:pt idx="5868">
                  <c:v>9071.0</c:v>
                </c:pt>
                <c:pt idx="5869">
                  <c:v>9074.0</c:v>
                </c:pt>
                <c:pt idx="5870">
                  <c:v>9075.0</c:v>
                </c:pt>
                <c:pt idx="5871">
                  <c:v>9078.0</c:v>
                </c:pt>
                <c:pt idx="5872">
                  <c:v>9079.0</c:v>
                </c:pt>
                <c:pt idx="5873">
                  <c:v>9085.0</c:v>
                </c:pt>
                <c:pt idx="5874">
                  <c:v>9086.0</c:v>
                </c:pt>
                <c:pt idx="5875">
                  <c:v>9089.0</c:v>
                </c:pt>
                <c:pt idx="5876">
                  <c:v>9095.0</c:v>
                </c:pt>
                <c:pt idx="5877">
                  <c:v>9099.0</c:v>
                </c:pt>
                <c:pt idx="5878">
                  <c:v>9102.0</c:v>
                </c:pt>
                <c:pt idx="5879">
                  <c:v>9107.0</c:v>
                </c:pt>
                <c:pt idx="5880">
                  <c:v>9108.0</c:v>
                </c:pt>
                <c:pt idx="5881">
                  <c:v>9110.0</c:v>
                </c:pt>
                <c:pt idx="5882">
                  <c:v>9111.0</c:v>
                </c:pt>
                <c:pt idx="5883">
                  <c:v>9113.0</c:v>
                </c:pt>
                <c:pt idx="5884">
                  <c:v>9118.0</c:v>
                </c:pt>
                <c:pt idx="5885">
                  <c:v>9123.0</c:v>
                </c:pt>
                <c:pt idx="5886">
                  <c:v>9125.0</c:v>
                </c:pt>
                <c:pt idx="5887">
                  <c:v>9128.0</c:v>
                </c:pt>
                <c:pt idx="5888">
                  <c:v>9129.0</c:v>
                </c:pt>
                <c:pt idx="5889">
                  <c:v>9130.0</c:v>
                </c:pt>
                <c:pt idx="5890">
                  <c:v>9135.0</c:v>
                </c:pt>
                <c:pt idx="5891">
                  <c:v>9137.0</c:v>
                </c:pt>
                <c:pt idx="5892">
                  <c:v>9138.0</c:v>
                </c:pt>
                <c:pt idx="5893">
                  <c:v>9143.0</c:v>
                </c:pt>
                <c:pt idx="5894">
                  <c:v>9144.0</c:v>
                </c:pt>
                <c:pt idx="5895">
                  <c:v>9145.0</c:v>
                </c:pt>
                <c:pt idx="5896">
                  <c:v>9149.0</c:v>
                </c:pt>
                <c:pt idx="5897">
                  <c:v>9154.0</c:v>
                </c:pt>
                <c:pt idx="5898">
                  <c:v>9158.0</c:v>
                </c:pt>
                <c:pt idx="5899">
                  <c:v>9162.0</c:v>
                </c:pt>
                <c:pt idx="5900">
                  <c:v>9166.0</c:v>
                </c:pt>
                <c:pt idx="5901">
                  <c:v>9168.0</c:v>
                </c:pt>
                <c:pt idx="5902">
                  <c:v>9169.0</c:v>
                </c:pt>
                <c:pt idx="5903">
                  <c:v>9173.0</c:v>
                </c:pt>
                <c:pt idx="5904">
                  <c:v>9175.0</c:v>
                </c:pt>
                <c:pt idx="5905">
                  <c:v>9179.0</c:v>
                </c:pt>
                <c:pt idx="5906">
                  <c:v>9180.0</c:v>
                </c:pt>
                <c:pt idx="5907">
                  <c:v>9184.0</c:v>
                </c:pt>
                <c:pt idx="5908">
                  <c:v>9185.0</c:v>
                </c:pt>
                <c:pt idx="5909">
                  <c:v>9189.0</c:v>
                </c:pt>
                <c:pt idx="5910">
                  <c:v>9199.0</c:v>
                </c:pt>
                <c:pt idx="5911">
                  <c:v>9200.0</c:v>
                </c:pt>
                <c:pt idx="5912">
                  <c:v>9202.0</c:v>
                </c:pt>
                <c:pt idx="5913">
                  <c:v>9205.0</c:v>
                </c:pt>
                <c:pt idx="5914">
                  <c:v>9209.0</c:v>
                </c:pt>
                <c:pt idx="5915">
                  <c:v>9215.0</c:v>
                </c:pt>
                <c:pt idx="5916">
                  <c:v>9217.0</c:v>
                </c:pt>
                <c:pt idx="5917">
                  <c:v>9218.0</c:v>
                </c:pt>
                <c:pt idx="5918">
                  <c:v>9219.0</c:v>
                </c:pt>
                <c:pt idx="5919">
                  <c:v>9220.0</c:v>
                </c:pt>
                <c:pt idx="5920">
                  <c:v>9222.0</c:v>
                </c:pt>
                <c:pt idx="5921">
                  <c:v>9223.0</c:v>
                </c:pt>
                <c:pt idx="5922">
                  <c:v>9228.0</c:v>
                </c:pt>
                <c:pt idx="5923">
                  <c:v>9233.0</c:v>
                </c:pt>
                <c:pt idx="5924">
                  <c:v>9234.0</c:v>
                </c:pt>
                <c:pt idx="5925">
                  <c:v>9239.0</c:v>
                </c:pt>
                <c:pt idx="5926">
                  <c:v>9240.0</c:v>
                </c:pt>
              </c:numCache>
            </c:numRef>
          </c:yVal>
          <c:smooth val="1"/>
        </c:ser>
        <c:ser>
          <c:idx val="1"/>
          <c:order val="1"/>
          <c:tx>
            <c:v>2010</c:v>
          </c:tx>
          <c:spPr>
            <a:ln w="38100">
              <a:solidFill>
                <a:srgbClr val="00B050"/>
              </a:solidFill>
              <a:prstDash val="solid"/>
            </a:ln>
          </c:spPr>
          <c:marker>
            <c:symbol val="none"/>
          </c:marker>
          <c:xVal>
            <c:numRef>
              <c:f>Werte!$E$1:$E$6948</c:f>
              <c:numCache>
                <c:formatCode>General</c:formatCode>
                <c:ptCount val="6948"/>
                <c:pt idx="0">
                  <c:v>8734.75</c:v>
                </c:pt>
                <c:pt idx="1">
                  <c:v>8758.5</c:v>
                </c:pt>
                <c:pt idx="2">
                  <c:v>8758.25</c:v>
                </c:pt>
                <c:pt idx="3">
                  <c:v>8733.75</c:v>
                </c:pt>
                <c:pt idx="4">
                  <c:v>8733.5</c:v>
                </c:pt>
                <c:pt idx="5">
                  <c:v>8733.25</c:v>
                </c:pt>
                <c:pt idx="6">
                  <c:v>8733.0</c:v>
                </c:pt>
                <c:pt idx="7">
                  <c:v>8732.75</c:v>
                </c:pt>
                <c:pt idx="8">
                  <c:v>8732.5</c:v>
                </c:pt>
                <c:pt idx="9">
                  <c:v>8732.25</c:v>
                </c:pt>
                <c:pt idx="10">
                  <c:v>8731.75</c:v>
                </c:pt>
                <c:pt idx="11">
                  <c:v>8731.0</c:v>
                </c:pt>
                <c:pt idx="12">
                  <c:v>8730.75</c:v>
                </c:pt>
                <c:pt idx="13">
                  <c:v>8730.5</c:v>
                </c:pt>
                <c:pt idx="14">
                  <c:v>8730.25</c:v>
                </c:pt>
                <c:pt idx="15">
                  <c:v>8730.0</c:v>
                </c:pt>
                <c:pt idx="16">
                  <c:v>8729.75</c:v>
                </c:pt>
                <c:pt idx="17">
                  <c:v>8729.5</c:v>
                </c:pt>
                <c:pt idx="18">
                  <c:v>8729.25</c:v>
                </c:pt>
                <c:pt idx="19">
                  <c:v>8728.75</c:v>
                </c:pt>
                <c:pt idx="20">
                  <c:v>8728.25</c:v>
                </c:pt>
                <c:pt idx="21">
                  <c:v>8728.0</c:v>
                </c:pt>
                <c:pt idx="22">
                  <c:v>8727.75</c:v>
                </c:pt>
                <c:pt idx="23">
                  <c:v>8727.5</c:v>
                </c:pt>
                <c:pt idx="24">
                  <c:v>8727.0</c:v>
                </c:pt>
                <c:pt idx="25">
                  <c:v>8726.75</c:v>
                </c:pt>
                <c:pt idx="26">
                  <c:v>8726.5</c:v>
                </c:pt>
                <c:pt idx="27">
                  <c:v>8726.25</c:v>
                </c:pt>
                <c:pt idx="28">
                  <c:v>8726.0</c:v>
                </c:pt>
                <c:pt idx="29">
                  <c:v>8725.25</c:v>
                </c:pt>
                <c:pt idx="30">
                  <c:v>8724.75</c:v>
                </c:pt>
                <c:pt idx="31">
                  <c:v>8724.5</c:v>
                </c:pt>
                <c:pt idx="32">
                  <c:v>8723.75</c:v>
                </c:pt>
                <c:pt idx="33">
                  <c:v>8723.25</c:v>
                </c:pt>
                <c:pt idx="34">
                  <c:v>8723.0</c:v>
                </c:pt>
                <c:pt idx="35">
                  <c:v>8722.75</c:v>
                </c:pt>
                <c:pt idx="36">
                  <c:v>8722.5</c:v>
                </c:pt>
                <c:pt idx="37">
                  <c:v>8721.75</c:v>
                </c:pt>
                <c:pt idx="38">
                  <c:v>8720.75</c:v>
                </c:pt>
                <c:pt idx="39">
                  <c:v>8720.5</c:v>
                </c:pt>
                <c:pt idx="40">
                  <c:v>8720.0</c:v>
                </c:pt>
                <c:pt idx="41">
                  <c:v>8719.75</c:v>
                </c:pt>
                <c:pt idx="42">
                  <c:v>8719.25</c:v>
                </c:pt>
                <c:pt idx="43">
                  <c:v>8718.5</c:v>
                </c:pt>
                <c:pt idx="44">
                  <c:v>8718.0</c:v>
                </c:pt>
                <c:pt idx="45">
                  <c:v>8717.0</c:v>
                </c:pt>
                <c:pt idx="46">
                  <c:v>8716.25</c:v>
                </c:pt>
                <c:pt idx="47">
                  <c:v>8716.0</c:v>
                </c:pt>
                <c:pt idx="48">
                  <c:v>8715.5</c:v>
                </c:pt>
                <c:pt idx="49">
                  <c:v>8715.25</c:v>
                </c:pt>
                <c:pt idx="50">
                  <c:v>8714.75</c:v>
                </c:pt>
                <c:pt idx="51">
                  <c:v>8713.75</c:v>
                </c:pt>
                <c:pt idx="52">
                  <c:v>8713.5</c:v>
                </c:pt>
                <c:pt idx="53">
                  <c:v>8713.25</c:v>
                </c:pt>
                <c:pt idx="54">
                  <c:v>8712.25</c:v>
                </c:pt>
                <c:pt idx="55">
                  <c:v>8711.5</c:v>
                </c:pt>
                <c:pt idx="56">
                  <c:v>8710.75</c:v>
                </c:pt>
                <c:pt idx="57">
                  <c:v>8710.5</c:v>
                </c:pt>
                <c:pt idx="58">
                  <c:v>8710.25</c:v>
                </c:pt>
                <c:pt idx="59">
                  <c:v>8709.75</c:v>
                </c:pt>
                <c:pt idx="60">
                  <c:v>8708.75</c:v>
                </c:pt>
                <c:pt idx="61">
                  <c:v>8707.0</c:v>
                </c:pt>
                <c:pt idx="62">
                  <c:v>8705.75</c:v>
                </c:pt>
                <c:pt idx="63">
                  <c:v>8704.5</c:v>
                </c:pt>
                <c:pt idx="64">
                  <c:v>8703.25</c:v>
                </c:pt>
                <c:pt idx="65">
                  <c:v>8702.5</c:v>
                </c:pt>
                <c:pt idx="66">
                  <c:v>8701.75</c:v>
                </c:pt>
                <c:pt idx="67">
                  <c:v>8701.5</c:v>
                </c:pt>
                <c:pt idx="68">
                  <c:v>8700.5</c:v>
                </c:pt>
                <c:pt idx="69">
                  <c:v>8699.5</c:v>
                </c:pt>
                <c:pt idx="70">
                  <c:v>8698.0</c:v>
                </c:pt>
                <c:pt idx="71">
                  <c:v>8697.75</c:v>
                </c:pt>
                <c:pt idx="72">
                  <c:v>8697.25</c:v>
                </c:pt>
                <c:pt idx="73">
                  <c:v>8696.0</c:v>
                </c:pt>
                <c:pt idx="74">
                  <c:v>8694.25</c:v>
                </c:pt>
                <c:pt idx="75">
                  <c:v>8693.75</c:v>
                </c:pt>
                <c:pt idx="76">
                  <c:v>8692.75</c:v>
                </c:pt>
                <c:pt idx="77">
                  <c:v>8691.5</c:v>
                </c:pt>
                <c:pt idx="78">
                  <c:v>8691.0</c:v>
                </c:pt>
                <c:pt idx="79">
                  <c:v>8689.5</c:v>
                </c:pt>
                <c:pt idx="80">
                  <c:v>8688.25</c:v>
                </c:pt>
                <c:pt idx="81">
                  <c:v>8686.75</c:v>
                </c:pt>
                <c:pt idx="82">
                  <c:v>8686.5</c:v>
                </c:pt>
                <c:pt idx="83">
                  <c:v>8685.5</c:v>
                </c:pt>
                <c:pt idx="84">
                  <c:v>8683.75</c:v>
                </c:pt>
                <c:pt idx="85">
                  <c:v>8682.25</c:v>
                </c:pt>
                <c:pt idx="86">
                  <c:v>8681.75</c:v>
                </c:pt>
                <c:pt idx="87">
                  <c:v>8681.0</c:v>
                </c:pt>
                <c:pt idx="88">
                  <c:v>8680.25</c:v>
                </c:pt>
                <c:pt idx="89">
                  <c:v>8677.0</c:v>
                </c:pt>
                <c:pt idx="90">
                  <c:v>8675.75</c:v>
                </c:pt>
                <c:pt idx="91">
                  <c:v>8674.75</c:v>
                </c:pt>
                <c:pt idx="92">
                  <c:v>8673.75</c:v>
                </c:pt>
                <c:pt idx="93">
                  <c:v>8672.25</c:v>
                </c:pt>
                <c:pt idx="94">
                  <c:v>8671.25</c:v>
                </c:pt>
                <c:pt idx="95">
                  <c:v>8669.5</c:v>
                </c:pt>
                <c:pt idx="96">
                  <c:v>8667.5</c:v>
                </c:pt>
                <c:pt idx="97">
                  <c:v>8666.75</c:v>
                </c:pt>
                <c:pt idx="98">
                  <c:v>8666.5</c:v>
                </c:pt>
                <c:pt idx="99">
                  <c:v>8665.75</c:v>
                </c:pt>
                <c:pt idx="100">
                  <c:v>8665.25</c:v>
                </c:pt>
                <c:pt idx="101">
                  <c:v>8665.0</c:v>
                </c:pt>
                <c:pt idx="102">
                  <c:v>8664.25</c:v>
                </c:pt>
                <c:pt idx="103">
                  <c:v>8663.75</c:v>
                </c:pt>
                <c:pt idx="104">
                  <c:v>8662.75</c:v>
                </c:pt>
                <c:pt idx="105">
                  <c:v>8662.25</c:v>
                </c:pt>
                <c:pt idx="106">
                  <c:v>8661.5</c:v>
                </c:pt>
                <c:pt idx="107">
                  <c:v>8660.5</c:v>
                </c:pt>
                <c:pt idx="108">
                  <c:v>8659.25</c:v>
                </c:pt>
                <c:pt idx="109">
                  <c:v>8659.0</c:v>
                </c:pt>
                <c:pt idx="110">
                  <c:v>8657.75</c:v>
                </c:pt>
                <c:pt idx="111">
                  <c:v>8657.5</c:v>
                </c:pt>
                <c:pt idx="112">
                  <c:v>8657.0</c:v>
                </c:pt>
                <c:pt idx="113">
                  <c:v>8656.75</c:v>
                </c:pt>
                <c:pt idx="114">
                  <c:v>8655.25</c:v>
                </c:pt>
                <c:pt idx="115">
                  <c:v>8654.75</c:v>
                </c:pt>
                <c:pt idx="116">
                  <c:v>8653.75</c:v>
                </c:pt>
                <c:pt idx="117">
                  <c:v>8653.25</c:v>
                </c:pt>
                <c:pt idx="118">
                  <c:v>8652.75</c:v>
                </c:pt>
                <c:pt idx="119">
                  <c:v>8651.5</c:v>
                </c:pt>
                <c:pt idx="120">
                  <c:v>8651.25</c:v>
                </c:pt>
                <c:pt idx="121">
                  <c:v>8650.75</c:v>
                </c:pt>
                <c:pt idx="122">
                  <c:v>8650.0</c:v>
                </c:pt>
                <c:pt idx="123">
                  <c:v>8649.0</c:v>
                </c:pt>
                <c:pt idx="124">
                  <c:v>8648.5</c:v>
                </c:pt>
                <c:pt idx="125">
                  <c:v>8648.25</c:v>
                </c:pt>
                <c:pt idx="126">
                  <c:v>8647.75</c:v>
                </c:pt>
                <c:pt idx="127">
                  <c:v>8647.5</c:v>
                </c:pt>
                <c:pt idx="128">
                  <c:v>8646.75</c:v>
                </c:pt>
                <c:pt idx="129">
                  <c:v>8646.5</c:v>
                </c:pt>
                <c:pt idx="130">
                  <c:v>8646.25</c:v>
                </c:pt>
                <c:pt idx="131">
                  <c:v>8646.0</c:v>
                </c:pt>
                <c:pt idx="132">
                  <c:v>8645.75</c:v>
                </c:pt>
                <c:pt idx="133">
                  <c:v>8645.5</c:v>
                </c:pt>
                <c:pt idx="134">
                  <c:v>8645.25</c:v>
                </c:pt>
                <c:pt idx="135">
                  <c:v>8645.0</c:v>
                </c:pt>
                <c:pt idx="136">
                  <c:v>8644.75</c:v>
                </c:pt>
                <c:pt idx="137">
                  <c:v>8644.5</c:v>
                </c:pt>
                <c:pt idx="138">
                  <c:v>8644.0</c:v>
                </c:pt>
                <c:pt idx="139">
                  <c:v>8643.75</c:v>
                </c:pt>
                <c:pt idx="140">
                  <c:v>8643.5</c:v>
                </c:pt>
                <c:pt idx="141">
                  <c:v>8643.25</c:v>
                </c:pt>
                <c:pt idx="142">
                  <c:v>8643.0</c:v>
                </c:pt>
                <c:pt idx="143">
                  <c:v>8642.5</c:v>
                </c:pt>
                <c:pt idx="144">
                  <c:v>8642.25</c:v>
                </c:pt>
                <c:pt idx="145">
                  <c:v>8642.0</c:v>
                </c:pt>
                <c:pt idx="146">
                  <c:v>8641.75</c:v>
                </c:pt>
                <c:pt idx="147">
                  <c:v>8641.25</c:v>
                </c:pt>
                <c:pt idx="148">
                  <c:v>8641.0</c:v>
                </c:pt>
                <c:pt idx="149">
                  <c:v>8640.75</c:v>
                </c:pt>
                <c:pt idx="150">
                  <c:v>8640.5</c:v>
                </c:pt>
                <c:pt idx="151">
                  <c:v>8640.25</c:v>
                </c:pt>
                <c:pt idx="152">
                  <c:v>8640.0</c:v>
                </c:pt>
                <c:pt idx="153">
                  <c:v>8639.25</c:v>
                </c:pt>
                <c:pt idx="154">
                  <c:v>8638.75</c:v>
                </c:pt>
                <c:pt idx="155">
                  <c:v>8638.25</c:v>
                </c:pt>
                <c:pt idx="156">
                  <c:v>8638.0</c:v>
                </c:pt>
                <c:pt idx="157">
                  <c:v>8637.25</c:v>
                </c:pt>
                <c:pt idx="158">
                  <c:v>8637.0</c:v>
                </c:pt>
                <c:pt idx="159">
                  <c:v>8636.5</c:v>
                </c:pt>
                <c:pt idx="160">
                  <c:v>8636.25</c:v>
                </c:pt>
                <c:pt idx="161">
                  <c:v>8636.0</c:v>
                </c:pt>
                <c:pt idx="162">
                  <c:v>8635.75</c:v>
                </c:pt>
                <c:pt idx="163">
                  <c:v>8635.5</c:v>
                </c:pt>
                <c:pt idx="164">
                  <c:v>8635.25</c:v>
                </c:pt>
                <c:pt idx="165">
                  <c:v>8634.75</c:v>
                </c:pt>
                <c:pt idx="166">
                  <c:v>8634.25</c:v>
                </c:pt>
                <c:pt idx="167">
                  <c:v>8633.25</c:v>
                </c:pt>
                <c:pt idx="168">
                  <c:v>8632.75</c:v>
                </c:pt>
                <c:pt idx="169">
                  <c:v>8632.5</c:v>
                </c:pt>
                <c:pt idx="170">
                  <c:v>8632.25</c:v>
                </c:pt>
                <c:pt idx="171">
                  <c:v>8631.25</c:v>
                </c:pt>
                <c:pt idx="172">
                  <c:v>8630.5</c:v>
                </c:pt>
                <c:pt idx="173">
                  <c:v>8630.0</c:v>
                </c:pt>
                <c:pt idx="174">
                  <c:v>8629.75</c:v>
                </c:pt>
                <c:pt idx="175">
                  <c:v>8629.25</c:v>
                </c:pt>
                <c:pt idx="176">
                  <c:v>8628.75</c:v>
                </c:pt>
                <c:pt idx="177">
                  <c:v>8628.25</c:v>
                </c:pt>
                <c:pt idx="178">
                  <c:v>8628.0</c:v>
                </c:pt>
                <c:pt idx="179">
                  <c:v>8627.5</c:v>
                </c:pt>
                <c:pt idx="180">
                  <c:v>8627.0</c:v>
                </c:pt>
                <c:pt idx="181">
                  <c:v>8626.75</c:v>
                </c:pt>
                <c:pt idx="182">
                  <c:v>8626.25</c:v>
                </c:pt>
                <c:pt idx="183">
                  <c:v>8626.0</c:v>
                </c:pt>
                <c:pt idx="184">
                  <c:v>8625.75</c:v>
                </c:pt>
                <c:pt idx="185">
                  <c:v>8625.5</c:v>
                </c:pt>
                <c:pt idx="186">
                  <c:v>8625.25</c:v>
                </c:pt>
                <c:pt idx="187">
                  <c:v>8625.0</c:v>
                </c:pt>
                <c:pt idx="188">
                  <c:v>8624.5</c:v>
                </c:pt>
                <c:pt idx="189">
                  <c:v>8623.75</c:v>
                </c:pt>
                <c:pt idx="190">
                  <c:v>8623.5</c:v>
                </c:pt>
                <c:pt idx="191">
                  <c:v>8623.25</c:v>
                </c:pt>
                <c:pt idx="192">
                  <c:v>8622.75</c:v>
                </c:pt>
                <c:pt idx="193">
                  <c:v>8622.0</c:v>
                </c:pt>
                <c:pt idx="194">
                  <c:v>8621.5</c:v>
                </c:pt>
                <c:pt idx="195">
                  <c:v>8621.25</c:v>
                </c:pt>
                <c:pt idx="196">
                  <c:v>8621.0</c:v>
                </c:pt>
                <c:pt idx="197">
                  <c:v>8620.75</c:v>
                </c:pt>
                <c:pt idx="198">
                  <c:v>8620.5</c:v>
                </c:pt>
                <c:pt idx="199">
                  <c:v>8620.25</c:v>
                </c:pt>
                <c:pt idx="200">
                  <c:v>8620.0</c:v>
                </c:pt>
                <c:pt idx="201">
                  <c:v>8619.75</c:v>
                </c:pt>
                <c:pt idx="202">
                  <c:v>8619.25</c:v>
                </c:pt>
                <c:pt idx="203">
                  <c:v>8619.0</c:v>
                </c:pt>
                <c:pt idx="204">
                  <c:v>8618.75</c:v>
                </c:pt>
                <c:pt idx="205">
                  <c:v>8618.25</c:v>
                </c:pt>
                <c:pt idx="206">
                  <c:v>8617.75</c:v>
                </c:pt>
                <c:pt idx="207">
                  <c:v>8616.75</c:v>
                </c:pt>
                <c:pt idx="208">
                  <c:v>8616.25</c:v>
                </c:pt>
                <c:pt idx="209">
                  <c:v>8615.75</c:v>
                </c:pt>
                <c:pt idx="210">
                  <c:v>8615.25</c:v>
                </c:pt>
                <c:pt idx="211">
                  <c:v>8614.0</c:v>
                </c:pt>
                <c:pt idx="212">
                  <c:v>8613.25</c:v>
                </c:pt>
                <c:pt idx="213">
                  <c:v>8613.0</c:v>
                </c:pt>
                <c:pt idx="214">
                  <c:v>8612.75</c:v>
                </c:pt>
                <c:pt idx="215">
                  <c:v>8612.5</c:v>
                </c:pt>
                <c:pt idx="216">
                  <c:v>8612.25</c:v>
                </c:pt>
                <c:pt idx="217">
                  <c:v>8611.25</c:v>
                </c:pt>
                <c:pt idx="218">
                  <c:v>8610.25</c:v>
                </c:pt>
                <c:pt idx="219">
                  <c:v>8610.0</c:v>
                </c:pt>
                <c:pt idx="220">
                  <c:v>8609.75</c:v>
                </c:pt>
                <c:pt idx="221">
                  <c:v>8609.5</c:v>
                </c:pt>
                <c:pt idx="222">
                  <c:v>8609.0</c:v>
                </c:pt>
                <c:pt idx="223">
                  <c:v>8608.75</c:v>
                </c:pt>
                <c:pt idx="224">
                  <c:v>8608.5</c:v>
                </c:pt>
                <c:pt idx="225">
                  <c:v>8607.75</c:v>
                </c:pt>
                <c:pt idx="226">
                  <c:v>8607.25</c:v>
                </c:pt>
                <c:pt idx="227">
                  <c:v>8607.0</c:v>
                </c:pt>
                <c:pt idx="228">
                  <c:v>8606.75</c:v>
                </c:pt>
                <c:pt idx="229">
                  <c:v>8606.0</c:v>
                </c:pt>
                <c:pt idx="230">
                  <c:v>8605.75</c:v>
                </c:pt>
                <c:pt idx="231">
                  <c:v>8605.0</c:v>
                </c:pt>
                <c:pt idx="232">
                  <c:v>8604.5</c:v>
                </c:pt>
                <c:pt idx="233">
                  <c:v>8604.25</c:v>
                </c:pt>
                <c:pt idx="234">
                  <c:v>8603.5</c:v>
                </c:pt>
                <c:pt idx="235">
                  <c:v>8603.25</c:v>
                </c:pt>
                <c:pt idx="236">
                  <c:v>8602.75</c:v>
                </c:pt>
                <c:pt idx="237">
                  <c:v>8602.0</c:v>
                </c:pt>
                <c:pt idx="238">
                  <c:v>8601.75</c:v>
                </c:pt>
                <c:pt idx="239">
                  <c:v>8601.0</c:v>
                </c:pt>
                <c:pt idx="240">
                  <c:v>8600.5</c:v>
                </c:pt>
                <c:pt idx="241">
                  <c:v>8599.25</c:v>
                </c:pt>
                <c:pt idx="242">
                  <c:v>8599.0</c:v>
                </c:pt>
                <c:pt idx="243">
                  <c:v>8598.75</c:v>
                </c:pt>
                <c:pt idx="244">
                  <c:v>8598.5</c:v>
                </c:pt>
                <c:pt idx="245">
                  <c:v>8598.25</c:v>
                </c:pt>
                <c:pt idx="246">
                  <c:v>8598.0</c:v>
                </c:pt>
                <c:pt idx="247">
                  <c:v>8597.25</c:v>
                </c:pt>
                <c:pt idx="248">
                  <c:v>8596.75</c:v>
                </c:pt>
                <c:pt idx="249">
                  <c:v>8596.5</c:v>
                </c:pt>
                <c:pt idx="250">
                  <c:v>8595.75</c:v>
                </c:pt>
                <c:pt idx="251">
                  <c:v>8595.5</c:v>
                </c:pt>
                <c:pt idx="252">
                  <c:v>8595.25</c:v>
                </c:pt>
                <c:pt idx="253">
                  <c:v>8594.75</c:v>
                </c:pt>
                <c:pt idx="254">
                  <c:v>8594.5</c:v>
                </c:pt>
                <c:pt idx="255">
                  <c:v>8593.5</c:v>
                </c:pt>
                <c:pt idx="256">
                  <c:v>8592.5</c:v>
                </c:pt>
                <c:pt idx="257">
                  <c:v>8592.0</c:v>
                </c:pt>
                <c:pt idx="258">
                  <c:v>8591.5</c:v>
                </c:pt>
                <c:pt idx="259">
                  <c:v>8590.75</c:v>
                </c:pt>
                <c:pt idx="260">
                  <c:v>8590.25</c:v>
                </c:pt>
                <c:pt idx="261">
                  <c:v>8589.25</c:v>
                </c:pt>
                <c:pt idx="262">
                  <c:v>8588.5</c:v>
                </c:pt>
                <c:pt idx="263">
                  <c:v>8587.5</c:v>
                </c:pt>
                <c:pt idx="264">
                  <c:v>8586.75</c:v>
                </c:pt>
                <c:pt idx="265">
                  <c:v>8586.0</c:v>
                </c:pt>
                <c:pt idx="266">
                  <c:v>8584.75</c:v>
                </c:pt>
                <c:pt idx="267">
                  <c:v>8584.0</c:v>
                </c:pt>
                <c:pt idx="268">
                  <c:v>8582.75</c:v>
                </c:pt>
                <c:pt idx="269">
                  <c:v>8581.75</c:v>
                </c:pt>
                <c:pt idx="270">
                  <c:v>8581.0</c:v>
                </c:pt>
                <c:pt idx="271">
                  <c:v>8579.25</c:v>
                </c:pt>
                <c:pt idx="272">
                  <c:v>8578.5</c:v>
                </c:pt>
                <c:pt idx="273">
                  <c:v>8578.25</c:v>
                </c:pt>
                <c:pt idx="274">
                  <c:v>8577.25</c:v>
                </c:pt>
                <c:pt idx="275">
                  <c:v>8575.75</c:v>
                </c:pt>
                <c:pt idx="276">
                  <c:v>8573.75</c:v>
                </c:pt>
                <c:pt idx="277">
                  <c:v>8572.75</c:v>
                </c:pt>
                <c:pt idx="278">
                  <c:v>8571.0</c:v>
                </c:pt>
                <c:pt idx="279">
                  <c:v>8570.0</c:v>
                </c:pt>
                <c:pt idx="280">
                  <c:v>8569.75</c:v>
                </c:pt>
                <c:pt idx="281">
                  <c:v>8569.25</c:v>
                </c:pt>
                <c:pt idx="282">
                  <c:v>8568.75</c:v>
                </c:pt>
                <c:pt idx="283">
                  <c:v>8568.5</c:v>
                </c:pt>
                <c:pt idx="284">
                  <c:v>8567.75</c:v>
                </c:pt>
                <c:pt idx="285">
                  <c:v>8566.5</c:v>
                </c:pt>
                <c:pt idx="286">
                  <c:v>8565.75</c:v>
                </c:pt>
                <c:pt idx="287">
                  <c:v>8565.25</c:v>
                </c:pt>
                <c:pt idx="288">
                  <c:v>8563.5</c:v>
                </c:pt>
                <c:pt idx="289">
                  <c:v>8561.5</c:v>
                </c:pt>
                <c:pt idx="290">
                  <c:v>8560.25</c:v>
                </c:pt>
                <c:pt idx="291">
                  <c:v>8560.0</c:v>
                </c:pt>
                <c:pt idx="292">
                  <c:v>8558.0</c:v>
                </c:pt>
                <c:pt idx="293">
                  <c:v>8557.0</c:v>
                </c:pt>
                <c:pt idx="294">
                  <c:v>8556.0</c:v>
                </c:pt>
                <c:pt idx="295">
                  <c:v>8554.75</c:v>
                </c:pt>
                <c:pt idx="296">
                  <c:v>8553.75</c:v>
                </c:pt>
                <c:pt idx="297">
                  <c:v>8552.75</c:v>
                </c:pt>
                <c:pt idx="298">
                  <c:v>8552.5</c:v>
                </c:pt>
                <c:pt idx="299">
                  <c:v>8550.75</c:v>
                </c:pt>
                <c:pt idx="300">
                  <c:v>8549.5</c:v>
                </c:pt>
                <c:pt idx="301">
                  <c:v>8549.0</c:v>
                </c:pt>
                <c:pt idx="302">
                  <c:v>8548.5</c:v>
                </c:pt>
                <c:pt idx="303">
                  <c:v>8546.75</c:v>
                </c:pt>
                <c:pt idx="304">
                  <c:v>8544.75</c:v>
                </c:pt>
                <c:pt idx="305">
                  <c:v>8543.25</c:v>
                </c:pt>
                <c:pt idx="306">
                  <c:v>8542.25</c:v>
                </c:pt>
                <c:pt idx="307">
                  <c:v>8541.5</c:v>
                </c:pt>
                <c:pt idx="308">
                  <c:v>8539.75</c:v>
                </c:pt>
                <c:pt idx="309">
                  <c:v>8537.5</c:v>
                </c:pt>
                <c:pt idx="310">
                  <c:v>8536.25</c:v>
                </c:pt>
                <c:pt idx="311">
                  <c:v>8535.5</c:v>
                </c:pt>
                <c:pt idx="312">
                  <c:v>8534.25</c:v>
                </c:pt>
                <c:pt idx="313">
                  <c:v>8532.5</c:v>
                </c:pt>
                <c:pt idx="314">
                  <c:v>8531.0</c:v>
                </c:pt>
                <c:pt idx="315">
                  <c:v>8529.5</c:v>
                </c:pt>
                <c:pt idx="316">
                  <c:v>8527.0</c:v>
                </c:pt>
                <c:pt idx="317">
                  <c:v>8526.0</c:v>
                </c:pt>
                <c:pt idx="318">
                  <c:v>8523.5</c:v>
                </c:pt>
                <c:pt idx="319">
                  <c:v>8522.0</c:v>
                </c:pt>
                <c:pt idx="320">
                  <c:v>8520.75</c:v>
                </c:pt>
                <c:pt idx="321">
                  <c:v>8519.75</c:v>
                </c:pt>
                <c:pt idx="322">
                  <c:v>8517.5</c:v>
                </c:pt>
                <c:pt idx="323">
                  <c:v>8516.25</c:v>
                </c:pt>
                <c:pt idx="324">
                  <c:v>8515.25</c:v>
                </c:pt>
                <c:pt idx="325">
                  <c:v>8514.5</c:v>
                </c:pt>
                <c:pt idx="326">
                  <c:v>8512.75</c:v>
                </c:pt>
                <c:pt idx="327">
                  <c:v>8511.25</c:v>
                </c:pt>
                <c:pt idx="328">
                  <c:v>8510.0</c:v>
                </c:pt>
                <c:pt idx="329">
                  <c:v>8509.75</c:v>
                </c:pt>
                <c:pt idx="330">
                  <c:v>8509.5</c:v>
                </c:pt>
                <c:pt idx="331">
                  <c:v>8508.5</c:v>
                </c:pt>
                <c:pt idx="332">
                  <c:v>8506.25</c:v>
                </c:pt>
                <c:pt idx="333">
                  <c:v>8506.0</c:v>
                </c:pt>
                <c:pt idx="334">
                  <c:v>8505.75</c:v>
                </c:pt>
                <c:pt idx="335">
                  <c:v>8505.5</c:v>
                </c:pt>
                <c:pt idx="336">
                  <c:v>8505.25</c:v>
                </c:pt>
                <c:pt idx="337">
                  <c:v>8505.0</c:v>
                </c:pt>
                <c:pt idx="338">
                  <c:v>8504.0</c:v>
                </c:pt>
                <c:pt idx="339">
                  <c:v>8503.75</c:v>
                </c:pt>
                <c:pt idx="340">
                  <c:v>8503.5</c:v>
                </c:pt>
                <c:pt idx="341">
                  <c:v>8502.0</c:v>
                </c:pt>
                <c:pt idx="342">
                  <c:v>8501.75</c:v>
                </c:pt>
                <c:pt idx="343">
                  <c:v>8501.5</c:v>
                </c:pt>
                <c:pt idx="344">
                  <c:v>8501.25</c:v>
                </c:pt>
                <c:pt idx="345">
                  <c:v>8498.25</c:v>
                </c:pt>
                <c:pt idx="346">
                  <c:v>8498.0</c:v>
                </c:pt>
                <c:pt idx="347">
                  <c:v>8497.75</c:v>
                </c:pt>
                <c:pt idx="348">
                  <c:v>8497.5</c:v>
                </c:pt>
                <c:pt idx="349">
                  <c:v>8495.25</c:v>
                </c:pt>
                <c:pt idx="350">
                  <c:v>8495.0</c:v>
                </c:pt>
                <c:pt idx="351">
                  <c:v>8494.75</c:v>
                </c:pt>
                <c:pt idx="352">
                  <c:v>8494.5</c:v>
                </c:pt>
                <c:pt idx="353">
                  <c:v>8494.25</c:v>
                </c:pt>
                <c:pt idx="354">
                  <c:v>8492.5</c:v>
                </c:pt>
                <c:pt idx="355">
                  <c:v>8492.25</c:v>
                </c:pt>
                <c:pt idx="356">
                  <c:v>8492.0</c:v>
                </c:pt>
                <c:pt idx="357">
                  <c:v>8491.75</c:v>
                </c:pt>
                <c:pt idx="358">
                  <c:v>8491.5</c:v>
                </c:pt>
                <c:pt idx="359">
                  <c:v>8489.75</c:v>
                </c:pt>
                <c:pt idx="360">
                  <c:v>8489.5</c:v>
                </c:pt>
                <c:pt idx="361">
                  <c:v>8489.25</c:v>
                </c:pt>
                <c:pt idx="362">
                  <c:v>8487.0</c:v>
                </c:pt>
                <c:pt idx="363">
                  <c:v>8486.75</c:v>
                </c:pt>
                <c:pt idx="364">
                  <c:v>8486.5</c:v>
                </c:pt>
                <c:pt idx="365">
                  <c:v>8485.25</c:v>
                </c:pt>
                <c:pt idx="366">
                  <c:v>8485.0</c:v>
                </c:pt>
                <c:pt idx="367">
                  <c:v>8484.75</c:v>
                </c:pt>
                <c:pt idx="368">
                  <c:v>8484.5</c:v>
                </c:pt>
                <c:pt idx="369">
                  <c:v>8484.25</c:v>
                </c:pt>
                <c:pt idx="370">
                  <c:v>8484.0</c:v>
                </c:pt>
                <c:pt idx="371">
                  <c:v>8483.75</c:v>
                </c:pt>
                <c:pt idx="372">
                  <c:v>8481.25</c:v>
                </c:pt>
                <c:pt idx="373">
                  <c:v>8481.0</c:v>
                </c:pt>
                <c:pt idx="374">
                  <c:v>8479.5</c:v>
                </c:pt>
                <c:pt idx="375">
                  <c:v>8479.25</c:v>
                </c:pt>
                <c:pt idx="376">
                  <c:v>8479.0</c:v>
                </c:pt>
                <c:pt idx="377">
                  <c:v>8478.75</c:v>
                </c:pt>
                <c:pt idx="378">
                  <c:v>8478.5</c:v>
                </c:pt>
                <c:pt idx="379">
                  <c:v>8475.0</c:v>
                </c:pt>
                <c:pt idx="380">
                  <c:v>8474.75</c:v>
                </c:pt>
                <c:pt idx="381">
                  <c:v>8472.75</c:v>
                </c:pt>
                <c:pt idx="382">
                  <c:v>8472.5</c:v>
                </c:pt>
                <c:pt idx="383">
                  <c:v>8472.25</c:v>
                </c:pt>
                <c:pt idx="384">
                  <c:v>8471.0</c:v>
                </c:pt>
                <c:pt idx="385">
                  <c:v>8470.75</c:v>
                </c:pt>
                <c:pt idx="386">
                  <c:v>8470.5</c:v>
                </c:pt>
                <c:pt idx="387">
                  <c:v>8470.25</c:v>
                </c:pt>
                <c:pt idx="388">
                  <c:v>8469.0</c:v>
                </c:pt>
                <c:pt idx="389">
                  <c:v>8468.75</c:v>
                </c:pt>
                <c:pt idx="390">
                  <c:v>8468.5</c:v>
                </c:pt>
                <c:pt idx="391">
                  <c:v>8468.25</c:v>
                </c:pt>
                <c:pt idx="392">
                  <c:v>8466.5</c:v>
                </c:pt>
                <c:pt idx="393">
                  <c:v>8464.0</c:v>
                </c:pt>
                <c:pt idx="394">
                  <c:v>8463.75</c:v>
                </c:pt>
                <c:pt idx="395">
                  <c:v>8460.25</c:v>
                </c:pt>
                <c:pt idx="396">
                  <c:v>8460.0</c:v>
                </c:pt>
                <c:pt idx="397">
                  <c:v>8459.75</c:v>
                </c:pt>
                <c:pt idx="398">
                  <c:v>8457.5</c:v>
                </c:pt>
                <c:pt idx="399">
                  <c:v>8457.25</c:v>
                </c:pt>
                <c:pt idx="400">
                  <c:v>8457.0</c:v>
                </c:pt>
                <c:pt idx="401">
                  <c:v>8456.75</c:v>
                </c:pt>
                <c:pt idx="402">
                  <c:v>8454.25</c:v>
                </c:pt>
                <c:pt idx="403">
                  <c:v>8454.0</c:v>
                </c:pt>
                <c:pt idx="404">
                  <c:v>8453.75</c:v>
                </c:pt>
                <c:pt idx="405">
                  <c:v>8452.25</c:v>
                </c:pt>
                <c:pt idx="406">
                  <c:v>8452.0</c:v>
                </c:pt>
                <c:pt idx="407">
                  <c:v>8451.75</c:v>
                </c:pt>
                <c:pt idx="408">
                  <c:v>8451.5</c:v>
                </c:pt>
                <c:pt idx="409">
                  <c:v>8451.25</c:v>
                </c:pt>
                <c:pt idx="410">
                  <c:v>8451.0</c:v>
                </c:pt>
                <c:pt idx="411">
                  <c:v>8450.75</c:v>
                </c:pt>
                <c:pt idx="412">
                  <c:v>8448.25</c:v>
                </c:pt>
                <c:pt idx="413">
                  <c:v>8447.75</c:v>
                </c:pt>
                <c:pt idx="414">
                  <c:v>8447.25</c:v>
                </c:pt>
                <c:pt idx="415">
                  <c:v>8447.0</c:v>
                </c:pt>
                <c:pt idx="416">
                  <c:v>8446.75</c:v>
                </c:pt>
                <c:pt idx="417">
                  <c:v>8446.5</c:v>
                </c:pt>
                <c:pt idx="418">
                  <c:v>8446.0</c:v>
                </c:pt>
                <c:pt idx="419">
                  <c:v>8443.75</c:v>
                </c:pt>
                <c:pt idx="420">
                  <c:v>8443.5</c:v>
                </c:pt>
                <c:pt idx="421">
                  <c:v>8443.25</c:v>
                </c:pt>
                <c:pt idx="422">
                  <c:v>8443.0</c:v>
                </c:pt>
                <c:pt idx="423">
                  <c:v>8442.75</c:v>
                </c:pt>
                <c:pt idx="424">
                  <c:v>8442.5</c:v>
                </c:pt>
                <c:pt idx="425">
                  <c:v>8440.75</c:v>
                </c:pt>
                <c:pt idx="426">
                  <c:v>8440.5</c:v>
                </c:pt>
                <c:pt idx="427">
                  <c:v>8440.25</c:v>
                </c:pt>
                <c:pt idx="428">
                  <c:v>8439.5</c:v>
                </c:pt>
                <c:pt idx="429">
                  <c:v>8439.25</c:v>
                </c:pt>
                <c:pt idx="430">
                  <c:v>8439.0</c:v>
                </c:pt>
                <c:pt idx="431">
                  <c:v>8438.75</c:v>
                </c:pt>
                <c:pt idx="432">
                  <c:v>8438.5</c:v>
                </c:pt>
                <c:pt idx="433">
                  <c:v>8436.75</c:v>
                </c:pt>
                <c:pt idx="434">
                  <c:v>8436.5</c:v>
                </c:pt>
                <c:pt idx="435">
                  <c:v>8436.25</c:v>
                </c:pt>
                <c:pt idx="436">
                  <c:v>8436.0</c:v>
                </c:pt>
                <c:pt idx="437">
                  <c:v>8435.75</c:v>
                </c:pt>
                <c:pt idx="438">
                  <c:v>8435.5</c:v>
                </c:pt>
                <c:pt idx="439">
                  <c:v>8435.25</c:v>
                </c:pt>
                <c:pt idx="440">
                  <c:v>8435.0</c:v>
                </c:pt>
                <c:pt idx="441">
                  <c:v>8434.75</c:v>
                </c:pt>
                <c:pt idx="442">
                  <c:v>8430.75</c:v>
                </c:pt>
                <c:pt idx="443">
                  <c:v>8430.5</c:v>
                </c:pt>
                <c:pt idx="444">
                  <c:v>8430.25</c:v>
                </c:pt>
                <c:pt idx="445">
                  <c:v>8430.0</c:v>
                </c:pt>
                <c:pt idx="446">
                  <c:v>8429.75</c:v>
                </c:pt>
                <c:pt idx="447">
                  <c:v>8427.75</c:v>
                </c:pt>
                <c:pt idx="448">
                  <c:v>8427.5</c:v>
                </c:pt>
                <c:pt idx="449">
                  <c:v>8427.0</c:v>
                </c:pt>
                <c:pt idx="450">
                  <c:v>8426.75</c:v>
                </c:pt>
                <c:pt idx="451">
                  <c:v>8426.5</c:v>
                </c:pt>
                <c:pt idx="452">
                  <c:v>8426.25</c:v>
                </c:pt>
                <c:pt idx="453">
                  <c:v>8426.0</c:v>
                </c:pt>
                <c:pt idx="454">
                  <c:v>8425.75</c:v>
                </c:pt>
                <c:pt idx="455">
                  <c:v>8425.5</c:v>
                </c:pt>
                <c:pt idx="456">
                  <c:v>8420.75</c:v>
                </c:pt>
                <c:pt idx="457">
                  <c:v>8420.5</c:v>
                </c:pt>
                <c:pt idx="458">
                  <c:v>8420.25</c:v>
                </c:pt>
                <c:pt idx="459">
                  <c:v>8417.5</c:v>
                </c:pt>
                <c:pt idx="460">
                  <c:v>8417.25</c:v>
                </c:pt>
                <c:pt idx="461">
                  <c:v>8417.0</c:v>
                </c:pt>
                <c:pt idx="462">
                  <c:v>8414.25</c:v>
                </c:pt>
                <c:pt idx="463">
                  <c:v>8414.0</c:v>
                </c:pt>
                <c:pt idx="464">
                  <c:v>8413.75</c:v>
                </c:pt>
                <c:pt idx="465">
                  <c:v>8412.25</c:v>
                </c:pt>
                <c:pt idx="466">
                  <c:v>8412.0</c:v>
                </c:pt>
                <c:pt idx="467">
                  <c:v>8411.75</c:v>
                </c:pt>
                <c:pt idx="468">
                  <c:v>8411.5</c:v>
                </c:pt>
                <c:pt idx="469">
                  <c:v>8407.5</c:v>
                </c:pt>
                <c:pt idx="470">
                  <c:v>8407.25</c:v>
                </c:pt>
                <c:pt idx="471">
                  <c:v>8407.0</c:v>
                </c:pt>
                <c:pt idx="472">
                  <c:v>8404.5</c:v>
                </c:pt>
                <c:pt idx="473">
                  <c:v>8404.25</c:v>
                </c:pt>
                <c:pt idx="474">
                  <c:v>8404.0</c:v>
                </c:pt>
                <c:pt idx="475">
                  <c:v>8403.75</c:v>
                </c:pt>
                <c:pt idx="476">
                  <c:v>8403.5</c:v>
                </c:pt>
                <c:pt idx="477">
                  <c:v>8401.75</c:v>
                </c:pt>
                <c:pt idx="478">
                  <c:v>8401.5</c:v>
                </c:pt>
                <c:pt idx="479">
                  <c:v>8401.25</c:v>
                </c:pt>
                <c:pt idx="480">
                  <c:v>8399.0</c:v>
                </c:pt>
                <c:pt idx="481">
                  <c:v>8398.75</c:v>
                </c:pt>
                <c:pt idx="482">
                  <c:v>8398.5</c:v>
                </c:pt>
                <c:pt idx="483">
                  <c:v>8398.25</c:v>
                </c:pt>
                <c:pt idx="484">
                  <c:v>8398.0</c:v>
                </c:pt>
                <c:pt idx="485">
                  <c:v>8397.75</c:v>
                </c:pt>
                <c:pt idx="486">
                  <c:v>8395.75</c:v>
                </c:pt>
                <c:pt idx="487">
                  <c:v>8395.5</c:v>
                </c:pt>
                <c:pt idx="488">
                  <c:v>8395.25</c:v>
                </c:pt>
                <c:pt idx="489">
                  <c:v>8395.0</c:v>
                </c:pt>
                <c:pt idx="490">
                  <c:v>8392.25</c:v>
                </c:pt>
                <c:pt idx="491">
                  <c:v>8392.0</c:v>
                </c:pt>
                <c:pt idx="492">
                  <c:v>8391.75</c:v>
                </c:pt>
                <c:pt idx="493">
                  <c:v>8390.5</c:v>
                </c:pt>
                <c:pt idx="494">
                  <c:v>8390.25</c:v>
                </c:pt>
                <c:pt idx="495">
                  <c:v>8390.0</c:v>
                </c:pt>
                <c:pt idx="496">
                  <c:v>8389.75</c:v>
                </c:pt>
                <c:pt idx="497">
                  <c:v>8389.5</c:v>
                </c:pt>
                <c:pt idx="498">
                  <c:v>8389.25</c:v>
                </c:pt>
                <c:pt idx="499">
                  <c:v>8387.0</c:v>
                </c:pt>
                <c:pt idx="500">
                  <c:v>8386.75</c:v>
                </c:pt>
                <c:pt idx="501">
                  <c:v>8386.5</c:v>
                </c:pt>
                <c:pt idx="502">
                  <c:v>8386.25</c:v>
                </c:pt>
                <c:pt idx="503">
                  <c:v>8386.0</c:v>
                </c:pt>
                <c:pt idx="504">
                  <c:v>8384.0</c:v>
                </c:pt>
                <c:pt idx="505">
                  <c:v>8383.75</c:v>
                </c:pt>
                <c:pt idx="506">
                  <c:v>8383.5</c:v>
                </c:pt>
                <c:pt idx="507">
                  <c:v>8383.25</c:v>
                </c:pt>
                <c:pt idx="508">
                  <c:v>8383.0</c:v>
                </c:pt>
                <c:pt idx="509">
                  <c:v>8381.75</c:v>
                </c:pt>
                <c:pt idx="510">
                  <c:v>8381.5</c:v>
                </c:pt>
                <c:pt idx="511">
                  <c:v>8381.25</c:v>
                </c:pt>
                <c:pt idx="512">
                  <c:v>8381.0</c:v>
                </c:pt>
                <c:pt idx="513">
                  <c:v>8380.75</c:v>
                </c:pt>
                <c:pt idx="514">
                  <c:v>8378.0</c:v>
                </c:pt>
                <c:pt idx="515">
                  <c:v>8376.0</c:v>
                </c:pt>
                <c:pt idx="516">
                  <c:v>8375.75</c:v>
                </c:pt>
                <c:pt idx="517">
                  <c:v>8374.75</c:v>
                </c:pt>
                <c:pt idx="518">
                  <c:v>8374.5</c:v>
                </c:pt>
                <c:pt idx="519">
                  <c:v>8374.25</c:v>
                </c:pt>
                <c:pt idx="520">
                  <c:v>8371.75</c:v>
                </c:pt>
                <c:pt idx="521">
                  <c:v>8371.5</c:v>
                </c:pt>
                <c:pt idx="522">
                  <c:v>8371.25</c:v>
                </c:pt>
                <c:pt idx="523">
                  <c:v>8371.0</c:v>
                </c:pt>
                <c:pt idx="524">
                  <c:v>8370.75</c:v>
                </c:pt>
                <c:pt idx="525">
                  <c:v>8370.25</c:v>
                </c:pt>
                <c:pt idx="526">
                  <c:v>8370.0</c:v>
                </c:pt>
                <c:pt idx="527">
                  <c:v>8369.75</c:v>
                </c:pt>
                <c:pt idx="528">
                  <c:v>8368.25</c:v>
                </c:pt>
                <c:pt idx="529">
                  <c:v>8368.0</c:v>
                </c:pt>
                <c:pt idx="530">
                  <c:v>8367.0</c:v>
                </c:pt>
                <c:pt idx="531">
                  <c:v>8366.75</c:v>
                </c:pt>
                <c:pt idx="532">
                  <c:v>8366.5</c:v>
                </c:pt>
                <c:pt idx="533">
                  <c:v>8366.25</c:v>
                </c:pt>
                <c:pt idx="534">
                  <c:v>8366.0</c:v>
                </c:pt>
                <c:pt idx="535">
                  <c:v>8365.75</c:v>
                </c:pt>
                <c:pt idx="536">
                  <c:v>8363.5</c:v>
                </c:pt>
                <c:pt idx="537">
                  <c:v>8363.25</c:v>
                </c:pt>
                <c:pt idx="538">
                  <c:v>8361.25</c:v>
                </c:pt>
                <c:pt idx="539">
                  <c:v>8361.0</c:v>
                </c:pt>
                <c:pt idx="540">
                  <c:v>8360.75</c:v>
                </c:pt>
                <c:pt idx="541">
                  <c:v>8360.5</c:v>
                </c:pt>
                <c:pt idx="542">
                  <c:v>8358.25</c:v>
                </c:pt>
                <c:pt idx="543">
                  <c:v>8358.0</c:v>
                </c:pt>
                <c:pt idx="544">
                  <c:v>8357.75</c:v>
                </c:pt>
                <c:pt idx="545">
                  <c:v>8357.5</c:v>
                </c:pt>
                <c:pt idx="546">
                  <c:v>8357.25</c:v>
                </c:pt>
                <c:pt idx="547">
                  <c:v>8355.0</c:v>
                </c:pt>
                <c:pt idx="548">
                  <c:v>8354.75</c:v>
                </c:pt>
                <c:pt idx="549">
                  <c:v>8354.5</c:v>
                </c:pt>
                <c:pt idx="550">
                  <c:v>8354.25</c:v>
                </c:pt>
                <c:pt idx="551">
                  <c:v>8354.0</c:v>
                </c:pt>
                <c:pt idx="552">
                  <c:v>8351.25</c:v>
                </c:pt>
                <c:pt idx="553">
                  <c:v>8351.0</c:v>
                </c:pt>
                <c:pt idx="554">
                  <c:v>8348.75</c:v>
                </c:pt>
                <c:pt idx="555">
                  <c:v>8348.5</c:v>
                </c:pt>
                <c:pt idx="556">
                  <c:v>8347.0</c:v>
                </c:pt>
                <c:pt idx="557">
                  <c:v>8346.5</c:v>
                </c:pt>
                <c:pt idx="558">
                  <c:v>8346.25</c:v>
                </c:pt>
                <c:pt idx="559">
                  <c:v>8342.5</c:v>
                </c:pt>
                <c:pt idx="560">
                  <c:v>8342.25</c:v>
                </c:pt>
                <c:pt idx="561">
                  <c:v>8341.5</c:v>
                </c:pt>
                <c:pt idx="562">
                  <c:v>8341.25</c:v>
                </c:pt>
                <c:pt idx="563">
                  <c:v>8340.25</c:v>
                </c:pt>
                <c:pt idx="564">
                  <c:v>8340.0</c:v>
                </c:pt>
                <c:pt idx="565">
                  <c:v>8339.75</c:v>
                </c:pt>
                <c:pt idx="566">
                  <c:v>8339.5</c:v>
                </c:pt>
                <c:pt idx="567">
                  <c:v>8339.25</c:v>
                </c:pt>
                <c:pt idx="568">
                  <c:v>8336.75</c:v>
                </c:pt>
                <c:pt idx="569">
                  <c:v>8336.5</c:v>
                </c:pt>
                <c:pt idx="570">
                  <c:v>8336.25</c:v>
                </c:pt>
                <c:pt idx="571">
                  <c:v>8336.0</c:v>
                </c:pt>
                <c:pt idx="572">
                  <c:v>8335.75</c:v>
                </c:pt>
                <c:pt idx="573">
                  <c:v>8335.5</c:v>
                </c:pt>
                <c:pt idx="574">
                  <c:v>8333.25</c:v>
                </c:pt>
                <c:pt idx="575">
                  <c:v>8333.0</c:v>
                </c:pt>
                <c:pt idx="576">
                  <c:v>8332.75</c:v>
                </c:pt>
                <c:pt idx="577">
                  <c:v>8332.5</c:v>
                </c:pt>
                <c:pt idx="578">
                  <c:v>8332.0</c:v>
                </c:pt>
                <c:pt idx="579">
                  <c:v>8330.5</c:v>
                </c:pt>
                <c:pt idx="580">
                  <c:v>8330.25</c:v>
                </c:pt>
                <c:pt idx="581">
                  <c:v>8329.75</c:v>
                </c:pt>
                <c:pt idx="582">
                  <c:v>8329.5</c:v>
                </c:pt>
                <c:pt idx="583">
                  <c:v>8329.0</c:v>
                </c:pt>
                <c:pt idx="584">
                  <c:v>8328.75</c:v>
                </c:pt>
                <c:pt idx="585">
                  <c:v>8328.5</c:v>
                </c:pt>
                <c:pt idx="586">
                  <c:v>8328.25</c:v>
                </c:pt>
                <c:pt idx="587">
                  <c:v>8328.0</c:v>
                </c:pt>
                <c:pt idx="588">
                  <c:v>8327.75</c:v>
                </c:pt>
                <c:pt idx="589">
                  <c:v>8326.5</c:v>
                </c:pt>
                <c:pt idx="590">
                  <c:v>8326.25</c:v>
                </c:pt>
                <c:pt idx="591">
                  <c:v>8326.0</c:v>
                </c:pt>
                <c:pt idx="592">
                  <c:v>8325.5</c:v>
                </c:pt>
                <c:pt idx="593">
                  <c:v>8325.25</c:v>
                </c:pt>
                <c:pt idx="594">
                  <c:v>8325.0</c:v>
                </c:pt>
                <c:pt idx="595">
                  <c:v>8323.25</c:v>
                </c:pt>
                <c:pt idx="596">
                  <c:v>8323.0</c:v>
                </c:pt>
                <c:pt idx="597">
                  <c:v>8322.5</c:v>
                </c:pt>
                <c:pt idx="598">
                  <c:v>8322.25</c:v>
                </c:pt>
                <c:pt idx="599">
                  <c:v>8322.0</c:v>
                </c:pt>
                <c:pt idx="600">
                  <c:v>8321.75</c:v>
                </c:pt>
                <c:pt idx="601">
                  <c:v>8321.5</c:v>
                </c:pt>
                <c:pt idx="602">
                  <c:v>8321.25</c:v>
                </c:pt>
                <c:pt idx="603">
                  <c:v>8321.0</c:v>
                </c:pt>
                <c:pt idx="604">
                  <c:v>8318.75</c:v>
                </c:pt>
                <c:pt idx="605">
                  <c:v>8318.5</c:v>
                </c:pt>
                <c:pt idx="606">
                  <c:v>8318.25</c:v>
                </c:pt>
                <c:pt idx="607">
                  <c:v>8318.0</c:v>
                </c:pt>
                <c:pt idx="608">
                  <c:v>8317.75</c:v>
                </c:pt>
                <c:pt idx="609">
                  <c:v>8315.75</c:v>
                </c:pt>
                <c:pt idx="610">
                  <c:v>8315.5</c:v>
                </c:pt>
                <c:pt idx="611">
                  <c:v>8315.25</c:v>
                </c:pt>
                <c:pt idx="612">
                  <c:v>8315.0</c:v>
                </c:pt>
                <c:pt idx="613">
                  <c:v>8314.25</c:v>
                </c:pt>
                <c:pt idx="614">
                  <c:v>8314.0</c:v>
                </c:pt>
                <c:pt idx="615">
                  <c:v>8313.75</c:v>
                </c:pt>
                <c:pt idx="616">
                  <c:v>8313.5</c:v>
                </c:pt>
                <c:pt idx="617">
                  <c:v>8313.25</c:v>
                </c:pt>
                <c:pt idx="618">
                  <c:v>8311.5</c:v>
                </c:pt>
                <c:pt idx="619">
                  <c:v>8311.25</c:v>
                </c:pt>
                <c:pt idx="620">
                  <c:v>8311.0</c:v>
                </c:pt>
                <c:pt idx="621">
                  <c:v>8310.75</c:v>
                </c:pt>
                <c:pt idx="622">
                  <c:v>8310.5</c:v>
                </c:pt>
                <c:pt idx="623">
                  <c:v>8307.5</c:v>
                </c:pt>
                <c:pt idx="624">
                  <c:v>8306.25</c:v>
                </c:pt>
                <c:pt idx="625">
                  <c:v>8306.0</c:v>
                </c:pt>
                <c:pt idx="626">
                  <c:v>8305.75</c:v>
                </c:pt>
                <c:pt idx="627">
                  <c:v>8305.0</c:v>
                </c:pt>
                <c:pt idx="628">
                  <c:v>8304.75</c:v>
                </c:pt>
                <c:pt idx="629">
                  <c:v>8304.5</c:v>
                </c:pt>
                <c:pt idx="630">
                  <c:v>8303.5</c:v>
                </c:pt>
                <c:pt idx="631">
                  <c:v>8303.25</c:v>
                </c:pt>
                <c:pt idx="632">
                  <c:v>8303.0</c:v>
                </c:pt>
                <c:pt idx="633">
                  <c:v>8301.75</c:v>
                </c:pt>
                <c:pt idx="634">
                  <c:v>8301.5</c:v>
                </c:pt>
                <c:pt idx="635">
                  <c:v>8301.25</c:v>
                </c:pt>
                <c:pt idx="636">
                  <c:v>8301.0</c:v>
                </c:pt>
                <c:pt idx="637">
                  <c:v>8300.75</c:v>
                </c:pt>
                <c:pt idx="638">
                  <c:v>8299.5</c:v>
                </c:pt>
                <c:pt idx="639">
                  <c:v>8299.25</c:v>
                </c:pt>
                <c:pt idx="640">
                  <c:v>8296.5</c:v>
                </c:pt>
                <c:pt idx="641">
                  <c:v>8296.25</c:v>
                </c:pt>
                <c:pt idx="642">
                  <c:v>8295.75</c:v>
                </c:pt>
                <c:pt idx="643">
                  <c:v>8295.5</c:v>
                </c:pt>
                <c:pt idx="644">
                  <c:v>8295.25</c:v>
                </c:pt>
                <c:pt idx="645">
                  <c:v>8294.75</c:v>
                </c:pt>
                <c:pt idx="646">
                  <c:v>8294.5</c:v>
                </c:pt>
                <c:pt idx="647">
                  <c:v>8294.25</c:v>
                </c:pt>
                <c:pt idx="648">
                  <c:v>8294.0</c:v>
                </c:pt>
                <c:pt idx="649">
                  <c:v>8293.75</c:v>
                </c:pt>
                <c:pt idx="650">
                  <c:v>8292.5</c:v>
                </c:pt>
                <c:pt idx="651">
                  <c:v>8292.25</c:v>
                </c:pt>
                <c:pt idx="652">
                  <c:v>8291.75</c:v>
                </c:pt>
                <c:pt idx="653">
                  <c:v>8291.5</c:v>
                </c:pt>
                <c:pt idx="654">
                  <c:v>8289.25</c:v>
                </c:pt>
                <c:pt idx="655">
                  <c:v>8289.0</c:v>
                </c:pt>
                <c:pt idx="656">
                  <c:v>8288.75</c:v>
                </c:pt>
                <c:pt idx="657">
                  <c:v>8287.5</c:v>
                </c:pt>
                <c:pt idx="658">
                  <c:v>8287.25</c:v>
                </c:pt>
                <c:pt idx="659">
                  <c:v>8287.0</c:v>
                </c:pt>
                <c:pt idx="660">
                  <c:v>8286.5</c:v>
                </c:pt>
                <c:pt idx="661">
                  <c:v>8285.0</c:v>
                </c:pt>
                <c:pt idx="662">
                  <c:v>8284.0</c:v>
                </c:pt>
                <c:pt idx="663">
                  <c:v>8283.75</c:v>
                </c:pt>
                <c:pt idx="664">
                  <c:v>8283.5</c:v>
                </c:pt>
                <c:pt idx="665">
                  <c:v>8281.25</c:v>
                </c:pt>
                <c:pt idx="666">
                  <c:v>8281.0</c:v>
                </c:pt>
                <c:pt idx="667">
                  <c:v>8280.75</c:v>
                </c:pt>
                <c:pt idx="668">
                  <c:v>8280.5</c:v>
                </c:pt>
                <c:pt idx="669">
                  <c:v>8279.75</c:v>
                </c:pt>
                <c:pt idx="670">
                  <c:v>8279.5</c:v>
                </c:pt>
                <c:pt idx="671">
                  <c:v>8278.0</c:v>
                </c:pt>
                <c:pt idx="672">
                  <c:v>8277.75</c:v>
                </c:pt>
                <c:pt idx="673">
                  <c:v>8277.5</c:v>
                </c:pt>
                <c:pt idx="674">
                  <c:v>8277.25</c:v>
                </c:pt>
                <c:pt idx="675">
                  <c:v>8277.0</c:v>
                </c:pt>
                <c:pt idx="676">
                  <c:v>8275.5</c:v>
                </c:pt>
                <c:pt idx="677">
                  <c:v>8275.25</c:v>
                </c:pt>
                <c:pt idx="678">
                  <c:v>8275.0</c:v>
                </c:pt>
                <c:pt idx="679">
                  <c:v>8274.5</c:v>
                </c:pt>
                <c:pt idx="680">
                  <c:v>8274.25</c:v>
                </c:pt>
                <c:pt idx="681">
                  <c:v>8271.5</c:v>
                </c:pt>
                <c:pt idx="682">
                  <c:v>8271.0</c:v>
                </c:pt>
                <c:pt idx="683">
                  <c:v>8270.75</c:v>
                </c:pt>
                <c:pt idx="684">
                  <c:v>8268.75</c:v>
                </c:pt>
                <c:pt idx="685">
                  <c:v>8268.5</c:v>
                </c:pt>
                <c:pt idx="686">
                  <c:v>8268.25</c:v>
                </c:pt>
                <c:pt idx="687">
                  <c:v>8268.0</c:v>
                </c:pt>
                <c:pt idx="688">
                  <c:v>8266.5</c:v>
                </c:pt>
                <c:pt idx="689">
                  <c:v>8266.0</c:v>
                </c:pt>
                <c:pt idx="690">
                  <c:v>8264.25</c:v>
                </c:pt>
                <c:pt idx="691">
                  <c:v>8264.0</c:v>
                </c:pt>
                <c:pt idx="692">
                  <c:v>8263.75</c:v>
                </c:pt>
                <c:pt idx="693">
                  <c:v>8263.0</c:v>
                </c:pt>
                <c:pt idx="694">
                  <c:v>8260.5</c:v>
                </c:pt>
                <c:pt idx="695">
                  <c:v>8260.25</c:v>
                </c:pt>
                <c:pt idx="696">
                  <c:v>8260.0</c:v>
                </c:pt>
                <c:pt idx="697">
                  <c:v>8257.25</c:v>
                </c:pt>
                <c:pt idx="698">
                  <c:v>8256.75</c:v>
                </c:pt>
                <c:pt idx="699">
                  <c:v>8256.5</c:v>
                </c:pt>
                <c:pt idx="700">
                  <c:v>8253.75</c:v>
                </c:pt>
                <c:pt idx="701">
                  <c:v>8253.25</c:v>
                </c:pt>
                <c:pt idx="702">
                  <c:v>8253.0</c:v>
                </c:pt>
                <c:pt idx="703">
                  <c:v>8252.25</c:v>
                </c:pt>
                <c:pt idx="704">
                  <c:v>8252.0</c:v>
                </c:pt>
                <c:pt idx="705">
                  <c:v>8250.75</c:v>
                </c:pt>
                <c:pt idx="706">
                  <c:v>8250.25</c:v>
                </c:pt>
                <c:pt idx="707">
                  <c:v>8249.5</c:v>
                </c:pt>
                <c:pt idx="708">
                  <c:v>8249.25</c:v>
                </c:pt>
                <c:pt idx="709">
                  <c:v>8248.75</c:v>
                </c:pt>
                <c:pt idx="710">
                  <c:v>8248.5</c:v>
                </c:pt>
                <c:pt idx="711">
                  <c:v>8248.25</c:v>
                </c:pt>
                <c:pt idx="712">
                  <c:v>8248.0</c:v>
                </c:pt>
                <c:pt idx="713">
                  <c:v>8246.0</c:v>
                </c:pt>
                <c:pt idx="714">
                  <c:v>8245.75</c:v>
                </c:pt>
                <c:pt idx="715">
                  <c:v>8245.5</c:v>
                </c:pt>
                <c:pt idx="716">
                  <c:v>8245.25</c:v>
                </c:pt>
                <c:pt idx="717">
                  <c:v>8245.0</c:v>
                </c:pt>
                <c:pt idx="718">
                  <c:v>8243.75</c:v>
                </c:pt>
                <c:pt idx="719">
                  <c:v>8243.5</c:v>
                </c:pt>
                <c:pt idx="720">
                  <c:v>8241.25</c:v>
                </c:pt>
                <c:pt idx="721">
                  <c:v>8241.0</c:v>
                </c:pt>
                <c:pt idx="722">
                  <c:v>8240.75</c:v>
                </c:pt>
                <c:pt idx="723">
                  <c:v>8238.75</c:v>
                </c:pt>
                <c:pt idx="724">
                  <c:v>8237.0</c:v>
                </c:pt>
                <c:pt idx="725">
                  <c:v>8236.5</c:v>
                </c:pt>
                <c:pt idx="726">
                  <c:v>8234.0</c:v>
                </c:pt>
                <c:pt idx="727">
                  <c:v>8233.75</c:v>
                </c:pt>
                <c:pt idx="728">
                  <c:v>8233.5</c:v>
                </c:pt>
                <c:pt idx="729">
                  <c:v>8233.0</c:v>
                </c:pt>
                <c:pt idx="730">
                  <c:v>8232.75</c:v>
                </c:pt>
                <c:pt idx="731">
                  <c:v>8229.25</c:v>
                </c:pt>
                <c:pt idx="732">
                  <c:v>8229.0</c:v>
                </c:pt>
                <c:pt idx="733">
                  <c:v>8228.75</c:v>
                </c:pt>
                <c:pt idx="734">
                  <c:v>8228.5</c:v>
                </c:pt>
                <c:pt idx="735">
                  <c:v>8228.25</c:v>
                </c:pt>
                <c:pt idx="736">
                  <c:v>8227.0</c:v>
                </c:pt>
                <c:pt idx="737">
                  <c:v>8226.75</c:v>
                </c:pt>
                <c:pt idx="738">
                  <c:v>8226.5</c:v>
                </c:pt>
                <c:pt idx="739">
                  <c:v>8226.25</c:v>
                </c:pt>
                <c:pt idx="740">
                  <c:v>8224.5</c:v>
                </c:pt>
                <c:pt idx="741">
                  <c:v>8224.25</c:v>
                </c:pt>
                <c:pt idx="742">
                  <c:v>8224.0</c:v>
                </c:pt>
                <c:pt idx="743">
                  <c:v>8222.0</c:v>
                </c:pt>
                <c:pt idx="744">
                  <c:v>8221.5</c:v>
                </c:pt>
                <c:pt idx="745">
                  <c:v>8221.25</c:v>
                </c:pt>
                <c:pt idx="746">
                  <c:v>8219.25</c:v>
                </c:pt>
                <c:pt idx="747">
                  <c:v>8219.0</c:v>
                </c:pt>
                <c:pt idx="748">
                  <c:v>8218.75</c:v>
                </c:pt>
                <c:pt idx="749">
                  <c:v>8218.0</c:v>
                </c:pt>
                <c:pt idx="750">
                  <c:v>8217.75</c:v>
                </c:pt>
                <c:pt idx="751">
                  <c:v>8215.75</c:v>
                </c:pt>
                <c:pt idx="752">
                  <c:v>8215.5</c:v>
                </c:pt>
                <c:pt idx="753">
                  <c:v>8215.25</c:v>
                </c:pt>
                <c:pt idx="754">
                  <c:v>8213.0</c:v>
                </c:pt>
                <c:pt idx="755">
                  <c:v>8212.75</c:v>
                </c:pt>
                <c:pt idx="756">
                  <c:v>8212.5</c:v>
                </c:pt>
                <c:pt idx="757">
                  <c:v>8212.25</c:v>
                </c:pt>
                <c:pt idx="758">
                  <c:v>8212.0</c:v>
                </c:pt>
                <c:pt idx="759">
                  <c:v>8209.75</c:v>
                </c:pt>
                <c:pt idx="760">
                  <c:v>8209.5</c:v>
                </c:pt>
                <c:pt idx="761">
                  <c:v>8207.75</c:v>
                </c:pt>
                <c:pt idx="762">
                  <c:v>8207.5</c:v>
                </c:pt>
                <c:pt idx="763">
                  <c:v>8206.25</c:v>
                </c:pt>
                <c:pt idx="764">
                  <c:v>8206.0</c:v>
                </c:pt>
                <c:pt idx="765">
                  <c:v>8205.75</c:v>
                </c:pt>
                <c:pt idx="766">
                  <c:v>8205.5</c:v>
                </c:pt>
                <c:pt idx="767">
                  <c:v>8204.75</c:v>
                </c:pt>
                <c:pt idx="768">
                  <c:v>8204.25</c:v>
                </c:pt>
                <c:pt idx="769">
                  <c:v>8203.0</c:v>
                </c:pt>
                <c:pt idx="770">
                  <c:v>8202.75</c:v>
                </c:pt>
                <c:pt idx="771">
                  <c:v>8202.0</c:v>
                </c:pt>
                <c:pt idx="772">
                  <c:v>8201.75</c:v>
                </c:pt>
                <c:pt idx="773">
                  <c:v>8201.5</c:v>
                </c:pt>
                <c:pt idx="774">
                  <c:v>8200.0</c:v>
                </c:pt>
                <c:pt idx="775">
                  <c:v>8199.75</c:v>
                </c:pt>
                <c:pt idx="776">
                  <c:v>8198.75</c:v>
                </c:pt>
                <c:pt idx="777">
                  <c:v>8198.5</c:v>
                </c:pt>
                <c:pt idx="778">
                  <c:v>8198.25</c:v>
                </c:pt>
                <c:pt idx="779">
                  <c:v>8198.0</c:v>
                </c:pt>
                <c:pt idx="780">
                  <c:v>8196.75</c:v>
                </c:pt>
                <c:pt idx="781">
                  <c:v>8194.5</c:v>
                </c:pt>
                <c:pt idx="782">
                  <c:v>8194.25</c:v>
                </c:pt>
                <c:pt idx="783">
                  <c:v>8194.0</c:v>
                </c:pt>
                <c:pt idx="784">
                  <c:v>8193.25</c:v>
                </c:pt>
                <c:pt idx="785">
                  <c:v>8193.0</c:v>
                </c:pt>
                <c:pt idx="786">
                  <c:v>8192.75</c:v>
                </c:pt>
                <c:pt idx="787">
                  <c:v>8190.75</c:v>
                </c:pt>
                <c:pt idx="788">
                  <c:v>8190.5</c:v>
                </c:pt>
                <c:pt idx="789">
                  <c:v>8189.0</c:v>
                </c:pt>
                <c:pt idx="790">
                  <c:v>8187.25</c:v>
                </c:pt>
                <c:pt idx="791">
                  <c:v>8187.0</c:v>
                </c:pt>
                <c:pt idx="792">
                  <c:v>8183.5</c:v>
                </c:pt>
                <c:pt idx="793">
                  <c:v>8183.25</c:v>
                </c:pt>
                <c:pt idx="794">
                  <c:v>8183.0</c:v>
                </c:pt>
                <c:pt idx="795">
                  <c:v>8182.75</c:v>
                </c:pt>
                <c:pt idx="796">
                  <c:v>8180.5</c:v>
                </c:pt>
                <c:pt idx="797">
                  <c:v>8179.5</c:v>
                </c:pt>
                <c:pt idx="798">
                  <c:v>8179.25</c:v>
                </c:pt>
                <c:pt idx="799">
                  <c:v>8179.0</c:v>
                </c:pt>
                <c:pt idx="800">
                  <c:v>8178.75</c:v>
                </c:pt>
                <c:pt idx="801">
                  <c:v>8178.5</c:v>
                </c:pt>
                <c:pt idx="802">
                  <c:v>8177.5</c:v>
                </c:pt>
                <c:pt idx="803">
                  <c:v>8177.25</c:v>
                </c:pt>
                <c:pt idx="804">
                  <c:v>8177.0</c:v>
                </c:pt>
                <c:pt idx="805">
                  <c:v>8176.0</c:v>
                </c:pt>
                <c:pt idx="806">
                  <c:v>8175.75</c:v>
                </c:pt>
                <c:pt idx="807">
                  <c:v>8175.5</c:v>
                </c:pt>
                <c:pt idx="808">
                  <c:v>8174.5</c:v>
                </c:pt>
                <c:pt idx="809">
                  <c:v>8174.25</c:v>
                </c:pt>
                <c:pt idx="810">
                  <c:v>8174.0</c:v>
                </c:pt>
                <c:pt idx="811">
                  <c:v>8172.25</c:v>
                </c:pt>
                <c:pt idx="812">
                  <c:v>8172.0</c:v>
                </c:pt>
                <c:pt idx="813">
                  <c:v>8170.25</c:v>
                </c:pt>
                <c:pt idx="814">
                  <c:v>8170.0</c:v>
                </c:pt>
                <c:pt idx="815">
                  <c:v>8169.75</c:v>
                </c:pt>
                <c:pt idx="816">
                  <c:v>8168.0</c:v>
                </c:pt>
                <c:pt idx="817">
                  <c:v>8166.5</c:v>
                </c:pt>
                <c:pt idx="818">
                  <c:v>8166.25</c:v>
                </c:pt>
                <c:pt idx="819">
                  <c:v>8166.0</c:v>
                </c:pt>
                <c:pt idx="820">
                  <c:v>8165.75</c:v>
                </c:pt>
                <c:pt idx="821">
                  <c:v>8165.5</c:v>
                </c:pt>
                <c:pt idx="822">
                  <c:v>8165.0</c:v>
                </c:pt>
                <c:pt idx="823">
                  <c:v>8164.75</c:v>
                </c:pt>
                <c:pt idx="824">
                  <c:v>8164.5</c:v>
                </c:pt>
                <c:pt idx="825">
                  <c:v>8162.25</c:v>
                </c:pt>
                <c:pt idx="826">
                  <c:v>8162.0</c:v>
                </c:pt>
                <c:pt idx="827">
                  <c:v>8161.25</c:v>
                </c:pt>
                <c:pt idx="828">
                  <c:v>8160.75</c:v>
                </c:pt>
                <c:pt idx="829">
                  <c:v>8160.5</c:v>
                </c:pt>
                <c:pt idx="830">
                  <c:v>8159.0</c:v>
                </c:pt>
                <c:pt idx="831">
                  <c:v>8158.75</c:v>
                </c:pt>
                <c:pt idx="832">
                  <c:v>8158.5</c:v>
                </c:pt>
                <c:pt idx="833">
                  <c:v>8157.25</c:v>
                </c:pt>
                <c:pt idx="834">
                  <c:v>8157.0</c:v>
                </c:pt>
                <c:pt idx="835">
                  <c:v>8156.75</c:v>
                </c:pt>
                <c:pt idx="836">
                  <c:v>8155.75</c:v>
                </c:pt>
                <c:pt idx="837">
                  <c:v>8155.5</c:v>
                </c:pt>
                <c:pt idx="838">
                  <c:v>8155.25</c:v>
                </c:pt>
                <c:pt idx="839">
                  <c:v>8154.25</c:v>
                </c:pt>
                <c:pt idx="840">
                  <c:v>8154.0</c:v>
                </c:pt>
                <c:pt idx="841">
                  <c:v>8153.75</c:v>
                </c:pt>
                <c:pt idx="842">
                  <c:v>8153.5</c:v>
                </c:pt>
                <c:pt idx="843">
                  <c:v>8153.25</c:v>
                </c:pt>
                <c:pt idx="844">
                  <c:v>8152.75</c:v>
                </c:pt>
                <c:pt idx="845">
                  <c:v>8152.5</c:v>
                </c:pt>
                <c:pt idx="846">
                  <c:v>8151.25</c:v>
                </c:pt>
                <c:pt idx="847">
                  <c:v>8150.75</c:v>
                </c:pt>
                <c:pt idx="848">
                  <c:v>8150.5</c:v>
                </c:pt>
                <c:pt idx="849">
                  <c:v>8150.25</c:v>
                </c:pt>
                <c:pt idx="850">
                  <c:v>8150.0</c:v>
                </c:pt>
                <c:pt idx="851">
                  <c:v>8149.0</c:v>
                </c:pt>
                <c:pt idx="852">
                  <c:v>8148.75</c:v>
                </c:pt>
                <c:pt idx="853">
                  <c:v>8148.5</c:v>
                </c:pt>
                <c:pt idx="854">
                  <c:v>8148.0</c:v>
                </c:pt>
                <c:pt idx="855">
                  <c:v>8147.75</c:v>
                </c:pt>
                <c:pt idx="856">
                  <c:v>8147.5</c:v>
                </c:pt>
                <c:pt idx="857">
                  <c:v>8147.0</c:v>
                </c:pt>
                <c:pt idx="858">
                  <c:v>8146.75</c:v>
                </c:pt>
                <c:pt idx="859">
                  <c:v>8146.5</c:v>
                </c:pt>
                <c:pt idx="860">
                  <c:v>8146.25</c:v>
                </c:pt>
                <c:pt idx="861">
                  <c:v>8145.5</c:v>
                </c:pt>
                <c:pt idx="862">
                  <c:v>8145.25</c:v>
                </c:pt>
                <c:pt idx="863">
                  <c:v>8145.0</c:v>
                </c:pt>
                <c:pt idx="864">
                  <c:v>8144.5</c:v>
                </c:pt>
                <c:pt idx="865">
                  <c:v>8144.25</c:v>
                </c:pt>
                <c:pt idx="866">
                  <c:v>8143.75</c:v>
                </c:pt>
                <c:pt idx="867">
                  <c:v>8143.5</c:v>
                </c:pt>
                <c:pt idx="868">
                  <c:v>8143.25</c:v>
                </c:pt>
                <c:pt idx="869">
                  <c:v>8142.75</c:v>
                </c:pt>
                <c:pt idx="870">
                  <c:v>8142.5</c:v>
                </c:pt>
                <c:pt idx="871">
                  <c:v>8142.25</c:v>
                </c:pt>
                <c:pt idx="872">
                  <c:v>8141.5</c:v>
                </c:pt>
                <c:pt idx="873">
                  <c:v>8141.25</c:v>
                </c:pt>
                <c:pt idx="874">
                  <c:v>8141.0</c:v>
                </c:pt>
                <c:pt idx="875">
                  <c:v>8139.5</c:v>
                </c:pt>
                <c:pt idx="876">
                  <c:v>8138.75</c:v>
                </c:pt>
                <c:pt idx="877">
                  <c:v>8138.5</c:v>
                </c:pt>
                <c:pt idx="878">
                  <c:v>8138.25</c:v>
                </c:pt>
                <c:pt idx="879">
                  <c:v>8138.0</c:v>
                </c:pt>
                <c:pt idx="880">
                  <c:v>8137.75</c:v>
                </c:pt>
                <c:pt idx="881">
                  <c:v>8137.5</c:v>
                </c:pt>
                <c:pt idx="882">
                  <c:v>8137.25</c:v>
                </c:pt>
                <c:pt idx="883">
                  <c:v>8136.75</c:v>
                </c:pt>
                <c:pt idx="884">
                  <c:v>8136.5</c:v>
                </c:pt>
                <c:pt idx="885">
                  <c:v>8136.25</c:v>
                </c:pt>
                <c:pt idx="886">
                  <c:v>8136.0</c:v>
                </c:pt>
                <c:pt idx="887">
                  <c:v>8135.5</c:v>
                </c:pt>
                <c:pt idx="888">
                  <c:v>8135.25</c:v>
                </c:pt>
                <c:pt idx="889">
                  <c:v>8134.25</c:v>
                </c:pt>
                <c:pt idx="890">
                  <c:v>8134.0</c:v>
                </c:pt>
                <c:pt idx="891">
                  <c:v>8133.75</c:v>
                </c:pt>
                <c:pt idx="892">
                  <c:v>8132.0</c:v>
                </c:pt>
                <c:pt idx="893">
                  <c:v>8131.75</c:v>
                </c:pt>
                <c:pt idx="894">
                  <c:v>8131.5</c:v>
                </c:pt>
                <c:pt idx="895">
                  <c:v>8131.25</c:v>
                </c:pt>
                <c:pt idx="896">
                  <c:v>8131.0</c:v>
                </c:pt>
                <c:pt idx="897">
                  <c:v>8130.75</c:v>
                </c:pt>
                <c:pt idx="898">
                  <c:v>8130.0</c:v>
                </c:pt>
                <c:pt idx="899">
                  <c:v>8129.75</c:v>
                </c:pt>
                <c:pt idx="900">
                  <c:v>8129.5</c:v>
                </c:pt>
                <c:pt idx="901">
                  <c:v>8127.5</c:v>
                </c:pt>
                <c:pt idx="902">
                  <c:v>8127.25</c:v>
                </c:pt>
                <c:pt idx="903">
                  <c:v>8127.0</c:v>
                </c:pt>
                <c:pt idx="904">
                  <c:v>8126.25</c:v>
                </c:pt>
                <c:pt idx="905">
                  <c:v>8126.0</c:v>
                </c:pt>
                <c:pt idx="906">
                  <c:v>8124.25</c:v>
                </c:pt>
                <c:pt idx="907">
                  <c:v>8124.0</c:v>
                </c:pt>
                <c:pt idx="908">
                  <c:v>8123.75</c:v>
                </c:pt>
                <c:pt idx="909">
                  <c:v>8122.25</c:v>
                </c:pt>
                <c:pt idx="910">
                  <c:v>8122.0</c:v>
                </c:pt>
                <c:pt idx="911">
                  <c:v>8120.25</c:v>
                </c:pt>
                <c:pt idx="912">
                  <c:v>8120.0</c:v>
                </c:pt>
                <c:pt idx="913">
                  <c:v>8118.75</c:v>
                </c:pt>
                <c:pt idx="914">
                  <c:v>8118.5</c:v>
                </c:pt>
                <c:pt idx="915">
                  <c:v>8118.25</c:v>
                </c:pt>
                <c:pt idx="916">
                  <c:v>8118.0</c:v>
                </c:pt>
                <c:pt idx="917">
                  <c:v>8117.75</c:v>
                </c:pt>
                <c:pt idx="918">
                  <c:v>8117.25</c:v>
                </c:pt>
                <c:pt idx="919">
                  <c:v>8117.0</c:v>
                </c:pt>
                <c:pt idx="920">
                  <c:v>8116.75</c:v>
                </c:pt>
                <c:pt idx="921">
                  <c:v>8116.5</c:v>
                </c:pt>
                <c:pt idx="922">
                  <c:v>8115.25</c:v>
                </c:pt>
                <c:pt idx="923">
                  <c:v>8115.0</c:v>
                </c:pt>
                <c:pt idx="924">
                  <c:v>8114.75</c:v>
                </c:pt>
                <c:pt idx="925">
                  <c:v>8114.25</c:v>
                </c:pt>
                <c:pt idx="926">
                  <c:v>8114.0</c:v>
                </c:pt>
                <c:pt idx="927">
                  <c:v>8113.25</c:v>
                </c:pt>
                <c:pt idx="928">
                  <c:v>8113.0</c:v>
                </c:pt>
                <c:pt idx="929">
                  <c:v>8112.0</c:v>
                </c:pt>
                <c:pt idx="930">
                  <c:v>8111.75</c:v>
                </c:pt>
                <c:pt idx="931">
                  <c:v>8110.75</c:v>
                </c:pt>
                <c:pt idx="932">
                  <c:v>8110.5</c:v>
                </c:pt>
                <c:pt idx="933">
                  <c:v>8110.0</c:v>
                </c:pt>
                <c:pt idx="934">
                  <c:v>8109.75</c:v>
                </c:pt>
                <c:pt idx="935">
                  <c:v>8109.0</c:v>
                </c:pt>
                <c:pt idx="936">
                  <c:v>8108.75</c:v>
                </c:pt>
                <c:pt idx="937">
                  <c:v>8107.25</c:v>
                </c:pt>
                <c:pt idx="938">
                  <c:v>8107.0</c:v>
                </c:pt>
                <c:pt idx="939">
                  <c:v>8106.75</c:v>
                </c:pt>
                <c:pt idx="940">
                  <c:v>8106.5</c:v>
                </c:pt>
                <c:pt idx="941">
                  <c:v>8105.0</c:v>
                </c:pt>
                <c:pt idx="942">
                  <c:v>8104.75</c:v>
                </c:pt>
                <c:pt idx="943">
                  <c:v>8103.25</c:v>
                </c:pt>
                <c:pt idx="944">
                  <c:v>8100.0</c:v>
                </c:pt>
                <c:pt idx="945">
                  <c:v>8099.75</c:v>
                </c:pt>
                <c:pt idx="946">
                  <c:v>8099.5</c:v>
                </c:pt>
                <c:pt idx="947">
                  <c:v>8099.25</c:v>
                </c:pt>
                <c:pt idx="948">
                  <c:v>8096.75</c:v>
                </c:pt>
                <c:pt idx="949">
                  <c:v>8095.75</c:v>
                </c:pt>
                <c:pt idx="950">
                  <c:v>8093.5</c:v>
                </c:pt>
                <c:pt idx="951">
                  <c:v>8092.75</c:v>
                </c:pt>
                <c:pt idx="952">
                  <c:v>8092.5</c:v>
                </c:pt>
                <c:pt idx="953">
                  <c:v>8092.25</c:v>
                </c:pt>
                <c:pt idx="954">
                  <c:v>8092.0</c:v>
                </c:pt>
                <c:pt idx="955">
                  <c:v>8090.25</c:v>
                </c:pt>
                <c:pt idx="956">
                  <c:v>8090.0</c:v>
                </c:pt>
                <c:pt idx="957">
                  <c:v>8088.75</c:v>
                </c:pt>
                <c:pt idx="958">
                  <c:v>8088.0</c:v>
                </c:pt>
                <c:pt idx="959">
                  <c:v>8087.75</c:v>
                </c:pt>
                <c:pt idx="960">
                  <c:v>8087.5</c:v>
                </c:pt>
                <c:pt idx="961">
                  <c:v>8087.25</c:v>
                </c:pt>
                <c:pt idx="962">
                  <c:v>8086.25</c:v>
                </c:pt>
                <c:pt idx="963">
                  <c:v>8084.25</c:v>
                </c:pt>
                <c:pt idx="964">
                  <c:v>8084.0</c:v>
                </c:pt>
                <c:pt idx="965">
                  <c:v>8083.5</c:v>
                </c:pt>
                <c:pt idx="966">
                  <c:v>8082.0</c:v>
                </c:pt>
                <c:pt idx="967">
                  <c:v>8081.75</c:v>
                </c:pt>
                <c:pt idx="968">
                  <c:v>8081.5</c:v>
                </c:pt>
                <c:pt idx="969">
                  <c:v>8079.75</c:v>
                </c:pt>
                <c:pt idx="970">
                  <c:v>8079.5</c:v>
                </c:pt>
                <c:pt idx="971">
                  <c:v>8079.25</c:v>
                </c:pt>
                <c:pt idx="972">
                  <c:v>8077.5</c:v>
                </c:pt>
                <c:pt idx="973">
                  <c:v>8075.5</c:v>
                </c:pt>
                <c:pt idx="974">
                  <c:v>8074.25</c:v>
                </c:pt>
                <c:pt idx="975">
                  <c:v>8074.0</c:v>
                </c:pt>
                <c:pt idx="976">
                  <c:v>8073.0</c:v>
                </c:pt>
                <c:pt idx="977">
                  <c:v>8072.75</c:v>
                </c:pt>
                <c:pt idx="978">
                  <c:v>8070.75</c:v>
                </c:pt>
                <c:pt idx="979">
                  <c:v>8068.75</c:v>
                </c:pt>
                <c:pt idx="980">
                  <c:v>8068.5</c:v>
                </c:pt>
                <c:pt idx="981">
                  <c:v>8066.0</c:v>
                </c:pt>
                <c:pt idx="982">
                  <c:v>8063.75</c:v>
                </c:pt>
                <c:pt idx="983">
                  <c:v>8063.5</c:v>
                </c:pt>
                <c:pt idx="984">
                  <c:v>8063.25</c:v>
                </c:pt>
                <c:pt idx="985">
                  <c:v>8061.0</c:v>
                </c:pt>
                <c:pt idx="986">
                  <c:v>8059.5</c:v>
                </c:pt>
                <c:pt idx="987">
                  <c:v>8058.0</c:v>
                </c:pt>
                <c:pt idx="988">
                  <c:v>8056.25</c:v>
                </c:pt>
                <c:pt idx="989">
                  <c:v>8054.25</c:v>
                </c:pt>
                <c:pt idx="990">
                  <c:v>8054.0</c:v>
                </c:pt>
                <c:pt idx="991">
                  <c:v>8053.75</c:v>
                </c:pt>
                <c:pt idx="992">
                  <c:v>8052.25</c:v>
                </c:pt>
                <c:pt idx="993">
                  <c:v>8050.75</c:v>
                </c:pt>
                <c:pt idx="994">
                  <c:v>8050.5</c:v>
                </c:pt>
                <c:pt idx="995">
                  <c:v>8049.0</c:v>
                </c:pt>
                <c:pt idx="996">
                  <c:v>8048.75</c:v>
                </c:pt>
                <c:pt idx="997">
                  <c:v>8046.5</c:v>
                </c:pt>
                <c:pt idx="998">
                  <c:v>8046.25</c:v>
                </c:pt>
                <c:pt idx="999">
                  <c:v>8046.0</c:v>
                </c:pt>
                <c:pt idx="1000">
                  <c:v>8043.5</c:v>
                </c:pt>
                <c:pt idx="1001">
                  <c:v>8043.25</c:v>
                </c:pt>
                <c:pt idx="1002">
                  <c:v>8043.0</c:v>
                </c:pt>
                <c:pt idx="1003">
                  <c:v>8042.75</c:v>
                </c:pt>
                <c:pt idx="1004">
                  <c:v>8040.5</c:v>
                </c:pt>
                <c:pt idx="1005">
                  <c:v>8037.75</c:v>
                </c:pt>
                <c:pt idx="1006">
                  <c:v>8037.5</c:v>
                </c:pt>
                <c:pt idx="1007">
                  <c:v>8035.25</c:v>
                </c:pt>
                <c:pt idx="1008">
                  <c:v>8035.0</c:v>
                </c:pt>
                <c:pt idx="1009">
                  <c:v>8032.75</c:v>
                </c:pt>
                <c:pt idx="1010">
                  <c:v>8030.75</c:v>
                </c:pt>
                <c:pt idx="1011">
                  <c:v>8029.5</c:v>
                </c:pt>
                <c:pt idx="1012">
                  <c:v>8028.0</c:v>
                </c:pt>
                <c:pt idx="1013">
                  <c:v>8027.75</c:v>
                </c:pt>
                <c:pt idx="1014">
                  <c:v>8025.5</c:v>
                </c:pt>
                <c:pt idx="1015">
                  <c:v>8023.5</c:v>
                </c:pt>
                <c:pt idx="1016">
                  <c:v>8021.75</c:v>
                </c:pt>
                <c:pt idx="1017">
                  <c:v>8021.5</c:v>
                </c:pt>
                <c:pt idx="1018">
                  <c:v>8020.5</c:v>
                </c:pt>
                <c:pt idx="1019">
                  <c:v>8020.25</c:v>
                </c:pt>
                <c:pt idx="1020">
                  <c:v>8020.0</c:v>
                </c:pt>
                <c:pt idx="1021">
                  <c:v>8018.25</c:v>
                </c:pt>
                <c:pt idx="1022">
                  <c:v>8016.5</c:v>
                </c:pt>
                <c:pt idx="1023">
                  <c:v>8016.25</c:v>
                </c:pt>
                <c:pt idx="1024">
                  <c:v>8014.25</c:v>
                </c:pt>
                <c:pt idx="1025">
                  <c:v>8012.25</c:v>
                </c:pt>
                <c:pt idx="1026">
                  <c:v>8012.0</c:v>
                </c:pt>
                <c:pt idx="1027">
                  <c:v>8011.75</c:v>
                </c:pt>
                <c:pt idx="1028">
                  <c:v>8010.25</c:v>
                </c:pt>
                <c:pt idx="1029">
                  <c:v>8010.0</c:v>
                </c:pt>
                <c:pt idx="1030">
                  <c:v>8007.75</c:v>
                </c:pt>
                <c:pt idx="1031">
                  <c:v>8005.5</c:v>
                </c:pt>
                <c:pt idx="1032">
                  <c:v>8005.25</c:v>
                </c:pt>
                <c:pt idx="1033">
                  <c:v>8003.5</c:v>
                </c:pt>
                <c:pt idx="1034">
                  <c:v>8000.0</c:v>
                </c:pt>
                <c:pt idx="1035">
                  <c:v>7999.75</c:v>
                </c:pt>
                <c:pt idx="1036">
                  <c:v>7997.5</c:v>
                </c:pt>
                <c:pt idx="1037">
                  <c:v>7995.25</c:v>
                </c:pt>
                <c:pt idx="1038">
                  <c:v>7995.0</c:v>
                </c:pt>
                <c:pt idx="1039">
                  <c:v>7994.0</c:v>
                </c:pt>
                <c:pt idx="1040">
                  <c:v>7993.75</c:v>
                </c:pt>
                <c:pt idx="1041">
                  <c:v>7991.0</c:v>
                </c:pt>
                <c:pt idx="1042">
                  <c:v>7988.5</c:v>
                </c:pt>
                <c:pt idx="1043">
                  <c:v>7986.0</c:v>
                </c:pt>
                <c:pt idx="1044">
                  <c:v>7985.75</c:v>
                </c:pt>
                <c:pt idx="1045">
                  <c:v>7983.25</c:v>
                </c:pt>
                <c:pt idx="1046">
                  <c:v>7980.5</c:v>
                </c:pt>
                <c:pt idx="1047">
                  <c:v>7980.25</c:v>
                </c:pt>
                <c:pt idx="1048">
                  <c:v>7978.75</c:v>
                </c:pt>
                <c:pt idx="1049">
                  <c:v>7976.0</c:v>
                </c:pt>
                <c:pt idx="1050">
                  <c:v>7975.75</c:v>
                </c:pt>
                <c:pt idx="1051">
                  <c:v>7975.5</c:v>
                </c:pt>
                <c:pt idx="1052">
                  <c:v>7971.75</c:v>
                </c:pt>
                <c:pt idx="1053">
                  <c:v>7970.75</c:v>
                </c:pt>
                <c:pt idx="1054">
                  <c:v>7969.25</c:v>
                </c:pt>
                <c:pt idx="1055">
                  <c:v>7965.75</c:v>
                </c:pt>
                <c:pt idx="1056">
                  <c:v>7964.0</c:v>
                </c:pt>
                <c:pt idx="1057">
                  <c:v>7963.75</c:v>
                </c:pt>
                <c:pt idx="1058">
                  <c:v>7960.0</c:v>
                </c:pt>
                <c:pt idx="1059">
                  <c:v>7959.75</c:v>
                </c:pt>
                <c:pt idx="1060">
                  <c:v>7957.75</c:v>
                </c:pt>
                <c:pt idx="1061">
                  <c:v>7955.75</c:v>
                </c:pt>
                <c:pt idx="1062">
                  <c:v>7955.5</c:v>
                </c:pt>
                <c:pt idx="1063">
                  <c:v>7953.25</c:v>
                </c:pt>
                <c:pt idx="1064">
                  <c:v>7953.0</c:v>
                </c:pt>
                <c:pt idx="1065">
                  <c:v>7952.75</c:v>
                </c:pt>
                <c:pt idx="1066">
                  <c:v>7952.5</c:v>
                </c:pt>
                <c:pt idx="1067">
                  <c:v>7950.75</c:v>
                </c:pt>
                <c:pt idx="1068">
                  <c:v>7948.0</c:v>
                </c:pt>
                <c:pt idx="1069">
                  <c:v>7947.75</c:v>
                </c:pt>
                <c:pt idx="1070">
                  <c:v>7947.5</c:v>
                </c:pt>
                <c:pt idx="1071">
                  <c:v>7944.25</c:v>
                </c:pt>
                <c:pt idx="1072">
                  <c:v>7942.25</c:v>
                </c:pt>
                <c:pt idx="1073">
                  <c:v>7941.5</c:v>
                </c:pt>
                <c:pt idx="1074">
                  <c:v>7940.25</c:v>
                </c:pt>
                <c:pt idx="1075">
                  <c:v>7938.25</c:v>
                </c:pt>
                <c:pt idx="1076">
                  <c:v>7935.5</c:v>
                </c:pt>
                <c:pt idx="1077">
                  <c:v>7935.25</c:v>
                </c:pt>
                <c:pt idx="1078">
                  <c:v>7934.25</c:v>
                </c:pt>
                <c:pt idx="1079">
                  <c:v>7931.25</c:v>
                </c:pt>
                <c:pt idx="1080">
                  <c:v>7928.75</c:v>
                </c:pt>
                <c:pt idx="1081">
                  <c:v>7924.5</c:v>
                </c:pt>
                <c:pt idx="1082">
                  <c:v>7924.25</c:v>
                </c:pt>
                <c:pt idx="1083">
                  <c:v>7922.0</c:v>
                </c:pt>
                <c:pt idx="1084">
                  <c:v>7921.0</c:v>
                </c:pt>
                <c:pt idx="1085">
                  <c:v>7918.25</c:v>
                </c:pt>
                <c:pt idx="1086">
                  <c:v>7915.75</c:v>
                </c:pt>
                <c:pt idx="1087">
                  <c:v>7914.25</c:v>
                </c:pt>
                <c:pt idx="1088">
                  <c:v>7911.5</c:v>
                </c:pt>
                <c:pt idx="1089">
                  <c:v>7909.25</c:v>
                </c:pt>
                <c:pt idx="1090">
                  <c:v>7907.75</c:v>
                </c:pt>
                <c:pt idx="1091">
                  <c:v>7905.5</c:v>
                </c:pt>
                <c:pt idx="1092">
                  <c:v>7905.25</c:v>
                </c:pt>
                <c:pt idx="1093">
                  <c:v>7904.75</c:v>
                </c:pt>
                <c:pt idx="1094">
                  <c:v>7904.5</c:v>
                </c:pt>
                <c:pt idx="1095">
                  <c:v>7902.25</c:v>
                </c:pt>
                <c:pt idx="1096">
                  <c:v>7902.0</c:v>
                </c:pt>
                <c:pt idx="1097">
                  <c:v>7901.0</c:v>
                </c:pt>
                <c:pt idx="1098">
                  <c:v>7900.75</c:v>
                </c:pt>
                <c:pt idx="1099">
                  <c:v>7899.0</c:v>
                </c:pt>
                <c:pt idx="1100">
                  <c:v>7898.75</c:v>
                </c:pt>
                <c:pt idx="1101">
                  <c:v>7898.5</c:v>
                </c:pt>
                <c:pt idx="1102">
                  <c:v>7897.0</c:v>
                </c:pt>
                <c:pt idx="1103">
                  <c:v>7894.25</c:v>
                </c:pt>
                <c:pt idx="1104">
                  <c:v>7893.25</c:v>
                </c:pt>
                <c:pt idx="1105">
                  <c:v>7893.0</c:v>
                </c:pt>
                <c:pt idx="1106">
                  <c:v>7890.25</c:v>
                </c:pt>
                <c:pt idx="1107">
                  <c:v>7890.0</c:v>
                </c:pt>
                <c:pt idx="1108">
                  <c:v>7888.5</c:v>
                </c:pt>
                <c:pt idx="1109">
                  <c:v>7886.75</c:v>
                </c:pt>
                <c:pt idx="1110">
                  <c:v>7884.75</c:v>
                </c:pt>
                <c:pt idx="1111">
                  <c:v>7884.5</c:v>
                </c:pt>
                <c:pt idx="1112">
                  <c:v>7881.75</c:v>
                </c:pt>
                <c:pt idx="1113">
                  <c:v>7880.25</c:v>
                </c:pt>
                <c:pt idx="1114">
                  <c:v>7878.25</c:v>
                </c:pt>
                <c:pt idx="1115">
                  <c:v>7876.75</c:v>
                </c:pt>
                <c:pt idx="1116">
                  <c:v>7876.5</c:v>
                </c:pt>
                <c:pt idx="1117">
                  <c:v>7873.0</c:v>
                </c:pt>
                <c:pt idx="1118">
                  <c:v>7870.75</c:v>
                </c:pt>
                <c:pt idx="1119">
                  <c:v>7869.75</c:v>
                </c:pt>
                <c:pt idx="1120">
                  <c:v>7868.0</c:v>
                </c:pt>
                <c:pt idx="1121">
                  <c:v>7867.75</c:v>
                </c:pt>
                <c:pt idx="1122">
                  <c:v>7864.75</c:v>
                </c:pt>
                <c:pt idx="1123">
                  <c:v>7864.5</c:v>
                </c:pt>
                <c:pt idx="1124">
                  <c:v>7864.25</c:v>
                </c:pt>
                <c:pt idx="1125">
                  <c:v>7864.0</c:v>
                </c:pt>
                <c:pt idx="1126">
                  <c:v>7861.75</c:v>
                </c:pt>
                <c:pt idx="1127">
                  <c:v>7859.75</c:v>
                </c:pt>
                <c:pt idx="1128">
                  <c:v>7858.5</c:v>
                </c:pt>
                <c:pt idx="1129">
                  <c:v>7856.0</c:v>
                </c:pt>
                <c:pt idx="1130">
                  <c:v>7854.5</c:v>
                </c:pt>
                <c:pt idx="1131">
                  <c:v>7854.25</c:v>
                </c:pt>
                <c:pt idx="1132">
                  <c:v>7854.0</c:v>
                </c:pt>
                <c:pt idx="1133">
                  <c:v>7850.25</c:v>
                </c:pt>
                <c:pt idx="1134">
                  <c:v>7847.75</c:v>
                </c:pt>
                <c:pt idx="1135">
                  <c:v>7845.75</c:v>
                </c:pt>
                <c:pt idx="1136">
                  <c:v>7845.5</c:v>
                </c:pt>
                <c:pt idx="1137">
                  <c:v>7843.0</c:v>
                </c:pt>
                <c:pt idx="1138">
                  <c:v>7842.75</c:v>
                </c:pt>
                <c:pt idx="1139">
                  <c:v>7842.5</c:v>
                </c:pt>
                <c:pt idx="1140">
                  <c:v>7841.25</c:v>
                </c:pt>
                <c:pt idx="1141">
                  <c:v>7841.0</c:v>
                </c:pt>
                <c:pt idx="1142">
                  <c:v>7840.75</c:v>
                </c:pt>
                <c:pt idx="1143">
                  <c:v>7838.5</c:v>
                </c:pt>
                <c:pt idx="1144">
                  <c:v>7834.75</c:v>
                </c:pt>
                <c:pt idx="1145">
                  <c:v>7834.5</c:v>
                </c:pt>
                <c:pt idx="1146">
                  <c:v>7832.5</c:v>
                </c:pt>
                <c:pt idx="1147">
                  <c:v>7828.75</c:v>
                </c:pt>
                <c:pt idx="1148">
                  <c:v>7824.25</c:v>
                </c:pt>
                <c:pt idx="1149">
                  <c:v>7824.0</c:v>
                </c:pt>
                <c:pt idx="1150">
                  <c:v>7821.0</c:v>
                </c:pt>
                <c:pt idx="1151">
                  <c:v>7820.75</c:v>
                </c:pt>
                <c:pt idx="1152">
                  <c:v>7818.5</c:v>
                </c:pt>
                <c:pt idx="1153">
                  <c:v>7818.25</c:v>
                </c:pt>
                <c:pt idx="1154">
                  <c:v>7816.25</c:v>
                </c:pt>
                <c:pt idx="1155">
                  <c:v>7816.0</c:v>
                </c:pt>
                <c:pt idx="1156">
                  <c:v>7812.25</c:v>
                </c:pt>
                <c:pt idx="1157">
                  <c:v>7809.25</c:v>
                </c:pt>
                <c:pt idx="1158">
                  <c:v>7809.0</c:v>
                </c:pt>
                <c:pt idx="1159">
                  <c:v>7806.25</c:v>
                </c:pt>
                <c:pt idx="1160">
                  <c:v>7806.0</c:v>
                </c:pt>
                <c:pt idx="1161">
                  <c:v>7805.75</c:v>
                </c:pt>
                <c:pt idx="1162">
                  <c:v>7803.5</c:v>
                </c:pt>
                <c:pt idx="1163">
                  <c:v>7801.75</c:v>
                </c:pt>
                <c:pt idx="1164">
                  <c:v>7798.5</c:v>
                </c:pt>
                <c:pt idx="1165">
                  <c:v>7797.5</c:v>
                </c:pt>
                <c:pt idx="1166">
                  <c:v>7795.5</c:v>
                </c:pt>
                <c:pt idx="1167">
                  <c:v>7791.5</c:v>
                </c:pt>
                <c:pt idx="1168">
                  <c:v>7789.25</c:v>
                </c:pt>
                <c:pt idx="1169">
                  <c:v>7786.5</c:v>
                </c:pt>
                <c:pt idx="1170">
                  <c:v>7786.25</c:v>
                </c:pt>
                <c:pt idx="1171">
                  <c:v>7783.25</c:v>
                </c:pt>
                <c:pt idx="1172">
                  <c:v>7783.0</c:v>
                </c:pt>
                <c:pt idx="1173">
                  <c:v>7781.5</c:v>
                </c:pt>
                <c:pt idx="1174">
                  <c:v>7780.25</c:v>
                </c:pt>
                <c:pt idx="1175">
                  <c:v>7780.0</c:v>
                </c:pt>
                <c:pt idx="1176">
                  <c:v>7779.75</c:v>
                </c:pt>
                <c:pt idx="1177">
                  <c:v>7777.0</c:v>
                </c:pt>
                <c:pt idx="1178">
                  <c:v>7776.75</c:v>
                </c:pt>
                <c:pt idx="1179">
                  <c:v>7773.0</c:v>
                </c:pt>
                <c:pt idx="1180">
                  <c:v>7772.75</c:v>
                </c:pt>
                <c:pt idx="1181">
                  <c:v>7772.5</c:v>
                </c:pt>
                <c:pt idx="1182">
                  <c:v>7770.25</c:v>
                </c:pt>
                <c:pt idx="1183">
                  <c:v>7770.0</c:v>
                </c:pt>
                <c:pt idx="1184">
                  <c:v>7769.75</c:v>
                </c:pt>
                <c:pt idx="1185">
                  <c:v>7767.25</c:v>
                </c:pt>
                <c:pt idx="1186">
                  <c:v>7767.0</c:v>
                </c:pt>
                <c:pt idx="1187">
                  <c:v>7765.0</c:v>
                </c:pt>
                <c:pt idx="1188">
                  <c:v>7764.75</c:v>
                </c:pt>
                <c:pt idx="1189">
                  <c:v>7762.0</c:v>
                </c:pt>
                <c:pt idx="1190">
                  <c:v>7759.25</c:v>
                </c:pt>
                <c:pt idx="1191">
                  <c:v>7754.75</c:v>
                </c:pt>
                <c:pt idx="1192">
                  <c:v>7751.5</c:v>
                </c:pt>
                <c:pt idx="1193">
                  <c:v>7751.25</c:v>
                </c:pt>
                <c:pt idx="1194">
                  <c:v>7748.0</c:v>
                </c:pt>
                <c:pt idx="1195">
                  <c:v>7746.75</c:v>
                </c:pt>
                <c:pt idx="1196">
                  <c:v>7744.25</c:v>
                </c:pt>
                <c:pt idx="1197">
                  <c:v>7744.0</c:v>
                </c:pt>
                <c:pt idx="1198">
                  <c:v>7741.75</c:v>
                </c:pt>
                <c:pt idx="1199">
                  <c:v>7741.5</c:v>
                </c:pt>
                <c:pt idx="1200">
                  <c:v>7741.25</c:v>
                </c:pt>
                <c:pt idx="1201">
                  <c:v>7738.5</c:v>
                </c:pt>
                <c:pt idx="1202">
                  <c:v>7736.0</c:v>
                </c:pt>
                <c:pt idx="1203">
                  <c:v>7735.75</c:v>
                </c:pt>
                <c:pt idx="1204">
                  <c:v>7732.0</c:v>
                </c:pt>
                <c:pt idx="1205">
                  <c:v>7729.0</c:v>
                </c:pt>
                <c:pt idx="1206">
                  <c:v>7728.75</c:v>
                </c:pt>
                <c:pt idx="1207">
                  <c:v>7728.5</c:v>
                </c:pt>
                <c:pt idx="1208">
                  <c:v>7724.5</c:v>
                </c:pt>
                <c:pt idx="1209">
                  <c:v>7722.5</c:v>
                </c:pt>
                <c:pt idx="1210">
                  <c:v>7719.5</c:v>
                </c:pt>
                <c:pt idx="1211">
                  <c:v>7718.0</c:v>
                </c:pt>
                <c:pt idx="1212">
                  <c:v>7716.0</c:v>
                </c:pt>
                <c:pt idx="1213">
                  <c:v>7715.75</c:v>
                </c:pt>
                <c:pt idx="1214">
                  <c:v>7713.25</c:v>
                </c:pt>
                <c:pt idx="1215">
                  <c:v>7711.5</c:v>
                </c:pt>
                <c:pt idx="1216">
                  <c:v>7710.5</c:v>
                </c:pt>
                <c:pt idx="1217">
                  <c:v>7710.25</c:v>
                </c:pt>
                <c:pt idx="1218">
                  <c:v>7710.0</c:v>
                </c:pt>
                <c:pt idx="1219">
                  <c:v>7706.75</c:v>
                </c:pt>
                <c:pt idx="1220">
                  <c:v>7705.25</c:v>
                </c:pt>
                <c:pt idx="1221">
                  <c:v>7705.0</c:v>
                </c:pt>
                <c:pt idx="1222">
                  <c:v>7702.75</c:v>
                </c:pt>
                <c:pt idx="1223">
                  <c:v>7700.5</c:v>
                </c:pt>
                <c:pt idx="1224">
                  <c:v>7699.0</c:v>
                </c:pt>
                <c:pt idx="1225">
                  <c:v>7698.75</c:v>
                </c:pt>
                <c:pt idx="1226">
                  <c:v>7696.0</c:v>
                </c:pt>
                <c:pt idx="1227">
                  <c:v>7695.75</c:v>
                </c:pt>
                <c:pt idx="1228">
                  <c:v>7695.5</c:v>
                </c:pt>
                <c:pt idx="1229">
                  <c:v>7691.5</c:v>
                </c:pt>
                <c:pt idx="1230">
                  <c:v>7690.5</c:v>
                </c:pt>
                <c:pt idx="1231">
                  <c:v>7690.25</c:v>
                </c:pt>
                <c:pt idx="1232">
                  <c:v>7690.0</c:v>
                </c:pt>
                <c:pt idx="1233">
                  <c:v>7689.75</c:v>
                </c:pt>
                <c:pt idx="1234">
                  <c:v>7688.75</c:v>
                </c:pt>
                <c:pt idx="1235">
                  <c:v>7688.5</c:v>
                </c:pt>
                <c:pt idx="1236">
                  <c:v>7686.5</c:v>
                </c:pt>
                <c:pt idx="1237">
                  <c:v>7684.5</c:v>
                </c:pt>
                <c:pt idx="1238">
                  <c:v>7682.0</c:v>
                </c:pt>
                <c:pt idx="1239">
                  <c:v>7680.0</c:v>
                </c:pt>
                <c:pt idx="1240">
                  <c:v>7679.75</c:v>
                </c:pt>
                <c:pt idx="1241">
                  <c:v>7678.0</c:v>
                </c:pt>
                <c:pt idx="1242">
                  <c:v>7677.75</c:v>
                </c:pt>
                <c:pt idx="1243">
                  <c:v>7675.75</c:v>
                </c:pt>
                <c:pt idx="1244">
                  <c:v>7674.5</c:v>
                </c:pt>
                <c:pt idx="1245">
                  <c:v>7673.0</c:v>
                </c:pt>
                <c:pt idx="1246">
                  <c:v>7670.75</c:v>
                </c:pt>
                <c:pt idx="1247">
                  <c:v>7668.75</c:v>
                </c:pt>
                <c:pt idx="1248">
                  <c:v>7668.5</c:v>
                </c:pt>
                <c:pt idx="1249">
                  <c:v>7667.25</c:v>
                </c:pt>
                <c:pt idx="1250">
                  <c:v>7664.75</c:v>
                </c:pt>
                <c:pt idx="1251">
                  <c:v>7664.5</c:v>
                </c:pt>
                <c:pt idx="1252">
                  <c:v>7663.25</c:v>
                </c:pt>
                <c:pt idx="1253">
                  <c:v>7663.0</c:v>
                </c:pt>
                <c:pt idx="1254">
                  <c:v>7661.25</c:v>
                </c:pt>
                <c:pt idx="1255">
                  <c:v>7661.0</c:v>
                </c:pt>
                <c:pt idx="1256">
                  <c:v>7660.75</c:v>
                </c:pt>
                <c:pt idx="1257">
                  <c:v>7660.0</c:v>
                </c:pt>
                <c:pt idx="1258">
                  <c:v>7657.25</c:v>
                </c:pt>
                <c:pt idx="1259">
                  <c:v>7657.0</c:v>
                </c:pt>
                <c:pt idx="1260">
                  <c:v>7656.75</c:v>
                </c:pt>
                <c:pt idx="1261">
                  <c:v>7655.5</c:v>
                </c:pt>
                <c:pt idx="1262">
                  <c:v>7655.25</c:v>
                </c:pt>
                <c:pt idx="1263">
                  <c:v>7653.25</c:v>
                </c:pt>
                <c:pt idx="1264">
                  <c:v>7652.25</c:v>
                </c:pt>
                <c:pt idx="1265">
                  <c:v>7649.75</c:v>
                </c:pt>
                <c:pt idx="1266">
                  <c:v>7649.5</c:v>
                </c:pt>
                <c:pt idx="1267">
                  <c:v>7647.75</c:v>
                </c:pt>
                <c:pt idx="1268">
                  <c:v>7647.5</c:v>
                </c:pt>
                <c:pt idx="1269">
                  <c:v>7647.25</c:v>
                </c:pt>
                <c:pt idx="1270">
                  <c:v>7646.25</c:v>
                </c:pt>
                <c:pt idx="1271">
                  <c:v>7645.25</c:v>
                </c:pt>
                <c:pt idx="1272">
                  <c:v>7643.75</c:v>
                </c:pt>
                <c:pt idx="1273">
                  <c:v>7643.5</c:v>
                </c:pt>
                <c:pt idx="1274">
                  <c:v>7643.25</c:v>
                </c:pt>
                <c:pt idx="1275">
                  <c:v>7643.0</c:v>
                </c:pt>
                <c:pt idx="1276">
                  <c:v>7641.75</c:v>
                </c:pt>
                <c:pt idx="1277">
                  <c:v>7641.5</c:v>
                </c:pt>
                <c:pt idx="1278">
                  <c:v>7640.25</c:v>
                </c:pt>
                <c:pt idx="1279">
                  <c:v>7640.0</c:v>
                </c:pt>
                <c:pt idx="1280">
                  <c:v>7639.75</c:v>
                </c:pt>
                <c:pt idx="1281">
                  <c:v>7637.25</c:v>
                </c:pt>
                <c:pt idx="1282">
                  <c:v>7636.0</c:v>
                </c:pt>
                <c:pt idx="1283">
                  <c:v>7635.75</c:v>
                </c:pt>
                <c:pt idx="1284">
                  <c:v>7633.75</c:v>
                </c:pt>
                <c:pt idx="1285">
                  <c:v>7632.0</c:v>
                </c:pt>
                <c:pt idx="1286">
                  <c:v>7631.75</c:v>
                </c:pt>
                <c:pt idx="1287">
                  <c:v>7631.5</c:v>
                </c:pt>
                <c:pt idx="1288">
                  <c:v>7629.75</c:v>
                </c:pt>
                <c:pt idx="1289">
                  <c:v>7628.5</c:v>
                </c:pt>
                <c:pt idx="1290">
                  <c:v>7626.0</c:v>
                </c:pt>
                <c:pt idx="1291">
                  <c:v>7625.5</c:v>
                </c:pt>
                <c:pt idx="1292">
                  <c:v>7624.0</c:v>
                </c:pt>
                <c:pt idx="1293">
                  <c:v>7622.0</c:v>
                </c:pt>
                <c:pt idx="1294">
                  <c:v>7621.75</c:v>
                </c:pt>
                <c:pt idx="1295">
                  <c:v>7620.75</c:v>
                </c:pt>
                <c:pt idx="1296">
                  <c:v>7620.5</c:v>
                </c:pt>
                <c:pt idx="1297">
                  <c:v>7619.0</c:v>
                </c:pt>
                <c:pt idx="1298">
                  <c:v>7618.75</c:v>
                </c:pt>
                <c:pt idx="1299">
                  <c:v>7617.25</c:v>
                </c:pt>
                <c:pt idx="1300">
                  <c:v>7617.0</c:v>
                </c:pt>
                <c:pt idx="1301">
                  <c:v>7616.25</c:v>
                </c:pt>
                <c:pt idx="1302">
                  <c:v>7616.0</c:v>
                </c:pt>
                <c:pt idx="1303">
                  <c:v>7614.75</c:v>
                </c:pt>
                <c:pt idx="1304">
                  <c:v>7614.5</c:v>
                </c:pt>
                <c:pt idx="1305">
                  <c:v>7614.25</c:v>
                </c:pt>
                <c:pt idx="1306">
                  <c:v>7613.25</c:v>
                </c:pt>
                <c:pt idx="1307">
                  <c:v>7613.0</c:v>
                </c:pt>
                <c:pt idx="1308">
                  <c:v>7611.75</c:v>
                </c:pt>
                <c:pt idx="1309">
                  <c:v>7611.5</c:v>
                </c:pt>
                <c:pt idx="1310">
                  <c:v>7611.25</c:v>
                </c:pt>
                <c:pt idx="1311">
                  <c:v>7609.75</c:v>
                </c:pt>
                <c:pt idx="1312">
                  <c:v>7607.75</c:v>
                </c:pt>
                <c:pt idx="1313">
                  <c:v>7607.5</c:v>
                </c:pt>
                <c:pt idx="1314">
                  <c:v>7606.5</c:v>
                </c:pt>
                <c:pt idx="1315">
                  <c:v>7604.5</c:v>
                </c:pt>
                <c:pt idx="1316">
                  <c:v>7602.25</c:v>
                </c:pt>
                <c:pt idx="1317">
                  <c:v>7601.5</c:v>
                </c:pt>
                <c:pt idx="1318">
                  <c:v>7600.0</c:v>
                </c:pt>
                <c:pt idx="1319">
                  <c:v>7599.75</c:v>
                </c:pt>
                <c:pt idx="1320">
                  <c:v>7598.25</c:v>
                </c:pt>
                <c:pt idx="1321">
                  <c:v>7598.0</c:v>
                </c:pt>
                <c:pt idx="1322">
                  <c:v>7596.5</c:v>
                </c:pt>
                <c:pt idx="1323">
                  <c:v>7596.25</c:v>
                </c:pt>
                <c:pt idx="1324">
                  <c:v>7595.0</c:v>
                </c:pt>
                <c:pt idx="1325">
                  <c:v>7594.75</c:v>
                </c:pt>
                <c:pt idx="1326">
                  <c:v>7592.25</c:v>
                </c:pt>
                <c:pt idx="1327">
                  <c:v>7592.0</c:v>
                </c:pt>
                <c:pt idx="1328">
                  <c:v>7590.5</c:v>
                </c:pt>
                <c:pt idx="1329">
                  <c:v>7590.25</c:v>
                </c:pt>
                <c:pt idx="1330">
                  <c:v>7589.25</c:v>
                </c:pt>
                <c:pt idx="1331">
                  <c:v>7589.0</c:v>
                </c:pt>
                <c:pt idx="1332">
                  <c:v>7588.25</c:v>
                </c:pt>
                <c:pt idx="1333">
                  <c:v>7588.0</c:v>
                </c:pt>
                <c:pt idx="1334">
                  <c:v>7585.75</c:v>
                </c:pt>
                <c:pt idx="1335">
                  <c:v>7585.5</c:v>
                </c:pt>
                <c:pt idx="1336">
                  <c:v>7582.75</c:v>
                </c:pt>
                <c:pt idx="1337">
                  <c:v>7581.75</c:v>
                </c:pt>
                <c:pt idx="1338">
                  <c:v>7579.5</c:v>
                </c:pt>
                <c:pt idx="1339">
                  <c:v>7578.75</c:v>
                </c:pt>
                <c:pt idx="1340">
                  <c:v>7577.0</c:v>
                </c:pt>
                <c:pt idx="1341">
                  <c:v>7575.5</c:v>
                </c:pt>
                <c:pt idx="1342">
                  <c:v>7575.0</c:v>
                </c:pt>
                <c:pt idx="1343">
                  <c:v>7574.25</c:v>
                </c:pt>
                <c:pt idx="1344">
                  <c:v>7574.0</c:v>
                </c:pt>
                <c:pt idx="1345">
                  <c:v>7573.75</c:v>
                </c:pt>
                <c:pt idx="1346">
                  <c:v>7572.0</c:v>
                </c:pt>
                <c:pt idx="1347">
                  <c:v>7571.75</c:v>
                </c:pt>
                <c:pt idx="1348">
                  <c:v>7571.5</c:v>
                </c:pt>
                <c:pt idx="1349">
                  <c:v>7568.5</c:v>
                </c:pt>
                <c:pt idx="1350">
                  <c:v>7566.0</c:v>
                </c:pt>
                <c:pt idx="1351">
                  <c:v>7565.75</c:v>
                </c:pt>
                <c:pt idx="1352">
                  <c:v>7563.5</c:v>
                </c:pt>
                <c:pt idx="1353">
                  <c:v>7562.0</c:v>
                </c:pt>
                <c:pt idx="1354">
                  <c:v>7561.0</c:v>
                </c:pt>
                <c:pt idx="1355">
                  <c:v>7560.75</c:v>
                </c:pt>
                <c:pt idx="1356">
                  <c:v>7560.5</c:v>
                </c:pt>
                <c:pt idx="1357">
                  <c:v>7559.25</c:v>
                </c:pt>
                <c:pt idx="1358">
                  <c:v>7556.75</c:v>
                </c:pt>
                <c:pt idx="1359">
                  <c:v>7556.5</c:v>
                </c:pt>
                <c:pt idx="1360">
                  <c:v>7554.75</c:v>
                </c:pt>
                <c:pt idx="1361">
                  <c:v>7553.25</c:v>
                </c:pt>
                <c:pt idx="1362">
                  <c:v>7551.25</c:v>
                </c:pt>
                <c:pt idx="1363">
                  <c:v>7549.75</c:v>
                </c:pt>
                <c:pt idx="1364">
                  <c:v>7548.5</c:v>
                </c:pt>
                <c:pt idx="1365">
                  <c:v>7548.25</c:v>
                </c:pt>
                <c:pt idx="1366">
                  <c:v>7545.75</c:v>
                </c:pt>
                <c:pt idx="1367">
                  <c:v>7543.5</c:v>
                </c:pt>
                <c:pt idx="1368">
                  <c:v>7540.75</c:v>
                </c:pt>
                <c:pt idx="1369">
                  <c:v>7540.5</c:v>
                </c:pt>
                <c:pt idx="1370">
                  <c:v>7540.25</c:v>
                </c:pt>
                <c:pt idx="1371">
                  <c:v>7540.0</c:v>
                </c:pt>
                <c:pt idx="1372">
                  <c:v>7539.75</c:v>
                </c:pt>
                <c:pt idx="1373">
                  <c:v>7539.5</c:v>
                </c:pt>
                <c:pt idx="1374">
                  <c:v>7537.75</c:v>
                </c:pt>
                <c:pt idx="1375">
                  <c:v>7537.5</c:v>
                </c:pt>
                <c:pt idx="1376">
                  <c:v>7537.25</c:v>
                </c:pt>
                <c:pt idx="1377">
                  <c:v>7534.5</c:v>
                </c:pt>
                <c:pt idx="1378">
                  <c:v>7534.25</c:v>
                </c:pt>
                <c:pt idx="1379">
                  <c:v>7533.0</c:v>
                </c:pt>
                <c:pt idx="1380">
                  <c:v>7532.75</c:v>
                </c:pt>
                <c:pt idx="1381">
                  <c:v>7532.5</c:v>
                </c:pt>
                <c:pt idx="1382">
                  <c:v>7531.0</c:v>
                </c:pt>
                <c:pt idx="1383">
                  <c:v>7530.0</c:v>
                </c:pt>
                <c:pt idx="1384">
                  <c:v>7528.25</c:v>
                </c:pt>
                <c:pt idx="1385">
                  <c:v>7525.5</c:v>
                </c:pt>
                <c:pt idx="1386">
                  <c:v>7523.5</c:v>
                </c:pt>
                <c:pt idx="1387">
                  <c:v>7519.75</c:v>
                </c:pt>
                <c:pt idx="1388">
                  <c:v>7518.75</c:v>
                </c:pt>
                <c:pt idx="1389">
                  <c:v>7516.0</c:v>
                </c:pt>
                <c:pt idx="1390">
                  <c:v>7515.75</c:v>
                </c:pt>
                <c:pt idx="1391">
                  <c:v>7513.5</c:v>
                </c:pt>
                <c:pt idx="1392">
                  <c:v>7512.0</c:v>
                </c:pt>
                <c:pt idx="1393">
                  <c:v>7510.75</c:v>
                </c:pt>
                <c:pt idx="1394">
                  <c:v>7510.5</c:v>
                </c:pt>
                <c:pt idx="1395">
                  <c:v>7508.5</c:v>
                </c:pt>
                <c:pt idx="1396">
                  <c:v>7506.5</c:v>
                </c:pt>
                <c:pt idx="1397">
                  <c:v>7506.25</c:v>
                </c:pt>
                <c:pt idx="1398">
                  <c:v>7504.75</c:v>
                </c:pt>
                <c:pt idx="1399">
                  <c:v>7504.0</c:v>
                </c:pt>
                <c:pt idx="1400">
                  <c:v>7503.75</c:v>
                </c:pt>
                <c:pt idx="1401">
                  <c:v>7503.5</c:v>
                </c:pt>
                <c:pt idx="1402">
                  <c:v>7502.5</c:v>
                </c:pt>
                <c:pt idx="1403">
                  <c:v>7500.75</c:v>
                </c:pt>
                <c:pt idx="1404">
                  <c:v>7500.5</c:v>
                </c:pt>
                <c:pt idx="1405">
                  <c:v>7500.0</c:v>
                </c:pt>
                <c:pt idx="1406">
                  <c:v>7499.75</c:v>
                </c:pt>
                <c:pt idx="1407">
                  <c:v>7499.5</c:v>
                </c:pt>
                <c:pt idx="1408">
                  <c:v>7498.75</c:v>
                </c:pt>
                <c:pt idx="1409">
                  <c:v>7497.75</c:v>
                </c:pt>
                <c:pt idx="1410">
                  <c:v>7497.5</c:v>
                </c:pt>
                <c:pt idx="1411">
                  <c:v>7497.25</c:v>
                </c:pt>
                <c:pt idx="1412">
                  <c:v>7495.25</c:v>
                </c:pt>
                <c:pt idx="1413">
                  <c:v>7494.25</c:v>
                </c:pt>
                <c:pt idx="1414">
                  <c:v>7494.0</c:v>
                </c:pt>
                <c:pt idx="1415">
                  <c:v>7492.5</c:v>
                </c:pt>
                <c:pt idx="1416">
                  <c:v>7492.25</c:v>
                </c:pt>
                <c:pt idx="1417">
                  <c:v>7492.0</c:v>
                </c:pt>
                <c:pt idx="1418">
                  <c:v>7490.75</c:v>
                </c:pt>
                <c:pt idx="1419">
                  <c:v>7489.25</c:v>
                </c:pt>
                <c:pt idx="1420">
                  <c:v>7489.0</c:v>
                </c:pt>
                <c:pt idx="1421">
                  <c:v>7488.75</c:v>
                </c:pt>
                <c:pt idx="1422">
                  <c:v>7486.25</c:v>
                </c:pt>
                <c:pt idx="1423">
                  <c:v>7486.0</c:v>
                </c:pt>
                <c:pt idx="1424">
                  <c:v>7485.5</c:v>
                </c:pt>
                <c:pt idx="1425">
                  <c:v>7485.25</c:v>
                </c:pt>
                <c:pt idx="1426">
                  <c:v>7483.25</c:v>
                </c:pt>
                <c:pt idx="1427">
                  <c:v>7483.0</c:v>
                </c:pt>
                <c:pt idx="1428">
                  <c:v>7481.0</c:v>
                </c:pt>
                <c:pt idx="1429">
                  <c:v>7479.5</c:v>
                </c:pt>
                <c:pt idx="1430">
                  <c:v>7479.25</c:v>
                </c:pt>
                <c:pt idx="1431">
                  <c:v>7478.0</c:v>
                </c:pt>
                <c:pt idx="1432">
                  <c:v>7475.75</c:v>
                </c:pt>
                <c:pt idx="1433">
                  <c:v>7474.75</c:v>
                </c:pt>
                <c:pt idx="1434">
                  <c:v>7472.75</c:v>
                </c:pt>
                <c:pt idx="1435">
                  <c:v>7472.5</c:v>
                </c:pt>
                <c:pt idx="1436">
                  <c:v>7472.25</c:v>
                </c:pt>
                <c:pt idx="1437">
                  <c:v>7472.0</c:v>
                </c:pt>
                <c:pt idx="1438">
                  <c:v>7471.75</c:v>
                </c:pt>
                <c:pt idx="1439">
                  <c:v>7471.5</c:v>
                </c:pt>
                <c:pt idx="1440">
                  <c:v>7470.5</c:v>
                </c:pt>
                <c:pt idx="1441">
                  <c:v>7470.25</c:v>
                </c:pt>
                <c:pt idx="1442">
                  <c:v>7469.0</c:v>
                </c:pt>
                <c:pt idx="1443">
                  <c:v>7468.75</c:v>
                </c:pt>
                <c:pt idx="1444">
                  <c:v>7468.5</c:v>
                </c:pt>
                <c:pt idx="1445">
                  <c:v>7468.25</c:v>
                </c:pt>
                <c:pt idx="1446">
                  <c:v>7468.0</c:v>
                </c:pt>
                <c:pt idx="1447">
                  <c:v>7467.75</c:v>
                </c:pt>
                <c:pt idx="1448">
                  <c:v>7466.75</c:v>
                </c:pt>
                <c:pt idx="1449">
                  <c:v>7466.5</c:v>
                </c:pt>
                <c:pt idx="1450">
                  <c:v>7466.25</c:v>
                </c:pt>
                <c:pt idx="1451">
                  <c:v>7464.25</c:v>
                </c:pt>
                <c:pt idx="1452">
                  <c:v>7463.75</c:v>
                </c:pt>
                <c:pt idx="1453">
                  <c:v>7461.25</c:v>
                </c:pt>
                <c:pt idx="1454">
                  <c:v>7461.0</c:v>
                </c:pt>
                <c:pt idx="1455">
                  <c:v>7460.5</c:v>
                </c:pt>
                <c:pt idx="1456">
                  <c:v>7460.25</c:v>
                </c:pt>
                <c:pt idx="1457">
                  <c:v>7458.75</c:v>
                </c:pt>
                <c:pt idx="1458">
                  <c:v>7456.75</c:v>
                </c:pt>
                <c:pt idx="1459">
                  <c:v>7456.5</c:v>
                </c:pt>
                <c:pt idx="1460">
                  <c:v>7456.25</c:v>
                </c:pt>
                <c:pt idx="1461">
                  <c:v>7456.0</c:v>
                </c:pt>
                <c:pt idx="1462">
                  <c:v>7455.75</c:v>
                </c:pt>
                <c:pt idx="1463">
                  <c:v>7454.75</c:v>
                </c:pt>
                <c:pt idx="1464">
                  <c:v>7454.5</c:v>
                </c:pt>
                <c:pt idx="1465">
                  <c:v>7454.25</c:v>
                </c:pt>
                <c:pt idx="1466">
                  <c:v>7453.25</c:v>
                </c:pt>
                <c:pt idx="1467">
                  <c:v>7453.0</c:v>
                </c:pt>
                <c:pt idx="1468">
                  <c:v>7451.5</c:v>
                </c:pt>
                <c:pt idx="1469">
                  <c:v>7450.5</c:v>
                </c:pt>
                <c:pt idx="1470">
                  <c:v>7450.25</c:v>
                </c:pt>
                <c:pt idx="1471">
                  <c:v>7448.25</c:v>
                </c:pt>
                <c:pt idx="1472">
                  <c:v>7448.0</c:v>
                </c:pt>
                <c:pt idx="1473">
                  <c:v>7447.75</c:v>
                </c:pt>
                <c:pt idx="1474">
                  <c:v>7447.5</c:v>
                </c:pt>
                <c:pt idx="1475">
                  <c:v>7445.5</c:v>
                </c:pt>
                <c:pt idx="1476">
                  <c:v>7445.0</c:v>
                </c:pt>
                <c:pt idx="1477">
                  <c:v>7444.75</c:v>
                </c:pt>
                <c:pt idx="1478">
                  <c:v>7444.5</c:v>
                </c:pt>
                <c:pt idx="1479">
                  <c:v>7443.0</c:v>
                </c:pt>
                <c:pt idx="1480">
                  <c:v>7442.0</c:v>
                </c:pt>
                <c:pt idx="1481">
                  <c:v>7441.25</c:v>
                </c:pt>
                <c:pt idx="1482">
                  <c:v>7441.0</c:v>
                </c:pt>
                <c:pt idx="1483">
                  <c:v>7440.5</c:v>
                </c:pt>
                <c:pt idx="1484">
                  <c:v>7437.25</c:v>
                </c:pt>
                <c:pt idx="1485">
                  <c:v>7437.0</c:v>
                </c:pt>
                <c:pt idx="1486">
                  <c:v>7436.75</c:v>
                </c:pt>
                <c:pt idx="1487">
                  <c:v>7436.5</c:v>
                </c:pt>
                <c:pt idx="1488">
                  <c:v>7436.25</c:v>
                </c:pt>
                <c:pt idx="1489">
                  <c:v>7436.0</c:v>
                </c:pt>
                <c:pt idx="1490">
                  <c:v>7434.5</c:v>
                </c:pt>
                <c:pt idx="1491">
                  <c:v>7433.5</c:v>
                </c:pt>
                <c:pt idx="1492">
                  <c:v>7433.25</c:v>
                </c:pt>
                <c:pt idx="1493">
                  <c:v>7433.0</c:v>
                </c:pt>
                <c:pt idx="1494">
                  <c:v>7432.75</c:v>
                </c:pt>
                <c:pt idx="1495">
                  <c:v>7432.25</c:v>
                </c:pt>
                <c:pt idx="1496">
                  <c:v>7432.0</c:v>
                </c:pt>
                <c:pt idx="1497">
                  <c:v>7431.75</c:v>
                </c:pt>
                <c:pt idx="1498">
                  <c:v>7430.5</c:v>
                </c:pt>
                <c:pt idx="1499">
                  <c:v>7428.5</c:v>
                </c:pt>
                <c:pt idx="1500">
                  <c:v>7427.25</c:v>
                </c:pt>
                <c:pt idx="1501">
                  <c:v>7425.75</c:v>
                </c:pt>
                <c:pt idx="1502">
                  <c:v>7425.5</c:v>
                </c:pt>
                <c:pt idx="1503">
                  <c:v>7423.75</c:v>
                </c:pt>
                <c:pt idx="1504">
                  <c:v>7423.5</c:v>
                </c:pt>
                <c:pt idx="1505">
                  <c:v>7423.25</c:v>
                </c:pt>
                <c:pt idx="1506">
                  <c:v>7423.0</c:v>
                </c:pt>
                <c:pt idx="1507">
                  <c:v>7422.0</c:v>
                </c:pt>
                <c:pt idx="1508">
                  <c:v>7420.75</c:v>
                </c:pt>
                <c:pt idx="1509">
                  <c:v>7420.5</c:v>
                </c:pt>
                <c:pt idx="1510">
                  <c:v>7420.25</c:v>
                </c:pt>
                <c:pt idx="1511">
                  <c:v>7420.0</c:v>
                </c:pt>
                <c:pt idx="1512">
                  <c:v>7418.5</c:v>
                </c:pt>
                <c:pt idx="1513">
                  <c:v>7418.25</c:v>
                </c:pt>
                <c:pt idx="1514">
                  <c:v>7418.0</c:v>
                </c:pt>
                <c:pt idx="1515">
                  <c:v>7417.5</c:v>
                </c:pt>
                <c:pt idx="1516">
                  <c:v>7416.75</c:v>
                </c:pt>
                <c:pt idx="1517">
                  <c:v>7415.25</c:v>
                </c:pt>
                <c:pt idx="1518">
                  <c:v>7415.0</c:v>
                </c:pt>
                <c:pt idx="1519">
                  <c:v>7414.75</c:v>
                </c:pt>
                <c:pt idx="1520">
                  <c:v>7414.5</c:v>
                </c:pt>
                <c:pt idx="1521">
                  <c:v>7412.25</c:v>
                </c:pt>
                <c:pt idx="1522">
                  <c:v>7412.0</c:v>
                </c:pt>
                <c:pt idx="1523">
                  <c:v>7409.25</c:v>
                </c:pt>
                <c:pt idx="1524">
                  <c:v>7409.0</c:v>
                </c:pt>
                <c:pt idx="1525">
                  <c:v>7408.0</c:v>
                </c:pt>
                <c:pt idx="1526">
                  <c:v>7407.25</c:v>
                </c:pt>
                <c:pt idx="1527">
                  <c:v>7406.5</c:v>
                </c:pt>
                <c:pt idx="1528">
                  <c:v>7406.25</c:v>
                </c:pt>
                <c:pt idx="1529">
                  <c:v>7406.0</c:v>
                </c:pt>
                <c:pt idx="1530">
                  <c:v>7405.25</c:v>
                </c:pt>
                <c:pt idx="1531">
                  <c:v>7404.5</c:v>
                </c:pt>
                <c:pt idx="1532">
                  <c:v>7404.25</c:v>
                </c:pt>
                <c:pt idx="1533">
                  <c:v>7402.75</c:v>
                </c:pt>
                <c:pt idx="1534">
                  <c:v>7402.5</c:v>
                </c:pt>
                <c:pt idx="1535">
                  <c:v>7401.75</c:v>
                </c:pt>
                <c:pt idx="1536">
                  <c:v>7400.0</c:v>
                </c:pt>
                <c:pt idx="1537">
                  <c:v>7398.25</c:v>
                </c:pt>
                <c:pt idx="1538">
                  <c:v>7396.5</c:v>
                </c:pt>
                <c:pt idx="1539">
                  <c:v>7396.25</c:v>
                </c:pt>
                <c:pt idx="1540">
                  <c:v>7395.5</c:v>
                </c:pt>
                <c:pt idx="1541">
                  <c:v>7395.25</c:v>
                </c:pt>
                <c:pt idx="1542">
                  <c:v>7394.25</c:v>
                </c:pt>
                <c:pt idx="1543">
                  <c:v>7394.0</c:v>
                </c:pt>
                <c:pt idx="1544">
                  <c:v>7393.25</c:v>
                </c:pt>
                <c:pt idx="1545">
                  <c:v>7393.0</c:v>
                </c:pt>
                <c:pt idx="1546">
                  <c:v>7392.0</c:v>
                </c:pt>
                <c:pt idx="1547">
                  <c:v>7391.25</c:v>
                </c:pt>
                <c:pt idx="1548">
                  <c:v>7391.0</c:v>
                </c:pt>
                <c:pt idx="1549">
                  <c:v>7389.5</c:v>
                </c:pt>
                <c:pt idx="1550">
                  <c:v>7389.25</c:v>
                </c:pt>
                <c:pt idx="1551">
                  <c:v>7389.0</c:v>
                </c:pt>
                <c:pt idx="1552">
                  <c:v>7387.75</c:v>
                </c:pt>
                <c:pt idx="1553">
                  <c:v>7386.0</c:v>
                </c:pt>
                <c:pt idx="1554">
                  <c:v>7384.75</c:v>
                </c:pt>
                <c:pt idx="1555">
                  <c:v>7384.5</c:v>
                </c:pt>
                <c:pt idx="1556">
                  <c:v>7384.25</c:v>
                </c:pt>
                <c:pt idx="1557">
                  <c:v>7384.0</c:v>
                </c:pt>
                <c:pt idx="1558">
                  <c:v>7383.75</c:v>
                </c:pt>
                <c:pt idx="1559">
                  <c:v>7383.5</c:v>
                </c:pt>
                <c:pt idx="1560">
                  <c:v>7383.25</c:v>
                </c:pt>
                <c:pt idx="1561">
                  <c:v>7382.5</c:v>
                </c:pt>
                <c:pt idx="1562">
                  <c:v>7381.5</c:v>
                </c:pt>
                <c:pt idx="1563">
                  <c:v>7381.0</c:v>
                </c:pt>
                <c:pt idx="1564">
                  <c:v>7379.5</c:v>
                </c:pt>
                <c:pt idx="1565">
                  <c:v>7379.25</c:v>
                </c:pt>
                <c:pt idx="1566">
                  <c:v>7378.5</c:v>
                </c:pt>
                <c:pt idx="1567">
                  <c:v>7378.25</c:v>
                </c:pt>
                <c:pt idx="1568">
                  <c:v>7377.5</c:v>
                </c:pt>
                <c:pt idx="1569">
                  <c:v>7377.25</c:v>
                </c:pt>
                <c:pt idx="1570">
                  <c:v>7376.25</c:v>
                </c:pt>
                <c:pt idx="1571">
                  <c:v>7376.0</c:v>
                </c:pt>
                <c:pt idx="1572">
                  <c:v>7374.5</c:v>
                </c:pt>
                <c:pt idx="1573">
                  <c:v>7372.0</c:v>
                </c:pt>
                <c:pt idx="1574">
                  <c:v>7371.75</c:v>
                </c:pt>
                <c:pt idx="1575">
                  <c:v>7371.0</c:v>
                </c:pt>
                <c:pt idx="1576">
                  <c:v>7370.0</c:v>
                </c:pt>
                <c:pt idx="1577">
                  <c:v>7369.75</c:v>
                </c:pt>
                <c:pt idx="1578">
                  <c:v>7369.5</c:v>
                </c:pt>
                <c:pt idx="1579">
                  <c:v>7368.25</c:v>
                </c:pt>
                <c:pt idx="1580">
                  <c:v>7367.0</c:v>
                </c:pt>
                <c:pt idx="1581">
                  <c:v>7365.0</c:v>
                </c:pt>
                <c:pt idx="1582">
                  <c:v>7364.75</c:v>
                </c:pt>
                <c:pt idx="1583">
                  <c:v>7363.0</c:v>
                </c:pt>
                <c:pt idx="1584">
                  <c:v>7362.75</c:v>
                </c:pt>
                <c:pt idx="1585">
                  <c:v>7361.5</c:v>
                </c:pt>
                <c:pt idx="1586">
                  <c:v>7360.5</c:v>
                </c:pt>
                <c:pt idx="1587">
                  <c:v>7360.25</c:v>
                </c:pt>
                <c:pt idx="1588">
                  <c:v>7359.0</c:v>
                </c:pt>
                <c:pt idx="1589">
                  <c:v>7358.75</c:v>
                </c:pt>
                <c:pt idx="1590">
                  <c:v>7357.0</c:v>
                </c:pt>
                <c:pt idx="1591">
                  <c:v>7356.75</c:v>
                </c:pt>
                <c:pt idx="1592">
                  <c:v>7356.5</c:v>
                </c:pt>
                <c:pt idx="1593">
                  <c:v>7356.25</c:v>
                </c:pt>
                <c:pt idx="1594">
                  <c:v>7356.0</c:v>
                </c:pt>
                <c:pt idx="1595">
                  <c:v>7355.0</c:v>
                </c:pt>
                <c:pt idx="1596">
                  <c:v>7354.75</c:v>
                </c:pt>
                <c:pt idx="1597">
                  <c:v>7353.25</c:v>
                </c:pt>
                <c:pt idx="1598">
                  <c:v>7353.0</c:v>
                </c:pt>
                <c:pt idx="1599">
                  <c:v>7351.5</c:v>
                </c:pt>
                <c:pt idx="1600">
                  <c:v>7351.25</c:v>
                </c:pt>
                <c:pt idx="1601">
                  <c:v>7348.5</c:v>
                </c:pt>
                <c:pt idx="1602">
                  <c:v>7348.25</c:v>
                </c:pt>
                <c:pt idx="1603">
                  <c:v>7346.25</c:v>
                </c:pt>
                <c:pt idx="1604">
                  <c:v>7345.25</c:v>
                </c:pt>
                <c:pt idx="1605">
                  <c:v>7344.0</c:v>
                </c:pt>
                <c:pt idx="1606">
                  <c:v>7343.75</c:v>
                </c:pt>
                <c:pt idx="1607">
                  <c:v>7343.5</c:v>
                </c:pt>
                <c:pt idx="1608">
                  <c:v>7343.0</c:v>
                </c:pt>
                <c:pt idx="1609">
                  <c:v>7342.25</c:v>
                </c:pt>
                <c:pt idx="1610">
                  <c:v>7342.0</c:v>
                </c:pt>
                <c:pt idx="1611">
                  <c:v>7341.0</c:v>
                </c:pt>
                <c:pt idx="1612">
                  <c:v>7340.75</c:v>
                </c:pt>
                <c:pt idx="1613">
                  <c:v>7340.0</c:v>
                </c:pt>
                <c:pt idx="1614">
                  <c:v>7338.75</c:v>
                </c:pt>
                <c:pt idx="1615">
                  <c:v>7338.5</c:v>
                </c:pt>
                <c:pt idx="1616">
                  <c:v>7337.0</c:v>
                </c:pt>
                <c:pt idx="1617">
                  <c:v>7336.75</c:v>
                </c:pt>
                <c:pt idx="1618">
                  <c:v>7336.0</c:v>
                </c:pt>
                <c:pt idx="1619">
                  <c:v>7335.75</c:v>
                </c:pt>
                <c:pt idx="1620">
                  <c:v>7335.0</c:v>
                </c:pt>
                <c:pt idx="1621">
                  <c:v>7334.75</c:v>
                </c:pt>
                <c:pt idx="1622">
                  <c:v>7334.0</c:v>
                </c:pt>
                <c:pt idx="1623">
                  <c:v>7333.75</c:v>
                </c:pt>
                <c:pt idx="1624">
                  <c:v>7332.25</c:v>
                </c:pt>
                <c:pt idx="1625">
                  <c:v>7331.25</c:v>
                </c:pt>
                <c:pt idx="1626">
                  <c:v>7331.0</c:v>
                </c:pt>
                <c:pt idx="1627">
                  <c:v>7330.75</c:v>
                </c:pt>
                <c:pt idx="1628">
                  <c:v>7328.0</c:v>
                </c:pt>
                <c:pt idx="1629">
                  <c:v>7327.0</c:v>
                </c:pt>
                <c:pt idx="1630">
                  <c:v>7326.75</c:v>
                </c:pt>
                <c:pt idx="1631">
                  <c:v>7325.25</c:v>
                </c:pt>
                <c:pt idx="1632">
                  <c:v>7324.75</c:v>
                </c:pt>
                <c:pt idx="1633">
                  <c:v>7322.75</c:v>
                </c:pt>
                <c:pt idx="1634">
                  <c:v>7322.5</c:v>
                </c:pt>
                <c:pt idx="1635">
                  <c:v>7320.75</c:v>
                </c:pt>
                <c:pt idx="1636">
                  <c:v>7320.5</c:v>
                </c:pt>
                <c:pt idx="1637">
                  <c:v>7319.0</c:v>
                </c:pt>
                <c:pt idx="1638">
                  <c:v>7318.75</c:v>
                </c:pt>
                <c:pt idx="1639">
                  <c:v>7318.5</c:v>
                </c:pt>
                <c:pt idx="1640">
                  <c:v>7317.5</c:v>
                </c:pt>
                <c:pt idx="1641">
                  <c:v>7317.25</c:v>
                </c:pt>
                <c:pt idx="1642">
                  <c:v>7316.75</c:v>
                </c:pt>
                <c:pt idx="1643">
                  <c:v>7316.0</c:v>
                </c:pt>
                <c:pt idx="1644">
                  <c:v>7315.75</c:v>
                </c:pt>
                <c:pt idx="1645">
                  <c:v>7315.5</c:v>
                </c:pt>
                <c:pt idx="1646">
                  <c:v>7315.25</c:v>
                </c:pt>
                <c:pt idx="1647">
                  <c:v>7313.25</c:v>
                </c:pt>
                <c:pt idx="1648">
                  <c:v>7313.0</c:v>
                </c:pt>
                <c:pt idx="1649">
                  <c:v>7312.75</c:v>
                </c:pt>
                <c:pt idx="1650">
                  <c:v>7311.25</c:v>
                </c:pt>
                <c:pt idx="1651">
                  <c:v>7311.0</c:v>
                </c:pt>
                <c:pt idx="1652">
                  <c:v>7310.25</c:v>
                </c:pt>
                <c:pt idx="1653">
                  <c:v>7308.75</c:v>
                </c:pt>
                <c:pt idx="1654">
                  <c:v>7308.5</c:v>
                </c:pt>
                <c:pt idx="1655">
                  <c:v>7308.25</c:v>
                </c:pt>
                <c:pt idx="1656">
                  <c:v>7308.0</c:v>
                </c:pt>
                <c:pt idx="1657">
                  <c:v>7306.5</c:v>
                </c:pt>
                <c:pt idx="1658">
                  <c:v>7306.25</c:v>
                </c:pt>
                <c:pt idx="1659">
                  <c:v>7306.0</c:v>
                </c:pt>
                <c:pt idx="1660">
                  <c:v>7305.75</c:v>
                </c:pt>
                <c:pt idx="1661">
                  <c:v>7304.5</c:v>
                </c:pt>
                <c:pt idx="1662">
                  <c:v>7304.25</c:v>
                </c:pt>
                <c:pt idx="1663">
                  <c:v>7302.5</c:v>
                </c:pt>
                <c:pt idx="1664">
                  <c:v>7302.25</c:v>
                </c:pt>
                <c:pt idx="1665">
                  <c:v>7302.0</c:v>
                </c:pt>
                <c:pt idx="1666">
                  <c:v>7301.75</c:v>
                </c:pt>
                <c:pt idx="1667">
                  <c:v>7301.5</c:v>
                </c:pt>
                <c:pt idx="1668">
                  <c:v>7299.5</c:v>
                </c:pt>
                <c:pt idx="1669">
                  <c:v>7297.5</c:v>
                </c:pt>
                <c:pt idx="1670">
                  <c:v>7297.25</c:v>
                </c:pt>
                <c:pt idx="1671">
                  <c:v>7296.25</c:v>
                </c:pt>
                <c:pt idx="1672">
                  <c:v>7296.0</c:v>
                </c:pt>
                <c:pt idx="1673">
                  <c:v>7295.75</c:v>
                </c:pt>
                <c:pt idx="1674">
                  <c:v>7294.5</c:v>
                </c:pt>
                <c:pt idx="1675">
                  <c:v>7294.25</c:v>
                </c:pt>
                <c:pt idx="1676">
                  <c:v>7294.0</c:v>
                </c:pt>
                <c:pt idx="1677">
                  <c:v>7292.0</c:v>
                </c:pt>
                <c:pt idx="1678">
                  <c:v>7291.75</c:v>
                </c:pt>
                <c:pt idx="1679">
                  <c:v>7291.5</c:v>
                </c:pt>
                <c:pt idx="1680">
                  <c:v>7290.5</c:v>
                </c:pt>
                <c:pt idx="1681">
                  <c:v>7290.25</c:v>
                </c:pt>
                <c:pt idx="1682">
                  <c:v>7290.0</c:v>
                </c:pt>
                <c:pt idx="1683">
                  <c:v>7289.75</c:v>
                </c:pt>
                <c:pt idx="1684">
                  <c:v>7289.5</c:v>
                </c:pt>
                <c:pt idx="1685">
                  <c:v>7289.25</c:v>
                </c:pt>
                <c:pt idx="1686">
                  <c:v>7289.0</c:v>
                </c:pt>
                <c:pt idx="1687">
                  <c:v>7288.75</c:v>
                </c:pt>
                <c:pt idx="1688">
                  <c:v>7288.5</c:v>
                </c:pt>
                <c:pt idx="1689">
                  <c:v>7287.0</c:v>
                </c:pt>
                <c:pt idx="1690">
                  <c:v>7286.75</c:v>
                </c:pt>
                <c:pt idx="1691">
                  <c:v>7286.5</c:v>
                </c:pt>
                <c:pt idx="1692">
                  <c:v>7286.25</c:v>
                </c:pt>
                <c:pt idx="1693">
                  <c:v>7285.0</c:v>
                </c:pt>
                <c:pt idx="1694">
                  <c:v>7284.75</c:v>
                </c:pt>
                <c:pt idx="1695">
                  <c:v>7283.75</c:v>
                </c:pt>
                <c:pt idx="1696">
                  <c:v>7283.5</c:v>
                </c:pt>
                <c:pt idx="1697">
                  <c:v>7283.25</c:v>
                </c:pt>
                <c:pt idx="1698">
                  <c:v>7283.0</c:v>
                </c:pt>
                <c:pt idx="1699">
                  <c:v>7282.75</c:v>
                </c:pt>
                <c:pt idx="1700">
                  <c:v>7281.75</c:v>
                </c:pt>
                <c:pt idx="1701">
                  <c:v>7281.5</c:v>
                </c:pt>
                <c:pt idx="1702">
                  <c:v>7281.25</c:v>
                </c:pt>
                <c:pt idx="1703">
                  <c:v>7281.0</c:v>
                </c:pt>
                <c:pt idx="1704">
                  <c:v>7280.75</c:v>
                </c:pt>
                <c:pt idx="1705">
                  <c:v>7280.5</c:v>
                </c:pt>
                <c:pt idx="1706">
                  <c:v>7280.25</c:v>
                </c:pt>
                <c:pt idx="1707">
                  <c:v>7280.0</c:v>
                </c:pt>
                <c:pt idx="1708">
                  <c:v>7279.75</c:v>
                </c:pt>
                <c:pt idx="1709">
                  <c:v>7279.25</c:v>
                </c:pt>
                <c:pt idx="1710">
                  <c:v>7279.0</c:v>
                </c:pt>
                <c:pt idx="1711">
                  <c:v>7278.75</c:v>
                </c:pt>
                <c:pt idx="1712">
                  <c:v>7278.5</c:v>
                </c:pt>
                <c:pt idx="1713">
                  <c:v>7278.25</c:v>
                </c:pt>
                <c:pt idx="1714">
                  <c:v>7278.0</c:v>
                </c:pt>
                <c:pt idx="1715">
                  <c:v>7277.75</c:v>
                </c:pt>
                <c:pt idx="1716">
                  <c:v>7277.5</c:v>
                </c:pt>
                <c:pt idx="1717">
                  <c:v>7276.25</c:v>
                </c:pt>
                <c:pt idx="1718">
                  <c:v>7276.0</c:v>
                </c:pt>
                <c:pt idx="1719">
                  <c:v>7275.75</c:v>
                </c:pt>
                <c:pt idx="1720">
                  <c:v>7275.5</c:v>
                </c:pt>
                <c:pt idx="1721">
                  <c:v>7275.25</c:v>
                </c:pt>
                <c:pt idx="1722">
                  <c:v>7273.5</c:v>
                </c:pt>
                <c:pt idx="1723">
                  <c:v>7273.25</c:v>
                </c:pt>
                <c:pt idx="1724">
                  <c:v>7273.0</c:v>
                </c:pt>
                <c:pt idx="1725">
                  <c:v>7272.75</c:v>
                </c:pt>
                <c:pt idx="1726">
                  <c:v>7271.0</c:v>
                </c:pt>
                <c:pt idx="1727">
                  <c:v>7270.75</c:v>
                </c:pt>
                <c:pt idx="1728">
                  <c:v>7270.5</c:v>
                </c:pt>
                <c:pt idx="1729">
                  <c:v>7270.0</c:v>
                </c:pt>
                <c:pt idx="1730">
                  <c:v>7269.25</c:v>
                </c:pt>
                <c:pt idx="1731">
                  <c:v>7269.0</c:v>
                </c:pt>
                <c:pt idx="1732">
                  <c:v>7268.75</c:v>
                </c:pt>
                <c:pt idx="1733">
                  <c:v>7268.5</c:v>
                </c:pt>
                <c:pt idx="1734">
                  <c:v>7267.5</c:v>
                </c:pt>
                <c:pt idx="1735">
                  <c:v>7267.25</c:v>
                </c:pt>
                <c:pt idx="1736">
                  <c:v>7267.0</c:v>
                </c:pt>
                <c:pt idx="1737">
                  <c:v>7266.75</c:v>
                </c:pt>
                <c:pt idx="1738">
                  <c:v>7266.5</c:v>
                </c:pt>
                <c:pt idx="1739">
                  <c:v>7266.25</c:v>
                </c:pt>
                <c:pt idx="1740">
                  <c:v>7266.0</c:v>
                </c:pt>
                <c:pt idx="1741">
                  <c:v>7264.0</c:v>
                </c:pt>
                <c:pt idx="1742">
                  <c:v>7263.75</c:v>
                </c:pt>
                <c:pt idx="1743">
                  <c:v>7263.5</c:v>
                </c:pt>
                <c:pt idx="1744">
                  <c:v>7263.0</c:v>
                </c:pt>
                <c:pt idx="1745">
                  <c:v>7262.75</c:v>
                </c:pt>
                <c:pt idx="1746">
                  <c:v>7262.5</c:v>
                </c:pt>
                <c:pt idx="1747">
                  <c:v>7261.75</c:v>
                </c:pt>
                <c:pt idx="1748">
                  <c:v>7261.5</c:v>
                </c:pt>
                <c:pt idx="1749">
                  <c:v>7260.75</c:v>
                </c:pt>
                <c:pt idx="1750">
                  <c:v>7260.5</c:v>
                </c:pt>
                <c:pt idx="1751">
                  <c:v>7260.25</c:v>
                </c:pt>
                <c:pt idx="1752">
                  <c:v>7259.75</c:v>
                </c:pt>
                <c:pt idx="1753">
                  <c:v>7259.5</c:v>
                </c:pt>
                <c:pt idx="1754">
                  <c:v>7259.25</c:v>
                </c:pt>
                <c:pt idx="1755">
                  <c:v>7259.0</c:v>
                </c:pt>
                <c:pt idx="1756">
                  <c:v>7257.25</c:v>
                </c:pt>
                <c:pt idx="1757">
                  <c:v>7257.0</c:v>
                </c:pt>
                <c:pt idx="1758">
                  <c:v>7256.75</c:v>
                </c:pt>
                <c:pt idx="1759">
                  <c:v>7256.5</c:v>
                </c:pt>
                <c:pt idx="1760">
                  <c:v>7255.5</c:v>
                </c:pt>
                <c:pt idx="1761">
                  <c:v>7255.25</c:v>
                </c:pt>
                <c:pt idx="1762">
                  <c:v>7255.0</c:v>
                </c:pt>
                <c:pt idx="1763">
                  <c:v>7254.75</c:v>
                </c:pt>
                <c:pt idx="1764">
                  <c:v>7254.5</c:v>
                </c:pt>
                <c:pt idx="1765">
                  <c:v>7253.25</c:v>
                </c:pt>
                <c:pt idx="1766">
                  <c:v>7253.0</c:v>
                </c:pt>
                <c:pt idx="1767">
                  <c:v>7252.75</c:v>
                </c:pt>
                <c:pt idx="1768">
                  <c:v>7252.5</c:v>
                </c:pt>
                <c:pt idx="1769">
                  <c:v>7252.25</c:v>
                </c:pt>
                <c:pt idx="1770">
                  <c:v>7251.75</c:v>
                </c:pt>
                <c:pt idx="1771">
                  <c:v>7251.5</c:v>
                </c:pt>
                <c:pt idx="1772">
                  <c:v>7251.25</c:v>
                </c:pt>
                <c:pt idx="1773">
                  <c:v>7251.0</c:v>
                </c:pt>
                <c:pt idx="1774">
                  <c:v>7249.75</c:v>
                </c:pt>
                <c:pt idx="1775">
                  <c:v>7249.5</c:v>
                </c:pt>
                <c:pt idx="1776">
                  <c:v>7249.25</c:v>
                </c:pt>
                <c:pt idx="1777">
                  <c:v>7249.0</c:v>
                </c:pt>
                <c:pt idx="1778">
                  <c:v>7247.75</c:v>
                </c:pt>
                <c:pt idx="1779">
                  <c:v>7247.5</c:v>
                </c:pt>
                <c:pt idx="1780">
                  <c:v>7246.75</c:v>
                </c:pt>
                <c:pt idx="1781">
                  <c:v>7246.5</c:v>
                </c:pt>
                <c:pt idx="1782">
                  <c:v>7246.25</c:v>
                </c:pt>
                <c:pt idx="1783">
                  <c:v>7245.5</c:v>
                </c:pt>
                <c:pt idx="1784">
                  <c:v>7245.25</c:v>
                </c:pt>
                <c:pt idx="1785">
                  <c:v>7245.0</c:v>
                </c:pt>
                <c:pt idx="1786">
                  <c:v>7244.5</c:v>
                </c:pt>
                <c:pt idx="1787">
                  <c:v>7244.25</c:v>
                </c:pt>
                <c:pt idx="1788">
                  <c:v>7244.0</c:v>
                </c:pt>
                <c:pt idx="1789">
                  <c:v>7243.25</c:v>
                </c:pt>
                <c:pt idx="1790">
                  <c:v>7243.0</c:v>
                </c:pt>
                <c:pt idx="1791">
                  <c:v>7242.5</c:v>
                </c:pt>
                <c:pt idx="1792">
                  <c:v>7241.5</c:v>
                </c:pt>
                <c:pt idx="1793">
                  <c:v>7241.25</c:v>
                </c:pt>
                <c:pt idx="1794">
                  <c:v>7241.0</c:v>
                </c:pt>
                <c:pt idx="1795">
                  <c:v>7240.5</c:v>
                </c:pt>
                <c:pt idx="1796">
                  <c:v>7239.0</c:v>
                </c:pt>
                <c:pt idx="1797">
                  <c:v>7238.75</c:v>
                </c:pt>
                <c:pt idx="1798">
                  <c:v>7238.5</c:v>
                </c:pt>
                <c:pt idx="1799">
                  <c:v>7238.25</c:v>
                </c:pt>
                <c:pt idx="1800">
                  <c:v>7236.75</c:v>
                </c:pt>
                <c:pt idx="1801">
                  <c:v>7235.75</c:v>
                </c:pt>
                <c:pt idx="1802">
                  <c:v>7235.5</c:v>
                </c:pt>
                <c:pt idx="1803">
                  <c:v>7235.25</c:v>
                </c:pt>
                <c:pt idx="1804">
                  <c:v>7234.25</c:v>
                </c:pt>
                <c:pt idx="1805">
                  <c:v>7234.0</c:v>
                </c:pt>
                <c:pt idx="1806">
                  <c:v>7233.75</c:v>
                </c:pt>
                <c:pt idx="1807">
                  <c:v>7233.5</c:v>
                </c:pt>
                <c:pt idx="1808">
                  <c:v>7233.25</c:v>
                </c:pt>
                <c:pt idx="1809">
                  <c:v>7232.25</c:v>
                </c:pt>
                <c:pt idx="1810">
                  <c:v>7231.0</c:v>
                </c:pt>
                <c:pt idx="1811">
                  <c:v>7230.75</c:v>
                </c:pt>
                <c:pt idx="1812">
                  <c:v>7230.5</c:v>
                </c:pt>
                <c:pt idx="1813">
                  <c:v>7228.75</c:v>
                </c:pt>
                <c:pt idx="1814">
                  <c:v>7227.25</c:v>
                </c:pt>
                <c:pt idx="1815">
                  <c:v>7227.0</c:v>
                </c:pt>
                <c:pt idx="1816">
                  <c:v>7225.75</c:v>
                </c:pt>
                <c:pt idx="1817">
                  <c:v>7225.5</c:v>
                </c:pt>
                <c:pt idx="1818">
                  <c:v>7225.25</c:v>
                </c:pt>
                <c:pt idx="1819">
                  <c:v>7223.25</c:v>
                </c:pt>
                <c:pt idx="1820">
                  <c:v>7222.25</c:v>
                </c:pt>
                <c:pt idx="1821">
                  <c:v>7222.0</c:v>
                </c:pt>
                <c:pt idx="1822">
                  <c:v>7220.5</c:v>
                </c:pt>
                <c:pt idx="1823">
                  <c:v>7220.25</c:v>
                </c:pt>
                <c:pt idx="1824">
                  <c:v>7217.75</c:v>
                </c:pt>
                <c:pt idx="1825">
                  <c:v>7216.0</c:v>
                </c:pt>
                <c:pt idx="1826">
                  <c:v>7214.75</c:v>
                </c:pt>
                <c:pt idx="1827">
                  <c:v>7214.5</c:v>
                </c:pt>
                <c:pt idx="1828">
                  <c:v>7214.25</c:v>
                </c:pt>
                <c:pt idx="1829">
                  <c:v>7212.75</c:v>
                </c:pt>
                <c:pt idx="1830">
                  <c:v>7212.5</c:v>
                </c:pt>
                <c:pt idx="1831">
                  <c:v>7212.25</c:v>
                </c:pt>
                <c:pt idx="1832">
                  <c:v>7212.0</c:v>
                </c:pt>
                <c:pt idx="1833">
                  <c:v>7210.25</c:v>
                </c:pt>
                <c:pt idx="1834">
                  <c:v>7210.0</c:v>
                </c:pt>
                <c:pt idx="1835">
                  <c:v>7209.75</c:v>
                </c:pt>
                <c:pt idx="1836">
                  <c:v>7208.0</c:v>
                </c:pt>
                <c:pt idx="1837">
                  <c:v>7207.5</c:v>
                </c:pt>
                <c:pt idx="1838">
                  <c:v>7207.25</c:v>
                </c:pt>
                <c:pt idx="1839">
                  <c:v>7207.0</c:v>
                </c:pt>
                <c:pt idx="1840">
                  <c:v>7206.75</c:v>
                </c:pt>
                <c:pt idx="1841">
                  <c:v>7204.5</c:v>
                </c:pt>
                <c:pt idx="1842">
                  <c:v>7204.25</c:v>
                </c:pt>
                <c:pt idx="1843">
                  <c:v>7204.0</c:v>
                </c:pt>
                <c:pt idx="1844">
                  <c:v>7203.75</c:v>
                </c:pt>
                <c:pt idx="1845">
                  <c:v>7203.5</c:v>
                </c:pt>
                <c:pt idx="1846">
                  <c:v>7201.25</c:v>
                </c:pt>
                <c:pt idx="1847">
                  <c:v>7201.0</c:v>
                </c:pt>
                <c:pt idx="1848">
                  <c:v>7200.0</c:v>
                </c:pt>
                <c:pt idx="1849">
                  <c:v>7199.75</c:v>
                </c:pt>
                <c:pt idx="1850">
                  <c:v>7197.5</c:v>
                </c:pt>
                <c:pt idx="1851">
                  <c:v>7197.25</c:v>
                </c:pt>
                <c:pt idx="1852">
                  <c:v>7197.0</c:v>
                </c:pt>
                <c:pt idx="1853">
                  <c:v>7196.0</c:v>
                </c:pt>
                <c:pt idx="1854">
                  <c:v>7195.75</c:v>
                </c:pt>
                <c:pt idx="1855">
                  <c:v>7195.5</c:v>
                </c:pt>
                <c:pt idx="1856">
                  <c:v>7193.75</c:v>
                </c:pt>
                <c:pt idx="1857">
                  <c:v>7193.0</c:v>
                </c:pt>
                <c:pt idx="1858">
                  <c:v>7192.75</c:v>
                </c:pt>
                <c:pt idx="1859">
                  <c:v>7192.5</c:v>
                </c:pt>
                <c:pt idx="1860">
                  <c:v>7190.75</c:v>
                </c:pt>
                <c:pt idx="1861">
                  <c:v>7190.5</c:v>
                </c:pt>
                <c:pt idx="1862">
                  <c:v>7189.5</c:v>
                </c:pt>
                <c:pt idx="1863">
                  <c:v>7189.25</c:v>
                </c:pt>
                <c:pt idx="1864">
                  <c:v>7189.0</c:v>
                </c:pt>
                <c:pt idx="1865">
                  <c:v>7188.75</c:v>
                </c:pt>
                <c:pt idx="1866">
                  <c:v>7188.5</c:v>
                </c:pt>
                <c:pt idx="1867">
                  <c:v>7187.5</c:v>
                </c:pt>
                <c:pt idx="1868">
                  <c:v>7186.75</c:v>
                </c:pt>
                <c:pt idx="1869">
                  <c:v>7186.5</c:v>
                </c:pt>
                <c:pt idx="1870">
                  <c:v>7186.25</c:v>
                </c:pt>
                <c:pt idx="1871">
                  <c:v>7186.0</c:v>
                </c:pt>
                <c:pt idx="1872">
                  <c:v>7185.75</c:v>
                </c:pt>
                <c:pt idx="1873">
                  <c:v>7185.5</c:v>
                </c:pt>
                <c:pt idx="1874">
                  <c:v>7184.5</c:v>
                </c:pt>
                <c:pt idx="1875">
                  <c:v>7183.0</c:v>
                </c:pt>
                <c:pt idx="1876">
                  <c:v>7182.0</c:v>
                </c:pt>
                <c:pt idx="1877">
                  <c:v>7181.75</c:v>
                </c:pt>
                <c:pt idx="1878">
                  <c:v>7180.5</c:v>
                </c:pt>
                <c:pt idx="1879">
                  <c:v>7178.75</c:v>
                </c:pt>
                <c:pt idx="1880">
                  <c:v>7178.5</c:v>
                </c:pt>
                <c:pt idx="1881">
                  <c:v>7178.25</c:v>
                </c:pt>
                <c:pt idx="1882">
                  <c:v>7178.0</c:v>
                </c:pt>
                <c:pt idx="1883">
                  <c:v>7177.5</c:v>
                </c:pt>
                <c:pt idx="1884">
                  <c:v>7177.25</c:v>
                </c:pt>
                <c:pt idx="1885">
                  <c:v>7177.0</c:v>
                </c:pt>
                <c:pt idx="1886">
                  <c:v>7175.25</c:v>
                </c:pt>
                <c:pt idx="1887">
                  <c:v>7175.0</c:v>
                </c:pt>
                <c:pt idx="1888">
                  <c:v>7174.75</c:v>
                </c:pt>
                <c:pt idx="1889">
                  <c:v>7174.25</c:v>
                </c:pt>
                <c:pt idx="1890">
                  <c:v>7174.0</c:v>
                </c:pt>
                <c:pt idx="1891">
                  <c:v>7173.75</c:v>
                </c:pt>
                <c:pt idx="1892">
                  <c:v>7172.5</c:v>
                </c:pt>
                <c:pt idx="1893">
                  <c:v>7171.75</c:v>
                </c:pt>
                <c:pt idx="1894">
                  <c:v>7171.5</c:v>
                </c:pt>
                <c:pt idx="1895">
                  <c:v>7171.25</c:v>
                </c:pt>
                <c:pt idx="1896">
                  <c:v>7171.0</c:v>
                </c:pt>
                <c:pt idx="1897">
                  <c:v>7170.75</c:v>
                </c:pt>
                <c:pt idx="1898">
                  <c:v>7170.0</c:v>
                </c:pt>
                <c:pt idx="1899">
                  <c:v>7169.5</c:v>
                </c:pt>
                <c:pt idx="1900">
                  <c:v>7169.25</c:v>
                </c:pt>
                <c:pt idx="1901">
                  <c:v>7166.5</c:v>
                </c:pt>
                <c:pt idx="1902">
                  <c:v>7165.5</c:v>
                </c:pt>
                <c:pt idx="1903">
                  <c:v>7165.25</c:v>
                </c:pt>
                <c:pt idx="1904">
                  <c:v>7163.75</c:v>
                </c:pt>
                <c:pt idx="1905">
                  <c:v>7163.5</c:v>
                </c:pt>
                <c:pt idx="1906">
                  <c:v>7163.25</c:v>
                </c:pt>
                <c:pt idx="1907">
                  <c:v>7162.75</c:v>
                </c:pt>
                <c:pt idx="1908">
                  <c:v>7162.0</c:v>
                </c:pt>
                <c:pt idx="1909">
                  <c:v>7161.75</c:v>
                </c:pt>
                <c:pt idx="1910">
                  <c:v>7161.5</c:v>
                </c:pt>
                <c:pt idx="1911">
                  <c:v>7161.25</c:v>
                </c:pt>
                <c:pt idx="1912">
                  <c:v>7160.0</c:v>
                </c:pt>
                <c:pt idx="1913">
                  <c:v>7158.5</c:v>
                </c:pt>
                <c:pt idx="1914">
                  <c:v>7157.75</c:v>
                </c:pt>
                <c:pt idx="1915">
                  <c:v>7157.5</c:v>
                </c:pt>
                <c:pt idx="1916">
                  <c:v>7157.25</c:v>
                </c:pt>
                <c:pt idx="1917">
                  <c:v>7157.0</c:v>
                </c:pt>
                <c:pt idx="1918">
                  <c:v>7156.75</c:v>
                </c:pt>
                <c:pt idx="1919">
                  <c:v>7156.5</c:v>
                </c:pt>
                <c:pt idx="1920">
                  <c:v>7156.0</c:v>
                </c:pt>
                <c:pt idx="1921">
                  <c:v>7155.75</c:v>
                </c:pt>
                <c:pt idx="1922">
                  <c:v>7154.25</c:v>
                </c:pt>
                <c:pt idx="1923">
                  <c:v>7153.75</c:v>
                </c:pt>
                <c:pt idx="1924">
                  <c:v>7153.5</c:v>
                </c:pt>
                <c:pt idx="1925">
                  <c:v>7153.25</c:v>
                </c:pt>
                <c:pt idx="1926">
                  <c:v>7152.5</c:v>
                </c:pt>
                <c:pt idx="1927">
                  <c:v>7151.75</c:v>
                </c:pt>
                <c:pt idx="1928">
                  <c:v>7150.75</c:v>
                </c:pt>
                <c:pt idx="1929">
                  <c:v>7149.5</c:v>
                </c:pt>
                <c:pt idx="1930">
                  <c:v>7149.0</c:v>
                </c:pt>
                <c:pt idx="1931">
                  <c:v>7148.75</c:v>
                </c:pt>
                <c:pt idx="1932">
                  <c:v>7147.25</c:v>
                </c:pt>
                <c:pt idx="1933">
                  <c:v>7146.0</c:v>
                </c:pt>
                <c:pt idx="1934">
                  <c:v>7145.5</c:v>
                </c:pt>
                <c:pt idx="1935">
                  <c:v>7144.75</c:v>
                </c:pt>
                <c:pt idx="1936">
                  <c:v>7142.25</c:v>
                </c:pt>
                <c:pt idx="1937">
                  <c:v>7141.25</c:v>
                </c:pt>
                <c:pt idx="1938">
                  <c:v>7141.0</c:v>
                </c:pt>
                <c:pt idx="1939">
                  <c:v>7139.5</c:v>
                </c:pt>
                <c:pt idx="1940">
                  <c:v>7137.75</c:v>
                </c:pt>
                <c:pt idx="1941">
                  <c:v>7136.75</c:v>
                </c:pt>
                <c:pt idx="1942">
                  <c:v>7136.25</c:v>
                </c:pt>
                <c:pt idx="1943">
                  <c:v>7136.0</c:v>
                </c:pt>
                <c:pt idx="1944">
                  <c:v>7135.5</c:v>
                </c:pt>
                <c:pt idx="1945">
                  <c:v>7134.25</c:v>
                </c:pt>
                <c:pt idx="1946">
                  <c:v>7133.0</c:v>
                </c:pt>
                <c:pt idx="1947">
                  <c:v>7131.75</c:v>
                </c:pt>
                <c:pt idx="1948">
                  <c:v>7131.25</c:v>
                </c:pt>
                <c:pt idx="1949">
                  <c:v>7130.25</c:v>
                </c:pt>
                <c:pt idx="1950">
                  <c:v>7129.0</c:v>
                </c:pt>
                <c:pt idx="1951">
                  <c:v>7127.25</c:v>
                </c:pt>
                <c:pt idx="1952">
                  <c:v>7127.0</c:v>
                </c:pt>
                <c:pt idx="1953">
                  <c:v>7126.75</c:v>
                </c:pt>
                <c:pt idx="1954">
                  <c:v>7125.75</c:v>
                </c:pt>
                <c:pt idx="1955">
                  <c:v>7125.5</c:v>
                </c:pt>
                <c:pt idx="1956">
                  <c:v>7124.0</c:v>
                </c:pt>
                <c:pt idx="1957">
                  <c:v>7122.5</c:v>
                </c:pt>
                <c:pt idx="1958">
                  <c:v>7121.25</c:v>
                </c:pt>
                <c:pt idx="1959">
                  <c:v>7121.0</c:v>
                </c:pt>
                <c:pt idx="1960">
                  <c:v>7119.25</c:v>
                </c:pt>
                <c:pt idx="1961">
                  <c:v>7117.5</c:v>
                </c:pt>
                <c:pt idx="1962">
                  <c:v>7115.75</c:v>
                </c:pt>
                <c:pt idx="1963">
                  <c:v>7115.25</c:v>
                </c:pt>
                <c:pt idx="1964">
                  <c:v>7114.25</c:v>
                </c:pt>
                <c:pt idx="1965">
                  <c:v>7112.0</c:v>
                </c:pt>
                <c:pt idx="1966">
                  <c:v>7110.75</c:v>
                </c:pt>
                <c:pt idx="1967">
                  <c:v>7110.5</c:v>
                </c:pt>
                <c:pt idx="1968">
                  <c:v>7109.0</c:v>
                </c:pt>
                <c:pt idx="1969">
                  <c:v>7107.25</c:v>
                </c:pt>
                <c:pt idx="1970">
                  <c:v>7106.75</c:v>
                </c:pt>
                <c:pt idx="1971">
                  <c:v>7106.0</c:v>
                </c:pt>
                <c:pt idx="1972">
                  <c:v>7105.5</c:v>
                </c:pt>
                <c:pt idx="1973">
                  <c:v>7104.25</c:v>
                </c:pt>
                <c:pt idx="1974">
                  <c:v>7103.5</c:v>
                </c:pt>
                <c:pt idx="1975">
                  <c:v>7102.75</c:v>
                </c:pt>
                <c:pt idx="1976">
                  <c:v>7101.25</c:v>
                </c:pt>
                <c:pt idx="1977">
                  <c:v>7100.5</c:v>
                </c:pt>
                <c:pt idx="1978">
                  <c:v>7098.75</c:v>
                </c:pt>
                <c:pt idx="1979">
                  <c:v>7097.75</c:v>
                </c:pt>
                <c:pt idx="1980">
                  <c:v>7097.25</c:v>
                </c:pt>
                <c:pt idx="1981">
                  <c:v>7096.25</c:v>
                </c:pt>
                <c:pt idx="1982">
                  <c:v>7095.5</c:v>
                </c:pt>
                <c:pt idx="1983">
                  <c:v>7094.0</c:v>
                </c:pt>
                <c:pt idx="1984">
                  <c:v>7091.5</c:v>
                </c:pt>
                <c:pt idx="1985">
                  <c:v>7090.5</c:v>
                </c:pt>
                <c:pt idx="1986">
                  <c:v>7088.5</c:v>
                </c:pt>
                <c:pt idx="1987">
                  <c:v>7086.75</c:v>
                </c:pt>
                <c:pt idx="1988">
                  <c:v>7085.5</c:v>
                </c:pt>
                <c:pt idx="1989">
                  <c:v>7084.0</c:v>
                </c:pt>
                <c:pt idx="1990">
                  <c:v>7082.75</c:v>
                </c:pt>
                <c:pt idx="1991">
                  <c:v>7082.0</c:v>
                </c:pt>
                <c:pt idx="1992">
                  <c:v>7080.75</c:v>
                </c:pt>
                <c:pt idx="1993">
                  <c:v>7078.0</c:v>
                </c:pt>
                <c:pt idx="1994">
                  <c:v>7076.75</c:v>
                </c:pt>
                <c:pt idx="1995">
                  <c:v>7075.0</c:v>
                </c:pt>
                <c:pt idx="1996">
                  <c:v>7074.25</c:v>
                </c:pt>
                <c:pt idx="1997">
                  <c:v>7073.25</c:v>
                </c:pt>
                <c:pt idx="1998">
                  <c:v>7072.5</c:v>
                </c:pt>
                <c:pt idx="1999">
                  <c:v>7071.5</c:v>
                </c:pt>
                <c:pt idx="2000">
                  <c:v>7070.0</c:v>
                </c:pt>
                <c:pt idx="2001">
                  <c:v>7068.25</c:v>
                </c:pt>
                <c:pt idx="2002">
                  <c:v>7067.25</c:v>
                </c:pt>
                <c:pt idx="2003">
                  <c:v>7065.75</c:v>
                </c:pt>
                <c:pt idx="2004">
                  <c:v>7065.5</c:v>
                </c:pt>
                <c:pt idx="2005">
                  <c:v>7064.5</c:v>
                </c:pt>
                <c:pt idx="2006">
                  <c:v>7063.25</c:v>
                </c:pt>
                <c:pt idx="2007">
                  <c:v>7062.25</c:v>
                </c:pt>
                <c:pt idx="2008">
                  <c:v>7061.0</c:v>
                </c:pt>
                <c:pt idx="2009">
                  <c:v>7059.5</c:v>
                </c:pt>
                <c:pt idx="2010">
                  <c:v>7057.75</c:v>
                </c:pt>
                <c:pt idx="2011">
                  <c:v>7056.25</c:v>
                </c:pt>
                <c:pt idx="2012">
                  <c:v>7055.75</c:v>
                </c:pt>
                <c:pt idx="2013">
                  <c:v>7055.5</c:v>
                </c:pt>
                <c:pt idx="2014">
                  <c:v>7054.5</c:v>
                </c:pt>
                <c:pt idx="2015">
                  <c:v>7053.5</c:v>
                </c:pt>
                <c:pt idx="2016">
                  <c:v>7052.0</c:v>
                </c:pt>
                <c:pt idx="2017">
                  <c:v>7050.75</c:v>
                </c:pt>
                <c:pt idx="2018">
                  <c:v>7048.75</c:v>
                </c:pt>
                <c:pt idx="2019">
                  <c:v>7047.25</c:v>
                </c:pt>
                <c:pt idx="2020">
                  <c:v>7045.25</c:v>
                </c:pt>
                <c:pt idx="2021">
                  <c:v>7043.75</c:v>
                </c:pt>
                <c:pt idx="2022">
                  <c:v>7042.5</c:v>
                </c:pt>
                <c:pt idx="2023">
                  <c:v>7042.25</c:v>
                </c:pt>
                <c:pt idx="2024">
                  <c:v>7041.0</c:v>
                </c:pt>
                <c:pt idx="2025">
                  <c:v>7039.5</c:v>
                </c:pt>
                <c:pt idx="2026">
                  <c:v>7038.5</c:v>
                </c:pt>
                <c:pt idx="2027">
                  <c:v>7036.75</c:v>
                </c:pt>
                <c:pt idx="2028">
                  <c:v>7036.0</c:v>
                </c:pt>
                <c:pt idx="2029">
                  <c:v>7035.5</c:v>
                </c:pt>
                <c:pt idx="2030">
                  <c:v>7034.5</c:v>
                </c:pt>
                <c:pt idx="2031">
                  <c:v>7033.5</c:v>
                </c:pt>
                <c:pt idx="2032">
                  <c:v>7031.5</c:v>
                </c:pt>
                <c:pt idx="2033">
                  <c:v>7031.0</c:v>
                </c:pt>
                <c:pt idx="2034">
                  <c:v>7029.75</c:v>
                </c:pt>
                <c:pt idx="2035">
                  <c:v>7028.5</c:v>
                </c:pt>
                <c:pt idx="2036">
                  <c:v>7026.75</c:v>
                </c:pt>
                <c:pt idx="2037">
                  <c:v>7026.0</c:v>
                </c:pt>
                <c:pt idx="2038">
                  <c:v>7023.75</c:v>
                </c:pt>
                <c:pt idx="2039">
                  <c:v>7023.0</c:v>
                </c:pt>
                <c:pt idx="2040">
                  <c:v>7021.25</c:v>
                </c:pt>
                <c:pt idx="2041">
                  <c:v>7021.0</c:v>
                </c:pt>
                <c:pt idx="2042">
                  <c:v>7019.25</c:v>
                </c:pt>
                <c:pt idx="2043">
                  <c:v>7017.75</c:v>
                </c:pt>
                <c:pt idx="2044">
                  <c:v>7016.5</c:v>
                </c:pt>
                <c:pt idx="2045">
                  <c:v>7015.25</c:v>
                </c:pt>
                <c:pt idx="2046">
                  <c:v>7014.75</c:v>
                </c:pt>
                <c:pt idx="2047">
                  <c:v>7013.75</c:v>
                </c:pt>
                <c:pt idx="2048">
                  <c:v>7013.0</c:v>
                </c:pt>
                <c:pt idx="2049">
                  <c:v>7011.75</c:v>
                </c:pt>
                <c:pt idx="2050">
                  <c:v>7009.5</c:v>
                </c:pt>
                <c:pt idx="2051">
                  <c:v>7009.0</c:v>
                </c:pt>
                <c:pt idx="2052">
                  <c:v>7008.75</c:v>
                </c:pt>
                <c:pt idx="2053">
                  <c:v>7007.75</c:v>
                </c:pt>
                <c:pt idx="2054">
                  <c:v>7007.25</c:v>
                </c:pt>
                <c:pt idx="2055">
                  <c:v>7005.75</c:v>
                </c:pt>
                <c:pt idx="2056">
                  <c:v>7003.75</c:v>
                </c:pt>
                <c:pt idx="2057">
                  <c:v>7003.25</c:v>
                </c:pt>
                <c:pt idx="2058">
                  <c:v>7002.25</c:v>
                </c:pt>
                <c:pt idx="2059">
                  <c:v>7001.5</c:v>
                </c:pt>
                <c:pt idx="2060">
                  <c:v>7001.25</c:v>
                </c:pt>
                <c:pt idx="2061">
                  <c:v>7000.0</c:v>
                </c:pt>
                <c:pt idx="2062">
                  <c:v>6999.5</c:v>
                </c:pt>
                <c:pt idx="2063">
                  <c:v>6997.5</c:v>
                </c:pt>
                <c:pt idx="2064">
                  <c:v>6996.5</c:v>
                </c:pt>
                <c:pt idx="2065">
                  <c:v>6994.25</c:v>
                </c:pt>
                <c:pt idx="2066">
                  <c:v>6994.0</c:v>
                </c:pt>
                <c:pt idx="2067">
                  <c:v>6992.75</c:v>
                </c:pt>
                <c:pt idx="2068">
                  <c:v>6992.0</c:v>
                </c:pt>
                <c:pt idx="2069">
                  <c:v>6991.75</c:v>
                </c:pt>
                <c:pt idx="2070">
                  <c:v>6991.0</c:v>
                </c:pt>
                <c:pt idx="2071">
                  <c:v>6990.5</c:v>
                </c:pt>
                <c:pt idx="2072">
                  <c:v>6989.0</c:v>
                </c:pt>
                <c:pt idx="2073">
                  <c:v>6988.5</c:v>
                </c:pt>
                <c:pt idx="2074">
                  <c:v>6988.25</c:v>
                </c:pt>
                <c:pt idx="2075">
                  <c:v>6988.0</c:v>
                </c:pt>
                <c:pt idx="2076">
                  <c:v>6987.0</c:v>
                </c:pt>
                <c:pt idx="2077">
                  <c:v>6985.75</c:v>
                </c:pt>
                <c:pt idx="2078">
                  <c:v>6985.0</c:v>
                </c:pt>
                <c:pt idx="2079">
                  <c:v>6984.25</c:v>
                </c:pt>
                <c:pt idx="2080">
                  <c:v>6984.0</c:v>
                </c:pt>
                <c:pt idx="2081">
                  <c:v>6983.5</c:v>
                </c:pt>
                <c:pt idx="2082">
                  <c:v>6981.75</c:v>
                </c:pt>
                <c:pt idx="2083">
                  <c:v>6980.75</c:v>
                </c:pt>
                <c:pt idx="2084">
                  <c:v>6979.75</c:v>
                </c:pt>
                <c:pt idx="2085">
                  <c:v>6979.25</c:v>
                </c:pt>
                <c:pt idx="2086">
                  <c:v>6978.75</c:v>
                </c:pt>
                <c:pt idx="2087">
                  <c:v>6978.25</c:v>
                </c:pt>
                <c:pt idx="2088">
                  <c:v>6978.0</c:v>
                </c:pt>
                <c:pt idx="2089">
                  <c:v>6977.25</c:v>
                </c:pt>
                <c:pt idx="2090">
                  <c:v>6977.0</c:v>
                </c:pt>
                <c:pt idx="2091">
                  <c:v>6976.25</c:v>
                </c:pt>
                <c:pt idx="2092">
                  <c:v>6974.75</c:v>
                </c:pt>
                <c:pt idx="2093">
                  <c:v>6974.25</c:v>
                </c:pt>
                <c:pt idx="2094">
                  <c:v>6973.0</c:v>
                </c:pt>
                <c:pt idx="2095">
                  <c:v>6972.75</c:v>
                </c:pt>
                <c:pt idx="2096">
                  <c:v>6972.25</c:v>
                </c:pt>
                <c:pt idx="2097">
                  <c:v>6971.0</c:v>
                </c:pt>
                <c:pt idx="2098">
                  <c:v>6969.75</c:v>
                </c:pt>
                <c:pt idx="2099">
                  <c:v>6969.25</c:v>
                </c:pt>
                <c:pt idx="2100">
                  <c:v>6967.75</c:v>
                </c:pt>
                <c:pt idx="2101">
                  <c:v>6966.25</c:v>
                </c:pt>
                <c:pt idx="2102">
                  <c:v>6965.25</c:v>
                </c:pt>
                <c:pt idx="2103">
                  <c:v>6964.5</c:v>
                </c:pt>
                <c:pt idx="2104">
                  <c:v>6962.25</c:v>
                </c:pt>
                <c:pt idx="2105">
                  <c:v>6961.0</c:v>
                </c:pt>
                <c:pt idx="2106">
                  <c:v>6960.0</c:v>
                </c:pt>
                <c:pt idx="2107">
                  <c:v>6959.75</c:v>
                </c:pt>
                <c:pt idx="2108">
                  <c:v>6958.75</c:v>
                </c:pt>
                <c:pt idx="2109">
                  <c:v>6957.5</c:v>
                </c:pt>
                <c:pt idx="2110">
                  <c:v>6957.25</c:v>
                </c:pt>
                <c:pt idx="2111">
                  <c:v>6956.25</c:v>
                </c:pt>
                <c:pt idx="2112">
                  <c:v>6954.25</c:v>
                </c:pt>
                <c:pt idx="2113">
                  <c:v>6953.0</c:v>
                </c:pt>
                <c:pt idx="2114">
                  <c:v>6951.25</c:v>
                </c:pt>
                <c:pt idx="2115">
                  <c:v>6950.0</c:v>
                </c:pt>
                <c:pt idx="2116">
                  <c:v>6948.0</c:v>
                </c:pt>
                <c:pt idx="2117">
                  <c:v>6946.25</c:v>
                </c:pt>
                <c:pt idx="2118">
                  <c:v>6944.5</c:v>
                </c:pt>
                <c:pt idx="2119">
                  <c:v>6943.0</c:v>
                </c:pt>
                <c:pt idx="2120">
                  <c:v>6941.5</c:v>
                </c:pt>
                <c:pt idx="2121">
                  <c:v>6940.25</c:v>
                </c:pt>
                <c:pt idx="2122">
                  <c:v>6939.0</c:v>
                </c:pt>
                <c:pt idx="2123">
                  <c:v>6937.5</c:v>
                </c:pt>
                <c:pt idx="2124">
                  <c:v>6935.75</c:v>
                </c:pt>
                <c:pt idx="2125">
                  <c:v>6932.5</c:v>
                </c:pt>
                <c:pt idx="2126">
                  <c:v>6931.0</c:v>
                </c:pt>
                <c:pt idx="2127">
                  <c:v>6930.5</c:v>
                </c:pt>
                <c:pt idx="2128">
                  <c:v>6929.5</c:v>
                </c:pt>
                <c:pt idx="2129">
                  <c:v>6928.25</c:v>
                </c:pt>
                <c:pt idx="2130">
                  <c:v>6925.5</c:v>
                </c:pt>
                <c:pt idx="2131">
                  <c:v>6924.5</c:v>
                </c:pt>
                <c:pt idx="2132">
                  <c:v>6924.0</c:v>
                </c:pt>
                <c:pt idx="2133">
                  <c:v>6923.25</c:v>
                </c:pt>
                <c:pt idx="2134">
                  <c:v>6922.75</c:v>
                </c:pt>
                <c:pt idx="2135">
                  <c:v>6921.5</c:v>
                </c:pt>
                <c:pt idx="2136">
                  <c:v>6920.25</c:v>
                </c:pt>
                <c:pt idx="2137">
                  <c:v>6919.25</c:v>
                </c:pt>
                <c:pt idx="2138">
                  <c:v>6918.75</c:v>
                </c:pt>
                <c:pt idx="2139">
                  <c:v>6917.75</c:v>
                </c:pt>
                <c:pt idx="2140">
                  <c:v>6916.5</c:v>
                </c:pt>
                <c:pt idx="2141">
                  <c:v>6916.0</c:v>
                </c:pt>
                <c:pt idx="2142">
                  <c:v>6914.75</c:v>
                </c:pt>
                <c:pt idx="2143">
                  <c:v>6913.75</c:v>
                </c:pt>
                <c:pt idx="2144">
                  <c:v>6911.0</c:v>
                </c:pt>
                <c:pt idx="2145">
                  <c:v>6909.75</c:v>
                </c:pt>
                <c:pt idx="2146">
                  <c:v>6908.75</c:v>
                </c:pt>
                <c:pt idx="2147">
                  <c:v>6907.25</c:v>
                </c:pt>
                <c:pt idx="2148">
                  <c:v>6905.75</c:v>
                </c:pt>
                <c:pt idx="2149">
                  <c:v>6904.5</c:v>
                </c:pt>
                <c:pt idx="2150">
                  <c:v>6903.5</c:v>
                </c:pt>
                <c:pt idx="2151">
                  <c:v>6902.0</c:v>
                </c:pt>
                <c:pt idx="2152">
                  <c:v>6900.75</c:v>
                </c:pt>
                <c:pt idx="2153">
                  <c:v>6899.75</c:v>
                </c:pt>
                <c:pt idx="2154">
                  <c:v>6899.0</c:v>
                </c:pt>
                <c:pt idx="2155">
                  <c:v>6898.5</c:v>
                </c:pt>
                <c:pt idx="2156">
                  <c:v>6897.5</c:v>
                </c:pt>
                <c:pt idx="2157">
                  <c:v>6896.25</c:v>
                </c:pt>
                <c:pt idx="2158">
                  <c:v>6895.0</c:v>
                </c:pt>
                <c:pt idx="2159">
                  <c:v>6893.5</c:v>
                </c:pt>
                <c:pt idx="2160">
                  <c:v>6893.25</c:v>
                </c:pt>
                <c:pt idx="2161">
                  <c:v>6892.75</c:v>
                </c:pt>
                <c:pt idx="2162">
                  <c:v>6891.25</c:v>
                </c:pt>
                <c:pt idx="2163">
                  <c:v>6890.75</c:v>
                </c:pt>
                <c:pt idx="2164">
                  <c:v>6890.25</c:v>
                </c:pt>
                <c:pt idx="2165">
                  <c:v>6889.5</c:v>
                </c:pt>
                <c:pt idx="2166">
                  <c:v>6889.0</c:v>
                </c:pt>
                <c:pt idx="2167">
                  <c:v>6888.5</c:v>
                </c:pt>
                <c:pt idx="2168">
                  <c:v>6887.75</c:v>
                </c:pt>
                <c:pt idx="2169">
                  <c:v>6886.5</c:v>
                </c:pt>
                <c:pt idx="2170">
                  <c:v>6886.0</c:v>
                </c:pt>
                <c:pt idx="2171">
                  <c:v>6885.75</c:v>
                </c:pt>
                <c:pt idx="2172">
                  <c:v>6885.25</c:v>
                </c:pt>
                <c:pt idx="2173">
                  <c:v>6884.25</c:v>
                </c:pt>
                <c:pt idx="2174">
                  <c:v>6883.75</c:v>
                </c:pt>
                <c:pt idx="2175">
                  <c:v>6882.75</c:v>
                </c:pt>
                <c:pt idx="2176">
                  <c:v>6881.5</c:v>
                </c:pt>
                <c:pt idx="2177">
                  <c:v>6881.25</c:v>
                </c:pt>
                <c:pt idx="2178">
                  <c:v>6880.25</c:v>
                </c:pt>
                <c:pt idx="2179">
                  <c:v>6879.25</c:v>
                </c:pt>
                <c:pt idx="2180">
                  <c:v>6879.0</c:v>
                </c:pt>
                <c:pt idx="2181">
                  <c:v>6878.0</c:v>
                </c:pt>
                <c:pt idx="2182">
                  <c:v>6877.0</c:v>
                </c:pt>
                <c:pt idx="2183">
                  <c:v>6876.5</c:v>
                </c:pt>
                <c:pt idx="2184">
                  <c:v>6874.5</c:v>
                </c:pt>
                <c:pt idx="2185">
                  <c:v>6873.75</c:v>
                </c:pt>
                <c:pt idx="2186">
                  <c:v>6872.25</c:v>
                </c:pt>
                <c:pt idx="2187">
                  <c:v>6871.5</c:v>
                </c:pt>
                <c:pt idx="2188">
                  <c:v>6870.25</c:v>
                </c:pt>
                <c:pt idx="2189">
                  <c:v>6869.75</c:v>
                </c:pt>
                <c:pt idx="2190">
                  <c:v>6868.5</c:v>
                </c:pt>
                <c:pt idx="2191">
                  <c:v>6867.75</c:v>
                </c:pt>
                <c:pt idx="2192">
                  <c:v>6867.5</c:v>
                </c:pt>
                <c:pt idx="2193">
                  <c:v>6866.25</c:v>
                </c:pt>
                <c:pt idx="2194">
                  <c:v>6865.0</c:v>
                </c:pt>
                <c:pt idx="2195">
                  <c:v>6864.5</c:v>
                </c:pt>
                <c:pt idx="2196">
                  <c:v>6864.0</c:v>
                </c:pt>
                <c:pt idx="2197">
                  <c:v>6863.5</c:v>
                </c:pt>
                <c:pt idx="2198">
                  <c:v>6862.75</c:v>
                </c:pt>
                <c:pt idx="2199">
                  <c:v>6861.25</c:v>
                </c:pt>
                <c:pt idx="2200">
                  <c:v>6860.0</c:v>
                </c:pt>
                <c:pt idx="2201">
                  <c:v>6859.5</c:v>
                </c:pt>
                <c:pt idx="2202">
                  <c:v>6859.0</c:v>
                </c:pt>
                <c:pt idx="2203">
                  <c:v>6858.25</c:v>
                </c:pt>
                <c:pt idx="2204">
                  <c:v>6857.5</c:v>
                </c:pt>
                <c:pt idx="2205">
                  <c:v>6856.5</c:v>
                </c:pt>
                <c:pt idx="2206">
                  <c:v>6856.0</c:v>
                </c:pt>
                <c:pt idx="2207">
                  <c:v>6855.75</c:v>
                </c:pt>
                <c:pt idx="2208">
                  <c:v>6855.0</c:v>
                </c:pt>
                <c:pt idx="2209">
                  <c:v>6854.5</c:v>
                </c:pt>
                <c:pt idx="2210">
                  <c:v>6854.0</c:v>
                </c:pt>
                <c:pt idx="2211">
                  <c:v>6853.25</c:v>
                </c:pt>
                <c:pt idx="2212">
                  <c:v>6853.0</c:v>
                </c:pt>
                <c:pt idx="2213">
                  <c:v>6852.0</c:v>
                </c:pt>
                <c:pt idx="2214">
                  <c:v>6850.5</c:v>
                </c:pt>
                <c:pt idx="2215">
                  <c:v>6850.0</c:v>
                </c:pt>
                <c:pt idx="2216">
                  <c:v>6848.75</c:v>
                </c:pt>
                <c:pt idx="2217">
                  <c:v>6848.25</c:v>
                </c:pt>
                <c:pt idx="2218">
                  <c:v>6847.0</c:v>
                </c:pt>
                <c:pt idx="2219">
                  <c:v>6846.75</c:v>
                </c:pt>
                <c:pt idx="2220">
                  <c:v>6846.25</c:v>
                </c:pt>
                <c:pt idx="2221">
                  <c:v>6844.75</c:v>
                </c:pt>
                <c:pt idx="2222">
                  <c:v>6844.0</c:v>
                </c:pt>
                <c:pt idx="2223">
                  <c:v>6843.25</c:v>
                </c:pt>
                <c:pt idx="2224">
                  <c:v>6843.0</c:v>
                </c:pt>
                <c:pt idx="2225">
                  <c:v>6842.5</c:v>
                </c:pt>
                <c:pt idx="2226">
                  <c:v>6841.5</c:v>
                </c:pt>
                <c:pt idx="2227">
                  <c:v>6841.0</c:v>
                </c:pt>
                <c:pt idx="2228">
                  <c:v>6840.75</c:v>
                </c:pt>
                <c:pt idx="2229">
                  <c:v>6839.75</c:v>
                </c:pt>
                <c:pt idx="2230">
                  <c:v>6839.25</c:v>
                </c:pt>
                <c:pt idx="2231">
                  <c:v>6838.75</c:v>
                </c:pt>
                <c:pt idx="2232">
                  <c:v>6838.25</c:v>
                </c:pt>
                <c:pt idx="2233">
                  <c:v>6837.5</c:v>
                </c:pt>
                <c:pt idx="2234">
                  <c:v>6837.0</c:v>
                </c:pt>
                <c:pt idx="2235">
                  <c:v>6836.75</c:v>
                </c:pt>
                <c:pt idx="2236">
                  <c:v>6836.25</c:v>
                </c:pt>
                <c:pt idx="2237">
                  <c:v>6834.75</c:v>
                </c:pt>
                <c:pt idx="2238">
                  <c:v>6833.0</c:v>
                </c:pt>
                <c:pt idx="2239">
                  <c:v>6832.75</c:v>
                </c:pt>
                <c:pt idx="2240">
                  <c:v>6832.25</c:v>
                </c:pt>
                <c:pt idx="2241">
                  <c:v>6832.0</c:v>
                </c:pt>
                <c:pt idx="2242">
                  <c:v>6831.5</c:v>
                </c:pt>
                <c:pt idx="2243">
                  <c:v>6830.75</c:v>
                </c:pt>
                <c:pt idx="2244">
                  <c:v>6830.25</c:v>
                </c:pt>
                <c:pt idx="2245">
                  <c:v>6829.75</c:v>
                </c:pt>
                <c:pt idx="2246">
                  <c:v>6828.75</c:v>
                </c:pt>
                <c:pt idx="2247">
                  <c:v>6828.0</c:v>
                </c:pt>
                <c:pt idx="2248">
                  <c:v>6827.75</c:v>
                </c:pt>
                <c:pt idx="2249">
                  <c:v>6826.75</c:v>
                </c:pt>
                <c:pt idx="2250">
                  <c:v>6826.0</c:v>
                </c:pt>
                <c:pt idx="2251">
                  <c:v>6825.5</c:v>
                </c:pt>
                <c:pt idx="2252">
                  <c:v>6824.75</c:v>
                </c:pt>
                <c:pt idx="2253">
                  <c:v>6824.0</c:v>
                </c:pt>
                <c:pt idx="2254">
                  <c:v>6823.5</c:v>
                </c:pt>
                <c:pt idx="2255">
                  <c:v>6823.0</c:v>
                </c:pt>
                <c:pt idx="2256">
                  <c:v>6821.75</c:v>
                </c:pt>
                <c:pt idx="2257">
                  <c:v>6821.25</c:v>
                </c:pt>
                <c:pt idx="2258">
                  <c:v>6820.5</c:v>
                </c:pt>
                <c:pt idx="2259">
                  <c:v>6820.25</c:v>
                </c:pt>
                <c:pt idx="2260">
                  <c:v>6819.5</c:v>
                </c:pt>
                <c:pt idx="2261">
                  <c:v>6819.0</c:v>
                </c:pt>
                <c:pt idx="2262">
                  <c:v>6818.5</c:v>
                </c:pt>
                <c:pt idx="2263">
                  <c:v>6817.75</c:v>
                </c:pt>
                <c:pt idx="2264">
                  <c:v>6817.0</c:v>
                </c:pt>
                <c:pt idx="2265">
                  <c:v>6816.5</c:v>
                </c:pt>
                <c:pt idx="2266">
                  <c:v>6816.25</c:v>
                </c:pt>
                <c:pt idx="2267">
                  <c:v>6815.5</c:v>
                </c:pt>
                <c:pt idx="2268">
                  <c:v>6815.25</c:v>
                </c:pt>
                <c:pt idx="2269">
                  <c:v>6814.75</c:v>
                </c:pt>
                <c:pt idx="2270">
                  <c:v>6814.0</c:v>
                </c:pt>
                <c:pt idx="2271">
                  <c:v>6813.25</c:v>
                </c:pt>
                <c:pt idx="2272">
                  <c:v>6812.5</c:v>
                </c:pt>
                <c:pt idx="2273">
                  <c:v>6812.25</c:v>
                </c:pt>
                <c:pt idx="2274">
                  <c:v>6811.5</c:v>
                </c:pt>
                <c:pt idx="2275">
                  <c:v>6810.75</c:v>
                </c:pt>
                <c:pt idx="2276">
                  <c:v>6809.75</c:v>
                </c:pt>
                <c:pt idx="2277">
                  <c:v>6808.25</c:v>
                </c:pt>
                <c:pt idx="2278">
                  <c:v>6808.0</c:v>
                </c:pt>
                <c:pt idx="2279">
                  <c:v>6807.75</c:v>
                </c:pt>
                <c:pt idx="2280">
                  <c:v>6807.5</c:v>
                </c:pt>
                <c:pt idx="2281">
                  <c:v>6806.5</c:v>
                </c:pt>
                <c:pt idx="2282">
                  <c:v>6805.75</c:v>
                </c:pt>
                <c:pt idx="2283">
                  <c:v>6805.5</c:v>
                </c:pt>
                <c:pt idx="2284">
                  <c:v>6805.0</c:v>
                </c:pt>
                <c:pt idx="2285">
                  <c:v>6803.75</c:v>
                </c:pt>
                <c:pt idx="2286">
                  <c:v>6803.0</c:v>
                </c:pt>
                <c:pt idx="2287">
                  <c:v>6802.75</c:v>
                </c:pt>
                <c:pt idx="2288">
                  <c:v>6802.0</c:v>
                </c:pt>
                <c:pt idx="2289">
                  <c:v>6801.5</c:v>
                </c:pt>
                <c:pt idx="2290">
                  <c:v>6800.75</c:v>
                </c:pt>
                <c:pt idx="2291">
                  <c:v>6800.25</c:v>
                </c:pt>
                <c:pt idx="2292">
                  <c:v>6800.0</c:v>
                </c:pt>
                <c:pt idx="2293">
                  <c:v>6799.5</c:v>
                </c:pt>
                <c:pt idx="2294">
                  <c:v>6799.0</c:v>
                </c:pt>
                <c:pt idx="2295">
                  <c:v>6798.25</c:v>
                </c:pt>
                <c:pt idx="2296">
                  <c:v>6797.25</c:v>
                </c:pt>
                <c:pt idx="2297">
                  <c:v>6796.75</c:v>
                </c:pt>
                <c:pt idx="2298">
                  <c:v>6796.25</c:v>
                </c:pt>
                <c:pt idx="2299">
                  <c:v>6796.0</c:v>
                </c:pt>
                <c:pt idx="2300">
                  <c:v>6795.5</c:v>
                </c:pt>
                <c:pt idx="2301">
                  <c:v>6795.0</c:v>
                </c:pt>
                <c:pt idx="2302">
                  <c:v>6794.25</c:v>
                </c:pt>
                <c:pt idx="2303">
                  <c:v>6793.25</c:v>
                </c:pt>
                <c:pt idx="2304">
                  <c:v>6793.0</c:v>
                </c:pt>
                <c:pt idx="2305">
                  <c:v>6792.75</c:v>
                </c:pt>
                <c:pt idx="2306">
                  <c:v>6792.25</c:v>
                </c:pt>
                <c:pt idx="2307">
                  <c:v>6791.75</c:v>
                </c:pt>
                <c:pt idx="2308">
                  <c:v>6791.25</c:v>
                </c:pt>
                <c:pt idx="2309">
                  <c:v>6790.5</c:v>
                </c:pt>
                <c:pt idx="2310">
                  <c:v>6790.0</c:v>
                </c:pt>
                <c:pt idx="2311">
                  <c:v>6789.75</c:v>
                </c:pt>
                <c:pt idx="2312">
                  <c:v>6788.75</c:v>
                </c:pt>
                <c:pt idx="2313">
                  <c:v>6788.5</c:v>
                </c:pt>
                <c:pt idx="2314">
                  <c:v>6787.25</c:v>
                </c:pt>
                <c:pt idx="2315">
                  <c:v>6786.25</c:v>
                </c:pt>
                <c:pt idx="2316">
                  <c:v>6785.5</c:v>
                </c:pt>
                <c:pt idx="2317">
                  <c:v>6785.0</c:v>
                </c:pt>
                <c:pt idx="2318">
                  <c:v>6784.5</c:v>
                </c:pt>
                <c:pt idx="2319">
                  <c:v>6784.0</c:v>
                </c:pt>
                <c:pt idx="2320">
                  <c:v>6783.0</c:v>
                </c:pt>
                <c:pt idx="2321">
                  <c:v>6782.25</c:v>
                </c:pt>
                <c:pt idx="2322">
                  <c:v>6781.25</c:v>
                </c:pt>
                <c:pt idx="2323">
                  <c:v>6781.0</c:v>
                </c:pt>
                <c:pt idx="2324">
                  <c:v>6780.75</c:v>
                </c:pt>
                <c:pt idx="2325">
                  <c:v>6779.25</c:v>
                </c:pt>
                <c:pt idx="2326">
                  <c:v>6779.0</c:v>
                </c:pt>
                <c:pt idx="2327">
                  <c:v>6778.0</c:v>
                </c:pt>
                <c:pt idx="2328">
                  <c:v>6776.5</c:v>
                </c:pt>
                <c:pt idx="2329">
                  <c:v>6775.5</c:v>
                </c:pt>
                <c:pt idx="2330">
                  <c:v>6774.75</c:v>
                </c:pt>
                <c:pt idx="2331">
                  <c:v>6773.75</c:v>
                </c:pt>
                <c:pt idx="2332">
                  <c:v>6772.5</c:v>
                </c:pt>
                <c:pt idx="2333">
                  <c:v>6771.75</c:v>
                </c:pt>
                <c:pt idx="2334">
                  <c:v>6770.75</c:v>
                </c:pt>
                <c:pt idx="2335">
                  <c:v>6770.5</c:v>
                </c:pt>
                <c:pt idx="2336">
                  <c:v>6770.25</c:v>
                </c:pt>
                <c:pt idx="2337">
                  <c:v>6769.5</c:v>
                </c:pt>
                <c:pt idx="2338">
                  <c:v>6769.25</c:v>
                </c:pt>
                <c:pt idx="2339">
                  <c:v>6767.5</c:v>
                </c:pt>
                <c:pt idx="2340">
                  <c:v>6767.0</c:v>
                </c:pt>
                <c:pt idx="2341">
                  <c:v>6766.75</c:v>
                </c:pt>
                <c:pt idx="2342">
                  <c:v>6766.25</c:v>
                </c:pt>
                <c:pt idx="2343">
                  <c:v>6765.5</c:v>
                </c:pt>
                <c:pt idx="2344">
                  <c:v>6764.5</c:v>
                </c:pt>
                <c:pt idx="2345">
                  <c:v>6763.75</c:v>
                </c:pt>
                <c:pt idx="2346">
                  <c:v>6762.75</c:v>
                </c:pt>
                <c:pt idx="2347">
                  <c:v>6761.5</c:v>
                </c:pt>
                <c:pt idx="2348">
                  <c:v>6761.25</c:v>
                </c:pt>
                <c:pt idx="2349">
                  <c:v>6760.5</c:v>
                </c:pt>
                <c:pt idx="2350">
                  <c:v>6760.25</c:v>
                </c:pt>
                <c:pt idx="2351">
                  <c:v>6758.5</c:v>
                </c:pt>
                <c:pt idx="2352">
                  <c:v>6758.0</c:v>
                </c:pt>
                <c:pt idx="2353">
                  <c:v>6757.75</c:v>
                </c:pt>
                <c:pt idx="2354">
                  <c:v>6756.25</c:v>
                </c:pt>
                <c:pt idx="2355">
                  <c:v>6755.25</c:v>
                </c:pt>
                <c:pt idx="2356">
                  <c:v>6754.25</c:v>
                </c:pt>
                <c:pt idx="2357">
                  <c:v>6753.25</c:v>
                </c:pt>
                <c:pt idx="2358">
                  <c:v>6753.0</c:v>
                </c:pt>
                <c:pt idx="2359">
                  <c:v>6752.0</c:v>
                </c:pt>
                <c:pt idx="2360">
                  <c:v>6751.0</c:v>
                </c:pt>
                <c:pt idx="2361">
                  <c:v>6749.75</c:v>
                </c:pt>
                <c:pt idx="2362">
                  <c:v>6748.75</c:v>
                </c:pt>
                <c:pt idx="2363">
                  <c:v>6748.0</c:v>
                </c:pt>
                <c:pt idx="2364">
                  <c:v>6747.25</c:v>
                </c:pt>
                <c:pt idx="2365">
                  <c:v>6747.0</c:v>
                </c:pt>
                <c:pt idx="2366">
                  <c:v>6746.25</c:v>
                </c:pt>
                <c:pt idx="2367">
                  <c:v>6745.25</c:v>
                </c:pt>
                <c:pt idx="2368">
                  <c:v>6744.0</c:v>
                </c:pt>
                <c:pt idx="2369">
                  <c:v>6743.5</c:v>
                </c:pt>
                <c:pt idx="2370">
                  <c:v>6742.0</c:v>
                </c:pt>
                <c:pt idx="2371">
                  <c:v>6741.0</c:v>
                </c:pt>
                <c:pt idx="2372">
                  <c:v>6740.0</c:v>
                </c:pt>
                <c:pt idx="2373">
                  <c:v>6738.75</c:v>
                </c:pt>
                <c:pt idx="2374">
                  <c:v>6738.25</c:v>
                </c:pt>
                <c:pt idx="2375">
                  <c:v>6737.5</c:v>
                </c:pt>
                <c:pt idx="2376">
                  <c:v>6736.0</c:v>
                </c:pt>
                <c:pt idx="2377">
                  <c:v>6735.25</c:v>
                </c:pt>
                <c:pt idx="2378">
                  <c:v>6734.0</c:v>
                </c:pt>
                <c:pt idx="2379">
                  <c:v>6733.75</c:v>
                </c:pt>
                <c:pt idx="2380">
                  <c:v>6733.0</c:v>
                </c:pt>
                <c:pt idx="2381">
                  <c:v>6732.75</c:v>
                </c:pt>
                <c:pt idx="2382">
                  <c:v>6731.75</c:v>
                </c:pt>
                <c:pt idx="2383">
                  <c:v>6730.75</c:v>
                </c:pt>
                <c:pt idx="2384">
                  <c:v>6730.25</c:v>
                </c:pt>
                <c:pt idx="2385">
                  <c:v>6729.0</c:v>
                </c:pt>
                <c:pt idx="2386">
                  <c:v>6728.25</c:v>
                </c:pt>
                <c:pt idx="2387">
                  <c:v>6727.5</c:v>
                </c:pt>
                <c:pt idx="2388">
                  <c:v>6726.5</c:v>
                </c:pt>
                <c:pt idx="2389">
                  <c:v>6726.25</c:v>
                </c:pt>
                <c:pt idx="2390">
                  <c:v>6725.25</c:v>
                </c:pt>
                <c:pt idx="2391">
                  <c:v>6724.0</c:v>
                </c:pt>
                <c:pt idx="2392">
                  <c:v>6723.75</c:v>
                </c:pt>
                <c:pt idx="2393">
                  <c:v>6722.5</c:v>
                </c:pt>
                <c:pt idx="2394">
                  <c:v>6721.5</c:v>
                </c:pt>
                <c:pt idx="2395">
                  <c:v>6721.0</c:v>
                </c:pt>
                <c:pt idx="2396">
                  <c:v>6720.75</c:v>
                </c:pt>
                <c:pt idx="2397">
                  <c:v>6720.0</c:v>
                </c:pt>
                <c:pt idx="2398">
                  <c:v>6719.75</c:v>
                </c:pt>
                <c:pt idx="2399">
                  <c:v>6718.25</c:v>
                </c:pt>
                <c:pt idx="2400">
                  <c:v>6717.25</c:v>
                </c:pt>
                <c:pt idx="2401">
                  <c:v>6716.25</c:v>
                </c:pt>
                <c:pt idx="2402">
                  <c:v>6715.25</c:v>
                </c:pt>
                <c:pt idx="2403">
                  <c:v>6714.75</c:v>
                </c:pt>
                <c:pt idx="2404">
                  <c:v>6714.0</c:v>
                </c:pt>
                <c:pt idx="2405">
                  <c:v>6713.5</c:v>
                </c:pt>
                <c:pt idx="2406">
                  <c:v>6713.0</c:v>
                </c:pt>
                <c:pt idx="2407">
                  <c:v>6712.25</c:v>
                </c:pt>
                <c:pt idx="2408">
                  <c:v>6711.5</c:v>
                </c:pt>
                <c:pt idx="2409">
                  <c:v>6710.5</c:v>
                </c:pt>
                <c:pt idx="2410">
                  <c:v>6709.75</c:v>
                </c:pt>
                <c:pt idx="2411">
                  <c:v>6709.5</c:v>
                </c:pt>
                <c:pt idx="2412">
                  <c:v>6709.0</c:v>
                </c:pt>
                <c:pt idx="2413">
                  <c:v>6708.25</c:v>
                </c:pt>
                <c:pt idx="2414">
                  <c:v>6707.0</c:v>
                </c:pt>
                <c:pt idx="2415">
                  <c:v>6705.75</c:v>
                </c:pt>
                <c:pt idx="2416">
                  <c:v>6705.25</c:v>
                </c:pt>
                <c:pt idx="2417">
                  <c:v>6704.5</c:v>
                </c:pt>
                <c:pt idx="2418">
                  <c:v>6703.5</c:v>
                </c:pt>
                <c:pt idx="2419">
                  <c:v>6702.75</c:v>
                </c:pt>
                <c:pt idx="2420">
                  <c:v>6702.5</c:v>
                </c:pt>
                <c:pt idx="2421">
                  <c:v>6701.25</c:v>
                </c:pt>
                <c:pt idx="2422">
                  <c:v>6700.0</c:v>
                </c:pt>
                <c:pt idx="2423">
                  <c:v>6699.5</c:v>
                </c:pt>
                <c:pt idx="2424">
                  <c:v>6699.0</c:v>
                </c:pt>
                <c:pt idx="2425">
                  <c:v>6698.5</c:v>
                </c:pt>
                <c:pt idx="2426">
                  <c:v>6698.25</c:v>
                </c:pt>
                <c:pt idx="2427">
                  <c:v>6697.5</c:v>
                </c:pt>
                <c:pt idx="2428">
                  <c:v>6697.0</c:v>
                </c:pt>
                <c:pt idx="2429">
                  <c:v>6695.5</c:v>
                </c:pt>
                <c:pt idx="2430">
                  <c:v>6695.0</c:v>
                </c:pt>
                <c:pt idx="2431">
                  <c:v>6694.75</c:v>
                </c:pt>
                <c:pt idx="2432">
                  <c:v>6694.5</c:v>
                </c:pt>
                <c:pt idx="2433">
                  <c:v>6693.75</c:v>
                </c:pt>
                <c:pt idx="2434">
                  <c:v>6693.5</c:v>
                </c:pt>
                <c:pt idx="2435">
                  <c:v>6693.25</c:v>
                </c:pt>
                <c:pt idx="2436">
                  <c:v>6693.0</c:v>
                </c:pt>
                <c:pt idx="2437">
                  <c:v>6692.25</c:v>
                </c:pt>
                <c:pt idx="2438">
                  <c:v>6691.75</c:v>
                </c:pt>
                <c:pt idx="2439">
                  <c:v>6691.0</c:v>
                </c:pt>
                <c:pt idx="2440">
                  <c:v>6690.0</c:v>
                </c:pt>
                <c:pt idx="2441">
                  <c:v>6689.5</c:v>
                </c:pt>
                <c:pt idx="2442">
                  <c:v>6689.25</c:v>
                </c:pt>
                <c:pt idx="2443">
                  <c:v>6689.0</c:v>
                </c:pt>
                <c:pt idx="2444">
                  <c:v>6687.75</c:v>
                </c:pt>
                <c:pt idx="2445">
                  <c:v>6687.25</c:v>
                </c:pt>
                <c:pt idx="2446">
                  <c:v>6687.0</c:v>
                </c:pt>
                <c:pt idx="2447">
                  <c:v>6686.75</c:v>
                </c:pt>
                <c:pt idx="2448">
                  <c:v>6686.25</c:v>
                </c:pt>
                <c:pt idx="2449">
                  <c:v>6685.75</c:v>
                </c:pt>
                <c:pt idx="2450">
                  <c:v>6685.5</c:v>
                </c:pt>
                <c:pt idx="2451">
                  <c:v>6684.75</c:v>
                </c:pt>
                <c:pt idx="2452">
                  <c:v>6684.25</c:v>
                </c:pt>
                <c:pt idx="2453">
                  <c:v>6684.0</c:v>
                </c:pt>
                <c:pt idx="2454">
                  <c:v>6683.75</c:v>
                </c:pt>
                <c:pt idx="2455">
                  <c:v>6682.75</c:v>
                </c:pt>
                <c:pt idx="2456">
                  <c:v>6681.5</c:v>
                </c:pt>
                <c:pt idx="2457">
                  <c:v>6680.75</c:v>
                </c:pt>
                <c:pt idx="2458">
                  <c:v>6680.25</c:v>
                </c:pt>
                <c:pt idx="2459">
                  <c:v>6679.75</c:v>
                </c:pt>
                <c:pt idx="2460">
                  <c:v>6679.0</c:v>
                </c:pt>
                <c:pt idx="2461">
                  <c:v>6678.0</c:v>
                </c:pt>
                <c:pt idx="2462">
                  <c:v>6677.75</c:v>
                </c:pt>
                <c:pt idx="2463">
                  <c:v>6677.0</c:v>
                </c:pt>
                <c:pt idx="2464">
                  <c:v>6676.5</c:v>
                </c:pt>
                <c:pt idx="2465">
                  <c:v>6676.0</c:v>
                </c:pt>
                <c:pt idx="2466">
                  <c:v>6675.25</c:v>
                </c:pt>
                <c:pt idx="2467">
                  <c:v>6675.0</c:v>
                </c:pt>
                <c:pt idx="2468">
                  <c:v>6674.25</c:v>
                </c:pt>
                <c:pt idx="2469">
                  <c:v>6673.75</c:v>
                </c:pt>
                <c:pt idx="2470">
                  <c:v>6673.5</c:v>
                </c:pt>
                <c:pt idx="2471">
                  <c:v>6673.25</c:v>
                </c:pt>
                <c:pt idx="2472">
                  <c:v>6673.0</c:v>
                </c:pt>
                <c:pt idx="2473">
                  <c:v>6672.25</c:v>
                </c:pt>
                <c:pt idx="2474">
                  <c:v>6672.0</c:v>
                </c:pt>
                <c:pt idx="2475">
                  <c:v>6671.0</c:v>
                </c:pt>
                <c:pt idx="2476">
                  <c:v>6670.0</c:v>
                </c:pt>
                <c:pt idx="2477">
                  <c:v>6669.25</c:v>
                </c:pt>
                <c:pt idx="2478">
                  <c:v>6669.0</c:v>
                </c:pt>
                <c:pt idx="2479">
                  <c:v>6668.5</c:v>
                </c:pt>
                <c:pt idx="2480">
                  <c:v>6667.75</c:v>
                </c:pt>
                <c:pt idx="2481">
                  <c:v>6667.25</c:v>
                </c:pt>
                <c:pt idx="2482">
                  <c:v>6667.0</c:v>
                </c:pt>
                <c:pt idx="2483">
                  <c:v>6666.75</c:v>
                </c:pt>
                <c:pt idx="2484">
                  <c:v>6666.25</c:v>
                </c:pt>
                <c:pt idx="2485">
                  <c:v>6665.75</c:v>
                </c:pt>
                <c:pt idx="2486">
                  <c:v>6665.25</c:v>
                </c:pt>
                <c:pt idx="2487">
                  <c:v>6665.0</c:v>
                </c:pt>
                <c:pt idx="2488">
                  <c:v>6663.75</c:v>
                </c:pt>
                <c:pt idx="2489">
                  <c:v>6663.5</c:v>
                </c:pt>
                <c:pt idx="2490">
                  <c:v>6662.75</c:v>
                </c:pt>
                <c:pt idx="2491">
                  <c:v>6662.5</c:v>
                </c:pt>
                <c:pt idx="2492">
                  <c:v>6662.25</c:v>
                </c:pt>
                <c:pt idx="2493">
                  <c:v>6661.75</c:v>
                </c:pt>
                <c:pt idx="2494">
                  <c:v>6661.5</c:v>
                </c:pt>
                <c:pt idx="2495">
                  <c:v>6661.25</c:v>
                </c:pt>
                <c:pt idx="2496">
                  <c:v>6660.25</c:v>
                </c:pt>
                <c:pt idx="2497">
                  <c:v>6659.5</c:v>
                </c:pt>
                <c:pt idx="2498">
                  <c:v>6658.75</c:v>
                </c:pt>
                <c:pt idx="2499">
                  <c:v>6657.75</c:v>
                </c:pt>
                <c:pt idx="2500">
                  <c:v>6657.5</c:v>
                </c:pt>
                <c:pt idx="2501">
                  <c:v>6657.25</c:v>
                </c:pt>
                <c:pt idx="2502">
                  <c:v>6657.0</c:v>
                </c:pt>
                <c:pt idx="2503">
                  <c:v>6656.75</c:v>
                </c:pt>
                <c:pt idx="2504">
                  <c:v>6656.0</c:v>
                </c:pt>
                <c:pt idx="2505">
                  <c:v>6655.5</c:v>
                </c:pt>
                <c:pt idx="2506">
                  <c:v>6655.25</c:v>
                </c:pt>
                <c:pt idx="2507">
                  <c:v>6654.75</c:v>
                </c:pt>
                <c:pt idx="2508">
                  <c:v>6654.0</c:v>
                </c:pt>
                <c:pt idx="2509">
                  <c:v>6653.25</c:v>
                </c:pt>
                <c:pt idx="2510">
                  <c:v>6652.25</c:v>
                </c:pt>
                <c:pt idx="2511">
                  <c:v>6652.0</c:v>
                </c:pt>
                <c:pt idx="2512">
                  <c:v>6651.5</c:v>
                </c:pt>
                <c:pt idx="2513">
                  <c:v>6651.0</c:v>
                </c:pt>
                <c:pt idx="2514">
                  <c:v>6650.0</c:v>
                </c:pt>
                <c:pt idx="2515">
                  <c:v>6649.75</c:v>
                </c:pt>
                <c:pt idx="2516">
                  <c:v>6649.5</c:v>
                </c:pt>
                <c:pt idx="2517">
                  <c:v>6648.75</c:v>
                </c:pt>
                <c:pt idx="2518">
                  <c:v>6648.5</c:v>
                </c:pt>
                <c:pt idx="2519">
                  <c:v>6648.25</c:v>
                </c:pt>
                <c:pt idx="2520">
                  <c:v>6647.75</c:v>
                </c:pt>
                <c:pt idx="2521">
                  <c:v>6647.5</c:v>
                </c:pt>
                <c:pt idx="2522">
                  <c:v>6646.25</c:v>
                </c:pt>
                <c:pt idx="2523">
                  <c:v>6646.0</c:v>
                </c:pt>
                <c:pt idx="2524">
                  <c:v>6645.5</c:v>
                </c:pt>
                <c:pt idx="2525">
                  <c:v>6644.5</c:v>
                </c:pt>
                <c:pt idx="2526">
                  <c:v>6644.0</c:v>
                </c:pt>
                <c:pt idx="2527">
                  <c:v>6643.75</c:v>
                </c:pt>
                <c:pt idx="2528">
                  <c:v>6643.25</c:v>
                </c:pt>
                <c:pt idx="2529">
                  <c:v>6642.75</c:v>
                </c:pt>
                <c:pt idx="2530">
                  <c:v>6642.25</c:v>
                </c:pt>
                <c:pt idx="2531">
                  <c:v>6642.0</c:v>
                </c:pt>
                <c:pt idx="2532">
                  <c:v>6641.5</c:v>
                </c:pt>
                <c:pt idx="2533">
                  <c:v>6641.25</c:v>
                </c:pt>
                <c:pt idx="2534">
                  <c:v>6640.75</c:v>
                </c:pt>
                <c:pt idx="2535">
                  <c:v>6640.25</c:v>
                </c:pt>
                <c:pt idx="2536">
                  <c:v>6639.75</c:v>
                </c:pt>
                <c:pt idx="2537">
                  <c:v>6639.25</c:v>
                </c:pt>
                <c:pt idx="2538">
                  <c:v>6639.0</c:v>
                </c:pt>
                <c:pt idx="2539">
                  <c:v>6638.75</c:v>
                </c:pt>
                <c:pt idx="2540">
                  <c:v>6638.5</c:v>
                </c:pt>
                <c:pt idx="2541">
                  <c:v>6638.0</c:v>
                </c:pt>
                <c:pt idx="2542">
                  <c:v>6637.75</c:v>
                </c:pt>
                <c:pt idx="2543">
                  <c:v>6637.25</c:v>
                </c:pt>
                <c:pt idx="2544">
                  <c:v>6636.5</c:v>
                </c:pt>
                <c:pt idx="2545">
                  <c:v>6636.25</c:v>
                </c:pt>
                <c:pt idx="2546">
                  <c:v>6635.75</c:v>
                </c:pt>
                <c:pt idx="2547">
                  <c:v>6634.75</c:v>
                </c:pt>
                <c:pt idx="2548">
                  <c:v>6634.25</c:v>
                </c:pt>
                <c:pt idx="2549">
                  <c:v>6633.75</c:v>
                </c:pt>
                <c:pt idx="2550">
                  <c:v>6632.75</c:v>
                </c:pt>
                <c:pt idx="2551">
                  <c:v>6632.25</c:v>
                </c:pt>
                <c:pt idx="2552">
                  <c:v>6631.75</c:v>
                </c:pt>
                <c:pt idx="2553">
                  <c:v>6631.5</c:v>
                </c:pt>
                <c:pt idx="2554">
                  <c:v>6631.25</c:v>
                </c:pt>
                <c:pt idx="2555">
                  <c:v>6631.0</c:v>
                </c:pt>
                <c:pt idx="2556">
                  <c:v>6630.25</c:v>
                </c:pt>
                <c:pt idx="2557">
                  <c:v>6630.0</c:v>
                </c:pt>
                <c:pt idx="2558">
                  <c:v>6629.25</c:v>
                </c:pt>
                <c:pt idx="2559">
                  <c:v>6629.0</c:v>
                </c:pt>
                <c:pt idx="2560">
                  <c:v>6628.5</c:v>
                </c:pt>
                <c:pt idx="2561">
                  <c:v>6628.25</c:v>
                </c:pt>
                <c:pt idx="2562">
                  <c:v>6627.75</c:v>
                </c:pt>
                <c:pt idx="2563">
                  <c:v>6627.0</c:v>
                </c:pt>
                <c:pt idx="2564">
                  <c:v>6626.75</c:v>
                </c:pt>
                <c:pt idx="2565">
                  <c:v>6626.5</c:v>
                </c:pt>
                <c:pt idx="2566">
                  <c:v>6626.25</c:v>
                </c:pt>
                <c:pt idx="2567">
                  <c:v>6625.75</c:v>
                </c:pt>
                <c:pt idx="2568">
                  <c:v>6625.25</c:v>
                </c:pt>
                <c:pt idx="2569">
                  <c:v>6624.75</c:v>
                </c:pt>
                <c:pt idx="2570">
                  <c:v>6624.5</c:v>
                </c:pt>
                <c:pt idx="2571">
                  <c:v>6623.5</c:v>
                </c:pt>
                <c:pt idx="2572">
                  <c:v>6623.0</c:v>
                </c:pt>
                <c:pt idx="2573">
                  <c:v>6622.5</c:v>
                </c:pt>
                <c:pt idx="2574">
                  <c:v>6621.75</c:v>
                </c:pt>
                <c:pt idx="2575">
                  <c:v>6620.75</c:v>
                </c:pt>
                <c:pt idx="2576">
                  <c:v>6620.0</c:v>
                </c:pt>
                <c:pt idx="2577">
                  <c:v>6619.5</c:v>
                </c:pt>
                <c:pt idx="2578">
                  <c:v>6619.25</c:v>
                </c:pt>
                <c:pt idx="2579">
                  <c:v>6617.75</c:v>
                </c:pt>
                <c:pt idx="2580">
                  <c:v>6617.25</c:v>
                </c:pt>
                <c:pt idx="2581">
                  <c:v>6617.0</c:v>
                </c:pt>
                <c:pt idx="2582">
                  <c:v>6616.75</c:v>
                </c:pt>
                <c:pt idx="2583">
                  <c:v>6616.5</c:v>
                </c:pt>
                <c:pt idx="2584">
                  <c:v>6616.25</c:v>
                </c:pt>
                <c:pt idx="2585">
                  <c:v>6615.75</c:v>
                </c:pt>
                <c:pt idx="2586">
                  <c:v>6615.5</c:v>
                </c:pt>
                <c:pt idx="2587">
                  <c:v>6615.25</c:v>
                </c:pt>
                <c:pt idx="2588">
                  <c:v>6615.0</c:v>
                </c:pt>
                <c:pt idx="2589">
                  <c:v>6614.5</c:v>
                </c:pt>
                <c:pt idx="2590">
                  <c:v>6614.25</c:v>
                </c:pt>
                <c:pt idx="2591">
                  <c:v>6614.0</c:v>
                </c:pt>
                <c:pt idx="2592">
                  <c:v>6613.75</c:v>
                </c:pt>
                <c:pt idx="2593">
                  <c:v>6613.5</c:v>
                </c:pt>
                <c:pt idx="2594">
                  <c:v>6613.25</c:v>
                </c:pt>
                <c:pt idx="2595">
                  <c:v>6612.75</c:v>
                </c:pt>
                <c:pt idx="2596">
                  <c:v>6612.5</c:v>
                </c:pt>
                <c:pt idx="2597">
                  <c:v>6612.25</c:v>
                </c:pt>
                <c:pt idx="2598">
                  <c:v>6611.75</c:v>
                </c:pt>
                <c:pt idx="2599">
                  <c:v>6611.5</c:v>
                </c:pt>
                <c:pt idx="2600">
                  <c:v>6610.5</c:v>
                </c:pt>
                <c:pt idx="2601">
                  <c:v>6610.25</c:v>
                </c:pt>
                <c:pt idx="2602">
                  <c:v>6609.75</c:v>
                </c:pt>
                <c:pt idx="2603">
                  <c:v>6609.25</c:v>
                </c:pt>
                <c:pt idx="2604">
                  <c:v>6608.75</c:v>
                </c:pt>
                <c:pt idx="2605">
                  <c:v>6608.5</c:v>
                </c:pt>
                <c:pt idx="2606">
                  <c:v>6608.0</c:v>
                </c:pt>
                <c:pt idx="2607">
                  <c:v>6607.75</c:v>
                </c:pt>
                <c:pt idx="2608">
                  <c:v>6607.5</c:v>
                </c:pt>
                <c:pt idx="2609">
                  <c:v>6606.75</c:v>
                </c:pt>
                <c:pt idx="2610">
                  <c:v>6606.5</c:v>
                </c:pt>
                <c:pt idx="2611">
                  <c:v>6606.25</c:v>
                </c:pt>
                <c:pt idx="2612">
                  <c:v>6605.5</c:v>
                </c:pt>
                <c:pt idx="2613">
                  <c:v>6605.25</c:v>
                </c:pt>
                <c:pt idx="2614">
                  <c:v>6605.0</c:v>
                </c:pt>
                <c:pt idx="2615">
                  <c:v>6604.5</c:v>
                </c:pt>
                <c:pt idx="2616">
                  <c:v>6604.0</c:v>
                </c:pt>
                <c:pt idx="2617">
                  <c:v>6603.75</c:v>
                </c:pt>
                <c:pt idx="2618">
                  <c:v>6603.0</c:v>
                </c:pt>
                <c:pt idx="2619">
                  <c:v>6602.25</c:v>
                </c:pt>
                <c:pt idx="2620">
                  <c:v>6602.0</c:v>
                </c:pt>
                <c:pt idx="2621">
                  <c:v>6601.75</c:v>
                </c:pt>
                <c:pt idx="2622">
                  <c:v>6601.25</c:v>
                </c:pt>
                <c:pt idx="2623">
                  <c:v>6600.5</c:v>
                </c:pt>
                <c:pt idx="2624">
                  <c:v>6600.25</c:v>
                </c:pt>
                <c:pt idx="2625">
                  <c:v>6599.75</c:v>
                </c:pt>
                <c:pt idx="2626">
                  <c:v>6599.0</c:v>
                </c:pt>
                <c:pt idx="2627">
                  <c:v>6597.5</c:v>
                </c:pt>
                <c:pt idx="2628">
                  <c:v>6596.5</c:v>
                </c:pt>
                <c:pt idx="2629">
                  <c:v>6596.0</c:v>
                </c:pt>
                <c:pt idx="2630">
                  <c:v>6594.75</c:v>
                </c:pt>
                <c:pt idx="2631">
                  <c:v>6593.5</c:v>
                </c:pt>
                <c:pt idx="2632">
                  <c:v>6593.0</c:v>
                </c:pt>
                <c:pt idx="2633">
                  <c:v>6592.5</c:v>
                </c:pt>
                <c:pt idx="2634">
                  <c:v>6591.75</c:v>
                </c:pt>
                <c:pt idx="2635">
                  <c:v>6591.25</c:v>
                </c:pt>
                <c:pt idx="2636">
                  <c:v>6590.25</c:v>
                </c:pt>
                <c:pt idx="2637">
                  <c:v>6589.75</c:v>
                </c:pt>
                <c:pt idx="2638">
                  <c:v>6588.75</c:v>
                </c:pt>
                <c:pt idx="2639">
                  <c:v>6587.75</c:v>
                </c:pt>
                <c:pt idx="2640">
                  <c:v>6587.5</c:v>
                </c:pt>
                <c:pt idx="2641">
                  <c:v>6586.75</c:v>
                </c:pt>
                <c:pt idx="2642">
                  <c:v>6586.25</c:v>
                </c:pt>
                <c:pt idx="2643">
                  <c:v>6585.75</c:v>
                </c:pt>
                <c:pt idx="2644">
                  <c:v>6584.75</c:v>
                </c:pt>
                <c:pt idx="2645">
                  <c:v>6584.25</c:v>
                </c:pt>
                <c:pt idx="2646">
                  <c:v>6583.75</c:v>
                </c:pt>
                <c:pt idx="2647">
                  <c:v>6583.25</c:v>
                </c:pt>
                <c:pt idx="2648">
                  <c:v>6582.75</c:v>
                </c:pt>
                <c:pt idx="2649">
                  <c:v>6582.25</c:v>
                </c:pt>
                <c:pt idx="2650">
                  <c:v>6582.0</c:v>
                </c:pt>
                <c:pt idx="2651">
                  <c:v>6581.5</c:v>
                </c:pt>
                <c:pt idx="2652">
                  <c:v>6580.75</c:v>
                </c:pt>
                <c:pt idx="2653">
                  <c:v>6579.75</c:v>
                </c:pt>
                <c:pt idx="2654">
                  <c:v>6579.25</c:v>
                </c:pt>
                <c:pt idx="2655">
                  <c:v>6578.0</c:v>
                </c:pt>
                <c:pt idx="2656">
                  <c:v>6577.25</c:v>
                </c:pt>
                <c:pt idx="2657">
                  <c:v>6576.25</c:v>
                </c:pt>
                <c:pt idx="2658">
                  <c:v>6575.25</c:v>
                </c:pt>
                <c:pt idx="2659">
                  <c:v>6575.0</c:v>
                </c:pt>
                <c:pt idx="2660">
                  <c:v>6574.5</c:v>
                </c:pt>
                <c:pt idx="2661">
                  <c:v>6573.5</c:v>
                </c:pt>
                <c:pt idx="2662">
                  <c:v>6573.25</c:v>
                </c:pt>
                <c:pt idx="2663">
                  <c:v>6572.0</c:v>
                </c:pt>
                <c:pt idx="2664">
                  <c:v>6571.5</c:v>
                </c:pt>
                <c:pt idx="2665">
                  <c:v>6571.0</c:v>
                </c:pt>
                <c:pt idx="2666">
                  <c:v>6570.25</c:v>
                </c:pt>
                <c:pt idx="2667">
                  <c:v>6570.0</c:v>
                </c:pt>
                <c:pt idx="2668">
                  <c:v>6569.75</c:v>
                </c:pt>
                <c:pt idx="2669">
                  <c:v>6569.25</c:v>
                </c:pt>
                <c:pt idx="2670">
                  <c:v>6568.75</c:v>
                </c:pt>
                <c:pt idx="2671">
                  <c:v>6568.25</c:v>
                </c:pt>
                <c:pt idx="2672">
                  <c:v>6567.75</c:v>
                </c:pt>
                <c:pt idx="2673">
                  <c:v>6567.5</c:v>
                </c:pt>
                <c:pt idx="2674">
                  <c:v>6567.25</c:v>
                </c:pt>
                <c:pt idx="2675">
                  <c:v>6566.75</c:v>
                </c:pt>
                <c:pt idx="2676">
                  <c:v>6566.25</c:v>
                </c:pt>
                <c:pt idx="2677">
                  <c:v>6566.0</c:v>
                </c:pt>
                <c:pt idx="2678">
                  <c:v>6565.75</c:v>
                </c:pt>
                <c:pt idx="2679">
                  <c:v>6565.25</c:v>
                </c:pt>
                <c:pt idx="2680">
                  <c:v>6563.75</c:v>
                </c:pt>
                <c:pt idx="2681">
                  <c:v>6563.0</c:v>
                </c:pt>
                <c:pt idx="2682">
                  <c:v>6562.75</c:v>
                </c:pt>
                <c:pt idx="2683">
                  <c:v>6561.0</c:v>
                </c:pt>
                <c:pt idx="2684">
                  <c:v>6560.75</c:v>
                </c:pt>
                <c:pt idx="2685">
                  <c:v>6560.5</c:v>
                </c:pt>
                <c:pt idx="2686">
                  <c:v>6559.25</c:v>
                </c:pt>
                <c:pt idx="2687">
                  <c:v>6558.75</c:v>
                </c:pt>
                <c:pt idx="2688">
                  <c:v>6558.5</c:v>
                </c:pt>
                <c:pt idx="2689">
                  <c:v>6558.0</c:v>
                </c:pt>
                <c:pt idx="2690">
                  <c:v>6557.25</c:v>
                </c:pt>
                <c:pt idx="2691">
                  <c:v>6557.0</c:v>
                </c:pt>
                <c:pt idx="2692">
                  <c:v>6556.5</c:v>
                </c:pt>
                <c:pt idx="2693">
                  <c:v>6555.75</c:v>
                </c:pt>
                <c:pt idx="2694">
                  <c:v>6554.75</c:v>
                </c:pt>
                <c:pt idx="2695">
                  <c:v>6553.5</c:v>
                </c:pt>
                <c:pt idx="2696">
                  <c:v>6553.25</c:v>
                </c:pt>
                <c:pt idx="2697">
                  <c:v>6552.75</c:v>
                </c:pt>
                <c:pt idx="2698">
                  <c:v>6552.0</c:v>
                </c:pt>
                <c:pt idx="2699">
                  <c:v>6551.5</c:v>
                </c:pt>
                <c:pt idx="2700">
                  <c:v>6551.0</c:v>
                </c:pt>
                <c:pt idx="2701">
                  <c:v>6550.5</c:v>
                </c:pt>
                <c:pt idx="2702">
                  <c:v>6550.0</c:v>
                </c:pt>
                <c:pt idx="2703">
                  <c:v>6549.5</c:v>
                </c:pt>
                <c:pt idx="2704">
                  <c:v>6549.0</c:v>
                </c:pt>
                <c:pt idx="2705">
                  <c:v>6548.5</c:v>
                </c:pt>
                <c:pt idx="2706">
                  <c:v>6547.75</c:v>
                </c:pt>
                <c:pt idx="2707">
                  <c:v>6546.75</c:v>
                </c:pt>
                <c:pt idx="2708">
                  <c:v>6546.5</c:v>
                </c:pt>
                <c:pt idx="2709">
                  <c:v>6545.75</c:v>
                </c:pt>
                <c:pt idx="2710">
                  <c:v>6545.0</c:v>
                </c:pt>
                <c:pt idx="2711">
                  <c:v>6544.75</c:v>
                </c:pt>
                <c:pt idx="2712">
                  <c:v>6544.25</c:v>
                </c:pt>
                <c:pt idx="2713">
                  <c:v>6543.5</c:v>
                </c:pt>
                <c:pt idx="2714">
                  <c:v>6543.25</c:v>
                </c:pt>
                <c:pt idx="2715">
                  <c:v>6543.0</c:v>
                </c:pt>
                <c:pt idx="2716">
                  <c:v>6542.25</c:v>
                </c:pt>
                <c:pt idx="2717">
                  <c:v>6541.75</c:v>
                </c:pt>
                <c:pt idx="2718">
                  <c:v>6541.0</c:v>
                </c:pt>
                <c:pt idx="2719">
                  <c:v>6540.0</c:v>
                </c:pt>
                <c:pt idx="2720">
                  <c:v>6539.5</c:v>
                </c:pt>
                <c:pt idx="2721">
                  <c:v>6539.25</c:v>
                </c:pt>
                <c:pt idx="2722">
                  <c:v>6538.75</c:v>
                </c:pt>
                <c:pt idx="2723">
                  <c:v>6538.25</c:v>
                </c:pt>
                <c:pt idx="2724">
                  <c:v>6537.75</c:v>
                </c:pt>
                <c:pt idx="2725">
                  <c:v>6537.5</c:v>
                </c:pt>
                <c:pt idx="2726">
                  <c:v>6536.75</c:v>
                </c:pt>
                <c:pt idx="2727">
                  <c:v>6536.5</c:v>
                </c:pt>
                <c:pt idx="2728">
                  <c:v>6536.0</c:v>
                </c:pt>
                <c:pt idx="2729">
                  <c:v>6535.75</c:v>
                </c:pt>
                <c:pt idx="2730">
                  <c:v>6535.25</c:v>
                </c:pt>
                <c:pt idx="2731">
                  <c:v>6534.25</c:v>
                </c:pt>
                <c:pt idx="2732">
                  <c:v>6532.75</c:v>
                </c:pt>
                <c:pt idx="2733">
                  <c:v>6532.5</c:v>
                </c:pt>
                <c:pt idx="2734">
                  <c:v>6532.0</c:v>
                </c:pt>
                <c:pt idx="2735">
                  <c:v>6531.5</c:v>
                </c:pt>
                <c:pt idx="2736">
                  <c:v>6530.5</c:v>
                </c:pt>
                <c:pt idx="2737">
                  <c:v>6530.25</c:v>
                </c:pt>
                <c:pt idx="2738">
                  <c:v>6529.75</c:v>
                </c:pt>
                <c:pt idx="2739">
                  <c:v>6529.5</c:v>
                </c:pt>
                <c:pt idx="2740">
                  <c:v>6528.75</c:v>
                </c:pt>
                <c:pt idx="2741">
                  <c:v>6528.25</c:v>
                </c:pt>
                <c:pt idx="2742">
                  <c:v>6528.0</c:v>
                </c:pt>
                <c:pt idx="2743">
                  <c:v>6527.75</c:v>
                </c:pt>
                <c:pt idx="2744">
                  <c:v>6527.25</c:v>
                </c:pt>
                <c:pt idx="2745">
                  <c:v>6526.0</c:v>
                </c:pt>
                <c:pt idx="2746">
                  <c:v>6525.75</c:v>
                </c:pt>
                <c:pt idx="2747">
                  <c:v>6525.5</c:v>
                </c:pt>
                <c:pt idx="2748">
                  <c:v>6525.25</c:v>
                </c:pt>
                <c:pt idx="2749">
                  <c:v>6525.0</c:v>
                </c:pt>
                <c:pt idx="2750">
                  <c:v>6523.75</c:v>
                </c:pt>
                <c:pt idx="2751">
                  <c:v>6523.0</c:v>
                </c:pt>
                <c:pt idx="2752">
                  <c:v>6522.25</c:v>
                </c:pt>
                <c:pt idx="2753">
                  <c:v>6521.75</c:v>
                </c:pt>
                <c:pt idx="2754">
                  <c:v>6520.25</c:v>
                </c:pt>
                <c:pt idx="2755">
                  <c:v>6520.0</c:v>
                </c:pt>
                <c:pt idx="2756">
                  <c:v>6519.5</c:v>
                </c:pt>
                <c:pt idx="2757">
                  <c:v>6519.0</c:v>
                </c:pt>
                <c:pt idx="2758">
                  <c:v>6518.25</c:v>
                </c:pt>
                <c:pt idx="2759">
                  <c:v>6517.75</c:v>
                </c:pt>
                <c:pt idx="2760">
                  <c:v>6516.0</c:v>
                </c:pt>
                <c:pt idx="2761">
                  <c:v>6515.25</c:v>
                </c:pt>
                <c:pt idx="2762">
                  <c:v>6514.75</c:v>
                </c:pt>
                <c:pt idx="2763">
                  <c:v>6514.5</c:v>
                </c:pt>
                <c:pt idx="2764">
                  <c:v>6514.0</c:v>
                </c:pt>
                <c:pt idx="2765">
                  <c:v>6513.25</c:v>
                </c:pt>
                <c:pt idx="2766">
                  <c:v>6512.25</c:v>
                </c:pt>
                <c:pt idx="2767">
                  <c:v>6512.0</c:v>
                </c:pt>
                <c:pt idx="2768">
                  <c:v>6511.25</c:v>
                </c:pt>
                <c:pt idx="2769">
                  <c:v>6511.0</c:v>
                </c:pt>
                <c:pt idx="2770">
                  <c:v>6510.75</c:v>
                </c:pt>
                <c:pt idx="2771">
                  <c:v>6510.5</c:v>
                </c:pt>
                <c:pt idx="2772">
                  <c:v>6510.0</c:v>
                </c:pt>
                <c:pt idx="2773">
                  <c:v>6509.5</c:v>
                </c:pt>
                <c:pt idx="2774">
                  <c:v>6509.0</c:v>
                </c:pt>
                <c:pt idx="2775">
                  <c:v>6508.25</c:v>
                </c:pt>
                <c:pt idx="2776">
                  <c:v>6507.5</c:v>
                </c:pt>
                <c:pt idx="2777">
                  <c:v>6507.25</c:v>
                </c:pt>
                <c:pt idx="2778">
                  <c:v>6506.25</c:v>
                </c:pt>
                <c:pt idx="2779">
                  <c:v>6506.0</c:v>
                </c:pt>
                <c:pt idx="2780">
                  <c:v>6505.5</c:v>
                </c:pt>
                <c:pt idx="2781">
                  <c:v>6505.25</c:v>
                </c:pt>
                <c:pt idx="2782">
                  <c:v>6505.0</c:v>
                </c:pt>
                <c:pt idx="2783">
                  <c:v>6504.25</c:v>
                </c:pt>
                <c:pt idx="2784">
                  <c:v>6503.75</c:v>
                </c:pt>
                <c:pt idx="2785">
                  <c:v>6502.5</c:v>
                </c:pt>
                <c:pt idx="2786">
                  <c:v>6501.75</c:v>
                </c:pt>
                <c:pt idx="2787">
                  <c:v>6501.5</c:v>
                </c:pt>
                <c:pt idx="2788">
                  <c:v>6501.25</c:v>
                </c:pt>
                <c:pt idx="2789">
                  <c:v>6501.0</c:v>
                </c:pt>
                <c:pt idx="2790">
                  <c:v>6500.25</c:v>
                </c:pt>
                <c:pt idx="2791">
                  <c:v>6499.5</c:v>
                </c:pt>
                <c:pt idx="2792">
                  <c:v>6499.25</c:v>
                </c:pt>
                <c:pt idx="2793">
                  <c:v>6498.5</c:v>
                </c:pt>
                <c:pt idx="2794">
                  <c:v>6498.0</c:v>
                </c:pt>
                <c:pt idx="2795">
                  <c:v>6497.75</c:v>
                </c:pt>
                <c:pt idx="2796">
                  <c:v>6497.25</c:v>
                </c:pt>
                <c:pt idx="2797">
                  <c:v>6496.5</c:v>
                </c:pt>
                <c:pt idx="2798">
                  <c:v>6495.5</c:v>
                </c:pt>
                <c:pt idx="2799">
                  <c:v>6495.25</c:v>
                </c:pt>
                <c:pt idx="2800">
                  <c:v>6494.25</c:v>
                </c:pt>
                <c:pt idx="2801">
                  <c:v>6494.0</c:v>
                </c:pt>
                <c:pt idx="2802">
                  <c:v>6493.75</c:v>
                </c:pt>
                <c:pt idx="2803">
                  <c:v>6493.25</c:v>
                </c:pt>
                <c:pt idx="2804">
                  <c:v>6492.75</c:v>
                </c:pt>
                <c:pt idx="2805">
                  <c:v>6492.25</c:v>
                </c:pt>
                <c:pt idx="2806">
                  <c:v>6491.75</c:v>
                </c:pt>
                <c:pt idx="2807">
                  <c:v>6490.25</c:v>
                </c:pt>
                <c:pt idx="2808">
                  <c:v>6489.5</c:v>
                </c:pt>
                <c:pt idx="2809">
                  <c:v>6488.25</c:v>
                </c:pt>
                <c:pt idx="2810">
                  <c:v>6487.0</c:v>
                </c:pt>
                <c:pt idx="2811">
                  <c:v>6486.5</c:v>
                </c:pt>
                <c:pt idx="2812">
                  <c:v>6486.0</c:v>
                </c:pt>
                <c:pt idx="2813">
                  <c:v>6485.25</c:v>
                </c:pt>
                <c:pt idx="2814">
                  <c:v>6485.0</c:v>
                </c:pt>
                <c:pt idx="2815">
                  <c:v>6484.5</c:v>
                </c:pt>
                <c:pt idx="2816">
                  <c:v>6484.25</c:v>
                </c:pt>
                <c:pt idx="2817">
                  <c:v>6484.0</c:v>
                </c:pt>
                <c:pt idx="2818">
                  <c:v>6483.5</c:v>
                </c:pt>
                <c:pt idx="2819">
                  <c:v>6483.0</c:v>
                </c:pt>
                <c:pt idx="2820">
                  <c:v>6482.75</c:v>
                </c:pt>
                <c:pt idx="2821">
                  <c:v>6482.5</c:v>
                </c:pt>
                <c:pt idx="2822">
                  <c:v>6481.5</c:v>
                </c:pt>
                <c:pt idx="2823">
                  <c:v>6481.0</c:v>
                </c:pt>
                <c:pt idx="2824">
                  <c:v>6480.5</c:v>
                </c:pt>
                <c:pt idx="2825">
                  <c:v>6480.0</c:v>
                </c:pt>
                <c:pt idx="2826">
                  <c:v>6479.75</c:v>
                </c:pt>
                <c:pt idx="2827">
                  <c:v>6479.25</c:v>
                </c:pt>
                <c:pt idx="2828">
                  <c:v>6478.75</c:v>
                </c:pt>
                <c:pt idx="2829">
                  <c:v>6478.5</c:v>
                </c:pt>
                <c:pt idx="2830">
                  <c:v>6478.0</c:v>
                </c:pt>
                <c:pt idx="2831">
                  <c:v>6477.75</c:v>
                </c:pt>
                <c:pt idx="2832">
                  <c:v>6477.25</c:v>
                </c:pt>
                <c:pt idx="2833">
                  <c:v>6476.5</c:v>
                </c:pt>
                <c:pt idx="2834">
                  <c:v>6476.0</c:v>
                </c:pt>
                <c:pt idx="2835">
                  <c:v>6475.75</c:v>
                </c:pt>
                <c:pt idx="2836">
                  <c:v>6475.0</c:v>
                </c:pt>
                <c:pt idx="2837">
                  <c:v>6474.75</c:v>
                </c:pt>
                <c:pt idx="2838">
                  <c:v>6474.0</c:v>
                </c:pt>
                <c:pt idx="2839">
                  <c:v>6473.5</c:v>
                </c:pt>
                <c:pt idx="2840">
                  <c:v>6473.25</c:v>
                </c:pt>
                <c:pt idx="2841">
                  <c:v>6472.5</c:v>
                </c:pt>
                <c:pt idx="2842">
                  <c:v>6472.0</c:v>
                </c:pt>
                <c:pt idx="2843">
                  <c:v>6471.75</c:v>
                </c:pt>
                <c:pt idx="2844">
                  <c:v>6471.5</c:v>
                </c:pt>
                <c:pt idx="2845">
                  <c:v>6470.75</c:v>
                </c:pt>
                <c:pt idx="2846">
                  <c:v>6470.5</c:v>
                </c:pt>
                <c:pt idx="2847">
                  <c:v>6470.0</c:v>
                </c:pt>
                <c:pt idx="2848">
                  <c:v>6469.25</c:v>
                </c:pt>
                <c:pt idx="2849">
                  <c:v>6468.75</c:v>
                </c:pt>
                <c:pt idx="2850">
                  <c:v>6468.0</c:v>
                </c:pt>
                <c:pt idx="2851">
                  <c:v>6467.25</c:v>
                </c:pt>
                <c:pt idx="2852">
                  <c:v>6467.0</c:v>
                </c:pt>
                <c:pt idx="2853">
                  <c:v>6466.75</c:v>
                </c:pt>
                <c:pt idx="2854">
                  <c:v>6466.25</c:v>
                </c:pt>
                <c:pt idx="2855">
                  <c:v>6466.0</c:v>
                </c:pt>
                <c:pt idx="2856">
                  <c:v>6465.75</c:v>
                </c:pt>
                <c:pt idx="2857">
                  <c:v>6465.5</c:v>
                </c:pt>
                <c:pt idx="2858">
                  <c:v>6465.0</c:v>
                </c:pt>
                <c:pt idx="2859">
                  <c:v>6464.75</c:v>
                </c:pt>
                <c:pt idx="2860">
                  <c:v>6463.75</c:v>
                </c:pt>
                <c:pt idx="2861">
                  <c:v>6463.25</c:v>
                </c:pt>
                <c:pt idx="2862">
                  <c:v>6463.0</c:v>
                </c:pt>
                <c:pt idx="2863">
                  <c:v>6462.5</c:v>
                </c:pt>
                <c:pt idx="2864">
                  <c:v>6462.0</c:v>
                </c:pt>
                <c:pt idx="2865">
                  <c:v>6461.75</c:v>
                </c:pt>
                <c:pt idx="2866">
                  <c:v>6461.25</c:v>
                </c:pt>
                <c:pt idx="2867">
                  <c:v>6460.0</c:v>
                </c:pt>
                <c:pt idx="2868">
                  <c:v>6459.5</c:v>
                </c:pt>
                <c:pt idx="2869">
                  <c:v>6459.25</c:v>
                </c:pt>
                <c:pt idx="2870">
                  <c:v>6459.0</c:v>
                </c:pt>
                <c:pt idx="2871">
                  <c:v>6458.75</c:v>
                </c:pt>
                <c:pt idx="2872">
                  <c:v>6458.25</c:v>
                </c:pt>
                <c:pt idx="2873">
                  <c:v>6457.75</c:v>
                </c:pt>
                <c:pt idx="2874">
                  <c:v>6457.0</c:v>
                </c:pt>
                <c:pt idx="2875">
                  <c:v>6456.5</c:v>
                </c:pt>
                <c:pt idx="2876">
                  <c:v>6456.25</c:v>
                </c:pt>
                <c:pt idx="2877">
                  <c:v>6456.0</c:v>
                </c:pt>
                <c:pt idx="2878">
                  <c:v>6455.75</c:v>
                </c:pt>
                <c:pt idx="2879">
                  <c:v>6455.5</c:v>
                </c:pt>
                <c:pt idx="2880">
                  <c:v>6454.5</c:v>
                </c:pt>
                <c:pt idx="2881">
                  <c:v>6453.5</c:v>
                </c:pt>
                <c:pt idx="2882">
                  <c:v>6453.25</c:v>
                </c:pt>
                <c:pt idx="2883">
                  <c:v>6452.75</c:v>
                </c:pt>
                <c:pt idx="2884">
                  <c:v>6452.25</c:v>
                </c:pt>
                <c:pt idx="2885">
                  <c:v>6452.0</c:v>
                </c:pt>
                <c:pt idx="2886">
                  <c:v>6451.5</c:v>
                </c:pt>
                <c:pt idx="2887">
                  <c:v>6450.75</c:v>
                </c:pt>
                <c:pt idx="2888">
                  <c:v>6450.5</c:v>
                </c:pt>
                <c:pt idx="2889">
                  <c:v>6450.25</c:v>
                </c:pt>
                <c:pt idx="2890">
                  <c:v>6449.75</c:v>
                </c:pt>
                <c:pt idx="2891">
                  <c:v>6449.0</c:v>
                </c:pt>
                <c:pt idx="2892">
                  <c:v>6448.75</c:v>
                </c:pt>
                <c:pt idx="2893">
                  <c:v>6448.0</c:v>
                </c:pt>
                <c:pt idx="2894">
                  <c:v>6447.75</c:v>
                </c:pt>
                <c:pt idx="2895">
                  <c:v>6447.25</c:v>
                </c:pt>
                <c:pt idx="2896">
                  <c:v>6446.75</c:v>
                </c:pt>
                <c:pt idx="2897">
                  <c:v>6446.0</c:v>
                </c:pt>
                <c:pt idx="2898">
                  <c:v>6445.75</c:v>
                </c:pt>
                <c:pt idx="2899">
                  <c:v>6445.5</c:v>
                </c:pt>
                <c:pt idx="2900">
                  <c:v>6445.0</c:v>
                </c:pt>
                <c:pt idx="2901">
                  <c:v>6444.25</c:v>
                </c:pt>
                <c:pt idx="2902">
                  <c:v>6443.75</c:v>
                </c:pt>
                <c:pt idx="2903">
                  <c:v>6443.25</c:v>
                </c:pt>
                <c:pt idx="2904">
                  <c:v>6442.75</c:v>
                </c:pt>
                <c:pt idx="2905">
                  <c:v>6442.0</c:v>
                </c:pt>
                <c:pt idx="2906">
                  <c:v>6441.75</c:v>
                </c:pt>
                <c:pt idx="2907">
                  <c:v>6441.25</c:v>
                </c:pt>
                <c:pt idx="2908">
                  <c:v>6441.0</c:v>
                </c:pt>
                <c:pt idx="2909">
                  <c:v>6440.5</c:v>
                </c:pt>
                <c:pt idx="2910">
                  <c:v>6440.25</c:v>
                </c:pt>
                <c:pt idx="2911">
                  <c:v>6440.0</c:v>
                </c:pt>
                <c:pt idx="2912">
                  <c:v>6439.5</c:v>
                </c:pt>
                <c:pt idx="2913">
                  <c:v>6439.0</c:v>
                </c:pt>
                <c:pt idx="2914">
                  <c:v>6438.5</c:v>
                </c:pt>
                <c:pt idx="2915">
                  <c:v>6437.5</c:v>
                </c:pt>
                <c:pt idx="2916">
                  <c:v>6437.25</c:v>
                </c:pt>
                <c:pt idx="2917">
                  <c:v>6437.0</c:v>
                </c:pt>
                <c:pt idx="2918">
                  <c:v>6436.75</c:v>
                </c:pt>
                <c:pt idx="2919">
                  <c:v>6436.0</c:v>
                </c:pt>
                <c:pt idx="2920">
                  <c:v>6435.75</c:v>
                </c:pt>
                <c:pt idx="2921">
                  <c:v>6435.25</c:v>
                </c:pt>
                <c:pt idx="2922">
                  <c:v>6434.75</c:v>
                </c:pt>
                <c:pt idx="2923">
                  <c:v>6434.5</c:v>
                </c:pt>
                <c:pt idx="2924">
                  <c:v>6434.0</c:v>
                </c:pt>
                <c:pt idx="2925">
                  <c:v>6433.25</c:v>
                </c:pt>
                <c:pt idx="2926">
                  <c:v>6432.75</c:v>
                </c:pt>
                <c:pt idx="2927">
                  <c:v>6432.25</c:v>
                </c:pt>
                <c:pt idx="2928">
                  <c:v>6431.75</c:v>
                </c:pt>
                <c:pt idx="2929">
                  <c:v>6431.5</c:v>
                </c:pt>
                <c:pt idx="2930">
                  <c:v>6431.25</c:v>
                </c:pt>
                <c:pt idx="2931">
                  <c:v>6431.0</c:v>
                </c:pt>
                <c:pt idx="2932">
                  <c:v>6430.25</c:v>
                </c:pt>
                <c:pt idx="2933">
                  <c:v>6429.75</c:v>
                </c:pt>
                <c:pt idx="2934">
                  <c:v>6429.0</c:v>
                </c:pt>
                <c:pt idx="2935">
                  <c:v>6428.75</c:v>
                </c:pt>
                <c:pt idx="2936">
                  <c:v>6428.5</c:v>
                </c:pt>
                <c:pt idx="2937">
                  <c:v>6428.0</c:v>
                </c:pt>
                <c:pt idx="2938">
                  <c:v>6427.75</c:v>
                </c:pt>
                <c:pt idx="2939">
                  <c:v>6427.5</c:v>
                </c:pt>
                <c:pt idx="2940">
                  <c:v>6427.25</c:v>
                </c:pt>
                <c:pt idx="2941">
                  <c:v>6426.75</c:v>
                </c:pt>
                <c:pt idx="2942">
                  <c:v>6426.5</c:v>
                </c:pt>
                <c:pt idx="2943">
                  <c:v>6426.0</c:v>
                </c:pt>
                <c:pt idx="2944">
                  <c:v>6425.75</c:v>
                </c:pt>
                <c:pt idx="2945">
                  <c:v>6425.0</c:v>
                </c:pt>
                <c:pt idx="2946">
                  <c:v>6424.5</c:v>
                </c:pt>
                <c:pt idx="2947">
                  <c:v>6424.25</c:v>
                </c:pt>
                <c:pt idx="2948">
                  <c:v>6423.25</c:v>
                </c:pt>
                <c:pt idx="2949">
                  <c:v>6422.75</c:v>
                </c:pt>
                <c:pt idx="2950">
                  <c:v>6422.0</c:v>
                </c:pt>
                <c:pt idx="2951">
                  <c:v>6421.5</c:v>
                </c:pt>
                <c:pt idx="2952">
                  <c:v>6420.75</c:v>
                </c:pt>
                <c:pt idx="2953">
                  <c:v>6420.0</c:v>
                </c:pt>
                <c:pt idx="2954">
                  <c:v>6419.25</c:v>
                </c:pt>
                <c:pt idx="2955">
                  <c:v>6418.75</c:v>
                </c:pt>
                <c:pt idx="2956">
                  <c:v>6418.0</c:v>
                </c:pt>
                <c:pt idx="2957">
                  <c:v>6417.5</c:v>
                </c:pt>
                <c:pt idx="2958">
                  <c:v>6417.25</c:v>
                </c:pt>
                <c:pt idx="2959">
                  <c:v>6417.0</c:v>
                </c:pt>
                <c:pt idx="2960">
                  <c:v>6416.5</c:v>
                </c:pt>
                <c:pt idx="2961">
                  <c:v>6415.75</c:v>
                </c:pt>
                <c:pt idx="2962">
                  <c:v>6415.5</c:v>
                </c:pt>
                <c:pt idx="2963">
                  <c:v>6415.25</c:v>
                </c:pt>
                <c:pt idx="2964">
                  <c:v>6414.0</c:v>
                </c:pt>
                <c:pt idx="2965">
                  <c:v>6413.0</c:v>
                </c:pt>
                <c:pt idx="2966">
                  <c:v>6412.0</c:v>
                </c:pt>
                <c:pt idx="2967">
                  <c:v>6411.75</c:v>
                </c:pt>
                <c:pt idx="2968">
                  <c:v>6411.5</c:v>
                </c:pt>
                <c:pt idx="2969">
                  <c:v>6411.25</c:v>
                </c:pt>
                <c:pt idx="2970">
                  <c:v>6410.5</c:v>
                </c:pt>
                <c:pt idx="2971">
                  <c:v>6410.0</c:v>
                </c:pt>
                <c:pt idx="2972">
                  <c:v>6409.25</c:v>
                </c:pt>
                <c:pt idx="2973">
                  <c:v>6408.75</c:v>
                </c:pt>
                <c:pt idx="2974">
                  <c:v>6408.25</c:v>
                </c:pt>
                <c:pt idx="2975">
                  <c:v>6408.0</c:v>
                </c:pt>
                <c:pt idx="2976">
                  <c:v>6407.5</c:v>
                </c:pt>
                <c:pt idx="2977">
                  <c:v>6407.25</c:v>
                </c:pt>
                <c:pt idx="2978">
                  <c:v>6407.0</c:v>
                </c:pt>
                <c:pt idx="2979">
                  <c:v>6406.75</c:v>
                </c:pt>
                <c:pt idx="2980">
                  <c:v>6406.0</c:v>
                </c:pt>
                <c:pt idx="2981">
                  <c:v>6405.25</c:v>
                </c:pt>
                <c:pt idx="2982">
                  <c:v>6404.75</c:v>
                </c:pt>
                <c:pt idx="2983">
                  <c:v>6403.75</c:v>
                </c:pt>
                <c:pt idx="2984">
                  <c:v>6403.25</c:v>
                </c:pt>
                <c:pt idx="2985">
                  <c:v>6403.0</c:v>
                </c:pt>
                <c:pt idx="2986">
                  <c:v>6402.25</c:v>
                </c:pt>
                <c:pt idx="2987">
                  <c:v>6401.75</c:v>
                </c:pt>
                <c:pt idx="2988">
                  <c:v>6401.25</c:v>
                </c:pt>
                <c:pt idx="2989">
                  <c:v>6401.0</c:v>
                </c:pt>
                <c:pt idx="2990">
                  <c:v>6400.0</c:v>
                </c:pt>
                <c:pt idx="2991">
                  <c:v>6399.75</c:v>
                </c:pt>
                <c:pt idx="2992">
                  <c:v>6399.0</c:v>
                </c:pt>
                <c:pt idx="2993">
                  <c:v>6398.5</c:v>
                </c:pt>
                <c:pt idx="2994">
                  <c:v>6398.25</c:v>
                </c:pt>
                <c:pt idx="2995">
                  <c:v>6398.0</c:v>
                </c:pt>
                <c:pt idx="2996">
                  <c:v>6397.75</c:v>
                </c:pt>
                <c:pt idx="2997">
                  <c:v>6397.25</c:v>
                </c:pt>
                <c:pt idx="2998">
                  <c:v>6396.5</c:v>
                </c:pt>
                <c:pt idx="2999">
                  <c:v>6396.25</c:v>
                </c:pt>
                <c:pt idx="3000">
                  <c:v>6396.0</c:v>
                </c:pt>
                <c:pt idx="3001">
                  <c:v>6395.75</c:v>
                </c:pt>
                <c:pt idx="3002">
                  <c:v>6395.25</c:v>
                </c:pt>
                <c:pt idx="3003">
                  <c:v>6394.75</c:v>
                </c:pt>
                <c:pt idx="3004">
                  <c:v>6394.25</c:v>
                </c:pt>
                <c:pt idx="3005">
                  <c:v>6393.75</c:v>
                </c:pt>
                <c:pt idx="3006">
                  <c:v>6393.5</c:v>
                </c:pt>
                <c:pt idx="3007">
                  <c:v>6393.25</c:v>
                </c:pt>
                <c:pt idx="3008">
                  <c:v>6393.0</c:v>
                </c:pt>
                <c:pt idx="3009">
                  <c:v>6392.25</c:v>
                </c:pt>
                <c:pt idx="3010">
                  <c:v>6391.75</c:v>
                </c:pt>
                <c:pt idx="3011">
                  <c:v>6391.0</c:v>
                </c:pt>
                <c:pt idx="3012">
                  <c:v>6390.25</c:v>
                </c:pt>
                <c:pt idx="3013">
                  <c:v>6389.5</c:v>
                </c:pt>
                <c:pt idx="3014">
                  <c:v>6388.5</c:v>
                </c:pt>
                <c:pt idx="3015">
                  <c:v>6388.0</c:v>
                </c:pt>
                <c:pt idx="3016">
                  <c:v>6387.25</c:v>
                </c:pt>
                <c:pt idx="3017">
                  <c:v>6386.75</c:v>
                </c:pt>
                <c:pt idx="3018">
                  <c:v>6386.0</c:v>
                </c:pt>
                <c:pt idx="3019">
                  <c:v>6385.0</c:v>
                </c:pt>
                <c:pt idx="3020">
                  <c:v>6384.75</c:v>
                </c:pt>
                <c:pt idx="3021">
                  <c:v>6384.25</c:v>
                </c:pt>
                <c:pt idx="3022">
                  <c:v>6384.0</c:v>
                </c:pt>
                <c:pt idx="3023">
                  <c:v>6383.25</c:v>
                </c:pt>
                <c:pt idx="3024">
                  <c:v>6383.0</c:v>
                </c:pt>
                <c:pt idx="3025">
                  <c:v>6382.75</c:v>
                </c:pt>
                <c:pt idx="3026">
                  <c:v>6382.0</c:v>
                </c:pt>
                <c:pt idx="3027">
                  <c:v>6381.75</c:v>
                </c:pt>
                <c:pt idx="3028">
                  <c:v>6381.5</c:v>
                </c:pt>
                <c:pt idx="3029">
                  <c:v>6380.75</c:v>
                </c:pt>
                <c:pt idx="3030">
                  <c:v>6380.5</c:v>
                </c:pt>
                <c:pt idx="3031">
                  <c:v>6380.0</c:v>
                </c:pt>
                <c:pt idx="3032">
                  <c:v>6379.75</c:v>
                </c:pt>
                <c:pt idx="3033">
                  <c:v>6379.25</c:v>
                </c:pt>
                <c:pt idx="3034">
                  <c:v>6379.0</c:v>
                </c:pt>
                <c:pt idx="3035">
                  <c:v>6378.5</c:v>
                </c:pt>
                <c:pt idx="3036">
                  <c:v>6378.25</c:v>
                </c:pt>
                <c:pt idx="3037">
                  <c:v>6377.75</c:v>
                </c:pt>
                <c:pt idx="3038">
                  <c:v>6377.0</c:v>
                </c:pt>
                <c:pt idx="3039">
                  <c:v>6376.75</c:v>
                </c:pt>
                <c:pt idx="3040">
                  <c:v>6376.25</c:v>
                </c:pt>
                <c:pt idx="3041">
                  <c:v>6376.0</c:v>
                </c:pt>
                <c:pt idx="3042">
                  <c:v>6375.75</c:v>
                </c:pt>
                <c:pt idx="3043">
                  <c:v>6375.5</c:v>
                </c:pt>
                <c:pt idx="3044">
                  <c:v>6374.75</c:v>
                </c:pt>
                <c:pt idx="3045">
                  <c:v>6374.5</c:v>
                </c:pt>
                <c:pt idx="3046">
                  <c:v>6373.75</c:v>
                </c:pt>
                <c:pt idx="3047">
                  <c:v>6373.5</c:v>
                </c:pt>
                <c:pt idx="3048">
                  <c:v>6373.0</c:v>
                </c:pt>
                <c:pt idx="3049">
                  <c:v>6372.75</c:v>
                </c:pt>
                <c:pt idx="3050">
                  <c:v>6371.75</c:v>
                </c:pt>
                <c:pt idx="3051">
                  <c:v>6371.5</c:v>
                </c:pt>
                <c:pt idx="3052">
                  <c:v>6371.25</c:v>
                </c:pt>
                <c:pt idx="3053">
                  <c:v>6370.75</c:v>
                </c:pt>
                <c:pt idx="3054">
                  <c:v>6370.0</c:v>
                </c:pt>
                <c:pt idx="3055">
                  <c:v>6369.25</c:v>
                </c:pt>
                <c:pt idx="3056">
                  <c:v>6368.5</c:v>
                </c:pt>
                <c:pt idx="3057">
                  <c:v>6368.25</c:v>
                </c:pt>
                <c:pt idx="3058">
                  <c:v>6367.75</c:v>
                </c:pt>
                <c:pt idx="3059">
                  <c:v>6367.25</c:v>
                </c:pt>
                <c:pt idx="3060">
                  <c:v>6366.75</c:v>
                </c:pt>
                <c:pt idx="3061">
                  <c:v>6366.5</c:v>
                </c:pt>
                <c:pt idx="3062">
                  <c:v>6365.5</c:v>
                </c:pt>
                <c:pt idx="3063">
                  <c:v>6364.75</c:v>
                </c:pt>
                <c:pt idx="3064">
                  <c:v>6364.25</c:v>
                </c:pt>
                <c:pt idx="3065">
                  <c:v>6364.0</c:v>
                </c:pt>
                <c:pt idx="3066">
                  <c:v>6363.25</c:v>
                </c:pt>
                <c:pt idx="3067">
                  <c:v>6363.0</c:v>
                </c:pt>
                <c:pt idx="3068">
                  <c:v>6362.75</c:v>
                </c:pt>
                <c:pt idx="3069">
                  <c:v>6362.5</c:v>
                </c:pt>
                <c:pt idx="3070">
                  <c:v>6361.75</c:v>
                </c:pt>
                <c:pt idx="3071">
                  <c:v>6361.25</c:v>
                </c:pt>
                <c:pt idx="3072">
                  <c:v>6361.0</c:v>
                </c:pt>
                <c:pt idx="3073">
                  <c:v>6360.0</c:v>
                </c:pt>
                <c:pt idx="3074">
                  <c:v>6359.5</c:v>
                </c:pt>
                <c:pt idx="3075">
                  <c:v>6359.25</c:v>
                </c:pt>
                <c:pt idx="3076">
                  <c:v>6358.75</c:v>
                </c:pt>
                <c:pt idx="3077">
                  <c:v>6358.5</c:v>
                </c:pt>
                <c:pt idx="3078">
                  <c:v>6357.5</c:v>
                </c:pt>
                <c:pt idx="3079">
                  <c:v>6357.25</c:v>
                </c:pt>
                <c:pt idx="3080">
                  <c:v>6356.75</c:v>
                </c:pt>
                <c:pt idx="3081">
                  <c:v>6355.75</c:v>
                </c:pt>
                <c:pt idx="3082">
                  <c:v>6355.5</c:v>
                </c:pt>
                <c:pt idx="3083">
                  <c:v>6354.5</c:v>
                </c:pt>
                <c:pt idx="3084">
                  <c:v>6354.25</c:v>
                </c:pt>
                <c:pt idx="3085">
                  <c:v>6354.0</c:v>
                </c:pt>
                <c:pt idx="3086">
                  <c:v>6353.75</c:v>
                </c:pt>
                <c:pt idx="3087">
                  <c:v>6353.5</c:v>
                </c:pt>
                <c:pt idx="3088">
                  <c:v>6353.25</c:v>
                </c:pt>
                <c:pt idx="3089">
                  <c:v>6352.75</c:v>
                </c:pt>
                <c:pt idx="3090">
                  <c:v>6352.25</c:v>
                </c:pt>
                <c:pt idx="3091">
                  <c:v>6352.0</c:v>
                </c:pt>
                <c:pt idx="3092">
                  <c:v>6351.0</c:v>
                </c:pt>
                <c:pt idx="3093">
                  <c:v>6350.5</c:v>
                </c:pt>
                <c:pt idx="3094">
                  <c:v>6349.75</c:v>
                </c:pt>
                <c:pt idx="3095">
                  <c:v>6349.0</c:v>
                </c:pt>
                <c:pt idx="3096">
                  <c:v>6348.25</c:v>
                </c:pt>
                <c:pt idx="3097">
                  <c:v>6347.5</c:v>
                </c:pt>
                <c:pt idx="3098">
                  <c:v>6347.25</c:v>
                </c:pt>
                <c:pt idx="3099">
                  <c:v>6346.75</c:v>
                </c:pt>
                <c:pt idx="3100">
                  <c:v>6346.25</c:v>
                </c:pt>
                <c:pt idx="3101">
                  <c:v>6345.5</c:v>
                </c:pt>
                <c:pt idx="3102">
                  <c:v>6344.5</c:v>
                </c:pt>
                <c:pt idx="3103">
                  <c:v>6343.5</c:v>
                </c:pt>
                <c:pt idx="3104">
                  <c:v>6342.25</c:v>
                </c:pt>
                <c:pt idx="3105">
                  <c:v>6341.5</c:v>
                </c:pt>
                <c:pt idx="3106">
                  <c:v>6341.25</c:v>
                </c:pt>
                <c:pt idx="3107">
                  <c:v>6340.25</c:v>
                </c:pt>
                <c:pt idx="3108">
                  <c:v>6339.75</c:v>
                </c:pt>
                <c:pt idx="3109">
                  <c:v>6339.5</c:v>
                </c:pt>
                <c:pt idx="3110">
                  <c:v>6339.0</c:v>
                </c:pt>
                <c:pt idx="3111">
                  <c:v>6338.75</c:v>
                </c:pt>
                <c:pt idx="3112">
                  <c:v>6338.0</c:v>
                </c:pt>
                <c:pt idx="3113">
                  <c:v>6337.75</c:v>
                </c:pt>
                <c:pt idx="3114">
                  <c:v>6337.5</c:v>
                </c:pt>
                <c:pt idx="3115">
                  <c:v>6336.75</c:v>
                </c:pt>
                <c:pt idx="3116">
                  <c:v>6336.0</c:v>
                </c:pt>
                <c:pt idx="3117">
                  <c:v>6335.25</c:v>
                </c:pt>
                <c:pt idx="3118">
                  <c:v>6334.5</c:v>
                </c:pt>
                <c:pt idx="3119">
                  <c:v>6334.25</c:v>
                </c:pt>
                <c:pt idx="3120">
                  <c:v>6334.0</c:v>
                </c:pt>
                <c:pt idx="3121">
                  <c:v>6333.25</c:v>
                </c:pt>
                <c:pt idx="3122">
                  <c:v>6333.0</c:v>
                </c:pt>
                <c:pt idx="3123">
                  <c:v>6332.5</c:v>
                </c:pt>
                <c:pt idx="3124">
                  <c:v>6332.25</c:v>
                </c:pt>
                <c:pt idx="3125">
                  <c:v>6331.0</c:v>
                </c:pt>
                <c:pt idx="3126">
                  <c:v>6330.5</c:v>
                </c:pt>
                <c:pt idx="3127">
                  <c:v>6330.0</c:v>
                </c:pt>
                <c:pt idx="3128">
                  <c:v>6329.5</c:v>
                </c:pt>
                <c:pt idx="3129">
                  <c:v>6329.0</c:v>
                </c:pt>
                <c:pt idx="3130">
                  <c:v>6328.75</c:v>
                </c:pt>
                <c:pt idx="3131">
                  <c:v>6327.5</c:v>
                </c:pt>
                <c:pt idx="3132">
                  <c:v>6327.25</c:v>
                </c:pt>
                <c:pt idx="3133">
                  <c:v>6326.5</c:v>
                </c:pt>
                <c:pt idx="3134">
                  <c:v>6325.75</c:v>
                </c:pt>
                <c:pt idx="3135">
                  <c:v>6324.75</c:v>
                </c:pt>
                <c:pt idx="3136">
                  <c:v>6324.25</c:v>
                </c:pt>
                <c:pt idx="3137">
                  <c:v>6323.75</c:v>
                </c:pt>
                <c:pt idx="3138">
                  <c:v>6322.5</c:v>
                </c:pt>
                <c:pt idx="3139">
                  <c:v>6321.5</c:v>
                </c:pt>
                <c:pt idx="3140">
                  <c:v>6320.5</c:v>
                </c:pt>
                <c:pt idx="3141">
                  <c:v>6319.5</c:v>
                </c:pt>
                <c:pt idx="3142">
                  <c:v>6318.5</c:v>
                </c:pt>
                <c:pt idx="3143">
                  <c:v>6317.75</c:v>
                </c:pt>
                <c:pt idx="3144">
                  <c:v>6317.5</c:v>
                </c:pt>
                <c:pt idx="3145">
                  <c:v>6317.25</c:v>
                </c:pt>
                <c:pt idx="3146">
                  <c:v>6316.5</c:v>
                </c:pt>
                <c:pt idx="3147">
                  <c:v>6316.0</c:v>
                </c:pt>
                <c:pt idx="3148">
                  <c:v>6315.75</c:v>
                </c:pt>
                <c:pt idx="3149">
                  <c:v>6314.5</c:v>
                </c:pt>
                <c:pt idx="3150">
                  <c:v>6313.25</c:v>
                </c:pt>
                <c:pt idx="3151">
                  <c:v>6313.0</c:v>
                </c:pt>
                <c:pt idx="3152">
                  <c:v>6312.5</c:v>
                </c:pt>
                <c:pt idx="3153">
                  <c:v>6311.5</c:v>
                </c:pt>
                <c:pt idx="3154">
                  <c:v>6311.0</c:v>
                </c:pt>
                <c:pt idx="3155">
                  <c:v>6310.0</c:v>
                </c:pt>
                <c:pt idx="3156">
                  <c:v>6309.25</c:v>
                </c:pt>
                <c:pt idx="3157">
                  <c:v>6308.75</c:v>
                </c:pt>
                <c:pt idx="3158">
                  <c:v>6307.5</c:v>
                </c:pt>
                <c:pt idx="3159">
                  <c:v>6306.5</c:v>
                </c:pt>
                <c:pt idx="3160">
                  <c:v>6305.75</c:v>
                </c:pt>
                <c:pt idx="3161">
                  <c:v>6305.0</c:v>
                </c:pt>
                <c:pt idx="3162">
                  <c:v>6304.75</c:v>
                </c:pt>
                <c:pt idx="3163">
                  <c:v>6304.5</c:v>
                </c:pt>
                <c:pt idx="3164">
                  <c:v>6304.0</c:v>
                </c:pt>
                <c:pt idx="3165">
                  <c:v>6303.0</c:v>
                </c:pt>
                <c:pt idx="3166">
                  <c:v>6302.25</c:v>
                </c:pt>
                <c:pt idx="3167">
                  <c:v>6300.25</c:v>
                </c:pt>
                <c:pt idx="3168">
                  <c:v>6299.0</c:v>
                </c:pt>
                <c:pt idx="3169">
                  <c:v>6298.25</c:v>
                </c:pt>
                <c:pt idx="3170">
                  <c:v>6297.0</c:v>
                </c:pt>
                <c:pt idx="3171">
                  <c:v>6296.0</c:v>
                </c:pt>
                <c:pt idx="3172">
                  <c:v>6295.25</c:v>
                </c:pt>
                <c:pt idx="3173">
                  <c:v>6294.5</c:v>
                </c:pt>
                <c:pt idx="3174">
                  <c:v>6293.5</c:v>
                </c:pt>
                <c:pt idx="3175">
                  <c:v>6292.75</c:v>
                </c:pt>
                <c:pt idx="3176">
                  <c:v>6292.0</c:v>
                </c:pt>
                <c:pt idx="3177">
                  <c:v>6290.75</c:v>
                </c:pt>
                <c:pt idx="3178">
                  <c:v>6290.25</c:v>
                </c:pt>
                <c:pt idx="3179">
                  <c:v>6289.25</c:v>
                </c:pt>
                <c:pt idx="3180">
                  <c:v>6288.25</c:v>
                </c:pt>
                <c:pt idx="3181">
                  <c:v>6287.5</c:v>
                </c:pt>
                <c:pt idx="3182">
                  <c:v>6286.25</c:v>
                </c:pt>
                <c:pt idx="3183">
                  <c:v>6285.25</c:v>
                </c:pt>
                <c:pt idx="3184">
                  <c:v>6284.75</c:v>
                </c:pt>
                <c:pt idx="3185">
                  <c:v>6284.0</c:v>
                </c:pt>
                <c:pt idx="3186">
                  <c:v>6283.25</c:v>
                </c:pt>
                <c:pt idx="3187">
                  <c:v>6282.75</c:v>
                </c:pt>
                <c:pt idx="3188">
                  <c:v>6281.5</c:v>
                </c:pt>
                <c:pt idx="3189">
                  <c:v>6280.75</c:v>
                </c:pt>
                <c:pt idx="3190">
                  <c:v>6280.5</c:v>
                </c:pt>
                <c:pt idx="3191">
                  <c:v>6279.75</c:v>
                </c:pt>
                <c:pt idx="3192">
                  <c:v>6278.75</c:v>
                </c:pt>
                <c:pt idx="3193">
                  <c:v>6277.25</c:v>
                </c:pt>
                <c:pt idx="3194">
                  <c:v>6276.75</c:v>
                </c:pt>
                <c:pt idx="3195">
                  <c:v>6276.0</c:v>
                </c:pt>
                <c:pt idx="3196">
                  <c:v>6275.0</c:v>
                </c:pt>
                <c:pt idx="3197">
                  <c:v>6274.75</c:v>
                </c:pt>
                <c:pt idx="3198">
                  <c:v>6273.25</c:v>
                </c:pt>
                <c:pt idx="3199">
                  <c:v>6272.75</c:v>
                </c:pt>
                <c:pt idx="3200">
                  <c:v>6271.75</c:v>
                </c:pt>
                <c:pt idx="3201">
                  <c:v>6271.5</c:v>
                </c:pt>
                <c:pt idx="3202">
                  <c:v>6271.0</c:v>
                </c:pt>
                <c:pt idx="3203">
                  <c:v>6269.25</c:v>
                </c:pt>
                <c:pt idx="3204">
                  <c:v>6267.75</c:v>
                </c:pt>
                <c:pt idx="3205">
                  <c:v>6267.25</c:v>
                </c:pt>
                <c:pt idx="3206">
                  <c:v>6267.0</c:v>
                </c:pt>
                <c:pt idx="3207">
                  <c:v>6265.75</c:v>
                </c:pt>
                <c:pt idx="3208">
                  <c:v>6264.25</c:v>
                </c:pt>
                <c:pt idx="3209">
                  <c:v>6263.75</c:v>
                </c:pt>
                <c:pt idx="3210">
                  <c:v>6263.0</c:v>
                </c:pt>
                <c:pt idx="3211">
                  <c:v>6261.75</c:v>
                </c:pt>
                <c:pt idx="3212">
                  <c:v>6261.0</c:v>
                </c:pt>
                <c:pt idx="3213">
                  <c:v>6260.5</c:v>
                </c:pt>
                <c:pt idx="3214">
                  <c:v>6259.75</c:v>
                </c:pt>
                <c:pt idx="3215">
                  <c:v>6259.25</c:v>
                </c:pt>
                <c:pt idx="3216">
                  <c:v>6258.5</c:v>
                </c:pt>
                <c:pt idx="3217">
                  <c:v>6258.25</c:v>
                </c:pt>
                <c:pt idx="3218">
                  <c:v>6257.75</c:v>
                </c:pt>
                <c:pt idx="3219">
                  <c:v>6257.0</c:v>
                </c:pt>
                <c:pt idx="3220">
                  <c:v>6256.0</c:v>
                </c:pt>
                <c:pt idx="3221">
                  <c:v>6255.5</c:v>
                </c:pt>
                <c:pt idx="3222">
                  <c:v>6254.25</c:v>
                </c:pt>
                <c:pt idx="3223">
                  <c:v>6253.0</c:v>
                </c:pt>
                <c:pt idx="3224">
                  <c:v>6252.25</c:v>
                </c:pt>
                <c:pt idx="3225">
                  <c:v>6251.5</c:v>
                </c:pt>
                <c:pt idx="3226">
                  <c:v>6251.25</c:v>
                </c:pt>
                <c:pt idx="3227">
                  <c:v>6250.25</c:v>
                </c:pt>
                <c:pt idx="3228">
                  <c:v>6249.5</c:v>
                </c:pt>
                <c:pt idx="3229">
                  <c:v>6248.75</c:v>
                </c:pt>
                <c:pt idx="3230">
                  <c:v>6248.5</c:v>
                </c:pt>
                <c:pt idx="3231">
                  <c:v>6247.5</c:v>
                </c:pt>
                <c:pt idx="3232">
                  <c:v>6246.75</c:v>
                </c:pt>
                <c:pt idx="3233">
                  <c:v>6246.0</c:v>
                </c:pt>
                <c:pt idx="3234">
                  <c:v>6244.75</c:v>
                </c:pt>
                <c:pt idx="3235">
                  <c:v>6243.75</c:v>
                </c:pt>
                <c:pt idx="3236">
                  <c:v>6243.0</c:v>
                </c:pt>
                <c:pt idx="3237">
                  <c:v>6242.5</c:v>
                </c:pt>
                <c:pt idx="3238">
                  <c:v>6241.5</c:v>
                </c:pt>
                <c:pt idx="3239">
                  <c:v>6239.75</c:v>
                </c:pt>
                <c:pt idx="3240">
                  <c:v>6239.0</c:v>
                </c:pt>
                <c:pt idx="3241">
                  <c:v>6238.0</c:v>
                </c:pt>
                <c:pt idx="3242">
                  <c:v>6237.75</c:v>
                </c:pt>
                <c:pt idx="3243">
                  <c:v>6236.75</c:v>
                </c:pt>
                <c:pt idx="3244">
                  <c:v>6236.0</c:v>
                </c:pt>
                <c:pt idx="3245">
                  <c:v>6235.25</c:v>
                </c:pt>
                <c:pt idx="3246">
                  <c:v>6234.5</c:v>
                </c:pt>
                <c:pt idx="3247">
                  <c:v>6234.25</c:v>
                </c:pt>
                <c:pt idx="3248">
                  <c:v>6234.0</c:v>
                </c:pt>
                <c:pt idx="3249">
                  <c:v>6232.75</c:v>
                </c:pt>
                <c:pt idx="3250">
                  <c:v>6230.75</c:v>
                </c:pt>
                <c:pt idx="3251">
                  <c:v>6230.25</c:v>
                </c:pt>
                <c:pt idx="3252">
                  <c:v>6229.5</c:v>
                </c:pt>
                <c:pt idx="3253">
                  <c:v>6228.0</c:v>
                </c:pt>
                <c:pt idx="3254">
                  <c:v>6227.0</c:v>
                </c:pt>
                <c:pt idx="3255">
                  <c:v>6225.5</c:v>
                </c:pt>
                <c:pt idx="3256">
                  <c:v>6223.75</c:v>
                </c:pt>
                <c:pt idx="3257">
                  <c:v>6223.0</c:v>
                </c:pt>
                <c:pt idx="3258">
                  <c:v>6222.75</c:v>
                </c:pt>
                <c:pt idx="3259">
                  <c:v>6221.75</c:v>
                </c:pt>
                <c:pt idx="3260">
                  <c:v>6220.75</c:v>
                </c:pt>
                <c:pt idx="3261">
                  <c:v>6220.0</c:v>
                </c:pt>
                <c:pt idx="3262">
                  <c:v>6219.75</c:v>
                </c:pt>
                <c:pt idx="3263">
                  <c:v>6218.75</c:v>
                </c:pt>
                <c:pt idx="3264">
                  <c:v>6218.0</c:v>
                </c:pt>
                <c:pt idx="3265">
                  <c:v>6217.0</c:v>
                </c:pt>
                <c:pt idx="3266">
                  <c:v>6216.75</c:v>
                </c:pt>
                <c:pt idx="3267">
                  <c:v>6215.25</c:v>
                </c:pt>
                <c:pt idx="3268">
                  <c:v>6214.25</c:v>
                </c:pt>
                <c:pt idx="3269">
                  <c:v>6213.0</c:v>
                </c:pt>
                <c:pt idx="3270">
                  <c:v>6212.0</c:v>
                </c:pt>
                <c:pt idx="3271">
                  <c:v>6211.0</c:v>
                </c:pt>
                <c:pt idx="3272">
                  <c:v>6210.25</c:v>
                </c:pt>
                <c:pt idx="3273">
                  <c:v>6208.5</c:v>
                </c:pt>
                <c:pt idx="3274">
                  <c:v>6207.5</c:v>
                </c:pt>
                <c:pt idx="3275">
                  <c:v>6206.75</c:v>
                </c:pt>
                <c:pt idx="3276">
                  <c:v>6205.5</c:v>
                </c:pt>
                <c:pt idx="3277">
                  <c:v>6203.75</c:v>
                </c:pt>
                <c:pt idx="3278">
                  <c:v>6203.5</c:v>
                </c:pt>
                <c:pt idx="3279">
                  <c:v>6202.5</c:v>
                </c:pt>
                <c:pt idx="3280">
                  <c:v>6201.5</c:v>
                </c:pt>
                <c:pt idx="3281">
                  <c:v>6201.0</c:v>
                </c:pt>
                <c:pt idx="3282">
                  <c:v>6200.25</c:v>
                </c:pt>
                <c:pt idx="3283">
                  <c:v>6199.75</c:v>
                </c:pt>
                <c:pt idx="3284">
                  <c:v>6199.5</c:v>
                </c:pt>
                <c:pt idx="3285">
                  <c:v>6198.5</c:v>
                </c:pt>
                <c:pt idx="3286">
                  <c:v>6197.5</c:v>
                </c:pt>
                <c:pt idx="3287">
                  <c:v>6196.5</c:v>
                </c:pt>
                <c:pt idx="3288">
                  <c:v>6195.5</c:v>
                </c:pt>
                <c:pt idx="3289">
                  <c:v>6193.5</c:v>
                </c:pt>
                <c:pt idx="3290">
                  <c:v>6193.0</c:v>
                </c:pt>
                <c:pt idx="3291">
                  <c:v>6191.25</c:v>
                </c:pt>
                <c:pt idx="3292">
                  <c:v>6190.0</c:v>
                </c:pt>
                <c:pt idx="3293">
                  <c:v>6188.5</c:v>
                </c:pt>
                <c:pt idx="3294">
                  <c:v>6187.25</c:v>
                </c:pt>
                <c:pt idx="3295">
                  <c:v>6185.75</c:v>
                </c:pt>
                <c:pt idx="3296">
                  <c:v>6184.0</c:v>
                </c:pt>
                <c:pt idx="3297">
                  <c:v>6183.5</c:v>
                </c:pt>
                <c:pt idx="3298">
                  <c:v>6182.25</c:v>
                </c:pt>
                <c:pt idx="3299">
                  <c:v>6181.5</c:v>
                </c:pt>
                <c:pt idx="3300">
                  <c:v>6180.75</c:v>
                </c:pt>
                <c:pt idx="3301">
                  <c:v>6179.5</c:v>
                </c:pt>
                <c:pt idx="3302">
                  <c:v>6178.0</c:v>
                </c:pt>
                <c:pt idx="3303">
                  <c:v>6176.5</c:v>
                </c:pt>
                <c:pt idx="3304">
                  <c:v>6174.75</c:v>
                </c:pt>
                <c:pt idx="3305">
                  <c:v>6172.5</c:v>
                </c:pt>
                <c:pt idx="3306">
                  <c:v>6172.0</c:v>
                </c:pt>
                <c:pt idx="3307">
                  <c:v>6170.0</c:v>
                </c:pt>
                <c:pt idx="3308">
                  <c:v>6167.75</c:v>
                </c:pt>
                <c:pt idx="3309">
                  <c:v>6166.75</c:v>
                </c:pt>
                <c:pt idx="3310">
                  <c:v>6165.25</c:v>
                </c:pt>
                <c:pt idx="3311">
                  <c:v>6164.5</c:v>
                </c:pt>
                <c:pt idx="3312">
                  <c:v>6162.75</c:v>
                </c:pt>
                <c:pt idx="3313">
                  <c:v>6162.0</c:v>
                </c:pt>
                <c:pt idx="3314">
                  <c:v>6160.5</c:v>
                </c:pt>
                <c:pt idx="3315">
                  <c:v>6159.5</c:v>
                </c:pt>
                <c:pt idx="3316">
                  <c:v>6158.5</c:v>
                </c:pt>
                <c:pt idx="3317">
                  <c:v>6157.0</c:v>
                </c:pt>
                <c:pt idx="3318">
                  <c:v>6155.5</c:v>
                </c:pt>
                <c:pt idx="3319">
                  <c:v>6154.0</c:v>
                </c:pt>
                <c:pt idx="3320">
                  <c:v>6153.25</c:v>
                </c:pt>
                <c:pt idx="3321">
                  <c:v>6152.5</c:v>
                </c:pt>
                <c:pt idx="3322">
                  <c:v>6151.25</c:v>
                </c:pt>
                <c:pt idx="3323">
                  <c:v>6149.75</c:v>
                </c:pt>
                <c:pt idx="3324">
                  <c:v>6148.75</c:v>
                </c:pt>
                <c:pt idx="3325">
                  <c:v>6147.75</c:v>
                </c:pt>
                <c:pt idx="3326">
                  <c:v>6145.5</c:v>
                </c:pt>
                <c:pt idx="3327">
                  <c:v>6143.5</c:v>
                </c:pt>
                <c:pt idx="3328">
                  <c:v>6142.25</c:v>
                </c:pt>
                <c:pt idx="3329">
                  <c:v>6140.75</c:v>
                </c:pt>
                <c:pt idx="3330">
                  <c:v>6139.25</c:v>
                </c:pt>
                <c:pt idx="3331">
                  <c:v>6137.75</c:v>
                </c:pt>
                <c:pt idx="3332">
                  <c:v>6136.75</c:v>
                </c:pt>
                <c:pt idx="3333">
                  <c:v>6135.5</c:v>
                </c:pt>
                <c:pt idx="3334">
                  <c:v>6134.0</c:v>
                </c:pt>
                <c:pt idx="3335">
                  <c:v>6133.75</c:v>
                </c:pt>
                <c:pt idx="3336">
                  <c:v>6132.0</c:v>
                </c:pt>
                <c:pt idx="3337">
                  <c:v>6131.0</c:v>
                </c:pt>
                <c:pt idx="3338">
                  <c:v>6128.75</c:v>
                </c:pt>
                <c:pt idx="3339">
                  <c:v>6128.25</c:v>
                </c:pt>
                <c:pt idx="3340">
                  <c:v>6126.25</c:v>
                </c:pt>
                <c:pt idx="3341">
                  <c:v>6124.5</c:v>
                </c:pt>
                <c:pt idx="3342">
                  <c:v>6121.5</c:v>
                </c:pt>
                <c:pt idx="3343">
                  <c:v>6120.25</c:v>
                </c:pt>
                <c:pt idx="3344">
                  <c:v>6119.0</c:v>
                </c:pt>
                <c:pt idx="3345">
                  <c:v>6118.75</c:v>
                </c:pt>
                <c:pt idx="3346">
                  <c:v>6116.5</c:v>
                </c:pt>
                <c:pt idx="3347">
                  <c:v>6114.25</c:v>
                </c:pt>
                <c:pt idx="3348">
                  <c:v>6113.5</c:v>
                </c:pt>
                <c:pt idx="3349">
                  <c:v>6112.75</c:v>
                </c:pt>
                <c:pt idx="3350">
                  <c:v>6111.5</c:v>
                </c:pt>
                <c:pt idx="3351">
                  <c:v>6110.5</c:v>
                </c:pt>
                <c:pt idx="3352">
                  <c:v>6107.75</c:v>
                </c:pt>
                <c:pt idx="3353">
                  <c:v>6106.0</c:v>
                </c:pt>
                <c:pt idx="3354">
                  <c:v>6104.25</c:v>
                </c:pt>
                <c:pt idx="3355">
                  <c:v>6102.25</c:v>
                </c:pt>
                <c:pt idx="3356">
                  <c:v>6099.75</c:v>
                </c:pt>
                <c:pt idx="3357">
                  <c:v>6098.75</c:v>
                </c:pt>
                <c:pt idx="3358">
                  <c:v>6095.5</c:v>
                </c:pt>
                <c:pt idx="3359">
                  <c:v>6094.5</c:v>
                </c:pt>
                <c:pt idx="3360">
                  <c:v>6092.0</c:v>
                </c:pt>
                <c:pt idx="3361">
                  <c:v>6089.0</c:v>
                </c:pt>
                <c:pt idx="3362">
                  <c:v>6085.0</c:v>
                </c:pt>
                <c:pt idx="3363">
                  <c:v>6082.75</c:v>
                </c:pt>
                <c:pt idx="3364">
                  <c:v>6078.5</c:v>
                </c:pt>
                <c:pt idx="3365">
                  <c:v>6076.75</c:v>
                </c:pt>
                <c:pt idx="3366">
                  <c:v>6073.25</c:v>
                </c:pt>
                <c:pt idx="3367">
                  <c:v>6071.25</c:v>
                </c:pt>
                <c:pt idx="3368">
                  <c:v>6069.5</c:v>
                </c:pt>
                <c:pt idx="3369">
                  <c:v>6068.25</c:v>
                </c:pt>
                <c:pt idx="3370">
                  <c:v>6065.0</c:v>
                </c:pt>
                <c:pt idx="3371">
                  <c:v>6062.5</c:v>
                </c:pt>
                <c:pt idx="3372">
                  <c:v>6060.0</c:v>
                </c:pt>
                <c:pt idx="3373">
                  <c:v>6058.0</c:v>
                </c:pt>
                <c:pt idx="3374">
                  <c:v>6055.75</c:v>
                </c:pt>
                <c:pt idx="3375">
                  <c:v>6053.0</c:v>
                </c:pt>
                <c:pt idx="3376">
                  <c:v>6051.25</c:v>
                </c:pt>
                <c:pt idx="3377">
                  <c:v>6048.5</c:v>
                </c:pt>
                <c:pt idx="3378">
                  <c:v>6047.0</c:v>
                </c:pt>
                <c:pt idx="3379">
                  <c:v>6046.0</c:v>
                </c:pt>
                <c:pt idx="3380">
                  <c:v>6044.0</c:v>
                </c:pt>
                <c:pt idx="3381">
                  <c:v>6042.5</c:v>
                </c:pt>
                <c:pt idx="3382">
                  <c:v>6040.25</c:v>
                </c:pt>
                <c:pt idx="3383">
                  <c:v>6038.5</c:v>
                </c:pt>
                <c:pt idx="3384">
                  <c:v>6036.75</c:v>
                </c:pt>
                <c:pt idx="3385">
                  <c:v>6035.5</c:v>
                </c:pt>
                <c:pt idx="3386">
                  <c:v>6033.25</c:v>
                </c:pt>
                <c:pt idx="3387">
                  <c:v>6031.25</c:v>
                </c:pt>
                <c:pt idx="3388">
                  <c:v>6028.5</c:v>
                </c:pt>
                <c:pt idx="3389">
                  <c:v>6026.25</c:v>
                </c:pt>
                <c:pt idx="3390">
                  <c:v>6024.5</c:v>
                </c:pt>
                <c:pt idx="3391">
                  <c:v>6022.75</c:v>
                </c:pt>
                <c:pt idx="3392">
                  <c:v>6021.25</c:v>
                </c:pt>
                <c:pt idx="3393">
                  <c:v>6020.25</c:v>
                </c:pt>
                <c:pt idx="3394">
                  <c:v>6017.75</c:v>
                </c:pt>
                <c:pt idx="3395">
                  <c:v>6016.5</c:v>
                </c:pt>
                <c:pt idx="3396">
                  <c:v>6014.25</c:v>
                </c:pt>
                <c:pt idx="3397">
                  <c:v>6012.25</c:v>
                </c:pt>
                <c:pt idx="3398">
                  <c:v>6010.5</c:v>
                </c:pt>
                <c:pt idx="3399">
                  <c:v>6008.75</c:v>
                </c:pt>
                <c:pt idx="3400">
                  <c:v>6007.0</c:v>
                </c:pt>
                <c:pt idx="3401">
                  <c:v>6005.75</c:v>
                </c:pt>
                <c:pt idx="3402">
                  <c:v>6005.25</c:v>
                </c:pt>
                <c:pt idx="3403">
                  <c:v>6003.75</c:v>
                </c:pt>
                <c:pt idx="3404">
                  <c:v>6002.5</c:v>
                </c:pt>
                <c:pt idx="3405">
                  <c:v>6001.0</c:v>
                </c:pt>
                <c:pt idx="3406">
                  <c:v>5999.0</c:v>
                </c:pt>
                <c:pt idx="3407">
                  <c:v>5998.5</c:v>
                </c:pt>
                <c:pt idx="3408">
                  <c:v>5996.75</c:v>
                </c:pt>
                <c:pt idx="3409">
                  <c:v>5995.75</c:v>
                </c:pt>
                <c:pt idx="3410">
                  <c:v>5994.75</c:v>
                </c:pt>
                <c:pt idx="3411">
                  <c:v>5992.75</c:v>
                </c:pt>
                <c:pt idx="3412">
                  <c:v>5991.0</c:v>
                </c:pt>
                <c:pt idx="3413">
                  <c:v>5989.25</c:v>
                </c:pt>
                <c:pt idx="3414">
                  <c:v>5987.25</c:v>
                </c:pt>
                <c:pt idx="3415">
                  <c:v>5985.25</c:v>
                </c:pt>
                <c:pt idx="3416">
                  <c:v>5983.0</c:v>
                </c:pt>
                <c:pt idx="3417">
                  <c:v>5979.75</c:v>
                </c:pt>
                <c:pt idx="3418">
                  <c:v>5979.25</c:v>
                </c:pt>
                <c:pt idx="3419">
                  <c:v>5978.0</c:v>
                </c:pt>
                <c:pt idx="3420">
                  <c:v>5977.25</c:v>
                </c:pt>
                <c:pt idx="3421">
                  <c:v>5976.25</c:v>
                </c:pt>
                <c:pt idx="3422">
                  <c:v>5975.5</c:v>
                </c:pt>
                <c:pt idx="3423">
                  <c:v>5972.5</c:v>
                </c:pt>
                <c:pt idx="3424">
                  <c:v>5970.25</c:v>
                </c:pt>
                <c:pt idx="3425">
                  <c:v>5969.5</c:v>
                </c:pt>
                <c:pt idx="3426">
                  <c:v>5967.5</c:v>
                </c:pt>
                <c:pt idx="3427">
                  <c:v>5965.75</c:v>
                </c:pt>
                <c:pt idx="3428">
                  <c:v>5963.75</c:v>
                </c:pt>
                <c:pt idx="3429">
                  <c:v>5962.75</c:v>
                </c:pt>
                <c:pt idx="3430">
                  <c:v>5961.0</c:v>
                </c:pt>
                <c:pt idx="3431">
                  <c:v>5960.25</c:v>
                </c:pt>
                <c:pt idx="3432">
                  <c:v>5960.0</c:v>
                </c:pt>
                <c:pt idx="3433">
                  <c:v>5958.25</c:v>
                </c:pt>
                <c:pt idx="3434">
                  <c:v>5956.25</c:v>
                </c:pt>
                <c:pt idx="3435">
                  <c:v>5954.25</c:v>
                </c:pt>
                <c:pt idx="3436">
                  <c:v>5952.5</c:v>
                </c:pt>
                <c:pt idx="3437">
                  <c:v>5951.0</c:v>
                </c:pt>
                <c:pt idx="3438">
                  <c:v>5949.25</c:v>
                </c:pt>
                <c:pt idx="3439">
                  <c:v>5947.75</c:v>
                </c:pt>
                <c:pt idx="3440">
                  <c:v>5946.0</c:v>
                </c:pt>
                <c:pt idx="3441">
                  <c:v>5945.0</c:v>
                </c:pt>
                <c:pt idx="3442">
                  <c:v>5942.0</c:v>
                </c:pt>
                <c:pt idx="3443">
                  <c:v>5941.0</c:v>
                </c:pt>
                <c:pt idx="3444">
                  <c:v>5940.0</c:v>
                </c:pt>
                <c:pt idx="3445">
                  <c:v>5939.0</c:v>
                </c:pt>
                <c:pt idx="3446">
                  <c:v>5938.5</c:v>
                </c:pt>
                <c:pt idx="3447">
                  <c:v>5937.5</c:v>
                </c:pt>
                <c:pt idx="3448">
                  <c:v>5935.75</c:v>
                </c:pt>
                <c:pt idx="3449">
                  <c:v>5934.5</c:v>
                </c:pt>
                <c:pt idx="3450">
                  <c:v>5932.75</c:v>
                </c:pt>
                <c:pt idx="3451">
                  <c:v>5931.75</c:v>
                </c:pt>
                <c:pt idx="3452">
                  <c:v>5929.75</c:v>
                </c:pt>
                <c:pt idx="3453">
                  <c:v>5927.25</c:v>
                </c:pt>
                <c:pt idx="3454">
                  <c:v>5926.25</c:v>
                </c:pt>
                <c:pt idx="3455">
                  <c:v>5925.5</c:v>
                </c:pt>
                <c:pt idx="3456">
                  <c:v>5922.75</c:v>
                </c:pt>
                <c:pt idx="3457">
                  <c:v>5921.5</c:v>
                </c:pt>
                <c:pt idx="3458">
                  <c:v>5919.25</c:v>
                </c:pt>
                <c:pt idx="3459">
                  <c:v>5917.25</c:v>
                </c:pt>
                <c:pt idx="3460">
                  <c:v>5915.75</c:v>
                </c:pt>
                <c:pt idx="3461">
                  <c:v>5913.5</c:v>
                </c:pt>
                <c:pt idx="3462">
                  <c:v>5912.25</c:v>
                </c:pt>
                <c:pt idx="3463">
                  <c:v>5911.25</c:v>
                </c:pt>
                <c:pt idx="3464">
                  <c:v>5910.25</c:v>
                </c:pt>
                <c:pt idx="3465">
                  <c:v>5908.0</c:v>
                </c:pt>
                <c:pt idx="3466">
                  <c:v>5906.5</c:v>
                </c:pt>
                <c:pt idx="3467">
                  <c:v>5906.0</c:v>
                </c:pt>
                <c:pt idx="3468">
                  <c:v>5905.0</c:v>
                </c:pt>
                <c:pt idx="3469">
                  <c:v>5903.5</c:v>
                </c:pt>
                <c:pt idx="3470">
                  <c:v>5902.25</c:v>
                </c:pt>
                <c:pt idx="3471">
                  <c:v>5902.0</c:v>
                </c:pt>
                <c:pt idx="3472">
                  <c:v>5900.75</c:v>
                </c:pt>
                <c:pt idx="3473">
                  <c:v>5900.0</c:v>
                </c:pt>
                <c:pt idx="3474">
                  <c:v>5899.75</c:v>
                </c:pt>
                <c:pt idx="3475">
                  <c:v>5898.75</c:v>
                </c:pt>
                <c:pt idx="3476">
                  <c:v>5897.5</c:v>
                </c:pt>
                <c:pt idx="3477">
                  <c:v>5896.25</c:v>
                </c:pt>
                <c:pt idx="3478">
                  <c:v>5894.75</c:v>
                </c:pt>
                <c:pt idx="3479">
                  <c:v>5894.0</c:v>
                </c:pt>
                <c:pt idx="3480">
                  <c:v>5893.25</c:v>
                </c:pt>
                <c:pt idx="3481">
                  <c:v>5892.0</c:v>
                </c:pt>
                <c:pt idx="3482">
                  <c:v>5891.75</c:v>
                </c:pt>
                <c:pt idx="3483">
                  <c:v>5890.25</c:v>
                </c:pt>
                <c:pt idx="3484">
                  <c:v>5889.75</c:v>
                </c:pt>
                <c:pt idx="3485">
                  <c:v>5888.5</c:v>
                </c:pt>
                <c:pt idx="3486">
                  <c:v>5887.0</c:v>
                </c:pt>
                <c:pt idx="3487">
                  <c:v>5886.5</c:v>
                </c:pt>
                <c:pt idx="3488">
                  <c:v>5885.75</c:v>
                </c:pt>
                <c:pt idx="3489">
                  <c:v>5884.75</c:v>
                </c:pt>
                <c:pt idx="3490">
                  <c:v>5883.5</c:v>
                </c:pt>
                <c:pt idx="3491">
                  <c:v>5882.0</c:v>
                </c:pt>
                <c:pt idx="3492">
                  <c:v>5881.5</c:v>
                </c:pt>
                <c:pt idx="3493">
                  <c:v>5879.75</c:v>
                </c:pt>
                <c:pt idx="3494">
                  <c:v>5879.0</c:v>
                </c:pt>
                <c:pt idx="3495">
                  <c:v>5878.0</c:v>
                </c:pt>
                <c:pt idx="3496">
                  <c:v>5876.5</c:v>
                </c:pt>
                <c:pt idx="3497">
                  <c:v>5875.5</c:v>
                </c:pt>
                <c:pt idx="3498">
                  <c:v>5874.25</c:v>
                </c:pt>
                <c:pt idx="3499">
                  <c:v>5873.75</c:v>
                </c:pt>
                <c:pt idx="3500">
                  <c:v>5872.5</c:v>
                </c:pt>
                <c:pt idx="3501">
                  <c:v>5871.75</c:v>
                </c:pt>
                <c:pt idx="3502">
                  <c:v>5871.0</c:v>
                </c:pt>
                <c:pt idx="3503">
                  <c:v>5869.5</c:v>
                </c:pt>
                <c:pt idx="3504">
                  <c:v>5868.0</c:v>
                </c:pt>
                <c:pt idx="3505">
                  <c:v>5867.0</c:v>
                </c:pt>
                <c:pt idx="3506">
                  <c:v>5866.25</c:v>
                </c:pt>
                <c:pt idx="3507">
                  <c:v>5866.0</c:v>
                </c:pt>
                <c:pt idx="3508">
                  <c:v>5864.5</c:v>
                </c:pt>
                <c:pt idx="3509">
                  <c:v>5862.0</c:v>
                </c:pt>
                <c:pt idx="3510">
                  <c:v>5861.5</c:v>
                </c:pt>
                <c:pt idx="3511">
                  <c:v>5859.0</c:v>
                </c:pt>
                <c:pt idx="3512">
                  <c:v>5857.5</c:v>
                </c:pt>
                <c:pt idx="3513">
                  <c:v>5855.75</c:v>
                </c:pt>
                <c:pt idx="3514">
                  <c:v>5854.75</c:v>
                </c:pt>
                <c:pt idx="3515">
                  <c:v>5853.75</c:v>
                </c:pt>
                <c:pt idx="3516">
                  <c:v>5852.5</c:v>
                </c:pt>
                <c:pt idx="3517">
                  <c:v>5852.0</c:v>
                </c:pt>
                <c:pt idx="3518">
                  <c:v>5850.5</c:v>
                </c:pt>
                <c:pt idx="3519">
                  <c:v>5849.25</c:v>
                </c:pt>
                <c:pt idx="3520">
                  <c:v>5848.5</c:v>
                </c:pt>
                <c:pt idx="3521">
                  <c:v>5847.5</c:v>
                </c:pt>
                <c:pt idx="3522">
                  <c:v>5846.75</c:v>
                </c:pt>
                <c:pt idx="3523">
                  <c:v>5846.5</c:v>
                </c:pt>
                <c:pt idx="3524">
                  <c:v>5845.5</c:v>
                </c:pt>
                <c:pt idx="3525">
                  <c:v>5844.5</c:v>
                </c:pt>
                <c:pt idx="3526">
                  <c:v>5843.0</c:v>
                </c:pt>
                <c:pt idx="3527">
                  <c:v>5841.75</c:v>
                </c:pt>
                <c:pt idx="3528">
                  <c:v>5840.75</c:v>
                </c:pt>
                <c:pt idx="3529">
                  <c:v>5840.0</c:v>
                </c:pt>
                <c:pt idx="3530">
                  <c:v>5838.25</c:v>
                </c:pt>
                <c:pt idx="3531">
                  <c:v>5836.5</c:v>
                </c:pt>
                <c:pt idx="3532">
                  <c:v>5835.5</c:v>
                </c:pt>
                <c:pt idx="3533">
                  <c:v>5834.5</c:v>
                </c:pt>
                <c:pt idx="3534">
                  <c:v>5832.25</c:v>
                </c:pt>
                <c:pt idx="3535">
                  <c:v>5831.0</c:v>
                </c:pt>
                <c:pt idx="3536">
                  <c:v>5829.25</c:v>
                </c:pt>
                <c:pt idx="3537">
                  <c:v>5828.5</c:v>
                </c:pt>
                <c:pt idx="3538">
                  <c:v>5827.25</c:v>
                </c:pt>
                <c:pt idx="3539">
                  <c:v>5827.0</c:v>
                </c:pt>
                <c:pt idx="3540">
                  <c:v>5826.5</c:v>
                </c:pt>
                <c:pt idx="3541">
                  <c:v>5825.75</c:v>
                </c:pt>
                <c:pt idx="3542">
                  <c:v>5824.5</c:v>
                </c:pt>
                <c:pt idx="3543">
                  <c:v>5823.25</c:v>
                </c:pt>
                <c:pt idx="3544">
                  <c:v>5821.0</c:v>
                </c:pt>
                <c:pt idx="3545">
                  <c:v>5820.0</c:v>
                </c:pt>
                <c:pt idx="3546">
                  <c:v>5818.5</c:v>
                </c:pt>
                <c:pt idx="3547">
                  <c:v>5817.0</c:v>
                </c:pt>
                <c:pt idx="3548">
                  <c:v>5814.75</c:v>
                </c:pt>
                <c:pt idx="3549">
                  <c:v>5813.0</c:v>
                </c:pt>
                <c:pt idx="3550">
                  <c:v>5811.5</c:v>
                </c:pt>
                <c:pt idx="3551">
                  <c:v>5810.5</c:v>
                </c:pt>
                <c:pt idx="3552">
                  <c:v>5809.0</c:v>
                </c:pt>
                <c:pt idx="3553">
                  <c:v>5807.75</c:v>
                </c:pt>
                <c:pt idx="3554">
                  <c:v>5806.25</c:v>
                </c:pt>
                <c:pt idx="3555">
                  <c:v>5805.0</c:v>
                </c:pt>
                <c:pt idx="3556">
                  <c:v>5803.25</c:v>
                </c:pt>
                <c:pt idx="3557">
                  <c:v>5802.25</c:v>
                </c:pt>
                <c:pt idx="3558">
                  <c:v>5801.5</c:v>
                </c:pt>
                <c:pt idx="3559">
                  <c:v>5800.25</c:v>
                </c:pt>
                <c:pt idx="3560">
                  <c:v>5799.75</c:v>
                </c:pt>
                <c:pt idx="3561">
                  <c:v>5799.5</c:v>
                </c:pt>
                <c:pt idx="3562">
                  <c:v>5798.75</c:v>
                </c:pt>
                <c:pt idx="3563">
                  <c:v>5798.5</c:v>
                </c:pt>
                <c:pt idx="3564">
                  <c:v>5794.5</c:v>
                </c:pt>
                <c:pt idx="3565">
                  <c:v>5794.0</c:v>
                </c:pt>
                <c:pt idx="3566">
                  <c:v>5793.0</c:v>
                </c:pt>
                <c:pt idx="3567">
                  <c:v>5792.5</c:v>
                </c:pt>
                <c:pt idx="3568">
                  <c:v>5790.5</c:v>
                </c:pt>
                <c:pt idx="3569">
                  <c:v>5789.25</c:v>
                </c:pt>
                <c:pt idx="3570">
                  <c:v>5788.25</c:v>
                </c:pt>
                <c:pt idx="3571">
                  <c:v>5787.25</c:v>
                </c:pt>
                <c:pt idx="3572">
                  <c:v>5785.5</c:v>
                </c:pt>
                <c:pt idx="3573">
                  <c:v>5784.0</c:v>
                </c:pt>
                <c:pt idx="3574">
                  <c:v>5783.0</c:v>
                </c:pt>
                <c:pt idx="3575">
                  <c:v>5782.25</c:v>
                </c:pt>
                <c:pt idx="3576">
                  <c:v>5781.25</c:v>
                </c:pt>
                <c:pt idx="3577">
                  <c:v>5780.25</c:v>
                </c:pt>
                <c:pt idx="3578">
                  <c:v>5778.5</c:v>
                </c:pt>
                <c:pt idx="3579">
                  <c:v>5776.5</c:v>
                </c:pt>
                <c:pt idx="3580">
                  <c:v>5775.25</c:v>
                </c:pt>
                <c:pt idx="3581">
                  <c:v>5774.25</c:v>
                </c:pt>
                <c:pt idx="3582">
                  <c:v>5772.75</c:v>
                </c:pt>
                <c:pt idx="3583">
                  <c:v>5772.0</c:v>
                </c:pt>
                <c:pt idx="3584">
                  <c:v>5771.0</c:v>
                </c:pt>
                <c:pt idx="3585">
                  <c:v>5770.5</c:v>
                </c:pt>
                <c:pt idx="3586">
                  <c:v>5769.0</c:v>
                </c:pt>
                <c:pt idx="3587">
                  <c:v>5767.5</c:v>
                </c:pt>
                <c:pt idx="3588">
                  <c:v>5766.75</c:v>
                </c:pt>
                <c:pt idx="3589">
                  <c:v>5765.5</c:v>
                </c:pt>
                <c:pt idx="3590">
                  <c:v>5764.5</c:v>
                </c:pt>
                <c:pt idx="3591">
                  <c:v>5763.25</c:v>
                </c:pt>
                <c:pt idx="3592">
                  <c:v>5762.5</c:v>
                </c:pt>
                <c:pt idx="3593">
                  <c:v>5761.75</c:v>
                </c:pt>
                <c:pt idx="3594">
                  <c:v>5760.75</c:v>
                </c:pt>
                <c:pt idx="3595">
                  <c:v>5759.75</c:v>
                </c:pt>
                <c:pt idx="3596">
                  <c:v>5757.25</c:v>
                </c:pt>
                <c:pt idx="3597">
                  <c:v>5756.75</c:v>
                </c:pt>
                <c:pt idx="3598">
                  <c:v>5755.25</c:v>
                </c:pt>
                <c:pt idx="3599">
                  <c:v>5754.0</c:v>
                </c:pt>
                <c:pt idx="3600">
                  <c:v>5753.0</c:v>
                </c:pt>
                <c:pt idx="3601">
                  <c:v>5751.5</c:v>
                </c:pt>
                <c:pt idx="3602">
                  <c:v>5750.0</c:v>
                </c:pt>
                <c:pt idx="3603">
                  <c:v>5749.5</c:v>
                </c:pt>
                <c:pt idx="3604">
                  <c:v>5748.25</c:v>
                </c:pt>
                <c:pt idx="3605">
                  <c:v>5747.5</c:v>
                </c:pt>
                <c:pt idx="3606">
                  <c:v>5746.0</c:v>
                </c:pt>
                <c:pt idx="3607">
                  <c:v>5744.25</c:v>
                </c:pt>
                <c:pt idx="3608">
                  <c:v>5742.75</c:v>
                </c:pt>
                <c:pt idx="3609">
                  <c:v>5740.75</c:v>
                </c:pt>
                <c:pt idx="3610">
                  <c:v>5739.5</c:v>
                </c:pt>
                <c:pt idx="3611">
                  <c:v>5738.25</c:v>
                </c:pt>
                <c:pt idx="3612">
                  <c:v>5736.75</c:v>
                </c:pt>
                <c:pt idx="3613">
                  <c:v>5735.5</c:v>
                </c:pt>
                <c:pt idx="3614">
                  <c:v>5734.5</c:v>
                </c:pt>
                <c:pt idx="3615">
                  <c:v>5733.5</c:v>
                </c:pt>
                <c:pt idx="3616">
                  <c:v>5732.25</c:v>
                </c:pt>
                <c:pt idx="3617">
                  <c:v>5730.75</c:v>
                </c:pt>
                <c:pt idx="3618">
                  <c:v>5730.25</c:v>
                </c:pt>
                <c:pt idx="3619">
                  <c:v>5729.0</c:v>
                </c:pt>
                <c:pt idx="3620">
                  <c:v>5727.75</c:v>
                </c:pt>
                <c:pt idx="3621">
                  <c:v>5726.5</c:v>
                </c:pt>
                <c:pt idx="3622">
                  <c:v>5725.5</c:v>
                </c:pt>
                <c:pt idx="3623">
                  <c:v>5723.75</c:v>
                </c:pt>
                <c:pt idx="3624">
                  <c:v>5721.25</c:v>
                </c:pt>
                <c:pt idx="3625">
                  <c:v>5719.75</c:v>
                </c:pt>
                <c:pt idx="3626">
                  <c:v>5717.75</c:v>
                </c:pt>
                <c:pt idx="3627">
                  <c:v>5716.5</c:v>
                </c:pt>
                <c:pt idx="3628">
                  <c:v>5714.25</c:v>
                </c:pt>
                <c:pt idx="3629">
                  <c:v>5713.25</c:v>
                </c:pt>
                <c:pt idx="3630">
                  <c:v>5712.0</c:v>
                </c:pt>
                <c:pt idx="3631">
                  <c:v>5710.75</c:v>
                </c:pt>
                <c:pt idx="3632">
                  <c:v>5709.75</c:v>
                </c:pt>
                <c:pt idx="3633">
                  <c:v>5708.5</c:v>
                </c:pt>
                <c:pt idx="3634">
                  <c:v>5706.5</c:v>
                </c:pt>
                <c:pt idx="3635">
                  <c:v>5705.25</c:v>
                </c:pt>
                <c:pt idx="3636">
                  <c:v>5704.25</c:v>
                </c:pt>
                <c:pt idx="3637">
                  <c:v>5702.25</c:v>
                </c:pt>
                <c:pt idx="3638">
                  <c:v>5700.5</c:v>
                </c:pt>
                <c:pt idx="3639">
                  <c:v>5699.5</c:v>
                </c:pt>
                <c:pt idx="3640">
                  <c:v>5697.75</c:v>
                </c:pt>
                <c:pt idx="3641">
                  <c:v>5696.75</c:v>
                </c:pt>
                <c:pt idx="3642">
                  <c:v>5695.25</c:v>
                </c:pt>
                <c:pt idx="3643">
                  <c:v>5693.75</c:v>
                </c:pt>
                <c:pt idx="3644">
                  <c:v>5692.5</c:v>
                </c:pt>
                <c:pt idx="3645">
                  <c:v>5691.75</c:v>
                </c:pt>
                <c:pt idx="3646">
                  <c:v>5690.0</c:v>
                </c:pt>
                <c:pt idx="3647">
                  <c:v>5687.75</c:v>
                </c:pt>
                <c:pt idx="3648">
                  <c:v>5685.25</c:v>
                </c:pt>
                <c:pt idx="3649">
                  <c:v>5683.5</c:v>
                </c:pt>
                <c:pt idx="3650">
                  <c:v>5680.75</c:v>
                </c:pt>
                <c:pt idx="3651">
                  <c:v>5679.25</c:v>
                </c:pt>
                <c:pt idx="3652">
                  <c:v>5678.5</c:v>
                </c:pt>
                <c:pt idx="3653">
                  <c:v>5676.25</c:v>
                </c:pt>
                <c:pt idx="3654">
                  <c:v>5675.5</c:v>
                </c:pt>
                <c:pt idx="3655">
                  <c:v>5672.75</c:v>
                </c:pt>
                <c:pt idx="3656">
                  <c:v>5671.75</c:v>
                </c:pt>
                <c:pt idx="3657">
                  <c:v>5669.75</c:v>
                </c:pt>
                <c:pt idx="3658">
                  <c:v>5668.25</c:v>
                </c:pt>
                <c:pt idx="3659">
                  <c:v>5666.75</c:v>
                </c:pt>
                <c:pt idx="3660">
                  <c:v>5665.25</c:v>
                </c:pt>
                <c:pt idx="3661">
                  <c:v>5664.0</c:v>
                </c:pt>
                <c:pt idx="3662">
                  <c:v>5663.75</c:v>
                </c:pt>
                <c:pt idx="3663">
                  <c:v>5662.0</c:v>
                </c:pt>
                <c:pt idx="3664">
                  <c:v>5660.0</c:v>
                </c:pt>
                <c:pt idx="3665">
                  <c:v>5658.0</c:v>
                </c:pt>
                <c:pt idx="3666">
                  <c:v>5657.5</c:v>
                </c:pt>
                <c:pt idx="3667">
                  <c:v>5656.5</c:v>
                </c:pt>
                <c:pt idx="3668">
                  <c:v>5654.5</c:v>
                </c:pt>
                <c:pt idx="3669">
                  <c:v>5654.25</c:v>
                </c:pt>
                <c:pt idx="3670">
                  <c:v>5652.5</c:v>
                </c:pt>
                <c:pt idx="3671">
                  <c:v>5650.75</c:v>
                </c:pt>
                <c:pt idx="3672">
                  <c:v>5649.25</c:v>
                </c:pt>
                <c:pt idx="3673">
                  <c:v>5647.75</c:v>
                </c:pt>
                <c:pt idx="3674">
                  <c:v>5645.75</c:v>
                </c:pt>
                <c:pt idx="3675">
                  <c:v>5644.75</c:v>
                </c:pt>
                <c:pt idx="3676">
                  <c:v>5643.25</c:v>
                </c:pt>
                <c:pt idx="3677">
                  <c:v>5642.5</c:v>
                </c:pt>
                <c:pt idx="3678">
                  <c:v>5641.25</c:v>
                </c:pt>
                <c:pt idx="3679">
                  <c:v>5640.25</c:v>
                </c:pt>
                <c:pt idx="3680">
                  <c:v>5638.75</c:v>
                </c:pt>
                <c:pt idx="3681">
                  <c:v>5637.75</c:v>
                </c:pt>
                <c:pt idx="3682">
                  <c:v>5637.0</c:v>
                </c:pt>
                <c:pt idx="3683">
                  <c:v>5635.75</c:v>
                </c:pt>
                <c:pt idx="3684">
                  <c:v>5634.25</c:v>
                </c:pt>
                <c:pt idx="3685">
                  <c:v>5633.75</c:v>
                </c:pt>
                <c:pt idx="3686">
                  <c:v>5632.5</c:v>
                </c:pt>
                <c:pt idx="3687">
                  <c:v>5631.25</c:v>
                </c:pt>
                <c:pt idx="3688">
                  <c:v>5629.75</c:v>
                </c:pt>
                <c:pt idx="3689">
                  <c:v>5627.5</c:v>
                </c:pt>
                <c:pt idx="3690">
                  <c:v>5626.5</c:v>
                </c:pt>
                <c:pt idx="3691">
                  <c:v>5625.25</c:v>
                </c:pt>
                <c:pt idx="3692">
                  <c:v>5624.5</c:v>
                </c:pt>
                <c:pt idx="3693">
                  <c:v>5623.25</c:v>
                </c:pt>
                <c:pt idx="3694">
                  <c:v>5620.75</c:v>
                </c:pt>
                <c:pt idx="3695">
                  <c:v>5619.5</c:v>
                </c:pt>
                <c:pt idx="3696">
                  <c:v>5616.0</c:v>
                </c:pt>
                <c:pt idx="3697">
                  <c:v>5615.0</c:v>
                </c:pt>
                <c:pt idx="3698">
                  <c:v>5614.0</c:v>
                </c:pt>
                <c:pt idx="3699">
                  <c:v>5612.25</c:v>
                </c:pt>
                <c:pt idx="3700">
                  <c:v>5610.75</c:v>
                </c:pt>
                <c:pt idx="3701">
                  <c:v>5607.75</c:v>
                </c:pt>
                <c:pt idx="3702">
                  <c:v>5606.0</c:v>
                </c:pt>
                <c:pt idx="3703">
                  <c:v>5605.25</c:v>
                </c:pt>
                <c:pt idx="3704">
                  <c:v>5604.25</c:v>
                </c:pt>
                <c:pt idx="3705">
                  <c:v>5603.0</c:v>
                </c:pt>
                <c:pt idx="3706">
                  <c:v>5601.5</c:v>
                </c:pt>
                <c:pt idx="3707">
                  <c:v>5600.0</c:v>
                </c:pt>
                <c:pt idx="3708">
                  <c:v>5599.0</c:v>
                </c:pt>
                <c:pt idx="3709">
                  <c:v>5597.5</c:v>
                </c:pt>
                <c:pt idx="3710">
                  <c:v>5596.0</c:v>
                </c:pt>
                <c:pt idx="3711">
                  <c:v>5594.25</c:v>
                </c:pt>
                <c:pt idx="3712">
                  <c:v>5592.75</c:v>
                </c:pt>
                <c:pt idx="3713">
                  <c:v>5592.0</c:v>
                </c:pt>
                <c:pt idx="3714">
                  <c:v>5590.5</c:v>
                </c:pt>
                <c:pt idx="3715">
                  <c:v>5589.25</c:v>
                </c:pt>
                <c:pt idx="3716">
                  <c:v>5587.25</c:v>
                </c:pt>
                <c:pt idx="3717">
                  <c:v>5586.0</c:v>
                </c:pt>
                <c:pt idx="3718">
                  <c:v>5584.75</c:v>
                </c:pt>
                <c:pt idx="3719">
                  <c:v>5583.25</c:v>
                </c:pt>
                <c:pt idx="3720">
                  <c:v>5581.25</c:v>
                </c:pt>
                <c:pt idx="3721">
                  <c:v>5580.0</c:v>
                </c:pt>
                <c:pt idx="3722">
                  <c:v>5579.25</c:v>
                </c:pt>
                <c:pt idx="3723">
                  <c:v>5578.25</c:v>
                </c:pt>
                <c:pt idx="3724">
                  <c:v>5576.5</c:v>
                </c:pt>
                <c:pt idx="3725">
                  <c:v>5575.0</c:v>
                </c:pt>
                <c:pt idx="3726">
                  <c:v>5573.75</c:v>
                </c:pt>
                <c:pt idx="3727">
                  <c:v>5571.5</c:v>
                </c:pt>
                <c:pt idx="3728">
                  <c:v>5569.5</c:v>
                </c:pt>
                <c:pt idx="3729">
                  <c:v>5568.75</c:v>
                </c:pt>
                <c:pt idx="3730">
                  <c:v>5567.25</c:v>
                </c:pt>
                <c:pt idx="3731">
                  <c:v>5566.25</c:v>
                </c:pt>
                <c:pt idx="3732">
                  <c:v>5564.0</c:v>
                </c:pt>
                <c:pt idx="3733">
                  <c:v>5562.25</c:v>
                </c:pt>
                <c:pt idx="3734">
                  <c:v>5560.5</c:v>
                </c:pt>
                <c:pt idx="3735">
                  <c:v>5560.0</c:v>
                </c:pt>
                <c:pt idx="3736">
                  <c:v>5558.5</c:v>
                </c:pt>
                <c:pt idx="3737">
                  <c:v>5557.25</c:v>
                </c:pt>
                <c:pt idx="3738">
                  <c:v>5555.25</c:v>
                </c:pt>
                <c:pt idx="3739">
                  <c:v>5553.25</c:v>
                </c:pt>
                <c:pt idx="3740">
                  <c:v>5550.75</c:v>
                </c:pt>
                <c:pt idx="3741">
                  <c:v>5549.5</c:v>
                </c:pt>
                <c:pt idx="3742">
                  <c:v>5547.0</c:v>
                </c:pt>
                <c:pt idx="3743">
                  <c:v>5544.75</c:v>
                </c:pt>
                <c:pt idx="3744">
                  <c:v>5542.5</c:v>
                </c:pt>
                <c:pt idx="3745">
                  <c:v>5540.0</c:v>
                </c:pt>
                <c:pt idx="3746">
                  <c:v>5538.5</c:v>
                </c:pt>
                <c:pt idx="3747">
                  <c:v>5537.0</c:v>
                </c:pt>
                <c:pt idx="3748">
                  <c:v>5536.0</c:v>
                </c:pt>
                <c:pt idx="3749">
                  <c:v>5533.5</c:v>
                </c:pt>
                <c:pt idx="3750">
                  <c:v>5530.75</c:v>
                </c:pt>
                <c:pt idx="3751">
                  <c:v>5529.75</c:v>
                </c:pt>
                <c:pt idx="3752">
                  <c:v>5527.25</c:v>
                </c:pt>
                <c:pt idx="3753">
                  <c:v>5525.0</c:v>
                </c:pt>
                <c:pt idx="3754">
                  <c:v>5522.75</c:v>
                </c:pt>
                <c:pt idx="3755">
                  <c:v>5521.25</c:v>
                </c:pt>
                <c:pt idx="3756">
                  <c:v>5519.0</c:v>
                </c:pt>
                <c:pt idx="3757">
                  <c:v>5518.0</c:v>
                </c:pt>
                <c:pt idx="3758">
                  <c:v>5516.0</c:v>
                </c:pt>
                <c:pt idx="3759">
                  <c:v>5513.75</c:v>
                </c:pt>
                <c:pt idx="3760">
                  <c:v>5510.75</c:v>
                </c:pt>
                <c:pt idx="3761">
                  <c:v>5508.75</c:v>
                </c:pt>
                <c:pt idx="3762">
                  <c:v>5507.0</c:v>
                </c:pt>
                <c:pt idx="3763">
                  <c:v>5505.5</c:v>
                </c:pt>
                <c:pt idx="3764">
                  <c:v>5504.0</c:v>
                </c:pt>
                <c:pt idx="3765">
                  <c:v>5502.0</c:v>
                </c:pt>
                <c:pt idx="3766">
                  <c:v>5501.0</c:v>
                </c:pt>
                <c:pt idx="3767">
                  <c:v>5500.25</c:v>
                </c:pt>
                <c:pt idx="3768">
                  <c:v>5498.5</c:v>
                </c:pt>
                <c:pt idx="3769">
                  <c:v>5496.0</c:v>
                </c:pt>
                <c:pt idx="3770">
                  <c:v>5495.5</c:v>
                </c:pt>
                <c:pt idx="3771">
                  <c:v>5494.25</c:v>
                </c:pt>
                <c:pt idx="3772">
                  <c:v>5492.5</c:v>
                </c:pt>
                <c:pt idx="3773">
                  <c:v>5490.5</c:v>
                </c:pt>
                <c:pt idx="3774">
                  <c:v>5488.75</c:v>
                </c:pt>
                <c:pt idx="3775">
                  <c:v>5486.0</c:v>
                </c:pt>
                <c:pt idx="3776">
                  <c:v>5483.5</c:v>
                </c:pt>
                <c:pt idx="3777">
                  <c:v>5481.5</c:v>
                </c:pt>
                <c:pt idx="3778">
                  <c:v>5479.75</c:v>
                </c:pt>
                <c:pt idx="3779">
                  <c:v>5478.0</c:v>
                </c:pt>
                <c:pt idx="3780">
                  <c:v>5475.75</c:v>
                </c:pt>
                <c:pt idx="3781">
                  <c:v>5473.75</c:v>
                </c:pt>
                <c:pt idx="3782">
                  <c:v>5471.0</c:v>
                </c:pt>
                <c:pt idx="3783">
                  <c:v>5468.5</c:v>
                </c:pt>
                <c:pt idx="3784">
                  <c:v>5466.5</c:v>
                </c:pt>
                <c:pt idx="3785">
                  <c:v>5463.0</c:v>
                </c:pt>
                <c:pt idx="3786">
                  <c:v>5460.0</c:v>
                </c:pt>
                <c:pt idx="3787">
                  <c:v>5459.0</c:v>
                </c:pt>
                <c:pt idx="3788">
                  <c:v>5457.25</c:v>
                </c:pt>
                <c:pt idx="3789">
                  <c:v>5456.0</c:v>
                </c:pt>
                <c:pt idx="3790">
                  <c:v>5454.5</c:v>
                </c:pt>
                <c:pt idx="3791">
                  <c:v>5453.75</c:v>
                </c:pt>
                <c:pt idx="3792">
                  <c:v>5452.0</c:v>
                </c:pt>
                <c:pt idx="3793">
                  <c:v>5449.5</c:v>
                </c:pt>
                <c:pt idx="3794">
                  <c:v>5447.5</c:v>
                </c:pt>
                <c:pt idx="3795">
                  <c:v>5445.25</c:v>
                </c:pt>
                <c:pt idx="3796">
                  <c:v>5444.5</c:v>
                </c:pt>
                <c:pt idx="3797">
                  <c:v>5444.0</c:v>
                </c:pt>
                <c:pt idx="3798">
                  <c:v>5442.75</c:v>
                </c:pt>
                <c:pt idx="3799">
                  <c:v>5440.5</c:v>
                </c:pt>
                <c:pt idx="3800">
                  <c:v>5439.5</c:v>
                </c:pt>
                <c:pt idx="3801">
                  <c:v>5438.75</c:v>
                </c:pt>
                <c:pt idx="3802">
                  <c:v>5436.5</c:v>
                </c:pt>
                <c:pt idx="3803">
                  <c:v>5434.25</c:v>
                </c:pt>
                <c:pt idx="3804">
                  <c:v>5433.75</c:v>
                </c:pt>
                <c:pt idx="3805">
                  <c:v>5432.25</c:v>
                </c:pt>
                <c:pt idx="3806">
                  <c:v>5431.25</c:v>
                </c:pt>
                <c:pt idx="3807">
                  <c:v>5429.5</c:v>
                </c:pt>
                <c:pt idx="3808">
                  <c:v>5428.0</c:v>
                </c:pt>
                <c:pt idx="3809">
                  <c:v>5426.25</c:v>
                </c:pt>
                <c:pt idx="3810">
                  <c:v>5425.75</c:v>
                </c:pt>
                <c:pt idx="3811">
                  <c:v>5423.75</c:v>
                </c:pt>
                <c:pt idx="3812">
                  <c:v>5421.25</c:v>
                </c:pt>
                <c:pt idx="3813">
                  <c:v>5420.25</c:v>
                </c:pt>
                <c:pt idx="3814">
                  <c:v>5419.25</c:v>
                </c:pt>
                <c:pt idx="3815">
                  <c:v>5417.5</c:v>
                </c:pt>
                <c:pt idx="3816">
                  <c:v>5415.0</c:v>
                </c:pt>
                <c:pt idx="3817">
                  <c:v>5412.5</c:v>
                </c:pt>
                <c:pt idx="3818">
                  <c:v>5410.5</c:v>
                </c:pt>
                <c:pt idx="3819">
                  <c:v>5409.0</c:v>
                </c:pt>
                <c:pt idx="3820">
                  <c:v>5407.75</c:v>
                </c:pt>
                <c:pt idx="3821">
                  <c:v>5406.25</c:v>
                </c:pt>
                <c:pt idx="3822">
                  <c:v>5405.25</c:v>
                </c:pt>
                <c:pt idx="3823">
                  <c:v>5404.5</c:v>
                </c:pt>
                <c:pt idx="3824">
                  <c:v>5402.0</c:v>
                </c:pt>
                <c:pt idx="3825">
                  <c:v>5401.25</c:v>
                </c:pt>
                <c:pt idx="3826">
                  <c:v>5399.5</c:v>
                </c:pt>
                <c:pt idx="3827">
                  <c:v>5398.75</c:v>
                </c:pt>
                <c:pt idx="3828">
                  <c:v>5397.25</c:v>
                </c:pt>
                <c:pt idx="3829">
                  <c:v>5395.25</c:v>
                </c:pt>
                <c:pt idx="3830">
                  <c:v>5393.5</c:v>
                </c:pt>
                <c:pt idx="3831">
                  <c:v>5392.25</c:v>
                </c:pt>
                <c:pt idx="3832">
                  <c:v>5391.0</c:v>
                </c:pt>
                <c:pt idx="3833">
                  <c:v>5390.75</c:v>
                </c:pt>
                <c:pt idx="3834">
                  <c:v>5389.75</c:v>
                </c:pt>
                <c:pt idx="3835">
                  <c:v>5387.5</c:v>
                </c:pt>
                <c:pt idx="3836">
                  <c:v>5386.5</c:v>
                </c:pt>
                <c:pt idx="3837">
                  <c:v>5385.75</c:v>
                </c:pt>
                <c:pt idx="3838">
                  <c:v>5384.5</c:v>
                </c:pt>
                <c:pt idx="3839">
                  <c:v>5383.25</c:v>
                </c:pt>
                <c:pt idx="3840">
                  <c:v>5382.0</c:v>
                </c:pt>
                <c:pt idx="3841">
                  <c:v>5381.0</c:v>
                </c:pt>
                <c:pt idx="3842">
                  <c:v>5379.25</c:v>
                </c:pt>
                <c:pt idx="3843">
                  <c:v>5378.0</c:v>
                </c:pt>
                <c:pt idx="3844">
                  <c:v>5376.75</c:v>
                </c:pt>
                <c:pt idx="3845">
                  <c:v>5376.25</c:v>
                </c:pt>
                <c:pt idx="3846">
                  <c:v>5374.75</c:v>
                </c:pt>
                <c:pt idx="3847">
                  <c:v>5372.5</c:v>
                </c:pt>
                <c:pt idx="3848">
                  <c:v>5371.0</c:v>
                </c:pt>
                <c:pt idx="3849">
                  <c:v>5369.25</c:v>
                </c:pt>
                <c:pt idx="3850">
                  <c:v>5367.5</c:v>
                </c:pt>
                <c:pt idx="3851">
                  <c:v>5367.0</c:v>
                </c:pt>
                <c:pt idx="3852">
                  <c:v>5366.0</c:v>
                </c:pt>
                <c:pt idx="3853">
                  <c:v>5365.0</c:v>
                </c:pt>
                <c:pt idx="3854">
                  <c:v>5363.0</c:v>
                </c:pt>
                <c:pt idx="3855">
                  <c:v>5361.25</c:v>
                </c:pt>
                <c:pt idx="3856">
                  <c:v>5360.0</c:v>
                </c:pt>
                <c:pt idx="3857">
                  <c:v>5359.75</c:v>
                </c:pt>
                <c:pt idx="3858">
                  <c:v>5359.0</c:v>
                </c:pt>
                <c:pt idx="3859">
                  <c:v>5357.5</c:v>
                </c:pt>
                <c:pt idx="3860">
                  <c:v>5356.25</c:v>
                </c:pt>
                <c:pt idx="3861">
                  <c:v>5354.5</c:v>
                </c:pt>
                <c:pt idx="3862">
                  <c:v>5352.25</c:v>
                </c:pt>
                <c:pt idx="3863">
                  <c:v>5351.5</c:v>
                </c:pt>
                <c:pt idx="3864">
                  <c:v>5349.5</c:v>
                </c:pt>
                <c:pt idx="3865">
                  <c:v>5348.75</c:v>
                </c:pt>
                <c:pt idx="3866">
                  <c:v>5347.75</c:v>
                </c:pt>
                <c:pt idx="3867">
                  <c:v>5346.0</c:v>
                </c:pt>
                <c:pt idx="3868">
                  <c:v>5344.0</c:v>
                </c:pt>
                <c:pt idx="3869">
                  <c:v>5343.25</c:v>
                </c:pt>
                <c:pt idx="3870">
                  <c:v>5341.75</c:v>
                </c:pt>
                <c:pt idx="3871">
                  <c:v>5340.0</c:v>
                </c:pt>
                <c:pt idx="3872">
                  <c:v>5338.5</c:v>
                </c:pt>
                <c:pt idx="3873">
                  <c:v>5338.0</c:v>
                </c:pt>
                <c:pt idx="3874">
                  <c:v>5337.25</c:v>
                </c:pt>
                <c:pt idx="3875">
                  <c:v>5336.5</c:v>
                </c:pt>
                <c:pt idx="3876">
                  <c:v>5334.5</c:v>
                </c:pt>
                <c:pt idx="3877">
                  <c:v>5333.5</c:v>
                </c:pt>
                <c:pt idx="3878">
                  <c:v>5333.0</c:v>
                </c:pt>
                <c:pt idx="3879">
                  <c:v>5331.5</c:v>
                </c:pt>
                <c:pt idx="3880">
                  <c:v>5329.75</c:v>
                </c:pt>
                <c:pt idx="3881">
                  <c:v>5328.5</c:v>
                </c:pt>
                <c:pt idx="3882">
                  <c:v>5327.75</c:v>
                </c:pt>
                <c:pt idx="3883">
                  <c:v>5327.25</c:v>
                </c:pt>
                <c:pt idx="3884">
                  <c:v>5325.0</c:v>
                </c:pt>
                <c:pt idx="3885">
                  <c:v>5323.5</c:v>
                </c:pt>
                <c:pt idx="3886">
                  <c:v>5321.75</c:v>
                </c:pt>
                <c:pt idx="3887">
                  <c:v>5321.0</c:v>
                </c:pt>
                <c:pt idx="3888">
                  <c:v>5319.5</c:v>
                </c:pt>
                <c:pt idx="3889">
                  <c:v>5318.5</c:v>
                </c:pt>
                <c:pt idx="3890">
                  <c:v>5317.75</c:v>
                </c:pt>
                <c:pt idx="3891">
                  <c:v>5315.5</c:v>
                </c:pt>
                <c:pt idx="3892">
                  <c:v>5315.25</c:v>
                </c:pt>
                <c:pt idx="3893">
                  <c:v>5313.75</c:v>
                </c:pt>
                <c:pt idx="3894">
                  <c:v>5312.75</c:v>
                </c:pt>
                <c:pt idx="3895">
                  <c:v>5311.75</c:v>
                </c:pt>
                <c:pt idx="3896">
                  <c:v>5309.25</c:v>
                </c:pt>
                <c:pt idx="3897">
                  <c:v>5306.75</c:v>
                </c:pt>
                <c:pt idx="3898">
                  <c:v>5305.25</c:v>
                </c:pt>
                <c:pt idx="3899">
                  <c:v>5303.75</c:v>
                </c:pt>
                <c:pt idx="3900">
                  <c:v>5302.75</c:v>
                </c:pt>
                <c:pt idx="3901">
                  <c:v>5300.75</c:v>
                </c:pt>
                <c:pt idx="3902">
                  <c:v>5299.0</c:v>
                </c:pt>
                <c:pt idx="3903">
                  <c:v>5297.25</c:v>
                </c:pt>
                <c:pt idx="3904">
                  <c:v>5295.75</c:v>
                </c:pt>
                <c:pt idx="3905">
                  <c:v>5294.25</c:v>
                </c:pt>
                <c:pt idx="3906">
                  <c:v>5291.75</c:v>
                </c:pt>
                <c:pt idx="3907">
                  <c:v>5291.5</c:v>
                </c:pt>
                <c:pt idx="3908">
                  <c:v>5290.0</c:v>
                </c:pt>
                <c:pt idx="3909">
                  <c:v>5288.75</c:v>
                </c:pt>
                <c:pt idx="3910">
                  <c:v>5286.75</c:v>
                </c:pt>
                <c:pt idx="3911">
                  <c:v>5285.5</c:v>
                </c:pt>
                <c:pt idx="3912">
                  <c:v>5284.5</c:v>
                </c:pt>
                <c:pt idx="3913">
                  <c:v>5283.0</c:v>
                </c:pt>
                <c:pt idx="3914">
                  <c:v>5281.0</c:v>
                </c:pt>
                <c:pt idx="3915">
                  <c:v>5279.5</c:v>
                </c:pt>
                <c:pt idx="3916">
                  <c:v>5277.25</c:v>
                </c:pt>
                <c:pt idx="3917">
                  <c:v>5275.25</c:v>
                </c:pt>
                <c:pt idx="3918">
                  <c:v>5274.5</c:v>
                </c:pt>
                <c:pt idx="3919">
                  <c:v>5273.75</c:v>
                </c:pt>
                <c:pt idx="3920">
                  <c:v>5272.5</c:v>
                </c:pt>
                <c:pt idx="3921">
                  <c:v>5270.25</c:v>
                </c:pt>
                <c:pt idx="3922">
                  <c:v>5268.75</c:v>
                </c:pt>
                <c:pt idx="3923">
                  <c:v>5267.5</c:v>
                </c:pt>
                <c:pt idx="3924">
                  <c:v>5265.25</c:v>
                </c:pt>
                <c:pt idx="3925">
                  <c:v>5264.25</c:v>
                </c:pt>
                <c:pt idx="3926">
                  <c:v>5263.75</c:v>
                </c:pt>
                <c:pt idx="3927">
                  <c:v>5261.75</c:v>
                </c:pt>
                <c:pt idx="3928">
                  <c:v>5259.75</c:v>
                </c:pt>
                <c:pt idx="3929">
                  <c:v>5257.75</c:v>
                </c:pt>
                <c:pt idx="3930">
                  <c:v>5255.0</c:v>
                </c:pt>
                <c:pt idx="3931">
                  <c:v>5253.0</c:v>
                </c:pt>
                <c:pt idx="3932">
                  <c:v>5251.75</c:v>
                </c:pt>
                <c:pt idx="3933">
                  <c:v>5250.5</c:v>
                </c:pt>
                <c:pt idx="3934">
                  <c:v>5247.75</c:v>
                </c:pt>
                <c:pt idx="3935">
                  <c:v>5246.0</c:v>
                </c:pt>
                <c:pt idx="3936">
                  <c:v>5244.25</c:v>
                </c:pt>
                <c:pt idx="3937">
                  <c:v>5243.5</c:v>
                </c:pt>
                <c:pt idx="3938">
                  <c:v>5241.5</c:v>
                </c:pt>
                <c:pt idx="3939">
                  <c:v>5241.0</c:v>
                </c:pt>
                <c:pt idx="3940">
                  <c:v>5238.75</c:v>
                </c:pt>
                <c:pt idx="3941">
                  <c:v>5237.75</c:v>
                </c:pt>
                <c:pt idx="3942">
                  <c:v>5235.25</c:v>
                </c:pt>
                <c:pt idx="3943">
                  <c:v>5234.0</c:v>
                </c:pt>
                <c:pt idx="3944">
                  <c:v>5231.25</c:v>
                </c:pt>
                <c:pt idx="3945">
                  <c:v>5229.75</c:v>
                </c:pt>
                <c:pt idx="3946">
                  <c:v>5226.5</c:v>
                </c:pt>
                <c:pt idx="3947">
                  <c:v>5225.25</c:v>
                </c:pt>
                <c:pt idx="3948">
                  <c:v>5223.25</c:v>
                </c:pt>
                <c:pt idx="3949">
                  <c:v>5222.25</c:v>
                </c:pt>
                <c:pt idx="3950">
                  <c:v>5219.0</c:v>
                </c:pt>
                <c:pt idx="3951">
                  <c:v>5217.5</c:v>
                </c:pt>
                <c:pt idx="3952">
                  <c:v>5216.5</c:v>
                </c:pt>
                <c:pt idx="3953">
                  <c:v>5215.5</c:v>
                </c:pt>
                <c:pt idx="3954">
                  <c:v>5213.75</c:v>
                </c:pt>
                <c:pt idx="3955">
                  <c:v>5211.75</c:v>
                </c:pt>
                <c:pt idx="3956">
                  <c:v>5210.0</c:v>
                </c:pt>
                <c:pt idx="3957">
                  <c:v>5206.75</c:v>
                </c:pt>
                <c:pt idx="3958">
                  <c:v>5204.5</c:v>
                </c:pt>
                <c:pt idx="3959">
                  <c:v>5202.5</c:v>
                </c:pt>
                <c:pt idx="3960">
                  <c:v>5201.0</c:v>
                </c:pt>
                <c:pt idx="3961">
                  <c:v>5199.25</c:v>
                </c:pt>
                <c:pt idx="3962">
                  <c:v>5197.25</c:v>
                </c:pt>
                <c:pt idx="3963">
                  <c:v>5193.75</c:v>
                </c:pt>
                <c:pt idx="3964">
                  <c:v>5191.75</c:v>
                </c:pt>
                <c:pt idx="3965">
                  <c:v>5189.25</c:v>
                </c:pt>
                <c:pt idx="3966">
                  <c:v>5188.25</c:v>
                </c:pt>
                <c:pt idx="3967">
                  <c:v>5186.5</c:v>
                </c:pt>
                <c:pt idx="3968">
                  <c:v>5184.5</c:v>
                </c:pt>
                <c:pt idx="3969">
                  <c:v>5182.75</c:v>
                </c:pt>
                <c:pt idx="3970">
                  <c:v>5181.0</c:v>
                </c:pt>
                <c:pt idx="3971">
                  <c:v>5180.25</c:v>
                </c:pt>
                <c:pt idx="3972">
                  <c:v>5178.5</c:v>
                </c:pt>
                <c:pt idx="3973">
                  <c:v>5177.0</c:v>
                </c:pt>
                <c:pt idx="3974">
                  <c:v>5175.0</c:v>
                </c:pt>
                <c:pt idx="3975">
                  <c:v>5173.0</c:v>
                </c:pt>
                <c:pt idx="3976">
                  <c:v>5169.5</c:v>
                </c:pt>
                <c:pt idx="3977">
                  <c:v>5167.75</c:v>
                </c:pt>
                <c:pt idx="3978">
                  <c:v>5165.5</c:v>
                </c:pt>
                <c:pt idx="3979">
                  <c:v>5164.75</c:v>
                </c:pt>
                <c:pt idx="3980">
                  <c:v>5163.25</c:v>
                </c:pt>
                <c:pt idx="3981">
                  <c:v>5161.0</c:v>
                </c:pt>
                <c:pt idx="3982">
                  <c:v>5158.75</c:v>
                </c:pt>
                <c:pt idx="3983">
                  <c:v>5156.5</c:v>
                </c:pt>
                <c:pt idx="3984">
                  <c:v>5154.75</c:v>
                </c:pt>
                <c:pt idx="3985">
                  <c:v>5152.25</c:v>
                </c:pt>
                <c:pt idx="3986">
                  <c:v>5149.5</c:v>
                </c:pt>
                <c:pt idx="3987">
                  <c:v>5148.25</c:v>
                </c:pt>
                <c:pt idx="3988">
                  <c:v>5146.25</c:v>
                </c:pt>
                <c:pt idx="3989">
                  <c:v>5144.75</c:v>
                </c:pt>
                <c:pt idx="3990">
                  <c:v>5142.0</c:v>
                </c:pt>
                <c:pt idx="3991">
                  <c:v>5139.5</c:v>
                </c:pt>
                <c:pt idx="3992">
                  <c:v>5137.25</c:v>
                </c:pt>
                <c:pt idx="3993">
                  <c:v>5134.5</c:v>
                </c:pt>
                <c:pt idx="3994">
                  <c:v>5131.25</c:v>
                </c:pt>
                <c:pt idx="3995">
                  <c:v>5128.25</c:v>
                </c:pt>
                <c:pt idx="3996">
                  <c:v>5126.25</c:v>
                </c:pt>
                <c:pt idx="3997">
                  <c:v>5124.5</c:v>
                </c:pt>
                <c:pt idx="3998">
                  <c:v>5122.75</c:v>
                </c:pt>
                <c:pt idx="3999">
                  <c:v>5121.25</c:v>
                </c:pt>
                <c:pt idx="4000">
                  <c:v>5120.25</c:v>
                </c:pt>
                <c:pt idx="4001">
                  <c:v>5117.5</c:v>
                </c:pt>
                <c:pt idx="4002">
                  <c:v>5115.5</c:v>
                </c:pt>
                <c:pt idx="4003">
                  <c:v>5113.25</c:v>
                </c:pt>
                <c:pt idx="4004">
                  <c:v>5111.5</c:v>
                </c:pt>
                <c:pt idx="4005">
                  <c:v>5109.0</c:v>
                </c:pt>
                <c:pt idx="4006">
                  <c:v>5106.25</c:v>
                </c:pt>
                <c:pt idx="4007">
                  <c:v>5103.25</c:v>
                </c:pt>
                <c:pt idx="4008">
                  <c:v>5100.75</c:v>
                </c:pt>
                <c:pt idx="4009">
                  <c:v>5098.5</c:v>
                </c:pt>
                <c:pt idx="4010">
                  <c:v>5094.5</c:v>
                </c:pt>
                <c:pt idx="4011">
                  <c:v>5093.75</c:v>
                </c:pt>
                <c:pt idx="4012">
                  <c:v>5091.5</c:v>
                </c:pt>
                <c:pt idx="4013">
                  <c:v>5088.5</c:v>
                </c:pt>
                <c:pt idx="4014">
                  <c:v>5085.5</c:v>
                </c:pt>
                <c:pt idx="4015">
                  <c:v>5082.25</c:v>
                </c:pt>
                <c:pt idx="4016">
                  <c:v>5078.75</c:v>
                </c:pt>
                <c:pt idx="4017">
                  <c:v>5077.25</c:v>
                </c:pt>
                <c:pt idx="4018">
                  <c:v>5076.0</c:v>
                </c:pt>
                <c:pt idx="4019">
                  <c:v>5074.0</c:v>
                </c:pt>
                <c:pt idx="4020">
                  <c:v>5071.25</c:v>
                </c:pt>
                <c:pt idx="4021">
                  <c:v>5069.5</c:v>
                </c:pt>
                <c:pt idx="4022">
                  <c:v>5066.0</c:v>
                </c:pt>
                <c:pt idx="4023">
                  <c:v>5063.25</c:v>
                </c:pt>
                <c:pt idx="4024">
                  <c:v>5059.75</c:v>
                </c:pt>
                <c:pt idx="4025">
                  <c:v>5058.0</c:v>
                </c:pt>
                <c:pt idx="4026">
                  <c:v>5055.5</c:v>
                </c:pt>
                <c:pt idx="4027">
                  <c:v>5052.75</c:v>
                </c:pt>
                <c:pt idx="4028">
                  <c:v>5050.0</c:v>
                </c:pt>
                <c:pt idx="4029">
                  <c:v>5048.5</c:v>
                </c:pt>
                <c:pt idx="4030">
                  <c:v>5046.0</c:v>
                </c:pt>
                <c:pt idx="4031">
                  <c:v>5043.75</c:v>
                </c:pt>
                <c:pt idx="4032">
                  <c:v>5041.75</c:v>
                </c:pt>
                <c:pt idx="4033">
                  <c:v>5040.25</c:v>
                </c:pt>
                <c:pt idx="4034">
                  <c:v>5037.25</c:v>
                </c:pt>
                <c:pt idx="4035">
                  <c:v>5034.5</c:v>
                </c:pt>
                <c:pt idx="4036">
                  <c:v>5032.75</c:v>
                </c:pt>
                <c:pt idx="4037">
                  <c:v>5030.75</c:v>
                </c:pt>
                <c:pt idx="4038">
                  <c:v>5026.75</c:v>
                </c:pt>
                <c:pt idx="4039">
                  <c:v>5024.0</c:v>
                </c:pt>
                <c:pt idx="4040">
                  <c:v>5021.0</c:v>
                </c:pt>
                <c:pt idx="4041">
                  <c:v>5018.25</c:v>
                </c:pt>
                <c:pt idx="4042">
                  <c:v>5016.75</c:v>
                </c:pt>
                <c:pt idx="4043">
                  <c:v>5013.25</c:v>
                </c:pt>
                <c:pt idx="4044">
                  <c:v>5010.25</c:v>
                </c:pt>
                <c:pt idx="4045">
                  <c:v>5008.0</c:v>
                </c:pt>
                <c:pt idx="4046">
                  <c:v>5005.5</c:v>
                </c:pt>
                <c:pt idx="4047">
                  <c:v>5003.5</c:v>
                </c:pt>
                <c:pt idx="4048">
                  <c:v>5002.5</c:v>
                </c:pt>
                <c:pt idx="4049">
                  <c:v>5000.0</c:v>
                </c:pt>
                <c:pt idx="4050">
                  <c:v>4997.5</c:v>
                </c:pt>
                <c:pt idx="4051">
                  <c:v>4995.75</c:v>
                </c:pt>
                <c:pt idx="4052">
                  <c:v>4993.75</c:v>
                </c:pt>
                <c:pt idx="4053">
                  <c:v>4991.25</c:v>
                </c:pt>
                <c:pt idx="4054">
                  <c:v>4990.5</c:v>
                </c:pt>
                <c:pt idx="4055">
                  <c:v>4988.75</c:v>
                </c:pt>
                <c:pt idx="4056">
                  <c:v>4986.25</c:v>
                </c:pt>
                <c:pt idx="4057">
                  <c:v>4985.0</c:v>
                </c:pt>
                <c:pt idx="4058">
                  <c:v>4983.5</c:v>
                </c:pt>
                <c:pt idx="4059">
                  <c:v>4980.75</c:v>
                </c:pt>
                <c:pt idx="4060">
                  <c:v>4978.25</c:v>
                </c:pt>
                <c:pt idx="4061">
                  <c:v>4976.0</c:v>
                </c:pt>
                <c:pt idx="4062">
                  <c:v>4974.0</c:v>
                </c:pt>
                <c:pt idx="4063">
                  <c:v>4972.75</c:v>
                </c:pt>
                <c:pt idx="4064">
                  <c:v>4970.75</c:v>
                </c:pt>
                <c:pt idx="4065">
                  <c:v>4968.75</c:v>
                </c:pt>
                <c:pt idx="4066">
                  <c:v>4967.5</c:v>
                </c:pt>
                <c:pt idx="4067">
                  <c:v>4965.0</c:v>
                </c:pt>
                <c:pt idx="4068">
                  <c:v>4961.75</c:v>
                </c:pt>
                <c:pt idx="4069">
                  <c:v>4960.5</c:v>
                </c:pt>
                <c:pt idx="4070">
                  <c:v>4960.0</c:v>
                </c:pt>
                <c:pt idx="4071">
                  <c:v>4958.75</c:v>
                </c:pt>
                <c:pt idx="4072">
                  <c:v>4957.25</c:v>
                </c:pt>
                <c:pt idx="4073">
                  <c:v>4955.5</c:v>
                </c:pt>
                <c:pt idx="4074">
                  <c:v>4954.25</c:v>
                </c:pt>
                <c:pt idx="4075">
                  <c:v>4951.75</c:v>
                </c:pt>
                <c:pt idx="4076">
                  <c:v>4950.5</c:v>
                </c:pt>
                <c:pt idx="4077">
                  <c:v>4949.0</c:v>
                </c:pt>
                <c:pt idx="4078">
                  <c:v>4947.5</c:v>
                </c:pt>
                <c:pt idx="4079">
                  <c:v>4945.5</c:v>
                </c:pt>
                <c:pt idx="4080">
                  <c:v>4944.25</c:v>
                </c:pt>
                <c:pt idx="4081">
                  <c:v>4942.75</c:v>
                </c:pt>
                <c:pt idx="4082">
                  <c:v>4941.0</c:v>
                </c:pt>
                <c:pt idx="4083">
                  <c:v>4938.25</c:v>
                </c:pt>
                <c:pt idx="4084">
                  <c:v>4936.75</c:v>
                </c:pt>
                <c:pt idx="4085">
                  <c:v>4934.75</c:v>
                </c:pt>
                <c:pt idx="4086">
                  <c:v>4932.75</c:v>
                </c:pt>
                <c:pt idx="4087">
                  <c:v>4930.25</c:v>
                </c:pt>
                <c:pt idx="4088">
                  <c:v>4927.25</c:v>
                </c:pt>
                <c:pt idx="4089">
                  <c:v>4926.25</c:v>
                </c:pt>
                <c:pt idx="4090">
                  <c:v>4925.25</c:v>
                </c:pt>
                <c:pt idx="4091">
                  <c:v>4924.0</c:v>
                </c:pt>
                <c:pt idx="4092">
                  <c:v>4923.0</c:v>
                </c:pt>
                <c:pt idx="4093">
                  <c:v>4920.5</c:v>
                </c:pt>
                <c:pt idx="4094">
                  <c:v>4917.75</c:v>
                </c:pt>
                <c:pt idx="4095">
                  <c:v>4915.5</c:v>
                </c:pt>
                <c:pt idx="4096">
                  <c:v>4914.25</c:v>
                </c:pt>
                <c:pt idx="4097">
                  <c:v>4913.0</c:v>
                </c:pt>
                <c:pt idx="4098">
                  <c:v>4911.25</c:v>
                </c:pt>
                <c:pt idx="4099">
                  <c:v>4909.0</c:v>
                </c:pt>
                <c:pt idx="4100">
                  <c:v>4908.5</c:v>
                </c:pt>
                <c:pt idx="4101">
                  <c:v>4906.5</c:v>
                </c:pt>
                <c:pt idx="4102">
                  <c:v>4904.25</c:v>
                </c:pt>
                <c:pt idx="4103">
                  <c:v>4902.75</c:v>
                </c:pt>
                <c:pt idx="4104">
                  <c:v>4902.0</c:v>
                </c:pt>
                <c:pt idx="4105">
                  <c:v>4900.75</c:v>
                </c:pt>
                <c:pt idx="4106">
                  <c:v>4899.75</c:v>
                </c:pt>
                <c:pt idx="4107">
                  <c:v>4898.25</c:v>
                </c:pt>
                <c:pt idx="4108">
                  <c:v>4896.75</c:v>
                </c:pt>
                <c:pt idx="4109">
                  <c:v>4895.0</c:v>
                </c:pt>
                <c:pt idx="4110">
                  <c:v>4892.5</c:v>
                </c:pt>
                <c:pt idx="4111">
                  <c:v>4891.0</c:v>
                </c:pt>
                <c:pt idx="4112">
                  <c:v>4890.0</c:v>
                </c:pt>
                <c:pt idx="4113">
                  <c:v>4887.25</c:v>
                </c:pt>
                <c:pt idx="4114">
                  <c:v>4884.75</c:v>
                </c:pt>
                <c:pt idx="4115">
                  <c:v>4882.5</c:v>
                </c:pt>
                <c:pt idx="4116">
                  <c:v>4881.5</c:v>
                </c:pt>
                <c:pt idx="4117">
                  <c:v>4879.25</c:v>
                </c:pt>
                <c:pt idx="4118">
                  <c:v>4877.0</c:v>
                </c:pt>
                <c:pt idx="4119">
                  <c:v>4875.0</c:v>
                </c:pt>
                <c:pt idx="4120">
                  <c:v>4873.75</c:v>
                </c:pt>
                <c:pt idx="4121">
                  <c:v>4871.5</c:v>
                </c:pt>
                <c:pt idx="4122">
                  <c:v>4868.25</c:v>
                </c:pt>
                <c:pt idx="4123">
                  <c:v>4866.75</c:v>
                </c:pt>
                <c:pt idx="4124">
                  <c:v>4864.5</c:v>
                </c:pt>
                <c:pt idx="4125">
                  <c:v>4863.0</c:v>
                </c:pt>
                <c:pt idx="4126">
                  <c:v>4860.75</c:v>
                </c:pt>
                <c:pt idx="4127">
                  <c:v>4859.5</c:v>
                </c:pt>
                <c:pt idx="4128">
                  <c:v>4856.5</c:v>
                </c:pt>
                <c:pt idx="4129">
                  <c:v>4855.5</c:v>
                </c:pt>
                <c:pt idx="4130">
                  <c:v>4853.0</c:v>
                </c:pt>
                <c:pt idx="4131">
                  <c:v>4852.25</c:v>
                </c:pt>
                <c:pt idx="4132">
                  <c:v>4851.0</c:v>
                </c:pt>
                <c:pt idx="4133">
                  <c:v>4849.75</c:v>
                </c:pt>
                <c:pt idx="4134">
                  <c:v>4847.25</c:v>
                </c:pt>
                <c:pt idx="4135">
                  <c:v>4845.25</c:v>
                </c:pt>
                <c:pt idx="4136">
                  <c:v>4844.0</c:v>
                </c:pt>
                <c:pt idx="4137">
                  <c:v>4843.0</c:v>
                </c:pt>
                <c:pt idx="4138">
                  <c:v>4842.25</c:v>
                </c:pt>
                <c:pt idx="4139">
                  <c:v>4840.5</c:v>
                </c:pt>
                <c:pt idx="4140">
                  <c:v>4838.0</c:v>
                </c:pt>
                <c:pt idx="4141">
                  <c:v>4836.25</c:v>
                </c:pt>
                <c:pt idx="4142">
                  <c:v>4834.25</c:v>
                </c:pt>
                <c:pt idx="4143">
                  <c:v>4833.0</c:v>
                </c:pt>
                <c:pt idx="4144">
                  <c:v>4831.5</c:v>
                </c:pt>
                <c:pt idx="4145">
                  <c:v>4830.5</c:v>
                </c:pt>
                <c:pt idx="4146">
                  <c:v>4829.5</c:v>
                </c:pt>
                <c:pt idx="4147">
                  <c:v>4828.25</c:v>
                </c:pt>
                <c:pt idx="4148">
                  <c:v>4826.75</c:v>
                </c:pt>
                <c:pt idx="4149">
                  <c:v>4825.5</c:v>
                </c:pt>
                <c:pt idx="4150">
                  <c:v>4824.0</c:v>
                </c:pt>
                <c:pt idx="4151">
                  <c:v>4822.0</c:v>
                </c:pt>
                <c:pt idx="4152">
                  <c:v>4821.0</c:v>
                </c:pt>
                <c:pt idx="4153">
                  <c:v>4819.0</c:v>
                </c:pt>
                <c:pt idx="4154">
                  <c:v>4816.75</c:v>
                </c:pt>
                <c:pt idx="4155">
                  <c:v>4814.25</c:v>
                </c:pt>
                <c:pt idx="4156">
                  <c:v>4812.5</c:v>
                </c:pt>
                <c:pt idx="4157">
                  <c:v>4811.0</c:v>
                </c:pt>
                <c:pt idx="4158">
                  <c:v>4809.25</c:v>
                </c:pt>
                <c:pt idx="4159">
                  <c:v>4807.0</c:v>
                </c:pt>
                <c:pt idx="4160">
                  <c:v>4805.25</c:v>
                </c:pt>
                <c:pt idx="4161">
                  <c:v>4803.0</c:v>
                </c:pt>
                <c:pt idx="4162">
                  <c:v>4800.5</c:v>
                </c:pt>
                <c:pt idx="4163">
                  <c:v>4798.5</c:v>
                </c:pt>
                <c:pt idx="4164">
                  <c:v>4795.5</c:v>
                </c:pt>
                <c:pt idx="4165">
                  <c:v>4794.0</c:v>
                </c:pt>
                <c:pt idx="4166">
                  <c:v>4791.0</c:v>
                </c:pt>
                <c:pt idx="4167">
                  <c:v>4788.5</c:v>
                </c:pt>
                <c:pt idx="4168">
                  <c:v>4785.75</c:v>
                </c:pt>
                <c:pt idx="4169">
                  <c:v>4782.0</c:v>
                </c:pt>
                <c:pt idx="4170">
                  <c:v>4780.5</c:v>
                </c:pt>
                <c:pt idx="4171">
                  <c:v>4779.25</c:v>
                </c:pt>
                <c:pt idx="4172">
                  <c:v>4778.25</c:v>
                </c:pt>
                <c:pt idx="4173">
                  <c:v>4775.25</c:v>
                </c:pt>
                <c:pt idx="4174">
                  <c:v>4773.5</c:v>
                </c:pt>
                <c:pt idx="4175">
                  <c:v>4772.75</c:v>
                </c:pt>
                <c:pt idx="4176">
                  <c:v>4770.5</c:v>
                </c:pt>
                <c:pt idx="4177">
                  <c:v>4767.5</c:v>
                </c:pt>
                <c:pt idx="4178">
                  <c:v>4764.5</c:v>
                </c:pt>
                <c:pt idx="4179">
                  <c:v>4762.25</c:v>
                </c:pt>
                <c:pt idx="4180">
                  <c:v>4759.75</c:v>
                </c:pt>
                <c:pt idx="4181">
                  <c:v>4757.5</c:v>
                </c:pt>
                <c:pt idx="4182">
                  <c:v>4757.0</c:v>
                </c:pt>
                <c:pt idx="4183">
                  <c:v>4754.75</c:v>
                </c:pt>
                <c:pt idx="4184">
                  <c:v>4753.25</c:v>
                </c:pt>
                <c:pt idx="4185">
                  <c:v>4749.25</c:v>
                </c:pt>
                <c:pt idx="4186">
                  <c:v>4747.75</c:v>
                </c:pt>
                <c:pt idx="4187">
                  <c:v>4745.5</c:v>
                </c:pt>
                <c:pt idx="4188">
                  <c:v>4742.75</c:v>
                </c:pt>
                <c:pt idx="4189">
                  <c:v>4740.75</c:v>
                </c:pt>
                <c:pt idx="4190">
                  <c:v>4738.5</c:v>
                </c:pt>
                <c:pt idx="4191">
                  <c:v>4736.75</c:v>
                </c:pt>
                <c:pt idx="4192">
                  <c:v>4733.75</c:v>
                </c:pt>
                <c:pt idx="4193">
                  <c:v>4732.25</c:v>
                </c:pt>
                <c:pt idx="4194">
                  <c:v>4729.25</c:v>
                </c:pt>
                <c:pt idx="4195">
                  <c:v>4728.0</c:v>
                </c:pt>
                <c:pt idx="4196">
                  <c:v>4725.0</c:v>
                </c:pt>
                <c:pt idx="4197">
                  <c:v>4723.0</c:v>
                </c:pt>
                <c:pt idx="4198">
                  <c:v>4720.5</c:v>
                </c:pt>
                <c:pt idx="4199">
                  <c:v>4716.5</c:v>
                </c:pt>
                <c:pt idx="4200">
                  <c:v>4713.5</c:v>
                </c:pt>
                <c:pt idx="4201">
                  <c:v>4711.0</c:v>
                </c:pt>
                <c:pt idx="4202">
                  <c:v>4708.75</c:v>
                </c:pt>
                <c:pt idx="4203">
                  <c:v>4706.25</c:v>
                </c:pt>
                <c:pt idx="4204">
                  <c:v>4703.25</c:v>
                </c:pt>
                <c:pt idx="4205">
                  <c:v>4701.75</c:v>
                </c:pt>
                <c:pt idx="4206">
                  <c:v>4700.5</c:v>
                </c:pt>
                <c:pt idx="4207">
                  <c:v>4698.25</c:v>
                </c:pt>
                <c:pt idx="4208">
                  <c:v>4696.0</c:v>
                </c:pt>
                <c:pt idx="4209">
                  <c:v>4693.0</c:v>
                </c:pt>
                <c:pt idx="4210">
                  <c:v>4689.5</c:v>
                </c:pt>
                <c:pt idx="4211">
                  <c:v>4687.5</c:v>
                </c:pt>
                <c:pt idx="4212">
                  <c:v>4684.75</c:v>
                </c:pt>
                <c:pt idx="4213">
                  <c:v>4682.75</c:v>
                </c:pt>
                <c:pt idx="4214">
                  <c:v>4679.75</c:v>
                </c:pt>
                <c:pt idx="4215">
                  <c:v>4676.25</c:v>
                </c:pt>
                <c:pt idx="4216">
                  <c:v>4672.0</c:v>
                </c:pt>
                <c:pt idx="4217">
                  <c:v>4667.5</c:v>
                </c:pt>
                <c:pt idx="4218">
                  <c:v>4664.25</c:v>
                </c:pt>
                <c:pt idx="4219">
                  <c:v>4661.0</c:v>
                </c:pt>
                <c:pt idx="4220">
                  <c:v>4658.5</c:v>
                </c:pt>
                <c:pt idx="4221">
                  <c:v>4656.5</c:v>
                </c:pt>
                <c:pt idx="4222">
                  <c:v>4653.75</c:v>
                </c:pt>
                <c:pt idx="4223">
                  <c:v>4650.75</c:v>
                </c:pt>
                <c:pt idx="4224">
                  <c:v>4647.25</c:v>
                </c:pt>
                <c:pt idx="4225">
                  <c:v>4645.25</c:v>
                </c:pt>
                <c:pt idx="4226">
                  <c:v>4641.25</c:v>
                </c:pt>
                <c:pt idx="4227">
                  <c:v>4639.0</c:v>
                </c:pt>
                <c:pt idx="4228">
                  <c:v>4635.25</c:v>
                </c:pt>
                <c:pt idx="4229">
                  <c:v>4631.0</c:v>
                </c:pt>
                <c:pt idx="4230">
                  <c:v>4628.5</c:v>
                </c:pt>
                <c:pt idx="4231">
                  <c:v>4624.5</c:v>
                </c:pt>
                <c:pt idx="4232">
                  <c:v>4623.0</c:v>
                </c:pt>
                <c:pt idx="4233">
                  <c:v>4620.0</c:v>
                </c:pt>
                <c:pt idx="4234">
                  <c:v>4615.5</c:v>
                </c:pt>
                <c:pt idx="4235">
                  <c:v>4613.25</c:v>
                </c:pt>
                <c:pt idx="4236">
                  <c:v>4609.75</c:v>
                </c:pt>
                <c:pt idx="4237">
                  <c:v>4607.5</c:v>
                </c:pt>
                <c:pt idx="4238">
                  <c:v>4605.25</c:v>
                </c:pt>
                <c:pt idx="4239">
                  <c:v>4602.5</c:v>
                </c:pt>
                <c:pt idx="4240">
                  <c:v>4600.0</c:v>
                </c:pt>
                <c:pt idx="4241">
                  <c:v>4597.5</c:v>
                </c:pt>
                <c:pt idx="4242">
                  <c:v>4595.0</c:v>
                </c:pt>
                <c:pt idx="4243">
                  <c:v>4592.75</c:v>
                </c:pt>
                <c:pt idx="4244">
                  <c:v>4591.0</c:v>
                </c:pt>
                <c:pt idx="4245">
                  <c:v>4590.0</c:v>
                </c:pt>
                <c:pt idx="4246">
                  <c:v>4586.75</c:v>
                </c:pt>
                <c:pt idx="4247">
                  <c:v>4585.0</c:v>
                </c:pt>
                <c:pt idx="4248">
                  <c:v>4581.75</c:v>
                </c:pt>
                <c:pt idx="4249">
                  <c:v>4579.75</c:v>
                </c:pt>
                <c:pt idx="4250">
                  <c:v>4577.5</c:v>
                </c:pt>
                <c:pt idx="4251">
                  <c:v>4576.0</c:v>
                </c:pt>
                <c:pt idx="4252">
                  <c:v>4573.25</c:v>
                </c:pt>
                <c:pt idx="4253">
                  <c:v>4572.0</c:v>
                </c:pt>
                <c:pt idx="4254">
                  <c:v>4569.5</c:v>
                </c:pt>
                <c:pt idx="4255">
                  <c:v>4567.5</c:v>
                </c:pt>
                <c:pt idx="4256">
                  <c:v>4564.75</c:v>
                </c:pt>
                <c:pt idx="4257">
                  <c:v>4562.0</c:v>
                </c:pt>
                <c:pt idx="4258">
                  <c:v>4560.5</c:v>
                </c:pt>
                <c:pt idx="4259">
                  <c:v>4558.5</c:v>
                </c:pt>
                <c:pt idx="4260">
                  <c:v>4555.25</c:v>
                </c:pt>
                <c:pt idx="4261">
                  <c:v>4552.25</c:v>
                </c:pt>
                <c:pt idx="4262">
                  <c:v>4549.5</c:v>
                </c:pt>
                <c:pt idx="4263">
                  <c:v>4548.75</c:v>
                </c:pt>
                <c:pt idx="4264">
                  <c:v>4546.25</c:v>
                </c:pt>
                <c:pt idx="4265">
                  <c:v>4543.5</c:v>
                </c:pt>
                <c:pt idx="4266">
                  <c:v>4540.25</c:v>
                </c:pt>
                <c:pt idx="4267">
                  <c:v>4537.5</c:v>
                </c:pt>
                <c:pt idx="4268">
                  <c:v>4533.75</c:v>
                </c:pt>
                <c:pt idx="4269">
                  <c:v>4532.25</c:v>
                </c:pt>
                <c:pt idx="4270">
                  <c:v>4526.25</c:v>
                </c:pt>
                <c:pt idx="4271">
                  <c:v>4523.5</c:v>
                </c:pt>
                <c:pt idx="4272">
                  <c:v>4521.25</c:v>
                </c:pt>
                <c:pt idx="4273">
                  <c:v>4516.75</c:v>
                </c:pt>
                <c:pt idx="4274">
                  <c:v>4514.75</c:v>
                </c:pt>
                <c:pt idx="4275">
                  <c:v>4513.0</c:v>
                </c:pt>
                <c:pt idx="4276">
                  <c:v>4509.75</c:v>
                </c:pt>
                <c:pt idx="4277">
                  <c:v>4506.25</c:v>
                </c:pt>
                <c:pt idx="4278">
                  <c:v>4504.25</c:v>
                </c:pt>
                <c:pt idx="4279">
                  <c:v>4502.0</c:v>
                </c:pt>
                <c:pt idx="4280">
                  <c:v>4497.25</c:v>
                </c:pt>
                <c:pt idx="4281">
                  <c:v>4495.0</c:v>
                </c:pt>
                <c:pt idx="4282">
                  <c:v>4493.75</c:v>
                </c:pt>
                <c:pt idx="4283">
                  <c:v>4490.5</c:v>
                </c:pt>
                <c:pt idx="4284">
                  <c:v>4487.5</c:v>
                </c:pt>
                <c:pt idx="4285">
                  <c:v>4485.5</c:v>
                </c:pt>
                <c:pt idx="4286">
                  <c:v>4482.75</c:v>
                </c:pt>
                <c:pt idx="4287">
                  <c:v>4479.5</c:v>
                </c:pt>
                <c:pt idx="4288">
                  <c:v>4476.75</c:v>
                </c:pt>
                <c:pt idx="4289">
                  <c:v>4474.0</c:v>
                </c:pt>
                <c:pt idx="4290">
                  <c:v>4470.0</c:v>
                </c:pt>
                <c:pt idx="4291">
                  <c:v>4468.0</c:v>
                </c:pt>
                <c:pt idx="4292">
                  <c:v>4465.5</c:v>
                </c:pt>
                <c:pt idx="4293">
                  <c:v>4463.0</c:v>
                </c:pt>
                <c:pt idx="4294">
                  <c:v>4461.0</c:v>
                </c:pt>
                <c:pt idx="4295">
                  <c:v>4458.75</c:v>
                </c:pt>
                <c:pt idx="4296">
                  <c:v>4456.25</c:v>
                </c:pt>
                <c:pt idx="4297">
                  <c:v>4453.75</c:v>
                </c:pt>
                <c:pt idx="4298">
                  <c:v>4451.25</c:v>
                </c:pt>
                <c:pt idx="4299">
                  <c:v>4448.75</c:v>
                </c:pt>
                <c:pt idx="4300">
                  <c:v>4445.75</c:v>
                </c:pt>
                <c:pt idx="4301">
                  <c:v>4443.75</c:v>
                </c:pt>
                <c:pt idx="4302">
                  <c:v>4439.5</c:v>
                </c:pt>
                <c:pt idx="4303">
                  <c:v>4436.0</c:v>
                </c:pt>
                <c:pt idx="4304">
                  <c:v>4434.25</c:v>
                </c:pt>
                <c:pt idx="4305">
                  <c:v>4432.75</c:v>
                </c:pt>
                <c:pt idx="4306">
                  <c:v>4429.25</c:v>
                </c:pt>
                <c:pt idx="4307">
                  <c:v>4427.0</c:v>
                </c:pt>
                <c:pt idx="4308">
                  <c:v>4423.75</c:v>
                </c:pt>
                <c:pt idx="4309">
                  <c:v>4421.5</c:v>
                </c:pt>
                <c:pt idx="4310">
                  <c:v>4419.25</c:v>
                </c:pt>
                <c:pt idx="4311">
                  <c:v>4417.5</c:v>
                </c:pt>
                <c:pt idx="4312">
                  <c:v>4414.75</c:v>
                </c:pt>
                <c:pt idx="4313">
                  <c:v>4412.5</c:v>
                </c:pt>
                <c:pt idx="4314">
                  <c:v>4409.75</c:v>
                </c:pt>
                <c:pt idx="4315">
                  <c:v>4405.5</c:v>
                </c:pt>
                <c:pt idx="4316">
                  <c:v>4402.25</c:v>
                </c:pt>
                <c:pt idx="4317">
                  <c:v>4398.5</c:v>
                </c:pt>
                <c:pt idx="4318">
                  <c:v>4396.75</c:v>
                </c:pt>
                <c:pt idx="4319">
                  <c:v>4394.25</c:v>
                </c:pt>
                <c:pt idx="4320">
                  <c:v>4392.0</c:v>
                </c:pt>
                <c:pt idx="4321">
                  <c:v>4390.0</c:v>
                </c:pt>
                <c:pt idx="4322">
                  <c:v>4388.0</c:v>
                </c:pt>
                <c:pt idx="4323">
                  <c:v>4386.75</c:v>
                </c:pt>
                <c:pt idx="4324">
                  <c:v>4385.0</c:v>
                </c:pt>
                <c:pt idx="4325">
                  <c:v>4382.75</c:v>
                </c:pt>
                <c:pt idx="4326">
                  <c:v>4380.5</c:v>
                </c:pt>
                <c:pt idx="4327">
                  <c:v>4378.25</c:v>
                </c:pt>
                <c:pt idx="4328">
                  <c:v>4373.0</c:v>
                </c:pt>
                <c:pt idx="4329">
                  <c:v>4369.75</c:v>
                </c:pt>
                <c:pt idx="4330">
                  <c:v>4367.0</c:v>
                </c:pt>
                <c:pt idx="4331">
                  <c:v>4364.25</c:v>
                </c:pt>
                <c:pt idx="4332">
                  <c:v>4363.5</c:v>
                </c:pt>
                <c:pt idx="4333">
                  <c:v>4361.0</c:v>
                </c:pt>
                <c:pt idx="4334">
                  <c:v>4358.75</c:v>
                </c:pt>
                <c:pt idx="4335">
                  <c:v>4356.0</c:v>
                </c:pt>
                <c:pt idx="4336">
                  <c:v>4352.5</c:v>
                </c:pt>
                <c:pt idx="4337">
                  <c:v>4351.25</c:v>
                </c:pt>
                <c:pt idx="4338">
                  <c:v>4349.5</c:v>
                </c:pt>
                <c:pt idx="4339">
                  <c:v>4347.25</c:v>
                </c:pt>
                <c:pt idx="4340">
                  <c:v>4344.75</c:v>
                </c:pt>
                <c:pt idx="4341">
                  <c:v>4343.0</c:v>
                </c:pt>
                <c:pt idx="4342">
                  <c:v>4338.25</c:v>
                </c:pt>
                <c:pt idx="4343">
                  <c:v>4336.0</c:v>
                </c:pt>
                <c:pt idx="4344">
                  <c:v>4332.75</c:v>
                </c:pt>
                <c:pt idx="4345">
                  <c:v>4331.0</c:v>
                </c:pt>
                <c:pt idx="4346">
                  <c:v>4328.0</c:v>
                </c:pt>
                <c:pt idx="4347">
                  <c:v>4325.0</c:v>
                </c:pt>
                <c:pt idx="4348">
                  <c:v>4323.25</c:v>
                </c:pt>
                <c:pt idx="4349">
                  <c:v>4320.5</c:v>
                </c:pt>
                <c:pt idx="4350">
                  <c:v>4316.0</c:v>
                </c:pt>
                <c:pt idx="4351">
                  <c:v>4313.0</c:v>
                </c:pt>
                <c:pt idx="4352">
                  <c:v>4310.0</c:v>
                </c:pt>
                <c:pt idx="4353">
                  <c:v>4308.0</c:v>
                </c:pt>
                <c:pt idx="4354">
                  <c:v>4305.75</c:v>
                </c:pt>
                <c:pt idx="4355">
                  <c:v>4303.25</c:v>
                </c:pt>
                <c:pt idx="4356">
                  <c:v>4300.75</c:v>
                </c:pt>
                <c:pt idx="4357">
                  <c:v>4297.5</c:v>
                </c:pt>
                <c:pt idx="4358">
                  <c:v>4294.0</c:v>
                </c:pt>
                <c:pt idx="4359">
                  <c:v>4291.25</c:v>
                </c:pt>
                <c:pt idx="4360">
                  <c:v>4285.25</c:v>
                </c:pt>
                <c:pt idx="4361">
                  <c:v>4282.5</c:v>
                </c:pt>
                <c:pt idx="4362">
                  <c:v>4278.5</c:v>
                </c:pt>
                <c:pt idx="4363">
                  <c:v>4275.0</c:v>
                </c:pt>
                <c:pt idx="4364">
                  <c:v>4271.0</c:v>
                </c:pt>
                <c:pt idx="4365">
                  <c:v>4267.25</c:v>
                </c:pt>
                <c:pt idx="4366">
                  <c:v>4263.0</c:v>
                </c:pt>
                <c:pt idx="4367">
                  <c:v>4259.5</c:v>
                </c:pt>
                <c:pt idx="4368">
                  <c:v>4257.25</c:v>
                </c:pt>
                <c:pt idx="4369">
                  <c:v>4253.75</c:v>
                </c:pt>
                <c:pt idx="4370">
                  <c:v>4250.75</c:v>
                </c:pt>
                <c:pt idx="4371">
                  <c:v>4248.0</c:v>
                </c:pt>
                <c:pt idx="4372">
                  <c:v>4244.5</c:v>
                </c:pt>
                <c:pt idx="4373">
                  <c:v>4242.0</c:v>
                </c:pt>
                <c:pt idx="4374">
                  <c:v>4238.0</c:v>
                </c:pt>
                <c:pt idx="4375">
                  <c:v>4235.75</c:v>
                </c:pt>
                <c:pt idx="4376">
                  <c:v>4230.5</c:v>
                </c:pt>
                <c:pt idx="4377">
                  <c:v>4227.5</c:v>
                </c:pt>
                <c:pt idx="4378">
                  <c:v>4225.5</c:v>
                </c:pt>
                <c:pt idx="4379">
                  <c:v>4223.5</c:v>
                </c:pt>
                <c:pt idx="4380">
                  <c:v>4220.75</c:v>
                </c:pt>
                <c:pt idx="4381">
                  <c:v>4216.75</c:v>
                </c:pt>
                <c:pt idx="4382">
                  <c:v>4214.0</c:v>
                </c:pt>
                <c:pt idx="4383">
                  <c:v>4211.5</c:v>
                </c:pt>
                <c:pt idx="4384">
                  <c:v>4208.25</c:v>
                </c:pt>
                <c:pt idx="4385">
                  <c:v>4205.25</c:v>
                </c:pt>
                <c:pt idx="4386">
                  <c:v>4203.25</c:v>
                </c:pt>
                <c:pt idx="4387">
                  <c:v>4198.25</c:v>
                </c:pt>
                <c:pt idx="4388">
                  <c:v>4195.5</c:v>
                </c:pt>
                <c:pt idx="4389">
                  <c:v>4192.0</c:v>
                </c:pt>
                <c:pt idx="4390">
                  <c:v>4189.75</c:v>
                </c:pt>
                <c:pt idx="4391">
                  <c:v>4187.5</c:v>
                </c:pt>
                <c:pt idx="4392">
                  <c:v>4183.75</c:v>
                </c:pt>
                <c:pt idx="4393">
                  <c:v>4181.5</c:v>
                </c:pt>
                <c:pt idx="4394">
                  <c:v>4178.25</c:v>
                </c:pt>
                <c:pt idx="4395">
                  <c:v>4174.5</c:v>
                </c:pt>
                <c:pt idx="4396">
                  <c:v>4172.5</c:v>
                </c:pt>
                <c:pt idx="4397">
                  <c:v>4171.0</c:v>
                </c:pt>
                <c:pt idx="4398">
                  <c:v>4167.5</c:v>
                </c:pt>
                <c:pt idx="4399">
                  <c:v>4164.25</c:v>
                </c:pt>
                <c:pt idx="4400">
                  <c:v>4161.5</c:v>
                </c:pt>
                <c:pt idx="4401">
                  <c:v>4158.5</c:v>
                </c:pt>
                <c:pt idx="4402">
                  <c:v>4155.75</c:v>
                </c:pt>
                <c:pt idx="4403">
                  <c:v>4153.0</c:v>
                </c:pt>
                <c:pt idx="4404">
                  <c:v>4149.5</c:v>
                </c:pt>
                <c:pt idx="4405">
                  <c:v>4145.75</c:v>
                </c:pt>
                <c:pt idx="4406">
                  <c:v>4142.0</c:v>
                </c:pt>
                <c:pt idx="4407">
                  <c:v>4138.5</c:v>
                </c:pt>
                <c:pt idx="4408">
                  <c:v>4134.25</c:v>
                </c:pt>
                <c:pt idx="4409">
                  <c:v>4132.5</c:v>
                </c:pt>
                <c:pt idx="4410">
                  <c:v>4130.25</c:v>
                </c:pt>
                <c:pt idx="4411">
                  <c:v>4127.25</c:v>
                </c:pt>
                <c:pt idx="4412">
                  <c:v>4125.25</c:v>
                </c:pt>
                <c:pt idx="4413">
                  <c:v>4122.0</c:v>
                </c:pt>
                <c:pt idx="4414">
                  <c:v>4118.75</c:v>
                </c:pt>
                <c:pt idx="4415">
                  <c:v>4115.5</c:v>
                </c:pt>
                <c:pt idx="4416">
                  <c:v>4112.0</c:v>
                </c:pt>
                <c:pt idx="4417">
                  <c:v>4109.5</c:v>
                </c:pt>
                <c:pt idx="4418">
                  <c:v>4107.0</c:v>
                </c:pt>
                <c:pt idx="4419">
                  <c:v>4105.0</c:v>
                </c:pt>
                <c:pt idx="4420">
                  <c:v>4101.75</c:v>
                </c:pt>
                <c:pt idx="4421">
                  <c:v>4099.5</c:v>
                </c:pt>
                <c:pt idx="4422">
                  <c:v>4097.25</c:v>
                </c:pt>
                <c:pt idx="4423">
                  <c:v>4095.5</c:v>
                </c:pt>
                <c:pt idx="4424">
                  <c:v>4093.25</c:v>
                </c:pt>
                <c:pt idx="4425">
                  <c:v>4090.5</c:v>
                </c:pt>
                <c:pt idx="4426">
                  <c:v>4087.75</c:v>
                </c:pt>
                <c:pt idx="4427">
                  <c:v>4084.75</c:v>
                </c:pt>
                <c:pt idx="4428">
                  <c:v>4083.75</c:v>
                </c:pt>
                <c:pt idx="4429">
                  <c:v>4081.5</c:v>
                </c:pt>
                <c:pt idx="4430">
                  <c:v>4077.0</c:v>
                </c:pt>
                <c:pt idx="4431">
                  <c:v>4075.0</c:v>
                </c:pt>
                <c:pt idx="4432">
                  <c:v>4072.0</c:v>
                </c:pt>
                <c:pt idx="4433">
                  <c:v>4069.75</c:v>
                </c:pt>
                <c:pt idx="4434">
                  <c:v>4067.75</c:v>
                </c:pt>
                <c:pt idx="4435">
                  <c:v>4065.75</c:v>
                </c:pt>
                <c:pt idx="4436">
                  <c:v>4063.0</c:v>
                </c:pt>
                <c:pt idx="4437">
                  <c:v>4060.0</c:v>
                </c:pt>
                <c:pt idx="4438">
                  <c:v>4058.25</c:v>
                </c:pt>
                <c:pt idx="4439">
                  <c:v>4055.75</c:v>
                </c:pt>
                <c:pt idx="4440">
                  <c:v>4053.25</c:v>
                </c:pt>
                <c:pt idx="4441">
                  <c:v>4051.25</c:v>
                </c:pt>
                <c:pt idx="4442">
                  <c:v>4049.0</c:v>
                </c:pt>
                <c:pt idx="4443">
                  <c:v>4046.25</c:v>
                </c:pt>
                <c:pt idx="4444">
                  <c:v>4042.5</c:v>
                </c:pt>
                <c:pt idx="4445">
                  <c:v>4039.5</c:v>
                </c:pt>
                <c:pt idx="4446">
                  <c:v>4035.75</c:v>
                </c:pt>
                <c:pt idx="4447">
                  <c:v>4033.75</c:v>
                </c:pt>
                <c:pt idx="4448">
                  <c:v>4029.75</c:v>
                </c:pt>
                <c:pt idx="4449">
                  <c:v>4027.25</c:v>
                </c:pt>
                <c:pt idx="4450">
                  <c:v>4024.0</c:v>
                </c:pt>
                <c:pt idx="4451">
                  <c:v>4022.25</c:v>
                </c:pt>
                <c:pt idx="4452">
                  <c:v>4017.0</c:v>
                </c:pt>
                <c:pt idx="4453">
                  <c:v>4016.0</c:v>
                </c:pt>
                <c:pt idx="4454">
                  <c:v>4013.5</c:v>
                </c:pt>
                <c:pt idx="4455">
                  <c:v>4009.5</c:v>
                </c:pt>
                <c:pt idx="4456">
                  <c:v>4007.5</c:v>
                </c:pt>
                <c:pt idx="4457">
                  <c:v>4004.5</c:v>
                </c:pt>
                <c:pt idx="4458">
                  <c:v>4001.25</c:v>
                </c:pt>
                <c:pt idx="4459">
                  <c:v>3997.0</c:v>
                </c:pt>
                <c:pt idx="4460">
                  <c:v>3994.5</c:v>
                </c:pt>
                <c:pt idx="4461">
                  <c:v>3992.5</c:v>
                </c:pt>
                <c:pt idx="4462">
                  <c:v>3991.75</c:v>
                </c:pt>
                <c:pt idx="4463">
                  <c:v>3989.25</c:v>
                </c:pt>
                <c:pt idx="4464">
                  <c:v>3987.0</c:v>
                </c:pt>
                <c:pt idx="4465">
                  <c:v>3984.25</c:v>
                </c:pt>
                <c:pt idx="4466">
                  <c:v>3981.5</c:v>
                </c:pt>
                <c:pt idx="4467">
                  <c:v>3979.75</c:v>
                </c:pt>
                <c:pt idx="4468">
                  <c:v>3977.25</c:v>
                </c:pt>
                <c:pt idx="4469">
                  <c:v>3975.75</c:v>
                </c:pt>
                <c:pt idx="4470">
                  <c:v>3973.25</c:v>
                </c:pt>
                <c:pt idx="4471">
                  <c:v>3971.0</c:v>
                </c:pt>
                <c:pt idx="4472">
                  <c:v>3968.5</c:v>
                </c:pt>
                <c:pt idx="4473">
                  <c:v>3964.75</c:v>
                </c:pt>
                <c:pt idx="4474">
                  <c:v>3962.75</c:v>
                </c:pt>
                <c:pt idx="4475">
                  <c:v>3960.0</c:v>
                </c:pt>
                <c:pt idx="4476">
                  <c:v>3956.0</c:v>
                </c:pt>
                <c:pt idx="4477">
                  <c:v>3954.0</c:v>
                </c:pt>
                <c:pt idx="4478">
                  <c:v>3951.0</c:v>
                </c:pt>
                <c:pt idx="4479">
                  <c:v>3949.25</c:v>
                </c:pt>
                <c:pt idx="4480">
                  <c:v>3945.0</c:v>
                </c:pt>
                <c:pt idx="4481">
                  <c:v>3943.25</c:v>
                </c:pt>
                <c:pt idx="4482">
                  <c:v>3940.75</c:v>
                </c:pt>
                <c:pt idx="4483">
                  <c:v>3938.25</c:v>
                </c:pt>
                <c:pt idx="4484">
                  <c:v>3935.75</c:v>
                </c:pt>
                <c:pt idx="4485">
                  <c:v>3932.75</c:v>
                </c:pt>
                <c:pt idx="4486">
                  <c:v>3930.0</c:v>
                </c:pt>
                <c:pt idx="4487">
                  <c:v>3927.0</c:v>
                </c:pt>
                <c:pt idx="4488">
                  <c:v>3925.5</c:v>
                </c:pt>
                <c:pt idx="4489">
                  <c:v>3923.5</c:v>
                </c:pt>
                <c:pt idx="4490">
                  <c:v>3920.75</c:v>
                </c:pt>
                <c:pt idx="4491">
                  <c:v>3919.25</c:v>
                </c:pt>
                <c:pt idx="4492">
                  <c:v>3916.5</c:v>
                </c:pt>
                <c:pt idx="4493">
                  <c:v>3914.0</c:v>
                </c:pt>
                <c:pt idx="4494">
                  <c:v>3911.5</c:v>
                </c:pt>
                <c:pt idx="4495">
                  <c:v>3909.0</c:v>
                </c:pt>
                <c:pt idx="4496">
                  <c:v>3907.0</c:v>
                </c:pt>
                <c:pt idx="4497">
                  <c:v>3904.5</c:v>
                </c:pt>
                <c:pt idx="4498">
                  <c:v>3902.5</c:v>
                </c:pt>
                <c:pt idx="4499">
                  <c:v>3900.0</c:v>
                </c:pt>
                <c:pt idx="4500">
                  <c:v>3897.5</c:v>
                </c:pt>
                <c:pt idx="4501">
                  <c:v>3895.75</c:v>
                </c:pt>
                <c:pt idx="4502">
                  <c:v>3893.0</c:v>
                </c:pt>
                <c:pt idx="4503">
                  <c:v>3890.5</c:v>
                </c:pt>
                <c:pt idx="4504">
                  <c:v>3888.5</c:v>
                </c:pt>
                <c:pt idx="4505">
                  <c:v>3885.75</c:v>
                </c:pt>
                <c:pt idx="4506">
                  <c:v>3881.75</c:v>
                </c:pt>
                <c:pt idx="4507">
                  <c:v>3877.25</c:v>
                </c:pt>
                <c:pt idx="4508">
                  <c:v>3875.0</c:v>
                </c:pt>
                <c:pt idx="4509">
                  <c:v>3872.5</c:v>
                </c:pt>
                <c:pt idx="4510">
                  <c:v>3871.5</c:v>
                </c:pt>
                <c:pt idx="4511">
                  <c:v>3868.25</c:v>
                </c:pt>
                <c:pt idx="4512">
                  <c:v>3866.0</c:v>
                </c:pt>
                <c:pt idx="4513">
                  <c:v>3863.0</c:v>
                </c:pt>
                <c:pt idx="4514">
                  <c:v>3861.25</c:v>
                </c:pt>
                <c:pt idx="4515">
                  <c:v>3859.75</c:v>
                </c:pt>
                <c:pt idx="4516">
                  <c:v>3855.25</c:v>
                </c:pt>
                <c:pt idx="4517">
                  <c:v>3853.25</c:v>
                </c:pt>
                <c:pt idx="4518">
                  <c:v>3849.5</c:v>
                </c:pt>
                <c:pt idx="4519">
                  <c:v>3848.0</c:v>
                </c:pt>
                <c:pt idx="4520">
                  <c:v>3847.75</c:v>
                </c:pt>
                <c:pt idx="4521">
                  <c:v>3846.0</c:v>
                </c:pt>
                <c:pt idx="4522">
                  <c:v>3842.75</c:v>
                </c:pt>
                <c:pt idx="4523">
                  <c:v>3840.75</c:v>
                </c:pt>
                <c:pt idx="4524">
                  <c:v>3838.0</c:v>
                </c:pt>
                <c:pt idx="4525">
                  <c:v>3836.25</c:v>
                </c:pt>
                <c:pt idx="4526">
                  <c:v>3833.5</c:v>
                </c:pt>
                <c:pt idx="4527">
                  <c:v>3828.5</c:v>
                </c:pt>
                <c:pt idx="4528">
                  <c:v>3826.75</c:v>
                </c:pt>
                <c:pt idx="4529">
                  <c:v>3824.75</c:v>
                </c:pt>
                <c:pt idx="4530">
                  <c:v>3823.75</c:v>
                </c:pt>
                <c:pt idx="4531">
                  <c:v>3822.25</c:v>
                </c:pt>
                <c:pt idx="4532">
                  <c:v>3820.0</c:v>
                </c:pt>
                <c:pt idx="4533">
                  <c:v>3818.25</c:v>
                </c:pt>
                <c:pt idx="4534">
                  <c:v>3815.5</c:v>
                </c:pt>
                <c:pt idx="4535">
                  <c:v>3814.0</c:v>
                </c:pt>
                <c:pt idx="4536">
                  <c:v>3811.75</c:v>
                </c:pt>
                <c:pt idx="4537">
                  <c:v>3809.0</c:v>
                </c:pt>
                <c:pt idx="4538">
                  <c:v>3807.0</c:v>
                </c:pt>
                <c:pt idx="4539">
                  <c:v>3804.25</c:v>
                </c:pt>
                <c:pt idx="4540">
                  <c:v>3803.5</c:v>
                </c:pt>
                <c:pt idx="4541">
                  <c:v>3801.5</c:v>
                </c:pt>
                <c:pt idx="4542">
                  <c:v>3799.5</c:v>
                </c:pt>
                <c:pt idx="4543">
                  <c:v>3795.5</c:v>
                </c:pt>
                <c:pt idx="4544">
                  <c:v>3792.75</c:v>
                </c:pt>
                <c:pt idx="4545">
                  <c:v>3788.25</c:v>
                </c:pt>
                <c:pt idx="4546">
                  <c:v>3787.0</c:v>
                </c:pt>
                <c:pt idx="4547">
                  <c:v>3785.25</c:v>
                </c:pt>
                <c:pt idx="4548">
                  <c:v>3783.25</c:v>
                </c:pt>
                <c:pt idx="4549">
                  <c:v>3781.5</c:v>
                </c:pt>
                <c:pt idx="4550">
                  <c:v>3778.75</c:v>
                </c:pt>
                <c:pt idx="4551">
                  <c:v>3776.25</c:v>
                </c:pt>
                <c:pt idx="4552">
                  <c:v>3773.25</c:v>
                </c:pt>
                <c:pt idx="4553">
                  <c:v>3770.75</c:v>
                </c:pt>
                <c:pt idx="4554">
                  <c:v>3768.0</c:v>
                </c:pt>
                <c:pt idx="4555">
                  <c:v>3766.25</c:v>
                </c:pt>
                <c:pt idx="4556">
                  <c:v>3764.0</c:v>
                </c:pt>
                <c:pt idx="4557">
                  <c:v>3761.5</c:v>
                </c:pt>
                <c:pt idx="4558">
                  <c:v>3759.5</c:v>
                </c:pt>
                <c:pt idx="4559">
                  <c:v>3756.75</c:v>
                </c:pt>
                <c:pt idx="4560">
                  <c:v>3754.75</c:v>
                </c:pt>
                <c:pt idx="4561">
                  <c:v>3752.0</c:v>
                </c:pt>
                <c:pt idx="4562">
                  <c:v>3749.0</c:v>
                </c:pt>
                <c:pt idx="4563">
                  <c:v>3746.75</c:v>
                </c:pt>
                <c:pt idx="4564">
                  <c:v>3745.25</c:v>
                </c:pt>
                <c:pt idx="4565">
                  <c:v>3742.5</c:v>
                </c:pt>
                <c:pt idx="4566">
                  <c:v>3740.75</c:v>
                </c:pt>
                <c:pt idx="4567">
                  <c:v>3738.25</c:v>
                </c:pt>
                <c:pt idx="4568">
                  <c:v>3735.75</c:v>
                </c:pt>
                <c:pt idx="4569">
                  <c:v>3733.75</c:v>
                </c:pt>
                <c:pt idx="4570">
                  <c:v>3731.0</c:v>
                </c:pt>
                <c:pt idx="4571">
                  <c:v>3728.5</c:v>
                </c:pt>
                <c:pt idx="4572">
                  <c:v>3726.75</c:v>
                </c:pt>
                <c:pt idx="4573">
                  <c:v>3725.0</c:v>
                </c:pt>
                <c:pt idx="4574">
                  <c:v>3722.75</c:v>
                </c:pt>
                <c:pt idx="4575">
                  <c:v>3720.5</c:v>
                </c:pt>
                <c:pt idx="4576">
                  <c:v>3718.0</c:v>
                </c:pt>
                <c:pt idx="4577">
                  <c:v>3715.75</c:v>
                </c:pt>
                <c:pt idx="4578">
                  <c:v>3714.75</c:v>
                </c:pt>
                <c:pt idx="4579">
                  <c:v>3712.75</c:v>
                </c:pt>
                <c:pt idx="4580">
                  <c:v>3710.75</c:v>
                </c:pt>
                <c:pt idx="4581">
                  <c:v>3709.75</c:v>
                </c:pt>
                <c:pt idx="4582">
                  <c:v>3707.25</c:v>
                </c:pt>
                <c:pt idx="4583">
                  <c:v>3703.75</c:v>
                </c:pt>
                <c:pt idx="4584">
                  <c:v>3702.0</c:v>
                </c:pt>
                <c:pt idx="4585">
                  <c:v>3701.0</c:v>
                </c:pt>
                <c:pt idx="4586">
                  <c:v>3699.25</c:v>
                </c:pt>
                <c:pt idx="4587">
                  <c:v>3696.75</c:v>
                </c:pt>
                <c:pt idx="4588">
                  <c:v>3695.25</c:v>
                </c:pt>
                <c:pt idx="4589">
                  <c:v>3693.0</c:v>
                </c:pt>
                <c:pt idx="4590">
                  <c:v>3692.0</c:v>
                </c:pt>
                <c:pt idx="4591">
                  <c:v>3689.5</c:v>
                </c:pt>
                <c:pt idx="4592">
                  <c:v>3687.75</c:v>
                </c:pt>
                <c:pt idx="4593">
                  <c:v>3686.0</c:v>
                </c:pt>
                <c:pt idx="4594">
                  <c:v>3685.25</c:v>
                </c:pt>
                <c:pt idx="4595">
                  <c:v>3681.0</c:v>
                </c:pt>
                <c:pt idx="4596">
                  <c:v>3679.25</c:v>
                </c:pt>
                <c:pt idx="4597">
                  <c:v>3675.5</c:v>
                </c:pt>
                <c:pt idx="4598">
                  <c:v>3674.75</c:v>
                </c:pt>
                <c:pt idx="4599">
                  <c:v>3672.5</c:v>
                </c:pt>
                <c:pt idx="4600">
                  <c:v>3669.75</c:v>
                </c:pt>
                <c:pt idx="4601">
                  <c:v>3667.25</c:v>
                </c:pt>
                <c:pt idx="4602">
                  <c:v>3665.25</c:v>
                </c:pt>
                <c:pt idx="4603">
                  <c:v>3663.0</c:v>
                </c:pt>
                <c:pt idx="4604">
                  <c:v>3662.25</c:v>
                </c:pt>
                <c:pt idx="4605">
                  <c:v>3659.5</c:v>
                </c:pt>
                <c:pt idx="4606">
                  <c:v>3657.75</c:v>
                </c:pt>
                <c:pt idx="4607">
                  <c:v>3654.5</c:v>
                </c:pt>
                <c:pt idx="4608">
                  <c:v>3653.25</c:v>
                </c:pt>
                <c:pt idx="4609">
                  <c:v>3652.0</c:v>
                </c:pt>
                <c:pt idx="4610">
                  <c:v>3649.5</c:v>
                </c:pt>
                <c:pt idx="4611">
                  <c:v>3646.75</c:v>
                </c:pt>
                <c:pt idx="4612">
                  <c:v>3644.25</c:v>
                </c:pt>
                <c:pt idx="4613">
                  <c:v>3641.75</c:v>
                </c:pt>
                <c:pt idx="4614">
                  <c:v>3639.5</c:v>
                </c:pt>
                <c:pt idx="4615">
                  <c:v>3637.0</c:v>
                </c:pt>
                <c:pt idx="4616">
                  <c:v>3635.0</c:v>
                </c:pt>
                <c:pt idx="4617">
                  <c:v>3632.0</c:v>
                </c:pt>
                <c:pt idx="4618">
                  <c:v>3630.25</c:v>
                </c:pt>
                <c:pt idx="4619">
                  <c:v>3627.0</c:v>
                </c:pt>
                <c:pt idx="4620">
                  <c:v>3625.5</c:v>
                </c:pt>
                <c:pt idx="4621">
                  <c:v>3623.5</c:v>
                </c:pt>
                <c:pt idx="4622">
                  <c:v>3621.25</c:v>
                </c:pt>
                <c:pt idx="4623">
                  <c:v>3618.75</c:v>
                </c:pt>
                <c:pt idx="4624">
                  <c:v>3616.0</c:v>
                </c:pt>
                <c:pt idx="4625">
                  <c:v>3614.75</c:v>
                </c:pt>
                <c:pt idx="4626">
                  <c:v>3613.0</c:v>
                </c:pt>
                <c:pt idx="4627">
                  <c:v>3610.0</c:v>
                </c:pt>
                <c:pt idx="4628">
                  <c:v>3608.25</c:v>
                </c:pt>
                <c:pt idx="4629">
                  <c:v>3607.0</c:v>
                </c:pt>
                <c:pt idx="4630">
                  <c:v>3604.5</c:v>
                </c:pt>
                <c:pt idx="4631">
                  <c:v>3601.75</c:v>
                </c:pt>
                <c:pt idx="4632">
                  <c:v>3600.0</c:v>
                </c:pt>
                <c:pt idx="4633">
                  <c:v>3596.25</c:v>
                </c:pt>
                <c:pt idx="4634">
                  <c:v>3594.5</c:v>
                </c:pt>
                <c:pt idx="4635">
                  <c:v>3591.5</c:v>
                </c:pt>
                <c:pt idx="4636">
                  <c:v>3590.0</c:v>
                </c:pt>
                <c:pt idx="4637">
                  <c:v>3589.25</c:v>
                </c:pt>
                <c:pt idx="4638">
                  <c:v>3588.0</c:v>
                </c:pt>
                <c:pt idx="4639">
                  <c:v>3585.75</c:v>
                </c:pt>
                <c:pt idx="4640">
                  <c:v>3583.75</c:v>
                </c:pt>
                <c:pt idx="4641">
                  <c:v>3582.75</c:v>
                </c:pt>
                <c:pt idx="4642">
                  <c:v>3579.25</c:v>
                </c:pt>
                <c:pt idx="4643">
                  <c:v>3576.75</c:v>
                </c:pt>
                <c:pt idx="4644">
                  <c:v>3575.5</c:v>
                </c:pt>
                <c:pt idx="4645">
                  <c:v>3573.25</c:v>
                </c:pt>
                <c:pt idx="4646">
                  <c:v>3571.5</c:v>
                </c:pt>
                <c:pt idx="4647">
                  <c:v>3569.25</c:v>
                </c:pt>
                <c:pt idx="4648">
                  <c:v>3566.25</c:v>
                </c:pt>
                <c:pt idx="4649">
                  <c:v>3563.75</c:v>
                </c:pt>
                <c:pt idx="4650">
                  <c:v>3562.75</c:v>
                </c:pt>
                <c:pt idx="4651">
                  <c:v>3560.0</c:v>
                </c:pt>
                <c:pt idx="4652">
                  <c:v>3558.75</c:v>
                </c:pt>
                <c:pt idx="4653">
                  <c:v>3556.25</c:v>
                </c:pt>
                <c:pt idx="4654">
                  <c:v>3553.25</c:v>
                </c:pt>
                <c:pt idx="4655">
                  <c:v>3551.25</c:v>
                </c:pt>
                <c:pt idx="4656">
                  <c:v>3549.0</c:v>
                </c:pt>
                <c:pt idx="4657">
                  <c:v>3545.5</c:v>
                </c:pt>
                <c:pt idx="4658">
                  <c:v>3542.5</c:v>
                </c:pt>
                <c:pt idx="4659">
                  <c:v>3539.5</c:v>
                </c:pt>
                <c:pt idx="4660">
                  <c:v>3537.25</c:v>
                </c:pt>
                <c:pt idx="4661">
                  <c:v>3534.5</c:v>
                </c:pt>
                <c:pt idx="4662">
                  <c:v>3533.5</c:v>
                </c:pt>
                <c:pt idx="4663">
                  <c:v>3529.75</c:v>
                </c:pt>
                <c:pt idx="4664">
                  <c:v>3527.25</c:v>
                </c:pt>
                <c:pt idx="4665">
                  <c:v>3524.25</c:v>
                </c:pt>
                <c:pt idx="4666">
                  <c:v>3521.5</c:v>
                </c:pt>
                <c:pt idx="4667">
                  <c:v>3519.25</c:v>
                </c:pt>
                <c:pt idx="4668">
                  <c:v>3519.0</c:v>
                </c:pt>
                <c:pt idx="4669">
                  <c:v>3516.5</c:v>
                </c:pt>
                <c:pt idx="4670">
                  <c:v>3513.5</c:v>
                </c:pt>
                <c:pt idx="4671">
                  <c:v>3510.0</c:v>
                </c:pt>
                <c:pt idx="4672">
                  <c:v>3507.0</c:v>
                </c:pt>
                <c:pt idx="4673">
                  <c:v>3504.75</c:v>
                </c:pt>
                <c:pt idx="4674">
                  <c:v>3502.5</c:v>
                </c:pt>
                <c:pt idx="4675">
                  <c:v>3500.0</c:v>
                </c:pt>
                <c:pt idx="4676">
                  <c:v>3498.0</c:v>
                </c:pt>
                <c:pt idx="4677">
                  <c:v>3496.0</c:v>
                </c:pt>
                <c:pt idx="4678">
                  <c:v>3494.5</c:v>
                </c:pt>
                <c:pt idx="4679">
                  <c:v>3492.75</c:v>
                </c:pt>
                <c:pt idx="4680">
                  <c:v>3490.75</c:v>
                </c:pt>
                <c:pt idx="4681">
                  <c:v>3488.5</c:v>
                </c:pt>
                <c:pt idx="4682">
                  <c:v>3485.25</c:v>
                </c:pt>
                <c:pt idx="4683">
                  <c:v>3481.75</c:v>
                </c:pt>
                <c:pt idx="4684">
                  <c:v>3479.5</c:v>
                </c:pt>
                <c:pt idx="4685">
                  <c:v>3477.75</c:v>
                </c:pt>
                <c:pt idx="4686">
                  <c:v>3476.0</c:v>
                </c:pt>
                <c:pt idx="4687">
                  <c:v>3474.5</c:v>
                </c:pt>
                <c:pt idx="4688">
                  <c:v>3472.5</c:v>
                </c:pt>
                <c:pt idx="4689">
                  <c:v>3469.0</c:v>
                </c:pt>
                <c:pt idx="4690">
                  <c:v>3467.5</c:v>
                </c:pt>
                <c:pt idx="4691">
                  <c:v>3464.75</c:v>
                </c:pt>
                <c:pt idx="4692">
                  <c:v>3461.0</c:v>
                </c:pt>
                <c:pt idx="4693">
                  <c:v>3458.75</c:v>
                </c:pt>
                <c:pt idx="4694">
                  <c:v>3455.75</c:v>
                </c:pt>
                <c:pt idx="4695">
                  <c:v>3451.75</c:v>
                </c:pt>
                <c:pt idx="4696">
                  <c:v>3450.0</c:v>
                </c:pt>
                <c:pt idx="4697">
                  <c:v>3446.75</c:v>
                </c:pt>
                <c:pt idx="4698">
                  <c:v>3443.75</c:v>
                </c:pt>
                <c:pt idx="4699">
                  <c:v>3441.0</c:v>
                </c:pt>
                <c:pt idx="4700">
                  <c:v>3440.25</c:v>
                </c:pt>
                <c:pt idx="4701">
                  <c:v>3435.75</c:v>
                </c:pt>
                <c:pt idx="4702">
                  <c:v>3432.75</c:v>
                </c:pt>
                <c:pt idx="4703">
                  <c:v>3430.0</c:v>
                </c:pt>
                <c:pt idx="4704">
                  <c:v>3427.5</c:v>
                </c:pt>
                <c:pt idx="4705">
                  <c:v>3425.0</c:v>
                </c:pt>
                <c:pt idx="4706">
                  <c:v>3420.75</c:v>
                </c:pt>
                <c:pt idx="4707">
                  <c:v>3417.75</c:v>
                </c:pt>
                <c:pt idx="4708">
                  <c:v>3416.25</c:v>
                </c:pt>
                <c:pt idx="4709">
                  <c:v>3414.75</c:v>
                </c:pt>
                <c:pt idx="4710">
                  <c:v>3413.0</c:v>
                </c:pt>
                <c:pt idx="4711">
                  <c:v>3408.5</c:v>
                </c:pt>
                <c:pt idx="4712">
                  <c:v>3407.0</c:v>
                </c:pt>
                <c:pt idx="4713">
                  <c:v>3404.5</c:v>
                </c:pt>
                <c:pt idx="4714">
                  <c:v>3401.5</c:v>
                </c:pt>
                <c:pt idx="4715">
                  <c:v>3399.5</c:v>
                </c:pt>
                <c:pt idx="4716">
                  <c:v>3397.25</c:v>
                </c:pt>
                <c:pt idx="4717">
                  <c:v>3395.25</c:v>
                </c:pt>
                <c:pt idx="4718">
                  <c:v>3394.5</c:v>
                </c:pt>
                <c:pt idx="4719">
                  <c:v>3391.5</c:v>
                </c:pt>
                <c:pt idx="4720">
                  <c:v>3388.25</c:v>
                </c:pt>
                <c:pt idx="4721">
                  <c:v>3384.75</c:v>
                </c:pt>
                <c:pt idx="4722">
                  <c:v>3383.0</c:v>
                </c:pt>
                <c:pt idx="4723">
                  <c:v>3380.5</c:v>
                </c:pt>
                <c:pt idx="4724">
                  <c:v>3377.75</c:v>
                </c:pt>
                <c:pt idx="4725">
                  <c:v>3375.0</c:v>
                </c:pt>
                <c:pt idx="4726">
                  <c:v>3373.0</c:v>
                </c:pt>
                <c:pt idx="4727">
                  <c:v>3368.5</c:v>
                </c:pt>
                <c:pt idx="4728">
                  <c:v>3365.5</c:v>
                </c:pt>
                <c:pt idx="4729">
                  <c:v>3363.25</c:v>
                </c:pt>
                <c:pt idx="4730">
                  <c:v>3361.25</c:v>
                </c:pt>
                <c:pt idx="4731">
                  <c:v>3359.75</c:v>
                </c:pt>
                <c:pt idx="4732">
                  <c:v>3356.25</c:v>
                </c:pt>
                <c:pt idx="4733">
                  <c:v>3353.5</c:v>
                </c:pt>
                <c:pt idx="4734">
                  <c:v>3351.25</c:v>
                </c:pt>
                <c:pt idx="4735">
                  <c:v>3349.0</c:v>
                </c:pt>
                <c:pt idx="4736">
                  <c:v>3345.75</c:v>
                </c:pt>
                <c:pt idx="4737">
                  <c:v>3343.5</c:v>
                </c:pt>
                <c:pt idx="4738">
                  <c:v>3341.5</c:v>
                </c:pt>
                <c:pt idx="4739">
                  <c:v>3339.25</c:v>
                </c:pt>
                <c:pt idx="4740">
                  <c:v>3336.25</c:v>
                </c:pt>
                <c:pt idx="4741">
                  <c:v>3332.5</c:v>
                </c:pt>
                <c:pt idx="4742">
                  <c:v>3329.5</c:v>
                </c:pt>
                <c:pt idx="4743">
                  <c:v>3325.75</c:v>
                </c:pt>
                <c:pt idx="4744">
                  <c:v>3323.5</c:v>
                </c:pt>
                <c:pt idx="4745">
                  <c:v>3319.25</c:v>
                </c:pt>
                <c:pt idx="4746">
                  <c:v>3318.0</c:v>
                </c:pt>
                <c:pt idx="4747">
                  <c:v>3314.5</c:v>
                </c:pt>
                <c:pt idx="4748">
                  <c:v>3312.25</c:v>
                </c:pt>
                <c:pt idx="4749">
                  <c:v>3309.25</c:v>
                </c:pt>
                <c:pt idx="4750">
                  <c:v>3306.75</c:v>
                </c:pt>
                <c:pt idx="4751">
                  <c:v>3304.75</c:v>
                </c:pt>
                <c:pt idx="4752">
                  <c:v>3302.75</c:v>
                </c:pt>
                <c:pt idx="4753">
                  <c:v>3299.75</c:v>
                </c:pt>
                <c:pt idx="4754">
                  <c:v>3298.5</c:v>
                </c:pt>
                <c:pt idx="4755">
                  <c:v>3297.25</c:v>
                </c:pt>
                <c:pt idx="4756">
                  <c:v>3294.5</c:v>
                </c:pt>
                <c:pt idx="4757">
                  <c:v>3293.0</c:v>
                </c:pt>
                <c:pt idx="4758">
                  <c:v>3292.5</c:v>
                </c:pt>
                <c:pt idx="4759">
                  <c:v>3290.0</c:v>
                </c:pt>
                <c:pt idx="4760">
                  <c:v>3287.75</c:v>
                </c:pt>
                <c:pt idx="4761">
                  <c:v>3284.5</c:v>
                </c:pt>
                <c:pt idx="4762">
                  <c:v>3282.25</c:v>
                </c:pt>
                <c:pt idx="4763">
                  <c:v>3280.5</c:v>
                </c:pt>
                <c:pt idx="4764">
                  <c:v>3278.75</c:v>
                </c:pt>
                <c:pt idx="4765">
                  <c:v>3276.75</c:v>
                </c:pt>
                <c:pt idx="4766">
                  <c:v>3274.25</c:v>
                </c:pt>
                <c:pt idx="4767">
                  <c:v>3271.0</c:v>
                </c:pt>
                <c:pt idx="4768">
                  <c:v>3268.75</c:v>
                </c:pt>
                <c:pt idx="4769">
                  <c:v>3267.0</c:v>
                </c:pt>
                <c:pt idx="4770">
                  <c:v>3264.25</c:v>
                </c:pt>
                <c:pt idx="4771">
                  <c:v>3262.25</c:v>
                </c:pt>
                <c:pt idx="4772">
                  <c:v>3260.75</c:v>
                </c:pt>
                <c:pt idx="4773">
                  <c:v>3258.0</c:v>
                </c:pt>
                <c:pt idx="4774">
                  <c:v>3255.25</c:v>
                </c:pt>
                <c:pt idx="4775">
                  <c:v>3252.25</c:v>
                </c:pt>
                <c:pt idx="4776">
                  <c:v>3250.25</c:v>
                </c:pt>
                <c:pt idx="4777">
                  <c:v>3248.75</c:v>
                </c:pt>
                <c:pt idx="4778">
                  <c:v>3245.5</c:v>
                </c:pt>
                <c:pt idx="4779">
                  <c:v>3242.0</c:v>
                </c:pt>
                <c:pt idx="4780">
                  <c:v>3239.5</c:v>
                </c:pt>
                <c:pt idx="4781">
                  <c:v>3237.0</c:v>
                </c:pt>
                <c:pt idx="4782">
                  <c:v>3235.75</c:v>
                </c:pt>
                <c:pt idx="4783">
                  <c:v>3233.75</c:v>
                </c:pt>
                <c:pt idx="4784">
                  <c:v>3231.0</c:v>
                </c:pt>
                <c:pt idx="4785">
                  <c:v>3227.75</c:v>
                </c:pt>
                <c:pt idx="4786">
                  <c:v>3226.25</c:v>
                </c:pt>
                <c:pt idx="4787">
                  <c:v>3223.5</c:v>
                </c:pt>
                <c:pt idx="4788">
                  <c:v>3221.25</c:v>
                </c:pt>
                <c:pt idx="4789">
                  <c:v>3219.0</c:v>
                </c:pt>
                <c:pt idx="4790">
                  <c:v>3216.5</c:v>
                </c:pt>
                <c:pt idx="4791">
                  <c:v>3213.25</c:v>
                </c:pt>
                <c:pt idx="4792">
                  <c:v>3210.5</c:v>
                </c:pt>
                <c:pt idx="4793">
                  <c:v>3208.75</c:v>
                </c:pt>
                <c:pt idx="4794">
                  <c:v>3205.75</c:v>
                </c:pt>
                <c:pt idx="4795">
                  <c:v>3203.5</c:v>
                </c:pt>
                <c:pt idx="4796">
                  <c:v>3201.25</c:v>
                </c:pt>
                <c:pt idx="4797">
                  <c:v>3198.0</c:v>
                </c:pt>
                <c:pt idx="4798">
                  <c:v>3195.25</c:v>
                </c:pt>
                <c:pt idx="4799">
                  <c:v>3191.75</c:v>
                </c:pt>
                <c:pt idx="4800">
                  <c:v>3189.5</c:v>
                </c:pt>
                <c:pt idx="4801">
                  <c:v>3186.75</c:v>
                </c:pt>
                <c:pt idx="4802">
                  <c:v>3184.25</c:v>
                </c:pt>
                <c:pt idx="4803">
                  <c:v>3180.5</c:v>
                </c:pt>
                <c:pt idx="4804">
                  <c:v>3178.0</c:v>
                </c:pt>
                <c:pt idx="4805">
                  <c:v>3174.5</c:v>
                </c:pt>
                <c:pt idx="4806">
                  <c:v>3171.75</c:v>
                </c:pt>
                <c:pt idx="4807">
                  <c:v>3169.25</c:v>
                </c:pt>
                <c:pt idx="4808">
                  <c:v>3166.75</c:v>
                </c:pt>
                <c:pt idx="4809">
                  <c:v>3164.75</c:v>
                </c:pt>
                <c:pt idx="4810">
                  <c:v>3163.25</c:v>
                </c:pt>
                <c:pt idx="4811">
                  <c:v>3161.5</c:v>
                </c:pt>
                <c:pt idx="4812">
                  <c:v>3160.5</c:v>
                </c:pt>
                <c:pt idx="4813">
                  <c:v>3157.0</c:v>
                </c:pt>
                <c:pt idx="4814">
                  <c:v>3153.5</c:v>
                </c:pt>
                <c:pt idx="4815">
                  <c:v>3149.5</c:v>
                </c:pt>
                <c:pt idx="4816">
                  <c:v>3146.75</c:v>
                </c:pt>
                <c:pt idx="4817">
                  <c:v>3144.75</c:v>
                </c:pt>
                <c:pt idx="4818">
                  <c:v>3143.25</c:v>
                </c:pt>
                <c:pt idx="4819">
                  <c:v>3140.25</c:v>
                </c:pt>
                <c:pt idx="4820">
                  <c:v>3137.0</c:v>
                </c:pt>
                <c:pt idx="4821">
                  <c:v>3133.5</c:v>
                </c:pt>
                <c:pt idx="4822">
                  <c:v>3129.75</c:v>
                </c:pt>
                <c:pt idx="4823">
                  <c:v>3127.0</c:v>
                </c:pt>
                <c:pt idx="4824">
                  <c:v>3124.75</c:v>
                </c:pt>
                <c:pt idx="4825">
                  <c:v>3122.0</c:v>
                </c:pt>
                <c:pt idx="4826">
                  <c:v>3119.0</c:v>
                </c:pt>
                <c:pt idx="4827">
                  <c:v>3117.0</c:v>
                </c:pt>
                <c:pt idx="4828">
                  <c:v>3114.25</c:v>
                </c:pt>
                <c:pt idx="4829">
                  <c:v>3111.25</c:v>
                </c:pt>
                <c:pt idx="4830">
                  <c:v>3109.25</c:v>
                </c:pt>
                <c:pt idx="4831">
                  <c:v>3107.5</c:v>
                </c:pt>
                <c:pt idx="4832">
                  <c:v>3105.25</c:v>
                </c:pt>
                <c:pt idx="4833">
                  <c:v>3102.0</c:v>
                </c:pt>
                <c:pt idx="4834">
                  <c:v>3100.0</c:v>
                </c:pt>
                <c:pt idx="4835">
                  <c:v>3097.75</c:v>
                </c:pt>
                <c:pt idx="4836">
                  <c:v>3094.75</c:v>
                </c:pt>
                <c:pt idx="4837">
                  <c:v>3091.25</c:v>
                </c:pt>
                <c:pt idx="4838">
                  <c:v>3089.75</c:v>
                </c:pt>
                <c:pt idx="4839">
                  <c:v>3086.75</c:v>
                </c:pt>
                <c:pt idx="4840">
                  <c:v>3084.25</c:v>
                </c:pt>
                <c:pt idx="4841">
                  <c:v>3080.5</c:v>
                </c:pt>
                <c:pt idx="4842">
                  <c:v>3078.25</c:v>
                </c:pt>
                <c:pt idx="4843">
                  <c:v>3075.0</c:v>
                </c:pt>
                <c:pt idx="4844">
                  <c:v>3072.75</c:v>
                </c:pt>
                <c:pt idx="4845">
                  <c:v>3071.75</c:v>
                </c:pt>
                <c:pt idx="4846">
                  <c:v>3069.75</c:v>
                </c:pt>
                <c:pt idx="4847">
                  <c:v>3066.0</c:v>
                </c:pt>
                <c:pt idx="4848">
                  <c:v>3063.25</c:v>
                </c:pt>
                <c:pt idx="4849">
                  <c:v>3059.5</c:v>
                </c:pt>
                <c:pt idx="4850">
                  <c:v>3055.5</c:v>
                </c:pt>
                <c:pt idx="4851">
                  <c:v>3051.5</c:v>
                </c:pt>
                <c:pt idx="4852">
                  <c:v>3048.25</c:v>
                </c:pt>
                <c:pt idx="4853">
                  <c:v>3044.75</c:v>
                </c:pt>
                <c:pt idx="4854">
                  <c:v>3042.5</c:v>
                </c:pt>
                <c:pt idx="4855">
                  <c:v>3040.25</c:v>
                </c:pt>
                <c:pt idx="4856">
                  <c:v>3036.75</c:v>
                </c:pt>
                <c:pt idx="4857">
                  <c:v>3033.25</c:v>
                </c:pt>
                <c:pt idx="4858">
                  <c:v>3029.75</c:v>
                </c:pt>
                <c:pt idx="4859">
                  <c:v>3027.5</c:v>
                </c:pt>
                <c:pt idx="4860">
                  <c:v>3024.75</c:v>
                </c:pt>
                <c:pt idx="4861">
                  <c:v>3022.25</c:v>
                </c:pt>
                <c:pt idx="4862">
                  <c:v>3019.25</c:v>
                </c:pt>
                <c:pt idx="4863">
                  <c:v>3016.75</c:v>
                </c:pt>
                <c:pt idx="4864">
                  <c:v>3014.0</c:v>
                </c:pt>
                <c:pt idx="4865">
                  <c:v>3010.25</c:v>
                </c:pt>
                <c:pt idx="4866">
                  <c:v>3007.25</c:v>
                </c:pt>
                <c:pt idx="4867">
                  <c:v>3004.25</c:v>
                </c:pt>
                <c:pt idx="4868">
                  <c:v>3001.0</c:v>
                </c:pt>
                <c:pt idx="4869">
                  <c:v>2996.5</c:v>
                </c:pt>
                <c:pt idx="4870">
                  <c:v>2994.25</c:v>
                </c:pt>
                <c:pt idx="4871">
                  <c:v>2992.5</c:v>
                </c:pt>
                <c:pt idx="4872">
                  <c:v>2990.25</c:v>
                </c:pt>
                <c:pt idx="4873">
                  <c:v>2985.75</c:v>
                </c:pt>
                <c:pt idx="4874">
                  <c:v>2983.0</c:v>
                </c:pt>
                <c:pt idx="4875">
                  <c:v>2979.5</c:v>
                </c:pt>
                <c:pt idx="4876">
                  <c:v>2978.0</c:v>
                </c:pt>
                <c:pt idx="4877">
                  <c:v>2976.25</c:v>
                </c:pt>
                <c:pt idx="4878">
                  <c:v>2973.5</c:v>
                </c:pt>
                <c:pt idx="4879">
                  <c:v>2971.25</c:v>
                </c:pt>
                <c:pt idx="4880">
                  <c:v>2967.25</c:v>
                </c:pt>
                <c:pt idx="4881">
                  <c:v>2964.5</c:v>
                </c:pt>
                <c:pt idx="4882">
                  <c:v>2961.5</c:v>
                </c:pt>
                <c:pt idx="4883">
                  <c:v>2959.0</c:v>
                </c:pt>
                <c:pt idx="4884">
                  <c:v>2957.0</c:v>
                </c:pt>
                <c:pt idx="4885">
                  <c:v>2953.25</c:v>
                </c:pt>
                <c:pt idx="4886">
                  <c:v>2951.5</c:v>
                </c:pt>
                <c:pt idx="4887">
                  <c:v>2949.0</c:v>
                </c:pt>
                <c:pt idx="4888">
                  <c:v>2946.5</c:v>
                </c:pt>
                <c:pt idx="4889">
                  <c:v>2944.25</c:v>
                </c:pt>
                <c:pt idx="4890">
                  <c:v>2942.75</c:v>
                </c:pt>
                <c:pt idx="4891">
                  <c:v>2940.25</c:v>
                </c:pt>
                <c:pt idx="4892">
                  <c:v>2937.5</c:v>
                </c:pt>
                <c:pt idx="4893">
                  <c:v>2935.5</c:v>
                </c:pt>
                <c:pt idx="4894">
                  <c:v>2933.25</c:v>
                </c:pt>
                <c:pt idx="4895">
                  <c:v>2931.0</c:v>
                </c:pt>
                <c:pt idx="4896">
                  <c:v>2928.0</c:v>
                </c:pt>
                <c:pt idx="4897">
                  <c:v>2925.25</c:v>
                </c:pt>
                <c:pt idx="4898">
                  <c:v>2920.75</c:v>
                </c:pt>
                <c:pt idx="4899">
                  <c:v>2918.5</c:v>
                </c:pt>
                <c:pt idx="4900">
                  <c:v>2914.75</c:v>
                </c:pt>
                <c:pt idx="4901">
                  <c:v>2912.0</c:v>
                </c:pt>
                <c:pt idx="4902">
                  <c:v>2908.5</c:v>
                </c:pt>
                <c:pt idx="4903">
                  <c:v>2905.0</c:v>
                </c:pt>
                <c:pt idx="4904">
                  <c:v>2901.5</c:v>
                </c:pt>
                <c:pt idx="4905">
                  <c:v>2899.0</c:v>
                </c:pt>
                <c:pt idx="4906">
                  <c:v>2896.25</c:v>
                </c:pt>
                <c:pt idx="4907">
                  <c:v>2893.0</c:v>
                </c:pt>
                <c:pt idx="4908">
                  <c:v>2890.5</c:v>
                </c:pt>
                <c:pt idx="4909">
                  <c:v>2888.0</c:v>
                </c:pt>
                <c:pt idx="4910">
                  <c:v>2885.25</c:v>
                </c:pt>
                <c:pt idx="4911">
                  <c:v>2882.75</c:v>
                </c:pt>
                <c:pt idx="4912">
                  <c:v>2880.25</c:v>
                </c:pt>
                <c:pt idx="4913">
                  <c:v>2878.25</c:v>
                </c:pt>
                <c:pt idx="4914">
                  <c:v>2874.5</c:v>
                </c:pt>
                <c:pt idx="4915">
                  <c:v>2871.5</c:v>
                </c:pt>
                <c:pt idx="4916">
                  <c:v>2868.75</c:v>
                </c:pt>
                <c:pt idx="4917">
                  <c:v>2864.0</c:v>
                </c:pt>
                <c:pt idx="4918">
                  <c:v>2862.25</c:v>
                </c:pt>
                <c:pt idx="4919">
                  <c:v>2858.75</c:v>
                </c:pt>
                <c:pt idx="4920">
                  <c:v>2857.25</c:v>
                </c:pt>
                <c:pt idx="4921">
                  <c:v>2854.5</c:v>
                </c:pt>
                <c:pt idx="4922">
                  <c:v>2852.0</c:v>
                </c:pt>
                <c:pt idx="4923">
                  <c:v>2849.0</c:v>
                </c:pt>
                <c:pt idx="4924">
                  <c:v>2846.75</c:v>
                </c:pt>
                <c:pt idx="4925">
                  <c:v>2845.25</c:v>
                </c:pt>
                <c:pt idx="4926">
                  <c:v>2843.0</c:v>
                </c:pt>
                <c:pt idx="4927">
                  <c:v>2838.5</c:v>
                </c:pt>
                <c:pt idx="4928">
                  <c:v>2835.75</c:v>
                </c:pt>
                <c:pt idx="4929">
                  <c:v>2833.75</c:v>
                </c:pt>
                <c:pt idx="4930">
                  <c:v>2830.5</c:v>
                </c:pt>
                <c:pt idx="4931">
                  <c:v>2826.75</c:v>
                </c:pt>
                <c:pt idx="4932">
                  <c:v>2824.0</c:v>
                </c:pt>
                <c:pt idx="4933">
                  <c:v>2821.75</c:v>
                </c:pt>
                <c:pt idx="4934">
                  <c:v>2820.75</c:v>
                </c:pt>
                <c:pt idx="4935">
                  <c:v>2819.0</c:v>
                </c:pt>
                <c:pt idx="4936">
                  <c:v>2818.5</c:v>
                </c:pt>
                <c:pt idx="4937">
                  <c:v>2816.75</c:v>
                </c:pt>
                <c:pt idx="4938">
                  <c:v>2815.0</c:v>
                </c:pt>
                <c:pt idx="4939">
                  <c:v>2811.0</c:v>
                </c:pt>
                <c:pt idx="4940">
                  <c:v>2809.75</c:v>
                </c:pt>
                <c:pt idx="4941">
                  <c:v>2807.0</c:v>
                </c:pt>
                <c:pt idx="4942">
                  <c:v>2803.75</c:v>
                </c:pt>
                <c:pt idx="4943">
                  <c:v>2802.0</c:v>
                </c:pt>
                <c:pt idx="4944">
                  <c:v>2800.0</c:v>
                </c:pt>
                <c:pt idx="4945">
                  <c:v>2796.75</c:v>
                </c:pt>
                <c:pt idx="4946">
                  <c:v>2795.0</c:v>
                </c:pt>
                <c:pt idx="4947">
                  <c:v>2793.75</c:v>
                </c:pt>
                <c:pt idx="4948">
                  <c:v>2791.75</c:v>
                </c:pt>
                <c:pt idx="4949">
                  <c:v>2789.75</c:v>
                </c:pt>
                <c:pt idx="4950">
                  <c:v>2786.75</c:v>
                </c:pt>
                <c:pt idx="4951">
                  <c:v>2785.0</c:v>
                </c:pt>
                <c:pt idx="4952">
                  <c:v>2782.75</c:v>
                </c:pt>
                <c:pt idx="4953">
                  <c:v>2781.25</c:v>
                </c:pt>
                <c:pt idx="4954">
                  <c:v>2779.75</c:v>
                </c:pt>
                <c:pt idx="4955">
                  <c:v>2777.25</c:v>
                </c:pt>
                <c:pt idx="4956">
                  <c:v>2775.5</c:v>
                </c:pt>
                <c:pt idx="4957">
                  <c:v>2774.0</c:v>
                </c:pt>
                <c:pt idx="4958">
                  <c:v>2771.75</c:v>
                </c:pt>
                <c:pt idx="4959">
                  <c:v>2769.0</c:v>
                </c:pt>
                <c:pt idx="4960">
                  <c:v>2766.0</c:v>
                </c:pt>
                <c:pt idx="4961">
                  <c:v>2764.5</c:v>
                </c:pt>
                <c:pt idx="4962">
                  <c:v>2763.0</c:v>
                </c:pt>
                <c:pt idx="4963">
                  <c:v>2761.0</c:v>
                </c:pt>
                <c:pt idx="4964">
                  <c:v>2759.25</c:v>
                </c:pt>
                <c:pt idx="4965">
                  <c:v>2756.75</c:v>
                </c:pt>
                <c:pt idx="4966">
                  <c:v>2753.25</c:v>
                </c:pt>
                <c:pt idx="4967">
                  <c:v>2750.0</c:v>
                </c:pt>
                <c:pt idx="4968">
                  <c:v>2747.75</c:v>
                </c:pt>
                <c:pt idx="4969">
                  <c:v>2746.25</c:v>
                </c:pt>
                <c:pt idx="4970">
                  <c:v>2743.5</c:v>
                </c:pt>
                <c:pt idx="4971">
                  <c:v>2742.0</c:v>
                </c:pt>
                <c:pt idx="4972">
                  <c:v>2738.25</c:v>
                </c:pt>
                <c:pt idx="4973">
                  <c:v>2735.5</c:v>
                </c:pt>
                <c:pt idx="4974">
                  <c:v>2733.75</c:v>
                </c:pt>
                <c:pt idx="4975">
                  <c:v>2731.75</c:v>
                </c:pt>
                <c:pt idx="4976">
                  <c:v>2729.25</c:v>
                </c:pt>
                <c:pt idx="4977">
                  <c:v>2726.75</c:v>
                </c:pt>
                <c:pt idx="4978">
                  <c:v>2722.5</c:v>
                </c:pt>
                <c:pt idx="4979">
                  <c:v>2720.75</c:v>
                </c:pt>
                <c:pt idx="4980">
                  <c:v>2719.25</c:v>
                </c:pt>
                <c:pt idx="4981">
                  <c:v>2716.0</c:v>
                </c:pt>
                <c:pt idx="4982">
                  <c:v>2714.25</c:v>
                </c:pt>
                <c:pt idx="4983">
                  <c:v>2712.5</c:v>
                </c:pt>
                <c:pt idx="4984">
                  <c:v>2709.5</c:v>
                </c:pt>
                <c:pt idx="4985">
                  <c:v>2706.25</c:v>
                </c:pt>
                <c:pt idx="4986">
                  <c:v>2704.25</c:v>
                </c:pt>
                <c:pt idx="4987">
                  <c:v>2701.75</c:v>
                </c:pt>
                <c:pt idx="4988">
                  <c:v>2700.75</c:v>
                </c:pt>
                <c:pt idx="4989">
                  <c:v>2698.75</c:v>
                </c:pt>
                <c:pt idx="4990">
                  <c:v>2696.5</c:v>
                </c:pt>
                <c:pt idx="4991">
                  <c:v>2692.5</c:v>
                </c:pt>
                <c:pt idx="4992">
                  <c:v>2690.0</c:v>
                </c:pt>
                <c:pt idx="4993">
                  <c:v>2686.5</c:v>
                </c:pt>
                <c:pt idx="4994">
                  <c:v>2684.5</c:v>
                </c:pt>
                <c:pt idx="4995">
                  <c:v>2682.5</c:v>
                </c:pt>
                <c:pt idx="4996">
                  <c:v>2681.0</c:v>
                </c:pt>
                <c:pt idx="4997">
                  <c:v>2678.5</c:v>
                </c:pt>
                <c:pt idx="4998">
                  <c:v>2675.25</c:v>
                </c:pt>
                <c:pt idx="4999">
                  <c:v>2671.25</c:v>
                </c:pt>
                <c:pt idx="5000">
                  <c:v>2668.5</c:v>
                </c:pt>
                <c:pt idx="5001">
                  <c:v>2665.75</c:v>
                </c:pt>
                <c:pt idx="5002">
                  <c:v>2664.25</c:v>
                </c:pt>
                <c:pt idx="5003">
                  <c:v>2661.25</c:v>
                </c:pt>
                <c:pt idx="5004">
                  <c:v>2658.0</c:v>
                </c:pt>
                <c:pt idx="5005">
                  <c:v>2655.5</c:v>
                </c:pt>
                <c:pt idx="5006">
                  <c:v>2653.5</c:v>
                </c:pt>
                <c:pt idx="5007">
                  <c:v>2650.5</c:v>
                </c:pt>
                <c:pt idx="5008">
                  <c:v>2647.25</c:v>
                </c:pt>
                <c:pt idx="5009">
                  <c:v>2643.5</c:v>
                </c:pt>
                <c:pt idx="5010">
                  <c:v>2641.0</c:v>
                </c:pt>
                <c:pt idx="5011">
                  <c:v>2639.0</c:v>
                </c:pt>
                <c:pt idx="5012">
                  <c:v>2637.5</c:v>
                </c:pt>
                <c:pt idx="5013">
                  <c:v>2634.75</c:v>
                </c:pt>
                <c:pt idx="5014">
                  <c:v>2632.5</c:v>
                </c:pt>
                <c:pt idx="5015">
                  <c:v>2631.25</c:v>
                </c:pt>
                <c:pt idx="5016">
                  <c:v>2628.25</c:v>
                </c:pt>
                <c:pt idx="5017">
                  <c:v>2625.5</c:v>
                </c:pt>
                <c:pt idx="5018">
                  <c:v>2622.0</c:v>
                </c:pt>
                <c:pt idx="5019">
                  <c:v>2620.5</c:v>
                </c:pt>
                <c:pt idx="5020">
                  <c:v>2619.25</c:v>
                </c:pt>
                <c:pt idx="5021">
                  <c:v>2615.75</c:v>
                </c:pt>
                <c:pt idx="5022">
                  <c:v>2613.25</c:v>
                </c:pt>
                <c:pt idx="5023">
                  <c:v>2611.75</c:v>
                </c:pt>
                <c:pt idx="5024">
                  <c:v>2610.0</c:v>
                </c:pt>
                <c:pt idx="5025">
                  <c:v>2608.0</c:v>
                </c:pt>
                <c:pt idx="5026">
                  <c:v>2606.5</c:v>
                </c:pt>
                <c:pt idx="5027">
                  <c:v>2603.25</c:v>
                </c:pt>
                <c:pt idx="5028">
                  <c:v>2602.0</c:v>
                </c:pt>
                <c:pt idx="5029">
                  <c:v>2599.5</c:v>
                </c:pt>
                <c:pt idx="5030">
                  <c:v>2597.25</c:v>
                </c:pt>
                <c:pt idx="5031">
                  <c:v>2595.75</c:v>
                </c:pt>
                <c:pt idx="5032">
                  <c:v>2593.25</c:v>
                </c:pt>
                <c:pt idx="5033">
                  <c:v>2591.0</c:v>
                </c:pt>
                <c:pt idx="5034">
                  <c:v>2590.0</c:v>
                </c:pt>
                <c:pt idx="5035">
                  <c:v>2587.0</c:v>
                </c:pt>
                <c:pt idx="5036">
                  <c:v>2584.25</c:v>
                </c:pt>
                <c:pt idx="5037">
                  <c:v>2582.0</c:v>
                </c:pt>
                <c:pt idx="5038">
                  <c:v>2579.25</c:v>
                </c:pt>
                <c:pt idx="5039">
                  <c:v>2577.25</c:v>
                </c:pt>
                <c:pt idx="5040">
                  <c:v>2575.25</c:v>
                </c:pt>
                <c:pt idx="5041">
                  <c:v>2571.5</c:v>
                </c:pt>
                <c:pt idx="5042">
                  <c:v>2568.75</c:v>
                </c:pt>
                <c:pt idx="5043">
                  <c:v>2566.5</c:v>
                </c:pt>
                <c:pt idx="5044">
                  <c:v>2564.5</c:v>
                </c:pt>
                <c:pt idx="5045">
                  <c:v>2563.5</c:v>
                </c:pt>
                <c:pt idx="5046">
                  <c:v>2560.75</c:v>
                </c:pt>
                <c:pt idx="5047">
                  <c:v>2557.75</c:v>
                </c:pt>
                <c:pt idx="5048">
                  <c:v>2554.25</c:v>
                </c:pt>
                <c:pt idx="5049">
                  <c:v>2551.0</c:v>
                </c:pt>
                <c:pt idx="5050">
                  <c:v>2549.75</c:v>
                </c:pt>
                <c:pt idx="5051">
                  <c:v>2545.75</c:v>
                </c:pt>
                <c:pt idx="5052">
                  <c:v>2541.75</c:v>
                </c:pt>
                <c:pt idx="5053">
                  <c:v>2537.5</c:v>
                </c:pt>
                <c:pt idx="5054">
                  <c:v>2533.25</c:v>
                </c:pt>
                <c:pt idx="5055">
                  <c:v>2532.0</c:v>
                </c:pt>
                <c:pt idx="5056">
                  <c:v>2530.5</c:v>
                </c:pt>
                <c:pt idx="5057">
                  <c:v>2528.5</c:v>
                </c:pt>
                <c:pt idx="5058">
                  <c:v>2526.0</c:v>
                </c:pt>
                <c:pt idx="5059">
                  <c:v>2523.75</c:v>
                </c:pt>
                <c:pt idx="5060">
                  <c:v>2521.0</c:v>
                </c:pt>
                <c:pt idx="5061">
                  <c:v>2517.25</c:v>
                </c:pt>
                <c:pt idx="5062">
                  <c:v>2516.25</c:v>
                </c:pt>
                <c:pt idx="5063">
                  <c:v>2513.75</c:v>
                </c:pt>
                <c:pt idx="5064">
                  <c:v>2512.0</c:v>
                </c:pt>
                <c:pt idx="5065">
                  <c:v>2508.75</c:v>
                </c:pt>
                <c:pt idx="5066">
                  <c:v>2506.75</c:v>
                </c:pt>
                <c:pt idx="5067">
                  <c:v>2505.0</c:v>
                </c:pt>
                <c:pt idx="5068">
                  <c:v>2501.5</c:v>
                </c:pt>
                <c:pt idx="5069">
                  <c:v>2498.5</c:v>
                </c:pt>
                <c:pt idx="5070">
                  <c:v>2495.75</c:v>
                </c:pt>
                <c:pt idx="5071">
                  <c:v>2492.5</c:v>
                </c:pt>
                <c:pt idx="5072">
                  <c:v>2490.25</c:v>
                </c:pt>
                <c:pt idx="5073">
                  <c:v>2487.25</c:v>
                </c:pt>
                <c:pt idx="5074">
                  <c:v>2483.75</c:v>
                </c:pt>
                <c:pt idx="5075">
                  <c:v>2482.25</c:v>
                </c:pt>
                <c:pt idx="5076">
                  <c:v>2480.25</c:v>
                </c:pt>
                <c:pt idx="5077">
                  <c:v>2477.5</c:v>
                </c:pt>
                <c:pt idx="5078">
                  <c:v>2475.5</c:v>
                </c:pt>
                <c:pt idx="5079">
                  <c:v>2473.0</c:v>
                </c:pt>
                <c:pt idx="5080">
                  <c:v>2471.25</c:v>
                </c:pt>
                <c:pt idx="5081">
                  <c:v>2468.25</c:v>
                </c:pt>
                <c:pt idx="5082">
                  <c:v>2466.0</c:v>
                </c:pt>
                <c:pt idx="5083">
                  <c:v>2463.5</c:v>
                </c:pt>
                <c:pt idx="5084">
                  <c:v>2460.0</c:v>
                </c:pt>
                <c:pt idx="5085">
                  <c:v>2458.0</c:v>
                </c:pt>
                <c:pt idx="5086">
                  <c:v>2455.25</c:v>
                </c:pt>
                <c:pt idx="5087">
                  <c:v>2452.25</c:v>
                </c:pt>
                <c:pt idx="5088">
                  <c:v>2450.75</c:v>
                </c:pt>
                <c:pt idx="5089">
                  <c:v>2446.75</c:v>
                </c:pt>
                <c:pt idx="5090">
                  <c:v>2445.25</c:v>
                </c:pt>
                <c:pt idx="5091">
                  <c:v>2442.75</c:v>
                </c:pt>
                <c:pt idx="5092">
                  <c:v>2438.25</c:v>
                </c:pt>
                <c:pt idx="5093">
                  <c:v>2434.5</c:v>
                </c:pt>
                <c:pt idx="5094">
                  <c:v>2431.75</c:v>
                </c:pt>
                <c:pt idx="5095">
                  <c:v>2428.5</c:v>
                </c:pt>
                <c:pt idx="5096">
                  <c:v>2426.0</c:v>
                </c:pt>
                <c:pt idx="5097">
                  <c:v>2422.5</c:v>
                </c:pt>
                <c:pt idx="5098">
                  <c:v>2418.75</c:v>
                </c:pt>
                <c:pt idx="5099">
                  <c:v>2415.5</c:v>
                </c:pt>
                <c:pt idx="5100">
                  <c:v>2413.75</c:v>
                </c:pt>
                <c:pt idx="5101">
                  <c:v>2411.25</c:v>
                </c:pt>
                <c:pt idx="5102">
                  <c:v>2409.0</c:v>
                </c:pt>
                <c:pt idx="5103">
                  <c:v>2406.5</c:v>
                </c:pt>
                <c:pt idx="5104">
                  <c:v>2402.75</c:v>
                </c:pt>
                <c:pt idx="5105">
                  <c:v>2399.25</c:v>
                </c:pt>
                <c:pt idx="5106">
                  <c:v>2397.5</c:v>
                </c:pt>
                <c:pt idx="5107">
                  <c:v>2394.25</c:v>
                </c:pt>
                <c:pt idx="5108">
                  <c:v>2391.0</c:v>
                </c:pt>
                <c:pt idx="5109">
                  <c:v>2387.0</c:v>
                </c:pt>
                <c:pt idx="5110">
                  <c:v>2384.0</c:v>
                </c:pt>
                <c:pt idx="5111">
                  <c:v>2381.0</c:v>
                </c:pt>
                <c:pt idx="5112">
                  <c:v>2378.25</c:v>
                </c:pt>
                <c:pt idx="5113">
                  <c:v>2374.0</c:v>
                </c:pt>
                <c:pt idx="5114">
                  <c:v>2371.25</c:v>
                </c:pt>
                <c:pt idx="5115">
                  <c:v>2367.25</c:v>
                </c:pt>
                <c:pt idx="5116">
                  <c:v>2363.0</c:v>
                </c:pt>
                <c:pt idx="5117">
                  <c:v>2359.25</c:v>
                </c:pt>
                <c:pt idx="5118">
                  <c:v>2357.0</c:v>
                </c:pt>
                <c:pt idx="5119">
                  <c:v>2354.0</c:v>
                </c:pt>
                <c:pt idx="5120">
                  <c:v>2350.25</c:v>
                </c:pt>
                <c:pt idx="5121">
                  <c:v>2346.25</c:v>
                </c:pt>
                <c:pt idx="5122">
                  <c:v>2343.5</c:v>
                </c:pt>
                <c:pt idx="5123">
                  <c:v>2341.25</c:v>
                </c:pt>
                <c:pt idx="5124">
                  <c:v>2339.0</c:v>
                </c:pt>
                <c:pt idx="5125">
                  <c:v>2335.75</c:v>
                </c:pt>
                <c:pt idx="5126">
                  <c:v>2333.5</c:v>
                </c:pt>
                <c:pt idx="5127">
                  <c:v>2331.75</c:v>
                </c:pt>
                <c:pt idx="5128">
                  <c:v>2329.75</c:v>
                </c:pt>
                <c:pt idx="5129">
                  <c:v>2326.5</c:v>
                </c:pt>
                <c:pt idx="5130">
                  <c:v>2325.0</c:v>
                </c:pt>
                <c:pt idx="5131">
                  <c:v>2323.5</c:v>
                </c:pt>
                <c:pt idx="5132">
                  <c:v>2322.75</c:v>
                </c:pt>
                <c:pt idx="5133">
                  <c:v>2318.25</c:v>
                </c:pt>
                <c:pt idx="5134">
                  <c:v>2316.0</c:v>
                </c:pt>
                <c:pt idx="5135">
                  <c:v>2313.0</c:v>
                </c:pt>
                <c:pt idx="5136">
                  <c:v>2312.0</c:v>
                </c:pt>
                <c:pt idx="5137">
                  <c:v>2309.25</c:v>
                </c:pt>
                <c:pt idx="5138">
                  <c:v>2306.75</c:v>
                </c:pt>
                <c:pt idx="5139">
                  <c:v>2305.25</c:v>
                </c:pt>
                <c:pt idx="5140">
                  <c:v>2300.25</c:v>
                </c:pt>
                <c:pt idx="5141">
                  <c:v>2298.75</c:v>
                </c:pt>
                <c:pt idx="5142">
                  <c:v>2296.5</c:v>
                </c:pt>
                <c:pt idx="5143">
                  <c:v>2294.25</c:v>
                </c:pt>
                <c:pt idx="5144">
                  <c:v>2291.75</c:v>
                </c:pt>
                <c:pt idx="5145">
                  <c:v>2290.25</c:v>
                </c:pt>
                <c:pt idx="5146">
                  <c:v>2287.75</c:v>
                </c:pt>
                <c:pt idx="5147">
                  <c:v>2284.25</c:v>
                </c:pt>
                <c:pt idx="5148">
                  <c:v>2282.0</c:v>
                </c:pt>
                <c:pt idx="5149">
                  <c:v>2278.5</c:v>
                </c:pt>
                <c:pt idx="5150">
                  <c:v>2276.75</c:v>
                </c:pt>
                <c:pt idx="5151">
                  <c:v>2274.75</c:v>
                </c:pt>
                <c:pt idx="5152">
                  <c:v>2271.75</c:v>
                </c:pt>
                <c:pt idx="5153">
                  <c:v>2268.5</c:v>
                </c:pt>
                <c:pt idx="5154">
                  <c:v>2266.0</c:v>
                </c:pt>
                <c:pt idx="5155">
                  <c:v>2264.25</c:v>
                </c:pt>
                <c:pt idx="5156">
                  <c:v>2262.75</c:v>
                </c:pt>
                <c:pt idx="5157">
                  <c:v>2260.0</c:v>
                </c:pt>
                <c:pt idx="5158">
                  <c:v>2257.5</c:v>
                </c:pt>
                <c:pt idx="5159">
                  <c:v>2252.75</c:v>
                </c:pt>
                <c:pt idx="5160">
                  <c:v>2249.75</c:v>
                </c:pt>
                <c:pt idx="5161">
                  <c:v>2247.75</c:v>
                </c:pt>
                <c:pt idx="5162">
                  <c:v>2244.5</c:v>
                </c:pt>
                <c:pt idx="5163">
                  <c:v>2241.0</c:v>
                </c:pt>
                <c:pt idx="5164">
                  <c:v>2238.5</c:v>
                </c:pt>
                <c:pt idx="5165">
                  <c:v>2234.75</c:v>
                </c:pt>
                <c:pt idx="5166">
                  <c:v>2233.0</c:v>
                </c:pt>
                <c:pt idx="5167">
                  <c:v>2230.25</c:v>
                </c:pt>
                <c:pt idx="5168">
                  <c:v>2227.5</c:v>
                </c:pt>
                <c:pt idx="5169">
                  <c:v>2224.25</c:v>
                </c:pt>
                <c:pt idx="5170">
                  <c:v>2221.75</c:v>
                </c:pt>
                <c:pt idx="5171">
                  <c:v>2219.25</c:v>
                </c:pt>
                <c:pt idx="5172">
                  <c:v>2217.0</c:v>
                </c:pt>
                <c:pt idx="5173">
                  <c:v>2214.75</c:v>
                </c:pt>
                <c:pt idx="5174">
                  <c:v>2211.5</c:v>
                </c:pt>
                <c:pt idx="5175">
                  <c:v>2209.0</c:v>
                </c:pt>
                <c:pt idx="5176">
                  <c:v>2206.5</c:v>
                </c:pt>
                <c:pt idx="5177">
                  <c:v>2204.25</c:v>
                </c:pt>
                <c:pt idx="5178">
                  <c:v>2202.0</c:v>
                </c:pt>
                <c:pt idx="5179">
                  <c:v>2200.5</c:v>
                </c:pt>
                <c:pt idx="5180">
                  <c:v>2197.5</c:v>
                </c:pt>
                <c:pt idx="5181">
                  <c:v>2193.5</c:v>
                </c:pt>
                <c:pt idx="5182">
                  <c:v>2192.0</c:v>
                </c:pt>
                <c:pt idx="5183">
                  <c:v>2189.0</c:v>
                </c:pt>
                <c:pt idx="5184">
                  <c:v>2187.0</c:v>
                </c:pt>
                <c:pt idx="5185">
                  <c:v>2183.75</c:v>
                </c:pt>
                <c:pt idx="5186">
                  <c:v>2181.0</c:v>
                </c:pt>
                <c:pt idx="5187">
                  <c:v>2179.75</c:v>
                </c:pt>
                <c:pt idx="5188">
                  <c:v>2178.5</c:v>
                </c:pt>
                <c:pt idx="5189">
                  <c:v>2176.5</c:v>
                </c:pt>
                <c:pt idx="5190">
                  <c:v>2174.25</c:v>
                </c:pt>
                <c:pt idx="5191">
                  <c:v>2172.5</c:v>
                </c:pt>
                <c:pt idx="5192">
                  <c:v>2169.25</c:v>
                </c:pt>
                <c:pt idx="5193">
                  <c:v>2166.25</c:v>
                </c:pt>
                <c:pt idx="5194">
                  <c:v>2162.0</c:v>
                </c:pt>
                <c:pt idx="5195">
                  <c:v>2160.0</c:v>
                </c:pt>
                <c:pt idx="5196">
                  <c:v>2158.0</c:v>
                </c:pt>
                <c:pt idx="5197">
                  <c:v>2155.25</c:v>
                </c:pt>
                <c:pt idx="5198">
                  <c:v>2154.0</c:v>
                </c:pt>
                <c:pt idx="5199">
                  <c:v>2151.75</c:v>
                </c:pt>
                <c:pt idx="5200">
                  <c:v>2149.75</c:v>
                </c:pt>
                <c:pt idx="5201">
                  <c:v>2147.25</c:v>
                </c:pt>
                <c:pt idx="5202">
                  <c:v>2146.25</c:v>
                </c:pt>
                <c:pt idx="5203">
                  <c:v>2142.25</c:v>
                </c:pt>
                <c:pt idx="5204">
                  <c:v>2138.5</c:v>
                </c:pt>
                <c:pt idx="5205">
                  <c:v>2136.0</c:v>
                </c:pt>
                <c:pt idx="5206">
                  <c:v>2134.75</c:v>
                </c:pt>
                <c:pt idx="5207">
                  <c:v>2132.5</c:v>
                </c:pt>
                <c:pt idx="5208">
                  <c:v>2130.75</c:v>
                </c:pt>
                <c:pt idx="5209">
                  <c:v>2127.25</c:v>
                </c:pt>
                <c:pt idx="5210">
                  <c:v>2125.0</c:v>
                </c:pt>
                <c:pt idx="5211">
                  <c:v>2122.75</c:v>
                </c:pt>
                <c:pt idx="5212">
                  <c:v>2120.0</c:v>
                </c:pt>
                <c:pt idx="5213">
                  <c:v>2118.25</c:v>
                </c:pt>
                <c:pt idx="5214">
                  <c:v>2115.5</c:v>
                </c:pt>
                <c:pt idx="5215">
                  <c:v>2113.5</c:v>
                </c:pt>
                <c:pt idx="5216">
                  <c:v>2111.0</c:v>
                </c:pt>
                <c:pt idx="5217">
                  <c:v>2109.0</c:v>
                </c:pt>
                <c:pt idx="5218">
                  <c:v>2107.5</c:v>
                </c:pt>
                <c:pt idx="5219">
                  <c:v>2104.25</c:v>
                </c:pt>
                <c:pt idx="5220">
                  <c:v>2103.0</c:v>
                </c:pt>
                <c:pt idx="5221">
                  <c:v>2100.0</c:v>
                </c:pt>
                <c:pt idx="5222">
                  <c:v>2098.25</c:v>
                </c:pt>
                <c:pt idx="5223">
                  <c:v>2096.5</c:v>
                </c:pt>
                <c:pt idx="5224">
                  <c:v>2094.25</c:v>
                </c:pt>
                <c:pt idx="5225">
                  <c:v>2091.75</c:v>
                </c:pt>
                <c:pt idx="5226">
                  <c:v>2088.5</c:v>
                </c:pt>
                <c:pt idx="5227">
                  <c:v>2086.75</c:v>
                </c:pt>
                <c:pt idx="5228">
                  <c:v>2085.25</c:v>
                </c:pt>
                <c:pt idx="5229">
                  <c:v>2082.25</c:v>
                </c:pt>
                <c:pt idx="5230">
                  <c:v>2078.5</c:v>
                </c:pt>
                <c:pt idx="5231">
                  <c:v>2076.0</c:v>
                </c:pt>
                <c:pt idx="5232">
                  <c:v>2073.25</c:v>
                </c:pt>
                <c:pt idx="5233">
                  <c:v>2069.0</c:v>
                </c:pt>
                <c:pt idx="5234">
                  <c:v>2067.75</c:v>
                </c:pt>
                <c:pt idx="5235">
                  <c:v>2066.0</c:v>
                </c:pt>
                <c:pt idx="5236">
                  <c:v>2064.75</c:v>
                </c:pt>
                <c:pt idx="5237">
                  <c:v>2062.5</c:v>
                </c:pt>
                <c:pt idx="5238">
                  <c:v>2060.5</c:v>
                </c:pt>
                <c:pt idx="5239">
                  <c:v>2058.25</c:v>
                </c:pt>
                <c:pt idx="5240">
                  <c:v>2056.5</c:v>
                </c:pt>
                <c:pt idx="5241">
                  <c:v>2054.0</c:v>
                </c:pt>
                <c:pt idx="5242">
                  <c:v>2051.5</c:v>
                </c:pt>
                <c:pt idx="5243">
                  <c:v>2048.25</c:v>
                </c:pt>
                <c:pt idx="5244">
                  <c:v>2046.5</c:v>
                </c:pt>
                <c:pt idx="5245">
                  <c:v>2044.5</c:v>
                </c:pt>
                <c:pt idx="5246">
                  <c:v>2043.0</c:v>
                </c:pt>
                <c:pt idx="5247">
                  <c:v>2040.5</c:v>
                </c:pt>
                <c:pt idx="5248">
                  <c:v>2037.75</c:v>
                </c:pt>
                <c:pt idx="5249">
                  <c:v>2036.0</c:v>
                </c:pt>
                <c:pt idx="5250">
                  <c:v>2033.0</c:v>
                </c:pt>
                <c:pt idx="5251">
                  <c:v>2031.75</c:v>
                </c:pt>
                <c:pt idx="5252">
                  <c:v>2030.0</c:v>
                </c:pt>
                <c:pt idx="5253">
                  <c:v>2028.25</c:v>
                </c:pt>
                <c:pt idx="5254">
                  <c:v>2025.5</c:v>
                </c:pt>
                <c:pt idx="5255">
                  <c:v>2024.5</c:v>
                </c:pt>
                <c:pt idx="5256">
                  <c:v>2021.75</c:v>
                </c:pt>
                <c:pt idx="5257">
                  <c:v>2019.5</c:v>
                </c:pt>
                <c:pt idx="5258">
                  <c:v>2016.25</c:v>
                </c:pt>
                <c:pt idx="5259">
                  <c:v>2012.75</c:v>
                </c:pt>
                <c:pt idx="5260">
                  <c:v>2009.5</c:v>
                </c:pt>
                <c:pt idx="5261">
                  <c:v>2007.5</c:v>
                </c:pt>
                <c:pt idx="5262">
                  <c:v>2005.25</c:v>
                </c:pt>
                <c:pt idx="5263">
                  <c:v>2003.25</c:v>
                </c:pt>
                <c:pt idx="5264">
                  <c:v>2000.25</c:v>
                </c:pt>
                <c:pt idx="5265">
                  <c:v>1996.5</c:v>
                </c:pt>
                <c:pt idx="5266">
                  <c:v>1994.5</c:v>
                </c:pt>
                <c:pt idx="5267">
                  <c:v>1992.5</c:v>
                </c:pt>
                <c:pt idx="5268">
                  <c:v>1990.75</c:v>
                </c:pt>
                <c:pt idx="5269">
                  <c:v>1988.0</c:v>
                </c:pt>
                <c:pt idx="5270">
                  <c:v>1985.5</c:v>
                </c:pt>
                <c:pt idx="5271">
                  <c:v>1983.5</c:v>
                </c:pt>
                <c:pt idx="5272">
                  <c:v>1981.25</c:v>
                </c:pt>
                <c:pt idx="5273">
                  <c:v>1978.75</c:v>
                </c:pt>
                <c:pt idx="5274">
                  <c:v>1976.25</c:v>
                </c:pt>
                <c:pt idx="5275">
                  <c:v>1972.0</c:v>
                </c:pt>
                <c:pt idx="5276">
                  <c:v>1968.75</c:v>
                </c:pt>
                <c:pt idx="5277">
                  <c:v>1965.5</c:v>
                </c:pt>
                <c:pt idx="5278">
                  <c:v>1963.0</c:v>
                </c:pt>
                <c:pt idx="5279">
                  <c:v>1960.0</c:v>
                </c:pt>
                <c:pt idx="5280">
                  <c:v>1956.75</c:v>
                </c:pt>
                <c:pt idx="5281">
                  <c:v>1952.25</c:v>
                </c:pt>
                <c:pt idx="5282">
                  <c:v>1949.25</c:v>
                </c:pt>
                <c:pt idx="5283">
                  <c:v>1944.75</c:v>
                </c:pt>
                <c:pt idx="5284">
                  <c:v>1941.75</c:v>
                </c:pt>
                <c:pt idx="5285">
                  <c:v>1939.75</c:v>
                </c:pt>
                <c:pt idx="5286">
                  <c:v>1938.25</c:v>
                </c:pt>
                <c:pt idx="5287">
                  <c:v>1937.0</c:v>
                </c:pt>
                <c:pt idx="5288">
                  <c:v>1932.0</c:v>
                </c:pt>
                <c:pt idx="5289">
                  <c:v>1930.0</c:v>
                </c:pt>
                <c:pt idx="5290">
                  <c:v>1927.75</c:v>
                </c:pt>
                <c:pt idx="5291">
                  <c:v>1925.0</c:v>
                </c:pt>
                <c:pt idx="5292">
                  <c:v>1922.25</c:v>
                </c:pt>
                <c:pt idx="5293">
                  <c:v>1920.0</c:v>
                </c:pt>
                <c:pt idx="5294">
                  <c:v>1917.0</c:v>
                </c:pt>
                <c:pt idx="5295">
                  <c:v>1915.5</c:v>
                </c:pt>
                <c:pt idx="5296">
                  <c:v>1913.5</c:v>
                </c:pt>
                <c:pt idx="5297">
                  <c:v>1911.5</c:v>
                </c:pt>
                <c:pt idx="5298">
                  <c:v>1909.5</c:v>
                </c:pt>
                <c:pt idx="5299">
                  <c:v>1906.5</c:v>
                </c:pt>
                <c:pt idx="5300">
                  <c:v>1904.5</c:v>
                </c:pt>
                <c:pt idx="5301">
                  <c:v>1901.75</c:v>
                </c:pt>
                <c:pt idx="5302">
                  <c:v>1899.25</c:v>
                </c:pt>
                <c:pt idx="5303">
                  <c:v>1895.0</c:v>
                </c:pt>
                <c:pt idx="5304">
                  <c:v>1893.0</c:v>
                </c:pt>
                <c:pt idx="5305">
                  <c:v>1891.0</c:v>
                </c:pt>
                <c:pt idx="5306">
                  <c:v>1889.5</c:v>
                </c:pt>
                <c:pt idx="5307">
                  <c:v>1887.5</c:v>
                </c:pt>
                <c:pt idx="5308">
                  <c:v>1885.5</c:v>
                </c:pt>
                <c:pt idx="5309">
                  <c:v>1883.25</c:v>
                </c:pt>
                <c:pt idx="5310">
                  <c:v>1879.75</c:v>
                </c:pt>
                <c:pt idx="5311">
                  <c:v>1878.75</c:v>
                </c:pt>
                <c:pt idx="5312">
                  <c:v>1877.5</c:v>
                </c:pt>
                <c:pt idx="5313">
                  <c:v>1874.75</c:v>
                </c:pt>
                <c:pt idx="5314">
                  <c:v>1871.75</c:v>
                </c:pt>
                <c:pt idx="5315">
                  <c:v>1869.5</c:v>
                </c:pt>
                <c:pt idx="5316">
                  <c:v>1866.25</c:v>
                </c:pt>
                <c:pt idx="5317">
                  <c:v>1862.75</c:v>
                </c:pt>
                <c:pt idx="5318">
                  <c:v>1860.25</c:v>
                </c:pt>
                <c:pt idx="5319">
                  <c:v>1859.0</c:v>
                </c:pt>
                <c:pt idx="5320">
                  <c:v>1856.0</c:v>
                </c:pt>
                <c:pt idx="5321">
                  <c:v>1853.0</c:v>
                </c:pt>
                <c:pt idx="5322">
                  <c:v>1850.5</c:v>
                </c:pt>
                <c:pt idx="5323">
                  <c:v>1845.75</c:v>
                </c:pt>
                <c:pt idx="5324">
                  <c:v>1842.75</c:v>
                </c:pt>
                <c:pt idx="5325">
                  <c:v>1840.75</c:v>
                </c:pt>
                <c:pt idx="5326">
                  <c:v>1838.0</c:v>
                </c:pt>
                <c:pt idx="5327">
                  <c:v>1836.0</c:v>
                </c:pt>
                <c:pt idx="5328">
                  <c:v>1833.5</c:v>
                </c:pt>
                <c:pt idx="5329">
                  <c:v>1829.5</c:v>
                </c:pt>
                <c:pt idx="5330">
                  <c:v>1827.75</c:v>
                </c:pt>
                <c:pt idx="5331">
                  <c:v>1826.0</c:v>
                </c:pt>
                <c:pt idx="5332">
                  <c:v>1823.5</c:v>
                </c:pt>
                <c:pt idx="5333">
                  <c:v>1820.25</c:v>
                </c:pt>
                <c:pt idx="5334">
                  <c:v>1817.25</c:v>
                </c:pt>
                <c:pt idx="5335">
                  <c:v>1815.25</c:v>
                </c:pt>
                <c:pt idx="5336">
                  <c:v>1813.25</c:v>
                </c:pt>
                <c:pt idx="5337">
                  <c:v>1810.75</c:v>
                </c:pt>
                <c:pt idx="5338">
                  <c:v>1808.0</c:v>
                </c:pt>
                <c:pt idx="5339">
                  <c:v>1806.25</c:v>
                </c:pt>
                <c:pt idx="5340">
                  <c:v>1803.25</c:v>
                </c:pt>
                <c:pt idx="5341">
                  <c:v>1799.75</c:v>
                </c:pt>
                <c:pt idx="5342">
                  <c:v>1798.25</c:v>
                </c:pt>
                <c:pt idx="5343">
                  <c:v>1796.75</c:v>
                </c:pt>
                <c:pt idx="5344">
                  <c:v>1793.0</c:v>
                </c:pt>
                <c:pt idx="5345">
                  <c:v>1791.0</c:v>
                </c:pt>
                <c:pt idx="5346">
                  <c:v>1788.75</c:v>
                </c:pt>
                <c:pt idx="5347">
                  <c:v>1787.0</c:v>
                </c:pt>
                <c:pt idx="5348">
                  <c:v>1784.25</c:v>
                </c:pt>
                <c:pt idx="5349">
                  <c:v>1781.75</c:v>
                </c:pt>
                <c:pt idx="5350">
                  <c:v>1778.0</c:v>
                </c:pt>
                <c:pt idx="5351">
                  <c:v>1775.0</c:v>
                </c:pt>
                <c:pt idx="5352">
                  <c:v>1772.75</c:v>
                </c:pt>
                <c:pt idx="5353">
                  <c:v>1771.25</c:v>
                </c:pt>
                <c:pt idx="5354">
                  <c:v>1770.25</c:v>
                </c:pt>
                <c:pt idx="5355">
                  <c:v>1768.75</c:v>
                </c:pt>
                <c:pt idx="5356">
                  <c:v>1766.0</c:v>
                </c:pt>
                <c:pt idx="5357">
                  <c:v>1763.25</c:v>
                </c:pt>
                <c:pt idx="5358">
                  <c:v>1760.25</c:v>
                </c:pt>
                <c:pt idx="5359">
                  <c:v>1757.25</c:v>
                </c:pt>
                <c:pt idx="5360">
                  <c:v>1754.75</c:v>
                </c:pt>
                <c:pt idx="5361">
                  <c:v>1752.0</c:v>
                </c:pt>
                <c:pt idx="5362">
                  <c:v>1749.5</c:v>
                </c:pt>
                <c:pt idx="5363">
                  <c:v>1747.0</c:v>
                </c:pt>
                <c:pt idx="5364">
                  <c:v>1745.25</c:v>
                </c:pt>
                <c:pt idx="5365">
                  <c:v>1741.0</c:v>
                </c:pt>
                <c:pt idx="5366">
                  <c:v>1738.75</c:v>
                </c:pt>
                <c:pt idx="5367">
                  <c:v>1734.5</c:v>
                </c:pt>
                <c:pt idx="5368">
                  <c:v>1733.0</c:v>
                </c:pt>
                <c:pt idx="5369">
                  <c:v>1731.0</c:v>
                </c:pt>
                <c:pt idx="5370">
                  <c:v>1730.0</c:v>
                </c:pt>
                <c:pt idx="5371">
                  <c:v>1727.0</c:v>
                </c:pt>
                <c:pt idx="5372">
                  <c:v>1724.5</c:v>
                </c:pt>
                <c:pt idx="5373">
                  <c:v>1720.75</c:v>
                </c:pt>
                <c:pt idx="5374">
                  <c:v>1717.25</c:v>
                </c:pt>
                <c:pt idx="5375">
                  <c:v>1714.0</c:v>
                </c:pt>
                <c:pt idx="5376">
                  <c:v>1711.75</c:v>
                </c:pt>
                <c:pt idx="5377">
                  <c:v>1708.75</c:v>
                </c:pt>
                <c:pt idx="5378">
                  <c:v>1707.25</c:v>
                </c:pt>
                <c:pt idx="5379">
                  <c:v>1704.75</c:v>
                </c:pt>
                <c:pt idx="5380">
                  <c:v>1701.5</c:v>
                </c:pt>
                <c:pt idx="5381">
                  <c:v>1699.75</c:v>
                </c:pt>
                <c:pt idx="5382">
                  <c:v>1696.5</c:v>
                </c:pt>
                <c:pt idx="5383">
                  <c:v>1693.75</c:v>
                </c:pt>
                <c:pt idx="5384">
                  <c:v>1691.0</c:v>
                </c:pt>
                <c:pt idx="5385">
                  <c:v>1688.0</c:v>
                </c:pt>
                <c:pt idx="5386">
                  <c:v>1686.25</c:v>
                </c:pt>
                <c:pt idx="5387">
                  <c:v>1683.75</c:v>
                </c:pt>
                <c:pt idx="5388">
                  <c:v>1680.5</c:v>
                </c:pt>
                <c:pt idx="5389">
                  <c:v>1676.5</c:v>
                </c:pt>
                <c:pt idx="5390">
                  <c:v>1675.5</c:v>
                </c:pt>
                <c:pt idx="5391">
                  <c:v>1672.0</c:v>
                </c:pt>
                <c:pt idx="5392">
                  <c:v>1669.25</c:v>
                </c:pt>
                <c:pt idx="5393">
                  <c:v>1665.75</c:v>
                </c:pt>
                <c:pt idx="5394">
                  <c:v>1663.5</c:v>
                </c:pt>
                <c:pt idx="5395">
                  <c:v>1660.5</c:v>
                </c:pt>
                <c:pt idx="5396">
                  <c:v>1656.25</c:v>
                </c:pt>
                <c:pt idx="5397">
                  <c:v>1653.25</c:v>
                </c:pt>
                <c:pt idx="5398">
                  <c:v>1651.25</c:v>
                </c:pt>
                <c:pt idx="5399">
                  <c:v>1649.0</c:v>
                </c:pt>
                <c:pt idx="5400">
                  <c:v>1646.75</c:v>
                </c:pt>
                <c:pt idx="5401">
                  <c:v>1644.0</c:v>
                </c:pt>
                <c:pt idx="5402">
                  <c:v>1642.5</c:v>
                </c:pt>
                <c:pt idx="5403">
                  <c:v>1640.0</c:v>
                </c:pt>
                <c:pt idx="5404">
                  <c:v>1638.5</c:v>
                </c:pt>
                <c:pt idx="5405">
                  <c:v>1636.5</c:v>
                </c:pt>
                <c:pt idx="5406">
                  <c:v>1634.5</c:v>
                </c:pt>
                <c:pt idx="5407">
                  <c:v>1632.0</c:v>
                </c:pt>
                <c:pt idx="5408">
                  <c:v>1630.75</c:v>
                </c:pt>
                <c:pt idx="5409">
                  <c:v>1628.0</c:v>
                </c:pt>
                <c:pt idx="5410">
                  <c:v>1625.25</c:v>
                </c:pt>
                <c:pt idx="5411">
                  <c:v>1623.25</c:v>
                </c:pt>
                <c:pt idx="5412">
                  <c:v>1621.5</c:v>
                </c:pt>
                <c:pt idx="5413">
                  <c:v>1619.25</c:v>
                </c:pt>
                <c:pt idx="5414">
                  <c:v>1616.25</c:v>
                </c:pt>
                <c:pt idx="5415">
                  <c:v>1612.75</c:v>
                </c:pt>
                <c:pt idx="5416">
                  <c:v>1611.0</c:v>
                </c:pt>
                <c:pt idx="5417">
                  <c:v>1608.75</c:v>
                </c:pt>
                <c:pt idx="5418">
                  <c:v>1605.75</c:v>
                </c:pt>
                <c:pt idx="5419">
                  <c:v>1604.0</c:v>
                </c:pt>
                <c:pt idx="5420">
                  <c:v>1601.75</c:v>
                </c:pt>
                <c:pt idx="5421">
                  <c:v>1599.25</c:v>
                </c:pt>
                <c:pt idx="5422">
                  <c:v>1596.25</c:v>
                </c:pt>
                <c:pt idx="5423">
                  <c:v>1596.0</c:v>
                </c:pt>
                <c:pt idx="5424">
                  <c:v>1594.0</c:v>
                </c:pt>
                <c:pt idx="5425">
                  <c:v>1592.75</c:v>
                </c:pt>
                <c:pt idx="5426">
                  <c:v>1590.25</c:v>
                </c:pt>
                <c:pt idx="5427">
                  <c:v>1588.25</c:v>
                </c:pt>
                <c:pt idx="5428">
                  <c:v>1584.5</c:v>
                </c:pt>
                <c:pt idx="5429">
                  <c:v>1582.5</c:v>
                </c:pt>
                <c:pt idx="5430">
                  <c:v>1580.25</c:v>
                </c:pt>
                <c:pt idx="5431">
                  <c:v>1578.75</c:v>
                </c:pt>
                <c:pt idx="5432">
                  <c:v>1577.75</c:v>
                </c:pt>
                <c:pt idx="5433">
                  <c:v>1576.5</c:v>
                </c:pt>
                <c:pt idx="5434">
                  <c:v>1574.5</c:v>
                </c:pt>
                <c:pt idx="5435">
                  <c:v>1574.25</c:v>
                </c:pt>
                <c:pt idx="5436">
                  <c:v>1572.75</c:v>
                </c:pt>
                <c:pt idx="5437">
                  <c:v>1569.0</c:v>
                </c:pt>
                <c:pt idx="5438">
                  <c:v>1566.25</c:v>
                </c:pt>
                <c:pt idx="5439">
                  <c:v>1564.5</c:v>
                </c:pt>
                <c:pt idx="5440">
                  <c:v>1562.75</c:v>
                </c:pt>
                <c:pt idx="5441">
                  <c:v>1561.0</c:v>
                </c:pt>
                <c:pt idx="5442">
                  <c:v>1558.75</c:v>
                </c:pt>
                <c:pt idx="5443">
                  <c:v>1556.75</c:v>
                </c:pt>
                <c:pt idx="5444">
                  <c:v>1554.0</c:v>
                </c:pt>
                <c:pt idx="5445">
                  <c:v>1552.25</c:v>
                </c:pt>
                <c:pt idx="5446">
                  <c:v>1550.0</c:v>
                </c:pt>
                <c:pt idx="5447">
                  <c:v>1545.25</c:v>
                </c:pt>
                <c:pt idx="5448">
                  <c:v>1543.25</c:v>
                </c:pt>
                <c:pt idx="5449">
                  <c:v>1541.75</c:v>
                </c:pt>
                <c:pt idx="5450">
                  <c:v>1540.25</c:v>
                </c:pt>
                <c:pt idx="5451">
                  <c:v>1538.25</c:v>
                </c:pt>
                <c:pt idx="5452">
                  <c:v>1536.5</c:v>
                </c:pt>
                <c:pt idx="5453">
                  <c:v>1533.25</c:v>
                </c:pt>
                <c:pt idx="5454">
                  <c:v>1529.0</c:v>
                </c:pt>
                <c:pt idx="5455">
                  <c:v>1527.0</c:v>
                </c:pt>
                <c:pt idx="5456">
                  <c:v>1525.0</c:v>
                </c:pt>
                <c:pt idx="5457">
                  <c:v>1523.0</c:v>
                </c:pt>
                <c:pt idx="5458">
                  <c:v>1520.0</c:v>
                </c:pt>
                <c:pt idx="5459">
                  <c:v>1517.75</c:v>
                </c:pt>
                <c:pt idx="5460">
                  <c:v>1516.75</c:v>
                </c:pt>
                <c:pt idx="5461">
                  <c:v>1513.5</c:v>
                </c:pt>
                <c:pt idx="5462">
                  <c:v>1511.75</c:v>
                </c:pt>
                <c:pt idx="5463">
                  <c:v>1510.75</c:v>
                </c:pt>
                <c:pt idx="5464">
                  <c:v>1509.0</c:v>
                </c:pt>
                <c:pt idx="5465">
                  <c:v>1508.5</c:v>
                </c:pt>
                <c:pt idx="5466">
                  <c:v>1505.5</c:v>
                </c:pt>
                <c:pt idx="5467">
                  <c:v>1503.75</c:v>
                </c:pt>
                <c:pt idx="5468">
                  <c:v>1501.0</c:v>
                </c:pt>
                <c:pt idx="5469">
                  <c:v>1499.5</c:v>
                </c:pt>
                <c:pt idx="5470">
                  <c:v>1498.5</c:v>
                </c:pt>
                <c:pt idx="5471">
                  <c:v>1496.25</c:v>
                </c:pt>
                <c:pt idx="5472">
                  <c:v>1494.75</c:v>
                </c:pt>
                <c:pt idx="5473">
                  <c:v>1493.5</c:v>
                </c:pt>
                <c:pt idx="5474">
                  <c:v>1491.75</c:v>
                </c:pt>
                <c:pt idx="5475">
                  <c:v>1489.5</c:v>
                </c:pt>
                <c:pt idx="5476">
                  <c:v>1486.75</c:v>
                </c:pt>
                <c:pt idx="5477">
                  <c:v>1485.5</c:v>
                </c:pt>
                <c:pt idx="5478">
                  <c:v>1483.5</c:v>
                </c:pt>
                <c:pt idx="5479">
                  <c:v>1482.0</c:v>
                </c:pt>
                <c:pt idx="5480">
                  <c:v>1481.25</c:v>
                </c:pt>
                <c:pt idx="5481">
                  <c:v>1479.25</c:v>
                </c:pt>
                <c:pt idx="5482">
                  <c:v>1476.75</c:v>
                </c:pt>
                <c:pt idx="5483">
                  <c:v>1474.75</c:v>
                </c:pt>
                <c:pt idx="5484">
                  <c:v>1471.75</c:v>
                </c:pt>
                <c:pt idx="5485">
                  <c:v>1469.0</c:v>
                </c:pt>
                <c:pt idx="5486">
                  <c:v>1467.0</c:v>
                </c:pt>
                <c:pt idx="5487">
                  <c:v>1463.75</c:v>
                </c:pt>
                <c:pt idx="5488">
                  <c:v>1461.5</c:v>
                </c:pt>
                <c:pt idx="5489">
                  <c:v>1458.5</c:v>
                </c:pt>
                <c:pt idx="5490">
                  <c:v>1457.0</c:v>
                </c:pt>
                <c:pt idx="5491">
                  <c:v>1454.75</c:v>
                </c:pt>
                <c:pt idx="5492">
                  <c:v>1452.25</c:v>
                </c:pt>
                <c:pt idx="5493">
                  <c:v>1450.0</c:v>
                </c:pt>
                <c:pt idx="5494">
                  <c:v>1448.5</c:v>
                </c:pt>
                <c:pt idx="5495">
                  <c:v>1447.25</c:v>
                </c:pt>
                <c:pt idx="5496">
                  <c:v>1445.0</c:v>
                </c:pt>
                <c:pt idx="5497">
                  <c:v>1441.5</c:v>
                </c:pt>
                <c:pt idx="5498">
                  <c:v>1438.5</c:v>
                </c:pt>
                <c:pt idx="5499">
                  <c:v>1436.75</c:v>
                </c:pt>
                <c:pt idx="5500">
                  <c:v>1434.25</c:v>
                </c:pt>
                <c:pt idx="5501">
                  <c:v>1430.75</c:v>
                </c:pt>
                <c:pt idx="5502">
                  <c:v>1429.0</c:v>
                </c:pt>
                <c:pt idx="5503">
                  <c:v>1426.5</c:v>
                </c:pt>
                <c:pt idx="5504">
                  <c:v>1424.5</c:v>
                </c:pt>
                <c:pt idx="5505">
                  <c:v>1423.0</c:v>
                </c:pt>
                <c:pt idx="5506">
                  <c:v>1421.0</c:v>
                </c:pt>
                <c:pt idx="5507">
                  <c:v>1419.0</c:v>
                </c:pt>
                <c:pt idx="5508">
                  <c:v>1418.0</c:v>
                </c:pt>
                <c:pt idx="5509">
                  <c:v>1416.5</c:v>
                </c:pt>
                <c:pt idx="5510">
                  <c:v>1414.25</c:v>
                </c:pt>
                <c:pt idx="5511">
                  <c:v>1412.0</c:v>
                </c:pt>
                <c:pt idx="5512">
                  <c:v>1411.5</c:v>
                </c:pt>
                <c:pt idx="5513">
                  <c:v>1408.25</c:v>
                </c:pt>
                <c:pt idx="5514">
                  <c:v>1407.0</c:v>
                </c:pt>
                <c:pt idx="5515">
                  <c:v>1404.5</c:v>
                </c:pt>
                <c:pt idx="5516">
                  <c:v>1402.5</c:v>
                </c:pt>
                <c:pt idx="5517">
                  <c:v>1400.75</c:v>
                </c:pt>
                <c:pt idx="5518">
                  <c:v>1399.0</c:v>
                </c:pt>
                <c:pt idx="5519">
                  <c:v>1397.75</c:v>
                </c:pt>
                <c:pt idx="5520">
                  <c:v>1396.25</c:v>
                </c:pt>
                <c:pt idx="5521">
                  <c:v>1394.0</c:v>
                </c:pt>
                <c:pt idx="5522">
                  <c:v>1392.75</c:v>
                </c:pt>
                <c:pt idx="5523">
                  <c:v>1390.5</c:v>
                </c:pt>
                <c:pt idx="5524">
                  <c:v>1388.5</c:v>
                </c:pt>
                <c:pt idx="5525">
                  <c:v>1386.25</c:v>
                </c:pt>
                <c:pt idx="5526">
                  <c:v>1383.0</c:v>
                </c:pt>
                <c:pt idx="5527">
                  <c:v>1378.5</c:v>
                </c:pt>
                <c:pt idx="5528">
                  <c:v>1376.25</c:v>
                </c:pt>
                <c:pt idx="5529">
                  <c:v>1374.75</c:v>
                </c:pt>
                <c:pt idx="5530">
                  <c:v>1372.5</c:v>
                </c:pt>
                <c:pt idx="5531">
                  <c:v>1371.25</c:v>
                </c:pt>
                <c:pt idx="5532">
                  <c:v>1369.25</c:v>
                </c:pt>
                <c:pt idx="5533">
                  <c:v>1366.75</c:v>
                </c:pt>
                <c:pt idx="5534">
                  <c:v>1364.0</c:v>
                </c:pt>
                <c:pt idx="5535">
                  <c:v>1362.25</c:v>
                </c:pt>
                <c:pt idx="5536">
                  <c:v>1360.25</c:v>
                </c:pt>
                <c:pt idx="5537">
                  <c:v>1358.25</c:v>
                </c:pt>
                <c:pt idx="5538">
                  <c:v>1356.5</c:v>
                </c:pt>
                <c:pt idx="5539">
                  <c:v>1353.75</c:v>
                </c:pt>
                <c:pt idx="5540">
                  <c:v>1352.25</c:v>
                </c:pt>
                <c:pt idx="5541">
                  <c:v>1350.75</c:v>
                </c:pt>
                <c:pt idx="5542">
                  <c:v>1348.0</c:v>
                </c:pt>
                <c:pt idx="5543">
                  <c:v>1346.25</c:v>
                </c:pt>
                <c:pt idx="5544">
                  <c:v>1343.75</c:v>
                </c:pt>
                <c:pt idx="5545">
                  <c:v>1341.75</c:v>
                </c:pt>
                <c:pt idx="5546">
                  <c:v>1338.5</c:v>
                </c:pt>
                <c:pt idx="5547">
                  <c:v>1336.25</c:v>
                </c:pt>
                <c:pt idx="5548">
                  <c:v>1334.5</c:v>
                </c:pt>
                <c:pt idx="5549">
                  <c:v>1332.25</c:v>
                </c:pt>
                <c:pt idx="5550">
                  <c:v>1330.0</c:v>
                </c:pt>
                <c:pt idx="5551">
                  <c:v>1327.25</c:v>
                </c:pt>
                <c:pt idx="5552">
                  <c:v>1325.75</c:v>
                </c:pt>
                <c:pt idx="5553">
                  <c:v>1324.75</c:v>
                </c:pt>
                <c:pt idx="5554">
                  <c:v>1322.25</c:v>
                </c:pt>
                <c:pt idx="5555">
                  <c:v>1320.5</c:v>
                </c:pt>
                <c:pt idx="5556">
                  <c:v>1318.75</c:v>
                </c:pt>
                <c:pt idx="5557">
                  <c:v>1316.75</c:v>
                </c:pt>
                <c:pt idx="5558">
                  <c:v>1315.5</c:v>
                </c:pt>
                <c:pt idx="5559">
                  <c:v>1313.5</c:v>
                </c:pt>
                <c:pt idx="5560">
                  <c:v>1310.75</c:v>
                </c:pt>
                <c:pt idx="5561">
                  <c:v>1308.75</c:v>
                </c:pt>
                <c:pt idx="5562">
                  <c:v>1306.5</c:v>
                </c:pt>
                <c:pt idx="5563">
                  <c:v>1304.0</c:v>
                </c:pt>
                <c:pt idx="5564">
                  <c:v>1301.25</c:v>
                </c:pt>
                <c:pt idx="5565">
                  <c:v>1300.0</c:v>
                </c:pt>
                <c:pt idx="5566">
                  <c:v>1299.0</c:v>
                </c:pt>
                <c:pt idx="5567">
                  <c:v>1295.75</c:v>
                </c:pt>
                <c:pt idx="5568">
                  <c:v>1294.25</c:v>
                </c:pt>
                <c:pt idx="5569">
                  <c:v>1290.75</c:v>
                </c:pt>
                <c:pt idx="5570">
                  <c:v>1289.5</c:v>
                </c:pt>
                <c:pt idx="5571">
                  <c:v>1287.5</c:v>
                </c:pt>
                <c:pt idx="5572">
                  <c:v>1284.5</c:v>
                </c:pt>
                <c:pt idx="5573">
                  <c:v>1281.5</c:v>
                </c:pt>
                <c:pt idx="5574">
                  <c:v>1280.25</c:v>
                </c:pt>
                <c:pt idx="5575">
                  <c:v>1277.25</c:v>
                </c:pt>
                <c:pt idx="5576">
                  <c:v>1274.0</c:v>
                </c:pt>
                <c:pt idx="5577">
                  <c:v>1272.75</c:v>
                </c:pt>
                <c:pt idx="5578">
                  <c:v>1270.25</c:v>
                </c:pt>
                <c:pt idx="5579">
                  <c:v>1267.5</c:v>
                </c:pt>
                <c:pt idx="5580">
                  <c:v>1266.0</c:v>
                </c:pt>
                <c:pt idx="5581">
                  <c:v>1264.5</c:v>
                </c:pt>
                <c:pt idx="5582">
                  <c:v>1263.5</c:v>
                </c:pt>
                <c:pt idx="5583">
                  <c:v>1261.5</c:v>
                </c:pt>
                <c:pt idx="5584">
                  <c:v>1259.75</c:v>
                </c:pt>
                <c:pt idx="5585">
                  <c:v>1258.5</c:v>
                </c:pt>
                <c:pt idx="5586">
                  <c:v>1257.0</c:v>
                </c:pt>
                <c:pt idx="5587">
                  <c:v>1255.25</c:v>
                </c:pt>
                <c:pt idx="5588">
                  <c:v>1253.75</c:v>
                </c:pt>
                <c:pt idx="5589">
                  <c:v>1252.0</c:v>
                </c:pt>
                <c:pt idx="5590">
                  <c:v>1250.25</c:v>
                </c:pt>
                <c:pt idx="5591">
                  <c:v>1246.25</c:v>
                </c:pt>
                <c:pt idx="5592">
                  <c:v>1245.25</c:v>
                </c:pt>
                <c:pt idx="5593">
                  <c:v>1242.75</c:v>
                </c:pt>
                <c:pt idx="5594">
                  <c:v>1241.0</c:v>
                </c:pt>
                <c:pt idx="5595">
                  <c:v>1237.75</c:v>
                </c:pt>
                <c:pt idx="5596">
                  <c:v>1234.25</c:v>
                </c:pt>
                <c:pt idx="5597">
                  <c:v>1231.0</c:v>
                </c:pt>
                <c:pt idx="5598">
                  <c:v>1229.25</c:v>
                </c:pt>
                <c:pt idx="5599">
                  <c:v>1226.0</c:v>
                </c:pt>
                <c:pt idx="5600">
                  <c:v>1223.75</c:v>
                </c:pt>
                <c:pt idx="5601">
                  <c:v>1222.25</c:v>
                </c:pt>
                <c:pt idx="5602">
                  <c:v>1219.0</c:v>
                </c:pt>
                <c:pt idx="5603">
                  <c:v>1217.25</c:v>
                </c:pt>
                <c:pt idx="5604">
                  <c:v>1215.75</c:v>
                </c:pt>
                <c:pt idx="5605">
                  <c:v>1213.75</c:v>
                </c:pt>
                <c:pt idx="5606">
                  <c:v>1212.0</c:v>
                </c:pt>
                <c:pt idx="5607">
                  <c:v>1208.5</c:v>
                </c:pt>
                <c:pt idx="5608">
                  <c:v>1206.5</c:v>
                </c:pt>
                <c:pt idx="5609">
                  <c:v>1205.0</c:v>
                </c:pt>
                <c:pt idx="5610">
                  <c:v>1203.5</c:v>
                </c:pt>
                <c:pt idx="5611">
                  <c:v>1201.75</c:v>
                </c:pt>
                <c:pt idx="5612">
                  <c:v>1199.75</c:v>
                </c:pt>
                <c:pt idx="5613">
                  <c:v>1197.5</c:v>
                </c:pt>
                <c:pt idx="5614">
                  <c:v>1195.25</c:v>
                </c:pt>
                <c:pt idx="5615">
                  <c:v>1193.5</c:v>
                </c:pt>
                <c:pt idx="5616">
                  <c:v>1191.75</c:v>
                </c:pt>
                <c:pt idx="5617">
                  <c:v>1190.5</c:v>
                </c:pt>
                <c:pt idx="5618">
                  <c:v>1188.5</c:v>
                </c:pt>
                <c:pt idx="5619">
                  <c:v>1187.0</c:v>
                </c:pt>
                <c:pt idx="5620">
                  <c:v>1184.0</c:v>
                </c:pt>
                <c:pt idx="5621">
                  <c:v>1182.25</c:v>
                </c:pt>
                <c:pt idx="5622">
                  <c:v>1180.25</c:v>
                </c:pt>
                <c:pt idx="5623">
                  <c:v>1178.5</c:v>
                </c:pt>
                <c:pt idx="5624">
                  <c:v>1177.0</c:v>
                </c:pt>
                <c:pt idx="5625">
                  <c:v>1175.25</c:v>
                </c:pt>
                <c:pt idx="5626">
                  <c:v>1173.0</c:v>
                </c:pt>
                <c:pt idx="5627">
                  <c:v>1171.5</c:v>
                </c:pt>
                <c:pt idx="5628">
                  <c:v>1169.75</c:v>
                </c:pt>
                <c:pt idx="5629">
                  <c:v>1167.0</c:v>
                </c:pt>
                <c:pt idx="5630">
                  <c:v>1166.25</c:v>
                </c:pt>
                <c:pt idx="5631">
                  <c:v>1164.5</c:v>
                </c:pt>
                <c:pt idx="5632">
                  <c:v>1164.25</c:v>
                </c:pt>
                <c:pt idx="5633">
                  <c:v>1162.75</c:v>
                </c:pt>
                <c:pt idx="5634">
                  <c:v>1160.0</c:v>
                </c:pt>
                <c:pt idx="5635">
                  <c:v>1159.25</c:v>
                </c:pt>
                <c:pt idx="5636">
                  <c:v>1155.25</c:v>
                </c:pt>
                <c:pt idx="5637">
                  <c:v>1153.0</c:v>
                </c:pt>
                <c:pt idx="5638">
                  <c:v>1152.0</c:v>
                </c:pt>
                <c:pt idx="5639">
                  <c:v>1150.25</c:v>
                </c:pt>
                <c:pt idx="5640">
                  <c:v>1148.75</c:v>
                </c:pt>
                <c:pt idx="5641">
                  <c:v>1146.5</c:v>
                </c:pt>
                <c:pt idx="5642">
                  <c:v>1144.75</c:v>
                </c:pt>
                <c:pt idx="5643">
                  <c:v>1143.75</c:v>
                </c:pt>
                <c:pt idx="5644">
                  <c:v>1141.0</c:v>
                </c:pt>
                <c:pt idx="5645">
                  <c:v>1139.5</c:v>
                </c:pt>
                <c:pt idx="5646">
                  <c:v>1136.0</c:v>
                </c:pt>
                <c:pt idx="5647">
                  <c:v>1135.25</c:v>
                </c:pt>
                <c:pt idx="5648">
                  <c:v>1134.5</c:v>
                </c:pt>
                <c:pt idx="5649">
                  <c:v>1132.0</c:v>
                </c:pt>
                <c:pt idx="5650">
                  <c:v>1129.5</c:v>
                </c:pt>
                <c:pt idx="5651">
                  <c:v>1128.5</c:v>
                </c:pt>
                <c:pt idx="5652">
                  <c:v>1127.0</c:v>
                </c:pt>
                <c:pt idx="5653">
                  <c:v>1125.75</c:v>
                </c:pt>
                <c:pt idx="5654">
                  <c:v>1124.0</c:v>
                </c:pt>
                <c:pt idx="5655">
                  <c:v>1122.75</c:v>
                </c:pt>
                <c:pt idx="5656">
                  <c:v>1120.75</c:v>
                </c:pt>
                <c:pt idx="5657">
                  <c:v>1119.75</c:v>
                </c:pt>
                <c:pt idx="5658">
                  <c:v>1118.25</c:v>
                </c:pt>
                <c:pt idx="5659">
                  <c:v>1116.5</c:v>
                </c:pt>
                <c:pt idx="5660">
                  <c:v>1113.75</c:v>
                </c:pt>
                <c:pt idx="5661">
                  <c:v>1112.25</c:v>
                </c:pt>
                <c:pt idx="5662">
                  <c:v>1110.25</c:v>
                </c:pt>
                <c:pt idx="5663">
                  <c:v>1107.25</c:v>
                </c:pt>
                <c:pt idx="5664">
                  <c:v>1106.25</c:v>
                </c:pt>
                <c:pt idx="5665">
                  <c:v>1104.5</c:v>
                </c:pt>
                <c:pt idx="5666">
                  <c:v>1102.75</c:v>
                </c:pt>
                <c:pt idx="5667">
                  <c:v>1101.25</c:v>
                </c:pt>
                <c:pt idx="5668">
                  <c:v>1099.5</c:v>
                </c:pt>
                <c:pt idx="5669">
                  <c:v>1097.5</c:v>
                </c:pt>
                <c:pt idx="5670">
                  <c:v>1095.25</c:v>
                </c:pt>
                <c:pt idx="5671">
                  <c:v>1094.25</c:v>
                </c:pt>
                <c:pt idx="5672">
                  <c:v>1092.75</c:v>
                </c:pt>
                <c:pt idx="5673">
                  <c:v>1091.75</c:v>
                </c:pt>
                <c:pt idx="5674">
                  <c:v>1090.25</c:v>
                </c:pt>
                <c:pt idx="5675">
                  <c:v>1088.75</c:v>
                </c:pt>
                <c:pt idx="5676">
                  <c:v>1087.25</c:v>
                </c:pt>
                <c:pt idx="5677">
                  <c:v>1086.25</c:v>
                </c:pt>
                <c:pt idx="5678">
                  <c:v>1083.75</c:v>
                </c:pt>
                <c:pt idx="5679">
                  <c:v>1082.25</c:v>
                </c:pt>
                <c:pt idx="5680">
                  <c:v>1081.25</c:v>
                </c:pt>
                <c:pt idx="5681">
                  <c:v>1079.0</c:v>
                </c:pt>
                <c:pt idx="5682">
                  <c:v>1078.25</c:v>
                </c:pt>
                <c:pt idx="5683">
                  <c:v>1077.5</c:v>
                </c:pt>
                <c:pt idx="5684">
                  <c:v>1076.0</c:v>
                </c:pt>
                <c:pt idx="5685">
                  <c:v>1075.25</c:v>
                </c:pt>
                <c:pt idx="5686">
                  <c:v>1073.5</c:v>
                </c:pt>
                <c:pt idx="5687">
                  <c:v>1071.75</c:v>
                </c:pt>
                <c:pt idx="5688">
                  <c:v>1070.0</c:v>
                </c:pt>
                <c:pt idx="5689">
                  <c:v>1069.0</c:v>
                </c:pt>
                <c:pt idx="5690">
                  <c:v>1067.5</c:v>
                </c:pt>
                <c:pt idx="5691">
                  <c:v>1066.25</c:v>
                </c:pt>
                <c:pt idx="5692">
                  <c:v>1065.25</c:v>
                </c:pt>
                <c:pt idx="5693">
                  <c:v>1062.25</c:v>
                </c:pt>
                <c:pt idx="5694">
                  <c:v>1059.75</c:v>
                </c:pt>
                <c:pt idx="5695">
                  <c:v>1058.25</c:v>
                </c:pt>
                <c:pt idx="5696">
                  <c:v>1056.75</c:v>
                </c:pt>
                <c:pt idx="5697">
                  <c:v>1055.75</c:v>
                </c:pt>
                <c:pt idx="5698">
                  <c:v>1054.75</c:v>
                </c:pt>
                <c:pt idx="5699">
                  <c:v>1053.5</c:v>
                </c:pt>
                <c:pt idx="5700">
                  <c:v>1051.5</c:v>
                </c:pt>
                <c:pt idx="5701">
                  <c:v>1049.5</c:v>
                </c:pt>
                <c:pt idx="5702">
                  <c:v>1048.25</c:v>
                </c:pt>
                <c:pt idx="5703">
                  <c:v>1046.75</c:v>
                </c:pt>
                <c:pt idx="5704">
                  <c:v>1044.0</c:v>
                </c:pt>
                <c:pt idx="5705">
                  <c:v>1043.25</c:v>
                </c:pt>
                <c:pt idx="5706">
                  <c:v>1042.5</c:v>
                </c:pt>
                <c:pt idx="5707">
                  <c:v>1041.0</c:v>
                </c:pt>
                <c:pt idx="5708">
                  <c:v>1039.75</c:v>
                </c:pt>
                <c:pt idx="5709">
                  <c:v>1037.75</c:v>
                </c:pt>
                <c:pt idx="5710">
                  <c:v>1036.0</c:v>
                </c:pt>
                <c:pt idx="5711">
                  <c:v>1035.5</c:v>
                </c:pt>
                <c:pt idx="5712">
                  <c:v>1034.25</c:v>
                </c:pt>
                <c:pt idx="5713">
                  <c:v>1032.75</c:v>
                </c:pt>
                <c:pt idx="5714">
                  <c:v>1031.75</c:v>
                </c:pt>
                <c:pt idx="5715">
                  <c:v>1029.75</c:v>
                </c:pt>
                <c:pt idx="5716">
                  <c:v>1028.25</c:v>
                </c:pt>
                <c:pt idx="5717">
                  <c:v>1026.25</c:v>
                </c:pt>
                <c:pt idx="5718">
                  <c:v>1025.25</c:v>
                </c:pt>
                <c:pt idx="5719">
                  <c:v>1023.75</c:v>
                </c:pt>
                <c:pt idx="5720">
                  <c:v>1023.0</c:v>
                </c:pt>
                <c:pt idx="5721">
                  <c:v>1021.25</c:v>
                </c:pt>
                <c:pt idx="5722">
                  <c:v>1020.75</c:v>
                </c:pt>
                <c:pt idx="5723">
                  <c:v>1020.0</c:v>
                </c:pt>
                <c:pt idx="5724">
                  <c:v>1018.75</c:v>
                </c:pt>
                <c:pt idx="5725">
                  <c:v>1017.25</c:v>
                </c:pt>
                <c:pt idx="5726">
                  <c:v>1016.25</c:v>
                </c:pt>
                <c:pt idx="5727">
                  <c:v>1014.5</c:v>
                </c:pt>
                <c:pt idx="5728">
                  <c:v>1012.5</c:v>
                </c:pt>
                <c:pt idx="5729">
                  <c:v>1011.75</c:v>
                </c:pt>
                <c:pt idx="5730">
                  <c:v>1009.0</c:v>
                </c:pt>
                <c:pt idx="5731">
                  <c:v>1007.0</c:v>
                </c:pt>
                <c:pt idx="5732">
                  <c:v>1006.0</c:v>
                </c:pt>
                <c:pt idx="5733">
                  <c:v>1005.0</c:v>
                </c:pt>
                <c:pt idx="5734">
                  <c:v>1003.75</c:v>
                </c:pt>
                <c:pt idx="5735">
                  <c:v>1002.5</c:v>
                </c:pt>
                <c:pt idx="5736">
                  <c:v>1002.25</c:v>
                </c:pt>
                <c:pt idx="5737">
                  <c:v>1001.0</c:v>
                </c:pt>
                <c:pt idx="5738">
                  <c:v>999.75</c:v>
                </c:pt>
                <c:pt idx="5739">
                  <c:v>998.5</c:v>
                </c:pt>
                <c:pt idx="5740">
                  <c:v>997.25</c:v>
                </c:pt>
                <c:pt idx="5741">
                  <c:v>995.75</c:v>
                </c:pt>
                <c:pt idx="5742">
                  <c:v>994.5</c:v>
                </c:pt>
                <c:pt idx="5743">
                  <c:v>992.0</c:v>
                </c:pt>
                <c:pt idx="5744">
                  <c:v>991.25</c:v>
                </c:pt>
                <c:pt idx="5745">
                  <c:v>989.5</c:v>
                </c:pt>
                <c:pt idx="5746">
                  <c:v>988.75</c:v>
                </c:pt>
                <c:pt idx="5747">
                  <c:v>986.0</c:v>
                </c:pt>
                <c:pt idx="5748">
                  <c:v>984.5</c:v>
                </c:pt>
                <c:pt idx="5749">
                  <c:v>983.5</c:v>
                </c:pt>
                <c:pt idx="5750">
                  <c:v>983.0</c:v>
                </c:pt>
                <c:pt idx="5751">
                  <c:v>981.5</c:v>
                </c:pt>
                <c:pt idx="5752">
                  <c:v>980.5</c:v>
                </c:pt>
                <c:pt idx="5753">
                  <c:v>980.0</c:v>
                </c:pt>
                <c:pt idx="5754">
                  <c:v>978.75</c:v>
                </c:pt>
                <c:pt idx="5755">
                  <c:v>977.5</c:v>
                </c:pt>
                <c:pt idx="5756">
                  <c:v>976.5</c:v>
                </c:pt>
                <c:pt idx="5757">
                  <c:v>975.0</c:v>
                </c:pt>
                <c:pt idx="5758">
                  <c:v>972.5</c:v>
                </c:pt>
                <c:pt idx="5759">
                  <c:v>972.25</c:v>
                </c:pt>
                <c:pt idx="5760">
                  <c:v>970.25</c:v>
                </c:pt>
                <c:pt idx="5761">
                  <c:v>969.75</c:v>
                </c:pt>
                <c:pt idx="5762">
                  <c:v>968.75</c:v>
                </c:pt>
                <c:pt idx="5763">
                  <c:v>967.25</c:v>
                </c:pt>
                <c:pt idx="5764">
                  <c:v>965.75</c:v>
                </c:pt>
                <c:pt idx="5765">
                  <c:v>965.0</c:v>
                </c:pt>
                <c:pt idx="5766">
                  <c:v>963.25</c:v>
                </c:pt>
                <c:pt idx="5767">
                  <c:v>962.25</c:v>
                </c:pt>
                <c:pt idx="5768">
                  <c:v>960.5</c:v>
                </c:pt>
                <c:pt idx="5769">
                  <c:v>959.5</c:v>
                </c:pt>
                <c:pt idx="5770">
                  <c:v>957.75</c:v>
                </c:pt>
                <c:pt idx="5771">
                  <c:v>957.25</c:v>
                </c:pt>
                <c:pt idx="5772">
                  <c:v>955.0</c:v>
                </c:pt>
                <c:pt idx="5773">
                  <c:v>953.75</c:v>
                </c:pt>
                <c:pt idx="5774">
                  <c:v>951.75</c:v>
                </c:pt>
                <c:pt idx="5775">
                  <c:v>950.0</c:v>
                </c:pt>
                <c:pt idx="5776">
                  <c:v>948.25</c:v>
                </c:pt>
                <c:pt idx="5777">
                  <c:v>946.5</c:v>
                </c:pt>
                <c:pt idx="5778">
                  <c:v>945.25</c:v>
                </c:pt>
                <c:pt idx="5779">
                  <c:v>944.25</c:v>
                </c:pt>
                <c:pt idx="5780">
                  <c:v>942.5</c:v>
                </c:pt>
                <c:pt idx="5781">
                  <c:v>940.75</c:v>
                </c:pt>
                <c:pt idx="5782">
                  <c:v>939.75</c:v>
                </c:pt>
                <c:pt idx="5783">
                  <c:v>938.0</c:v>
                </c:pt>
                <c:pt idx="5784">
                  <c:v>937.25</c:v>
                </c:pt>
                <c:pt idx="5785">
                  <c:v>936.5</c:v>
                </c:pt>
                <c:pt idx="5786">
                  <c:v>935.75</c:v>
                </c:pt>
                <c:pt idx="5787">
                  <c:v>934.5</c:v>
                </c:pt>
                <c:pt idx="5788">
                  <c:v>933.0</c:v>
                </c:pt>
                <c:pt idx="5789">
                  <c:v>931.75</c:v>
                </c:pt>
                <c:pt idx="5790">
                  <c:v>930.5</c:v>
                </c:pt>
                <c:pt idx="5791">
                  <c:v>929.5</c:v>
                </c:pt>
                <c:pt idx="5792">
                  <c:v>928.0</c:v>
                </c:pt>
                <c:pt idx="5793">
                  <c:v>926.75</c:v>
                </c:pt>
                <c:pt idx="5794">
                  <c:v>925.75</c:v>
                </c:pt>
                <c:pt idx="5795">
                  <c:v>924.75</c:v>
                </c:pt>
                <c:pt idx="5796">
                  <c:v>924.0</c:v>
                </c:pt>
                <c:pt idx="5797">
                  <c:v>922.75</c:v>
                </c:pt>
                <c:pt idx="5798">
                  <c:v>920.75</c:v>
                </c:pt>
                <c:pt idx="5799">
                  <c:v>919.0</c:v>
                </c:pt>
                <c:pt idx="5800">
                  <c:v>917.25</c:v>
                </c:pt>
                <c:pt idx="5801">
                  <c:v>915.0</c:v>
                </c:pt>
                <c:pt idx="5802">
                  <c:v>913.75</c:v>
                </c:pt>
                <c:pt idx="5803">
                  <c:v>913.25</c:v>
                </c:pt>
                <c:pt idx="5804">
                  <c:v>911.5</c:v>
                </c:pt>
                <c:pt idx="5805">
                  <c:v>911.0</c:v>
                </c:pt>
                <c:pt idx="5806">
                  <c:v>910.0</c:v>
                </c:pt>
                <c:pt idx="5807">
                  <c:v>909.0</c:v>
                </c:pt>
                <c:pt idx="5808">
                  <c:v>908.25</c:v>
                </c:pt>
                <c:pt idx="5809">
                  <c:v>907.0</c:v>
                </c:pt>
                <c:pt idx="5810">
                  <c:v>906.25</c:v>
                </c:pt>
                <c:pt idx="5811">
                  <c:v>904.75</c:v>
                </c:pt>
                <c:pt idx="5812">
                  <c:v>903.5</c:v>
                </c:pt>
                <c:pt idx="5813">
                  <c:v>902.75</c:v>
                </c:pt>
                <c:pt idx="5814">
                  <c:v>901.5</c:v>
                </c:pt>
                <c:pt idx="5815">
                  <c:v>900.0</c:v>
                </c:pt>
                <c:pt idx="5816">
                  <c:v>898.5</c:v>
                </c:pt>
                <c:pt idx="5817">
                  <c:v>898.0</c:v>
                </c:pt>
                <c:pt idx="5818">
                  <c:v>897.5</c:v>
                </c:pt>
                <c:pt idx="5819">
                  <c:v>897.25</c:v>
                </c:pt>
                <c:pt idx="5820">
                  <c:v>895.5</c:v>
                </c:pt>
                <c:pt idx="5821">
                  <c:v>894.5</c:v>
                </c:pt>
                <c:pt idx="5822">
                  <c:v>893.75</c:v>
                </c:pt>
                <c:pt idx="5823">
                  <c:v>890.0</c:v>
                </c:pt>
                <c:pt idx="5824">
                  <c:v>888.75</c:v>
                </c:pt>
                <c:pt idx="5825">
                  <c:v>888.25</c:v>
                </c:pt>
                <c:pt idx="5826">
                  <c:v>886.5</c:v>
                </c:pt>
                <c:pt idx="5827">
                  <c:v>885.5</c:v>
                </c:pt>
                <c:pt idx="5828">
                  <c:v>884.5</c:v>
                </c:pt>
                <c:pt idx="5829">
                  <c:v>883.5</c:v>
                </c:pt>
                <c:pt idx="5830">
                  <c:v>881.0</c:v>
                </c:pt>
                <c:pt idx="5831">
                  <c:v>879.75</c:v>
                </c:pt>
                <c:pt idx="5832">
                  <c:v>879.0</c:v>
                </c:pt>
                <c:pt idx="5833">
                  <c:v>878.5</c:v>
                </c:pt>
                <c:pt idx="5834">
                  <c:v>876.75</c:v>
                </c:pt>
                <c:pt idx="5835">
                  <c:v>874.75</c:v>
                </c:pt>
                <c:pt idx="5836">
                  <c:v>873.5</c:v>
                </c:pt>
                <c:pt idx="5837">
                  <c:v>872.75</c:v>
                </c:pt>
                <c:pt idx="5838">
                  <c:v>871.0</c:v>
                </c:pt>
                <c:pt idx="5839">
                  <c:v>869.25</c:v>
                </c:pt>
                <c:pt idx="5840">
                  <c:v>867.75</c:v>
                </c:pt>
                <c:pt idx="5841">
                  <c:v>866.5</c:v>
                </c:pt>
                <c:pt idx="5842">
                  <c:v>865.25</c:v>
                </c:pt>
                <c:pt idx="5843">
                  <c:v>864.0</c:v>
                </c:pt>
                <c:pt idx="5844">
                  <c:v>862.5</c:v>
                </c:pt>
                <c:pt idx="5845">
                  <c:v>862.0</c:v>
                </c:pt>
                <c:pt idx="5846">
                  <c:v>860.25</c:v>
                </c:pt>
                <c:pt idx="5847">
                  <c:v>858.5</c:v>
                </c:pt>
                <c:pt idx="5848">
                  <c:v>858.0</c:v>
                </c:pt>
                <c:pt idx="5849">
                  <c:v>857.0</c:v>
                </c:pt>
                <c:pt idx="5850">
                  <c:v>856.25</c:v>
                </c:pt>
                <c:pt idx="5851">
                  <c:v>856.0</c:v>
                </c:pt>
                <c:pt idx="5852">
                  <c:v>854.75</c:v>
                </c:pt>
                <c:pt idx="5853">
                  <c:v>854.0</c:v>
                </c:pt>
                <c:pt idx="5854">
                  <c:v>853.75</c:v>
                </c:pt>
                <c:pt idx="5855">
                  <c:v>852.75</c:v>
                </c:pt>
                <c:pt idx="5856">
                  <c:v>851.25</c:v>
                </c:pt>
                <c:pt idx="5857">
                  <c:v>850.25</c:v>
                </c:pt>
                <c:pt idx="5858">
                  <c:v>848.75</c:v>
                </c:pt>
                <c:pt idx="5859">
                  <c:v>848.5</c:v>
                </c:pt>
                <c:pt idx="5860">
                  <c:v>847.25</c:v>
                </c:pt>
                <c:pt idx="5861">
                  <c:v>846.25</c:v>
                </c:pt>
                <c:pt idx="5862">
                  <c:v>844.0</c:v>
                </c:pt>
                <c:pt idx="5863">
                  <c:v>842.0</c:v>
                </c:pt>
                <c:pt idx="5864">
                  <c:v>841.5</c:v>
                </c:pt>
                <c:pt idx="5865">
                  <c:v>840.0</c:v>
                </c:pt>
                <c:pt idx="5866">
                  <c:v>838.0</c:v>
                </c:pt>
                <c:pt idx="5867">
                  <c:v>837.0</c:v>
                </c:pt>
                <c:pt idx="5868">
                  <c:v>835.5</c:v>
                </c:pt>
                <c:pt idx="5869">
                  <c:v>834.75</c:v>
                </c:pt>
                <c:pt idx="5870">
                  <c:v>832.25</c:v>
                </c:pt>
                <c:pt idx="5871">
                  <c:v>831.5</c:v>
                </c:pt>
                <c:pt idx="5872">
                  <c:v>828.5</c:v>
                </c:pt>
                <c:pt idx="5873">
                  <c:v>827.0</c:v>
                </c:pt>
                <c:pt idx="5874">
                  <c:v>826.25</c:v>
                </c:pt>
                <c:pt idx="5875">
                  <c:v>825.0</c:v>
                </c:pt>
                <c:pt idx="5876">
                  <c:v>824.25</c:v>
                </c:pt>
                <c:pt idx="5877">
                  <c:v>822.5</c:v>
                </c:pt>
                <c:pt idx="5878">
                  <c:v>821.75</c:v>
                </c:pt>
                <c:pt idx="5879">
                  <c:v>821.25</c:v>
                </c:pt>
                <c:pt idx="5880">
                  <c:v>820.25</c:v>
                </c:pt>
                <c:pt idx="5881">
                  <c:v>819.25</c:v>
                </c:pt>
                <c:pt idx="5882">
                  <c:v>817.25</c:v>
                </c:pt>
                <c:pt idx="5883">
                  <c:v>815.0</c:v>
                </c:pt>
                <c:pt idx="5884">
                  <c:v>813.5</c:v>
                </c:pt>
                <c:pt idx="5885">
                  <c:v>812.25</c:v>
                </c:pt>
                <c:pt idx="5886">
                  <c:v>811.25</c:v>
                </c:pt>
                <c:pt idx="5887">
                  <c:v>810.75</c:v>
                </c:pt>
                <c:pt idx="5888">
                  <c:v>810.0</c:v>
                </c:pt>
                <c:pt idx="5889">
                  <c:v>807.75</c:v>
                </c:pt>
                <c:pt idx="5890">
                  <c:v>806.25</c:v>
                </c:pt>
                <c:pt idx="5891">
                  <c:v>804.75</c:v>
                </c:pt>
                <c:pt idx="5892">
                  <c:v>803.0</c:v>
                </c:pt>
                <c:pt idx="5893">
                  <c:v>801.75</c:v>
                </c:pt>
                <c:pt idx="5894">
                  <c:v>799.5</c:v>
                </c:pt>
                <c:pt idx="5895">
                  <c:v>798.75</c:v>
                </c:pt>
                <c:pt idx="5896">
                  <c:v>797.75</c:v>
                </c:pt>
                <c:pt idx="5897">
                  <c:v>796.75</c:v>
                </c:pt>
                <c:pt idx="5898">
                  <c:v>794.75</c:v>
                </c:pt>
                <c:pt idx="5899">
                  <c:v>793.5</c:v>
                </c:pt>
                <c:pt idx="5900">
                  <c:v>791.75</c:v>
                </c:pt>
                <c:pt idx="5901">
                  <c:v>790.5</c:v>
                </c:pt>
                <c:pt idx="5902">
                  <c:v>788.5</c:v>
                </c:pt>
                <c:pt idx="5903">
                  <c:v>787.25</c:v>
                </c:pt>
                <c:pt idx="5904">
                  <c:v>785.0</c:v>
                </c:pt>
                <c:pt idx="5905">
                  <c:v>783.25</c:v>
                </c:pt>
                <c:pt idx="5906">
                  <c:v>782.0</c:v>
                </c:pt>
                <c:pt idx="5907">
                  <c:v>780.75</c:v>
                </c:pt>
                <c:pt idx="5908">
                  <c:v>779.25</c:v>
                </c:pt>
                <c:pt idx="5909">
                  <c:v>777.25</c:v>
                </c:pt>
                <c:pt idx="5910">
                  <c:v>775.25</c:v>
                </c:pt>
                <c:pt idx="5911">
                  <c:v>774.5</c:v>
                </c:pt>
                <c:pt idx="5912">
                  <c:v>773.75</c:v>
                </c:pt>
                <c:pt idx="5913">
                  <c:v>771.0</c:v>
                </c:pt>
                <c:pt idx="5914">
                  <c:v>769.75</c:v>
                </c:pt>
                <c:pt idx="5915">
                  <c:v>768.5</c:v>
                </c:pt>
                <c:pt idx="5916">
                  <c:v>766.0</c:v>
                </c:pt>
                <c:pt idx="5917">
                  <c:v>764.0</c:v>
                </c:pt>
                <c:pt idx="5918">
                  <c:v>762.5</c:v>
                </c:pt>
                <c:pt idx="5919">
                  <c:v>761.75</c:v>
                </c:pt>
                <c:pt idx="5920">
                  <c:v>760.25</c:v>
                </c:pt>
                <c:pt idx="5921">
                  <c:v>759.5</c:v>
                </c:pt>
                <c:pt idx="5922">
                  <c:v>757.75</c:v>
                </c:pt>
                <c:pt idx="5923">
                  <c:v>755.75</c:v>
                </c:pt>
                <c:pt idx="5924">
                  <c:v>753.5</c:v>
                </c:pt>
                <c:pt idx="5925">
                  <c:v>751.0</c:v>
                </c:pt>
                <c:pt idx="5926">
                  <c:v>748.25</c:v>
                </c:pt>
                <c:pt idx="5927">
                  <c:v>746.5</c:v>
                </c:pt>
                <c:pt idx="5928">
                  <c:v>744.25</c:v>
                </c:pt>
                <c:pt idx="5929">
                  <c:v>742.5</c:v>
                </c:pt>
                <c:pt idx="5930">
                  <c:v>741.25</c:v>
                </c:pt>
                <c:pt idx="5931">
                  <c:v>739.5</c:v>
                </c:pt>
                <c:pt idx="5932">
                  <c:v>737.5</c:v>
                </c:pt>
                <c:pt idx="5933">
                  <c:v>735.75</c:v>
                </c:pt>
                <c:pt idx="5934">
                  <c:v>732.75</c:v>
                </c:pt>
                <c:pt idx="5935">
                  <c:v>730.75</c:v>
                </c:pt>
                <c:pt idx="5936">
                  <c:v>730.0</c:v>
                </c:pt>
                <c:pt idx="5937">
                  <c:v>729.0</c:v>
                </c:pt>
                <c:pt idx="5938">
                  <c:v>727.75</c:v>
                </c:pt>
                <c:pt idx="5939">
                  <c:v>725.5</c:v>
                </c:pt>
                <c:pt idx="5940">
                  <c:v>723.75</c:v>
                </c:pt>
                <c:pt idx="5941">
                  <c:v>721.5</c:v>
                </c:pt>
                <c:pt idx="5942">
                  <c:v>719.5</c:v>
                </c:pt>
                <c:pt idx="5943">
                  <c:v>718.25</c:v>
                </c:pt>
                <c:pt idx="5944">
                  <c:v>717.0</c:v>
                </c:pt>
                <c:pt idx="5945">
                  <c:v>715.5</c:v>
                </c:pt>
                <c:pt idx="5946">
                  <c:v>713.25</c:v>
                </c:pt>
                <c:pt idx="5947">
                  <c:v>711.5</c:v>
                </c:pt>
                <c:pt idx="5948">
                  <c:v>709.75</c:v>
                </c:pt>
                <c:pt idx="5949">
                  <c:v>708.5</c:v>
                </c:pt>
                <c:pt idx="5950">
                  <c:v>707.0</c:v>
                </c:pt>
                <c:pt idx="5951">
                  <c:v>705.0</c:v>
                </c:pt>
                <c:pt idx="5952">
                  <c:v>703.5</c:v>
                </c:pt>
                <c:pt idx="5953">
                  <c:v>701.5</c:v>
                </c:pt>
                <c:pt idx="5954">
                  <c:v>700.5</c:v>
                </c:pt>
                <c:pt idx="5955">
                  <c:v>699.0</c:v>
                </c:pt>
                <c:pt idx="5956">
                  <c:v>697.25</c:v>
                </c:pt>
                <c:pt idx="5957">
                  <c:v>695.0</c:v>
                </c:pt>
                <c:pt idx="5958">
                  <c:v>692.75</c:v>
                </c:pt>
                <c:pt idx="5959">
                  <c:v>691.25</c:v>
                </c:pt>
                <c:pt idx="5960">
                  <c:v>690.25</c:v>
                </c:pt>
                <c:pt idx="5961">
                  <c:v>689.0</c:v>
                </c:pt>
                <c:pt idx="5962">
                  <c:v>686.75</c:v>
                </c:pt>
                <c:pt idx="5963">
                  <c:v>685.25</c:v>
                </c:pt>
                <c:pt idx="5964">
                  <c:v>684.75</c:v>
                </c:pt>
                <c:pt idx="5965">
                  <c:v>682.75</c:v>
                </c:pt>
                <c:pt idx="5966">
                  <c:v>681.75</c:v>
                </c:pt>
                <c:pt idx="5967">
                  <c:v>680.5</c:v>
                </c:pt>
                <c:pt idx="5968">
                  <c:v>679.5</c:v>
                </c:pt>
                <c:pt idx="5969">
                  <c:v>678.25</c:v>
                </c:pt>
                <c:pt idx="5970">
                  <c:v>677.5</c:v>
                </c:pt>
                <c:pt idx="5971">
                  <c:v>675.5</c:v>
                </c:pt>
                <c:pt idx="5972">
                  <c:v>674.5</c:v>
                </c:pt>
                <c:pt idx="5973">
                  <c:v>672.25</c:v>
                </c:pt>
                <c:pt idx="5974">
                  <c:v>671.25</c:v>
                </c:pt>
                <c:pt idx="5975">
                  <c:v>670.0</c:v>
                </c:pt>
                <c:pt idx="5976">
                  <c:v>669.0</c:v>
                </c:pt>
                <c:pt idx="5977">
                  <c:v>667.5</c:v>
                </c:pt>
                <c:pt idx="5978">
                  <c:v>666.25</c:v>
                </c:pt>
                <c:pt idx="5979">
                  <c:v>665.25</c:v>
                </c:pt>
                <c:pt idx="5980">
                  <c:v>663.25</c:v>
                </c:pt>
                <c:pt idx="5981">
                  <c:v>662.25</c:v>
                </c:pt>
                <c:pt idx="5982">
                  <c:v>661.0</c:v>
                </c:pt>
                <c:pt idx="5983">
                  <c:v>659.25</c:v>
                </c:pt>
                <c:pt idx="5984">
                  <c:v>657.75</c:v>
                </c:pt>
                <c:pt idx="5985">
                  <c:v>657.0</c:v>
                </c:pt>
                <c:pt idx="5986">
                  <c:v>656.25</c:v>
                </c:pt>
                <c:pt idx="5987">
                  <c:v>656.0</c:v>
                </c:pt>
                <c:pt idx="5988">
                  <c:v>654.5</c:v>
                </c:pt>
                <c:pt idx="5989">
                  <c:v>654.0</c:v>
                </c:pt>
                <c:pt idx="5990">
                  <c:v>652.5</c:v>
                </c:pt>
                <c:pt idx="5991">
                  <c:v>651.0</c:v>
                </c:pt>
                <c:pt idx="5992">
                  <c:v>650.0</c:v>
                </c:pt>
                <c:pt idx="5993">
                  <c:v>647.75</c:v>
                </c:pt>
                <c:pt idx="5994">
                  <c:v>645.5</c:v>
                </c:pt>
                <c:pt idx="5995">
                  <c:v>644.0</c:v>
                </c:pt>
                <c:pt idx="5996">
                  <c:v>642.75</c:v>
                </c:pt>
                <c:pt idx="5997">
                  <c:v>641.5</c:v>
                </c:pt>
                <c:pt idx="5998">
                  <c:v>639.75</c:v>
                </c:pt>
                <c:pt idx="5999">
                  <c:v>639.5</c:v>
                </c:pt>
                <c:pt idx="6000">
                  <c:v>636.25</c:v>
                </c:pt>
                <c:pt idx="6001">
                  <c:v>634.75</c:v>
                </c:pt>
                <c:pt idx="6002">
                  <c:v>632.75</c:v>
                </c:pt>
                <c:pt idx="6003">
                  <c:v>631.0</c:v>
                </c:pt>
                <c:pt idx="6004">
                  <c:v>629.0</c:v>
                </c:pt>
                <c:pt idx="6005">
                  <c:v>628.0</c:v>
                </c:pt>
                <c:pt idx="6006">
                  <c:v>625.25</c:v>
                </c:pt>
                <c:pt idx="6007">
                  <c:v>624.25</c:v>
                </c:pt>
                <c:pt idx="6008">
                  <c:v>622.75</c:v>
                </c:pt>
                <c:pt idx="6009">
                  <c:v>620.5</c:v>
                </c:pt>
                <c:pt idx="6010">
                  <c:v>618.75</c:v>
                </c:pt>
                <c:pt idx="6011">
                  <c:v>617.0</c:v>
                </c:pt>
                <c:pt idx="6012">
                  <c:v>616.25</c:v>
                </c:pt>
                <c:pt idx="6013">
                  <c:v>615.25</c:v>
                </c:pt>
                <c:pt idx="6014">
                  <c:v>613.25</c:v>
                </c:pt>
                <c:pt idx="6015">
                  <c:v>612.5</c:v>
                </c:pt>
                <c:pt idx="6016">
                  <c:v>610.0</c:v>
                </c:pt>
                <c:pt idx="6017">
                  <c:v>608.5</c:v>
                </c:pt>
                <c:pt idx="6018">
                  <c:v>606.0</c:v>
                </c:pt>
                <c:pt idx="6019">
                  <c:v>604.25</c:v>
                </c:pt>
                <c:pt idx="6020">
                  <c:v>603.5</c:v>
                </c:pt>
                <c:pt idx="6021">
                  <c:v>601.25</c:v>
                </c:pt>
                <c:pt idx="6022">
                  <c:v>599.5</c:v>
                </c:pt>
                <c:pt idx="6023">
                  <c:v>598.75</c:v>
                </c:pt>
                <c:pt idx="6024">
                  <c:v>596.25</c:v>
                </c:pt>
                <c:pt idx="6025">
                  <c:v>594.75</c:v>
                </c:pt>
                <c:pt idx="6026">
                  <c:v>591.75</c:v>
                </c:pt>
                <c:pt idx="6027">
                  <c:v>590.25</c:v>
                </c:pt>
                <c:pt idx="6028">
                  <c:v>588.0</c:v>
                </c:pt>
                <c:pt idx="6029">
                  <c:v>587.75</c:v>
                </c:pt>
                <c:pt idx="6030">
                  <c:v>587.25</c:v>
                </c:pt>
                <c:pt idx="6031">
                  <c:v>585.75</c:v>
                </c:pt>
                <c:pt idx="6032">
                  <c:v>584.75</c:v>
                </c:pt>
                <c:pt idx="6033">
                  <c:v>582.0</c:v>
                </c:pt>
                <c:pt idx="6034">
                  <c:v>580.25</c:v>
                </c:pt>
                <c:pt idx="6035">
                  <c:v>578.5</c:v>
                </c:pt>
                <c:pt idx="6036">
                  <c:v>577.0</c:v>
                </c:pt>
                <c:pt idx="6037">
                  <c:v>576.0</c:v>
                </c:pt>
                <c:pt idx="6038">
                  <c:v>574.0</c:v>
                </c:pt>
                <c:pt idx="6039">
                  <c:v>571.5</c:v>
                </c:pt>
                <c:pt idx="6040">
                  <c:v>569.5</c:v>
                </c:pt>
                <c:pt idx="6041">
                  <c:v>568.75</c:v>
                </c:pt>
                <c:pt idx="6042">
                  <c:v>567.25</c:v>
                </c:pt>
                <c:pt idx="6043">
                  <c:v>565.75</c:v>
                </c:pt>
                <c:pt idx="6044">
                  <c:v>564.5</c:v>
                </c:pt>
                <c:pt idx="6045">
                  <c:v>563.75</c:v>
                </c:pt>
                <c:pt idx="6046">
                  <c:v>561.75</c:v>
                </c:pt>
                <c:pt idx="6047">
                  <c:v>560.5</c:v>
                </c:pt>
                <c:pt idx="6048">
                  <c:v>559.5</c:v>
                </c:pt>
                <c:pt idx="6049">
                  <c:v>559.0</c:v>
                </c:pt>
                <c:pt idx="6050">
                  <c:v>557.5</c:v>
                </c:pt>
                <c:pt idx="6051">
                  <c:v>556.0</c:v>
                </c:pt>
                <c:pt idx="6052">
                  <c:v>553.25</c:v>
                </c:pt>
                <c:pt idx="6053">
                  <c:v>552.0</c:v>
                </c:pt>
                <c:pt idx="6054">
                  <c:v>550.25</c:v>
                </c:pt>
                <c:pt idx="6055">
                  <c:v>549.0</c:v>
                </c:pt>
                <c:pt idx="6056">
                  <c:v>547.25</c:v>
                </c:pt>
                <c:pt idx="6057">
                  <c:v>546.5</c:v>
                </c:pt>
                <c:pt idx="6058">
                  <c:v>545.25</c:v>
                </c:pt>
                <c:pt idx="6059">
                  <c:v>543.5</c:v>
                </c:pt>
                <c:pt idx="6060">
                  <c:v>541.5</c:v>
                </c:pt>
                <c:pt idx="6061">
                  <c:v>539.5</c:v>
                </c:pt>
                <c:pt idx="6062">
                  <c:v>537.0</c:v>
                </c:pt>
                <c:pt idx="6063">
                  <c:v>535.5</c:v>
                </c:pt>
                <c:pt idx="6064">
                  <c:v>534.5</c:v>
                </c:pt>
                <c:pt idx="6065">
                  <c:v>533.5</c:v>
                </c:pt>
                <c:pt idx="6066">
                  <c:v>532.25</c:v>
                </c:pt>
                <c:pt idx="6067">
                  <c:v>531.0</c:v>
                </c:pt>
                <c:pt idx="6068">
                  <c:v>529.25</c:v>
                </c:pt>
                <c:pt idx="6069">
                  <c:v>528.75</c:v>
                </c:pt>
                <c:pt idx="6070">
                  <c:v>527.5</c:v>
                </c:pt>
                <c:pt idx="6071">
                  <c:v>526.75</c:v>
                </c:pt>
                <c:pt idx="6072">
                  <c:v>525.0</c:v>
                </c:pt>
                <c:pt idx="6073">
                  <c:v>524.25</c:v>
                </c:pt>
                <c:pt idx="6074">
                  <c:v>523.25</c:v>
                </c:pt>
                <c:pt idx="6075">
                  <c:v>521.25</c:v>
                </c:pt>
                <c:pt idx="6076">
                  <c:v>520.0</c:v>
                </c:pt>
                <c:pt idx="6077">
                  <c:v>518.75</c:v>
                </c:pt>
                <c:pt idx="6078">
                  <c:v>517.25</c:v>
                </c:pt>
                <c:pt idx="6079">
                  <c:v>516.25</c:v>
                </c:pt>
                <c:pt idx="6080">
                  <c:v>514.0</c:v>
                </c:pt>
                <c:pt idx="6081">
                  <c:v>512.25</c:v>
                </c:pt>
                <c:pt idx="6082">
                  <c:v>511.25</c:v>
                </c:pt>
                <c:pt idx="6083">
                  <c:v>510.25</c:v>
                </c:pt>
                <c:pt idx="6084">
                  <c:v>507.75</c:v>
                </c:pt>
                <c:pt idx="6085">
                  <c:v>506.5</c:v>
                </c:pt>
                <c:pt idx="6086">
                  <c:v>505.5</c:v>
                </c:pt>
                <c:pt idx="6087">
                  <c:v>504.5</c:v>
                </c:pt>
                <c:pt idx="6088">
                  <c:v>503.5</c:v>
                </c:pt>
                <c:pt idx="6089">
                  <c:v>502.5</c:v>
                </c:pt>
                <c:pt idx="6090">
                  <c:v>501.5</c:v>
                </c:pt>
                <c:pt idx="6091">
                  <c:v>501.0</c:v>
                </c:pt>
                <c:pt idx="6092">
                  <c:v>499.75</c:v>
                </c:pt>
                <c:pt idx="6093">
                  <c:v>499.0</c:v>
                </c:pt>
                <c:pt idx="6094">
                  <c:v>498.75</c:v>
                </c:pt>
                <c:pt idx="6095">
                  <c:v>498.0</c:v>
                </c:pt>
                <c:pt idx="6096">
                  <c:v>497.5</c:v>
                </c:pt>
                <c:pt idx="6097">
                  <c:v>496.5</c:v>
                </c:pt>
                <c:pt idx="6098">
                  <c:v>495.5</c:v>
                </c:pt>
                <c:pt idx="6099">
                  <c:v>495.0</c:v>
                </c:pt>
                <c:pt idx="6100">
                  <c:v>493.25</c:v>
                </c:pt>
                <c:pt idx="6101">
                  <c:v>492.0</c:v>
                </c:pt>
                <c:pt idx="6102">
                  <c:v>490.25</c:v>
                </c:pt>
                <c:pt idx="6103">
                  <c:v>490.0</c:v>
                </c:pt>
                <c:pt idx="6104">
                  <c:v>488.25</c:v>
                </c:pt>
                <c:pt idx="6105">
                  <c:v>487.75</c:v>
                </c:pt>
                <c:pt idx="6106">
                  <c:v>486.5</c:v>
                </c:pt>
                <c:pt idx="6107">
                  <c:v>485.75</c:v>
                </c:pt>
                <c:pt idx="6108">
                  <c:v>485.0</c:v>
                </c:pt>
                <c:pt idx="6109">
                  <c:v>484.5</c:v>
                </c:pt>
                <c:pt idx="6110">
                  <c:v>483.75</c:v>
                </c:pt>
                <c:pt idx="6111">
                  <c:v>483.0</c:v>
                </c:pt>
                <c:pt idx="6112">
                  <c:v>481.75</c:v>
                </c:pt>
                <c:pt idx="6113">
                  <c:v>480.75</c:v>
                </c:pt>
                <c:pt idx="6114">
                  <c:v>480.0</c:v>
                </c:pt>
                <c:pt idx="6115">
                  <c:v>479.25</c:v>
                </c:pt>
                <c:pt idx="6116">
                  <c:v>479.0</c:v>
                </c:pt>
                <c:pt idx="6117">
                  <c:v>477.75</c:v>
                </c:pt>
                <c:pt idx="6118">
                  <c:v>476.0</c:v>
                </c:pt>
                <c:pt idx="6119">
                  <c:v>474.5</c:v>
                </c:pt>
                <c:pt idx="6120">
                  <c:v>473.5</c:v>
                </c:pt>
                <c:pt idx="6121">
                  <c:v>471.0</c:v>
                </c:pt>
                <c:pt idx="6122">
                  <c:v>470.0</c:v>
                </c:pt>
                <c:pt idx="6123">
                  <c:v>469.25</c:v>
                </c:pt>
                <c:pt idx="6124">
                  <c:v>468.0</c:v>
                </c:pt>
                <c:pt idx="6125">
                  <c:v>466.75</c:v>
                </c:pt>
                <c:pt idx="6126">
                  <c:v>465.75</c:v>
                </c:pt>
                <c:pt idx="6127">
                  <c:v>465.0</c:v>
                </c:pt>
                <c:pt idx="6128">
                  <c:v>464.25</c:v>
                </c:pt>
                <c:pt idx="6129">
                  <c:v>463.0</c:v>
                </c:pt>
                <c:pt idx="6130">
                  <c:v>462.0</c:v>
                </c:pt>
                <c:pt idx="6131">
                  <c:v>461.25</c:v>
                </c:pt>
                <c:pt idx="6132">
                  <c:v>460.0</c:v>
                </c:pt>
                <c:pt idx="6133">
                  <c:v>459.25</c:v>
                </c:pt>
                <c:pt idx="6134">
                  <c:v>458.5</c:v>
                </c:pt>
                <c:pt idx="6135">
                  <c:v>457.5</c:v>
                </c:pt>
                <c:pt idx="6136">
                  <c:v>457.25</c:v>
                </c:pt>
                <c:pt idx="6137">
                  <c:v>456.0</c:v>
                </c:pt>
                <c:pt idx="6138">
                  <c:v>455.5</c:v>
                </c:pt>
                <c:pt idx="6139">
                  <c:v>454.5</c:v>
                </c:pt>
                <c:pt idx="6140">
                  <c:v>453.0</c:v>
                </c:pt>
                <c:pt idx="6141">
                  <c:v>451.5</c:v>
                </c:pt>
                <c:pt idx="6142">
                  <c:v>451.25</c:v>
                </c:pt>
                <c:pt idx="6143">
                  <c:v>449.5</c:v>
                </c:pt>
                <c:pt idx="6144">
                  <c:v>448.5</c:v>
                </c:pt>
                <c:pt idx="6145">
                  <c:v>448.25</c:v>
                </c:pt>
                <c:pt idx="6146">
                  <c:v>447.5</c:v>
                </c:pt>
                <c:pt idx="6147">
                  <c:v>447.0</c:v>
                </c:pt>
                <c:pt idx="6148">
                  <c:v>446.25</c:v>
                </c:pt>
                <c:pt idx="6149">
                  <c:v>445.25</c:v>
                </c:pt>
                <c:pt idx="6150">
                  <c:v>444.25</c:v>
                </c:pt>
                <c:pt idx="6151">
                  <c:v>443.25</c:v>
                </c:pt>
                <c:pt idx="6152">
                  <c:v>442.25</c:v>
                </c:pt>
                <c:pt idx="6153">
                  <c:v>440.75</c:v>
                </c:pt>
                <c:pt idx="6154">
                  <c:v>440.0</c:v>
                </c:pt>
                <c:pt idx="6155">
                  <c:v>437.75</c:v>
                </c:pt>
                <c:pt idx="6156">
                  <c:v>436.75</c:v>
                </c:pt>
                <c:pt idx="6157">
                  <c:v>434.75</c:v>
                </c:pt>
                <c:pt idx="6158">
                  <c:v>434.5</c:v>
                </c:pt>
                <c:pt idx="6159">
                  <c:v>433.75</c:v>
                </c:pt>
                <c:pt idx="6160">
                  <c:v>432.75</c:v>
                </c:pt>
                <c:pt idx="6161">
                  <c:v>431.25</c:v>
                </c:pt>
                <c:pt idx="6162">
                  <c:v>431.0</c:v>
                </c:pt>
                <c:pt idx="6163">
                  <c:v>429.5</c:v>
                </c:pt>
                <c:pt idx="6164">
                  <c:v>429.25</c:v>
                </c:pt>
                <c:pt idx="6165">
                  <c:v>428.0</c:v>
                </c:pt>
                <c:pt idx="6166">
                  <c:v>427.75</c:v>
                </c:pt>
                <c:pt idx="6167">
                  <c:v>426.75</c:v>
                </c:pt>
                <c:pt idx="6168">
                  <c:v>425.75</c:v>
                </c:pt>
                <c:pt idx="6169">
                  <c:v>425.0</c:v>
                </c:pt>
                <c:pt idx="6170">
                  <c:v>423.75</c:v>
                </c:pt>
                <c:pt idx="6171">
                  <c:v>422.5</c:v>
                </c:pt>
                <c:pt idx="6172">
                  <c:v>421.0</c:v>
                </c:pt>
                <c:pt idx="6173">
                  <c:v>419.75</c:v>
                </c:pt>
                <c:pt idx="6174">
                  <c:v>418.5</c:v>
                </c:pt>
                <c:pt idx="6175">
                  <c:v>417.0</c:v>
                </c:pt>
                <c:pt idx="6176">
                  <c:v>416.25</c:v>
                </c:pt>
                <c:pt idx="6177">
                  <c:v>415.0</c:v>
                </c:pt>
                <c:pt idx="6178">
                  <c:v>414.0</c:v>
                </c:pt>
                <c:pt idx="6179">
                  <c:v>412.5</c:v>
                </c:pt>
                <c:pt idx="6180">
                  <c:v>411.75</c:v>
                </c:pt>
                <c:pt idx="6181">
                  <c:v>410.75</c:v>
                </c:pt>
                <c:pt idx="6182">
                  <c:v>410.25</c:v>
                </c:pt>
                <c:pt idx="6183">
                  <c:v>409.75</c:v>
                </c:pt>
                <c:pt idx="6184">
                  <c:v>408.75</c:v>
                </c:pt>
                <c:pt idx="6185">
                  <c:v>408.0</c:v>
                </c:pt>
                <c:pt idx="6186">
                  <c:v>407.5</c:v>
                </c:pt>
                <c:pt idx="6187">
                  <c:v>406.5</c:v>
                </c:pt>
                <c:pt idx="6188">
                  <c:v>406.25</c:v>
                </c:pt>
                <c:pt idx="6189">
                  <c:v>405.5</c:v>
                </c:pt>
                <c:pt idx="6190">
                  <c:v>405.25</c:v>
                </c:pt>
                <c:pt idx="6191">
                  <c:v>404.5</c:v>
                </c:pt>
                <c:pt idx="6192">
                  <c:v>404.25</c:v>
                </c:pt>
                <c:pt idx="6193">
                  <c:v>404.0</c:v>
                </c:pt>
                <c:pt idx="6194">
                  <c:v>403.0</c:v>
                </c:pt>
                <c:pt idx="6195">
                  <c:v>402.5</c:v>
                </c:pt>
                <c:pt idx="6196">
                  <c:v>402.0</c:v>
                </c:pt>
                <c:pt idx="6197">
                  <c:v>401.5</c:v>
                </c:pt>
                <c:pt idx="6198">
                  <c:v>400.5</c:v>
                </c:pt>
                <c:pt idx="6199">
                  <c:v>399.5</c:v>
                </c:pt>
                <c:pt idx="6200">
                  <c:v>399.0</c:v>
                </c:pt>
                <c:pt idx="6201">
                  <c:v>398.75</c:v>
                </c:pt>
                <c:pt idx="6202">
                  <c:v>398.5</c:v>
                </c:pt>
                <c:pt idx="6203">
                  <c:v>397.75</c:v>
                </c:pt>
                <c:pt idx="6204">
                  <c:v>397.5</c:v>
                </c:pt>
                <c:pt idx="6205">
                  <c:v>397.25</c:v>
                </c:pt>
                <c:pt idx="6206">
                  <c:v>396.25</c:v>
                </c:pt>
                <c:pt idx="6207">
                  <c:v>396.0</c:v>
                </c:pt>
                <c:pt idx="6208">
                  <c:v>395.5</c:v>
                </c:pt>
                <c:pt idx="6209">
                  <c:v>395.25</c:v>
                </c:pt>
                <c:pt idx="6210">
                  <c:v>394.75</c:v>
                </c:pt>
                <c:pt idx="6211">
                  <c:v>394.5</c:v>
                </c:pt>
                <c:pt idx="6212">
                  <c:v>393.75</c:v>
                </c:pt>
                <c:pt idx="6213">
                  <c:v>393.0</c:v>
                </c:pt>
                <c:pt idx="6214">
                  <c:v>391.75</c:v>
                </c:pt>
                <c:pt idx="6215">
                  <c:v>390.5</c:v>
                </c:pt>
                <c:pt idx="6216">
                  <c:v>390.0</c:v>
                </c:pt>
                <c:pt idx="6217">
                  <c:v>389.0</c:v>
                </c:pt>
                <c:pt idx="6218">
                  <c:v>388.5</c:v>
                </c:pt>
                <c:pt idx="6219">
                  <c:v>387.75</c:v>
                </c:pt>
                <c:pt idx="6220">
                  <c:v>387.25</c:v>
                </c:pt>
                <c:pt idx="6221">
                  <c:v>386.25</c:v>
                </c:pt>
                <c:pt idx="6222">
                  <c:v>385.75</c:v>
                </c:pt>
                <c:pt idx="6223">
                  <c:v>385.5</c:v>
                </c:pt>
                <c:pt idx="6224">
                  <c:v>384.5</c:v>
                </c:pt>
                <c:pt idx="6225">
                  <c:v>383.5</c:v>
                </c:pt>
                <c:pt idx="6226">
                  <c:v>381.75</c:v>
                </c:pt>
                <c:pt idx="6227">
                  <c:v>381.0</c:v>
                </c:pt>
                <c:pt idx="6228">
                  <c:v>380.5</c:v>
                </c:pt>
                <c:pt idx="6229">
                  <c:v>379.75</c:v>
                </c:pt>
                <c:pt idx="6230">
                  <c:v>379.25</c:v>
                </c:pt>
                <c:pt idx="6231">
                  <c:v>378.25</c:v>
                </c:pt>
                <c:pt idx="6232">
                  <c:v>377.25</c:v>
                </c:pt>
                <c:pt idx="6233">
                  <c:v>376.25</c:v>
                </c:pt>
                <c:pt idx="6234">
                  <c:v>376.0</c:v>
                </c:pt>
                <c:pt idx="6235">
                  <c:v>375.0</c:v>
                </c:pt>
                <c:pt idx="6236">
                  <c:v>374.75</c:v>
                </c:pt>
                <c:pt idx="6237">
                  <c:v>374.25</c:v>
                </c:pt>
                <c:pt idx="6238">
                  <c:v>373.25</c:v>
                </c:pt>
                <c:pt idx="6239">
                  <c:v>373.0</c:v>
                </c:pt>
                <c:pt idx="6240">
                  <c:v>372.25</c:v>
                </c:pt>
                <c:pt idx="6241">
                  <c:v>371.5</c:v>
                </c:pt>
                <c:pt idx="6242">
                  <c:v>371.25</c:v>
                </c:pt>
                <c:pt idx="6243">
                  <c:v>371.0</c:v>
                </c:pt>
                <c:pt idx="6244">
                  <c:v>370.25</c:v>
                </c:pt>
                <c:pt idx="6245">
                  <c:v>369.5</c:v>
                </c:pt>
                <c:pt idx="6246">
                  <c:v>368.75</c:v>
                </c:pt>
                <c:pt idx="6247">
                  <c:v>368.25</c:v>
                </c:pt>
                <c:pt idx="6248">
                  <c:v>368.0</c:v>
                </c:pt>
                <c:pt idx="6249">
                  <c:v>367.5</c:v>
                </c:pt>
                <c:pt idx="6250">
                  <c:v>367.0</c:v>
                </c:pt>
                <c:pt idx="6251">
                  <c:v>366.75</c:v>
                </c:pt>
                <c:pt idx="6252">
                  <c:v>365.5</c:v>
                </c:pt>
                <c:pt idx="6253">
                  <c:v>365.0</c:v>
                </c:pt>
                <c:pt idx="6254">
                  <c:v>364.0</c:v>
                </c:pt>
                <c:pt idx="6255">
                  <c:v>363.0</c:v>
                </c:pt>
                <c:pt idx="6256">
                  <c:v>362.25</c:v>
                </c:pt>
                <c:pt idx="6257">
                  <c:v>361.25</c:v>
                </c:pt>
                <c:pt idx="6258">
                  <c:v>361.0</c:v>
                </c:pt>
                <c:pt idx="6259">
                  <c:v>360.75</c:v>
                </c:pt>
                <c:pt idx="6260">
                  <c:v>360.5</c:v>
                </c:pt>
                <c:pt idx="6261">
                  <c:v>359.5</c:v>
                </c:pt>
                <c:pt idx="6262">
                  <c:v>359.25</c:v>
                </c:pt>
                <c:pt idx="6263">
                  <c:v>358.75</c:v>
                </c:pt>
                <c:pt idx="6264">
                  <c:v>358.5</c:v>
                </c:pt>
                <c:pt idx="6265">
                  <c:v>358.0</c:v>
                </c:pt>
                <c:pt idx="6266">
                  <c:v>357.0</c:v>
                </c:pt>
                <c:pt idx="6267">
                  <c:v>356.0</c:v>
                </c:pt>
                <c:pt idx="6268">
                  <c:v>355.5</c:v>
                </c:pt>
                <c:pt idx="6269">
                  <c:v>355.25</c:v>
                </c:pt>
                <c:pt idx="6270">
                  <c:v>354.75</c:v>
                </c:pt>
                <c:pt idx="6271">
                  <c:v>353.75</c:v>
                </c:pt>
                <c:pt idx="6272">
                  <c:v>353.0</c:v>
                </c:pt>
                <c:pt idx="6273">
                  <c:v>352.5</c:v>
                </c:pt>
                <c:pt idx="6274">
                  <c:v>352.0</c:v>
                </c:pt>
                <c:pt idx="6275">
                  <c:v>351.25</c:v>
                </c:pt>
                <c:pt idx="6276">
                  <c:v>350.75</c:v>
                </c:pt>
                <c:pt idx="6277">
                  <c:v>350.25</c:v>
                </c:pt>
                <c:pt idx="6278">
                  <c:v>349.25</c:v>
                </c:pt>
                <c:pt idx="6279">
                  <c:v>348.5</c:v>
                </c:pt>
                <c:pt idx="6280">
                  <c:v>347.5</c:v>
                </c:pt>
                <c:pt idx="6281">
                  <c:v>347.0</c:v>
                </c:pt>
                <c:pt idx="6282">
                  <c:v>346.0</c:v>
                </c:pt>
                <c:pt idx="6283">
                  <c:v>345.25</c:v>
                </c:pt>
                <c:pt idx="6284">
                  <c:v>344.75</c:v>
                </c:pt>
                <c:pt idx="6285">
                  <c:v>344.5</c:v>
                </c:pt>
                <c:pt idx="6286">
                  <c:v>344.0</c:v>
                </c:pt>
                <c:pt idx="6287">
                  <c:v>343.75</c:v>
                </c:pt>
                <c:pt idx="6288">
                  <c:v>343.5</c:v>
                </c:pt>
                <c:pt idx="6289">
                  <c:v>342.0</c:v>
                </c:pt>
                <c:pt idx="6290">
                  <c:v>340.5</c:v>
                </c:pt>
                <c:pt idx="6291">
                  <c:v>339.75</c:v>
                </c:pt>
                <c:pt idx="6292">
                  <c:v>339.5</c:v>
                </c:pt>
                <c:pt idx="6293">
                  <c:v>339.0</c:v>
                </c:pt>
                <c:pt idx="6294">
                  <c:v>337.5</c:v>
                </c:pt>
                <c:pt idx="6295">
                  <c:v>336.75</c:v>
                </c:pt>
                <c:pt idx="6296">
                  <c:v>336.5</c:v>
                </c:pt>
                <c:pt idx="6297">
                  <c:v>335.75</c:v>
                </c:pt>
                <c:pt idx="6298">
                  <c:v>335.5</c:v>
                </c:pt>
                <c:pt idx="6299">
                  <c:v>335.0</c:v>
                </c:pt>
                <c:pt idx="6300">
                  <c:v>334.25</c:v>
                </c:pt>
                <c:pt idx="6301">
                  <c:v>334.0</c:v>
                </c:pt>
                <c:pt idx="6302">
                  <c:v>333.25</c:v>
                </c:pt>
                <c:pt idx="6303">
                  <c:v>332.75</c:v>
                </c:pt>
                <c:pt idx="6304">
                  <c:v>331.75</c:v>
                </c:pt>
                <c:pt idx="6305">
                  <c:v>331.0</c:v>
                </c:pt>
                <c:pt idx="6306">
                  <c:v>330.25</c:v>
                </c:pt>
                <c:pt idx="6307">
                  <c:v>329.25</c:v>
                </c:pt>
                <c:pt idx="6308">
                  <c:v>328.5</c:v>
                </c:pt>
                <c:pt idx="6309">
                  <c:v>327.75</c:v>
                </c:pt>
                <c:pt idx="6310">
                  <c:v>327.0</c:v>
                </c:pt>
                <c:pt idx="6311">
                  <c:v>325.75</c:v>
                </c:pt>
                <c:pt idx="6312">
                  <c:v>324.5</c:v>
                </c:pt>
                <c:pt idx="6313">
                  <c:v>323.5</c:v>
                </c:pt>
                <c:pt idx="6314">
                  <c:v>323.0</c:v>
                </c:pt>
                <c:pt idx="6315">
                  <c:v>322.5</c:v>
                </c:pt>
                <c:pt idx="6316">
                  <c:v>322.0</c:v>
                </c:pt>
                <c:pt idx="6317">
                  <c:v>321.25</c:v>
                </c:pt>
                <c:pt idx="6318">
                  <c:v>321.0</c:v>
                </c:pt>
                <c:pt idx="6319">
                  <c:v>320.5</c:v>
                </c:pt>
                <c:pt idx="6320">
                  <c:v>320.25</c:v>
                </c:pt>
                <c:pt idx="6321">
                  <c:v>319.75</c:v>
                </c:pt>
                <c:pt idx="6322">
                  <c:v>319.25</c:v>
                </c:pt>
                <c:pt idx="6323">
                  <c:v>319.0</c:v>
                </c:pt>
                <c:pt idx="6324">
                  <c:v>318.5</c:v>
                </c:pt>
                <c:pt idx="6325">
                  <c:v>317.5</c:v>
                </c:pt>
                <c:pt idx="6326">
                  <c:v>316.75</c:v>
                </c:pt>
                <c:pt idx="6327">
                  <c:v>316.25</c:v>
                </c:pt>
                <c:pt idx="6328">
                  <c:v>315.75</c:v>
                </c:pt>
                <c:pt idx="6329">
                  <c:v>315.5</c:v>
                </c:pt>
                <c:pt idx="6330">
                  <c:v>315.0</c:v>
                </c:pt>
                <c:pt idx="6331">
                  <c:v>314.25</c:v>
                </c:pt>
                <c:pt idx="6332">
                  <c:v>314.0</c:v>
                </c:pt>
                <c:pt idx="6333">
                  <c:v>313.25</c:v>
                </c:pt>
                <c:pt idx="6334">
                  <c:v>312.75</c:v>
                </c:pt>
                <c:pt idx="6335">
                  <c:v>312.5</c:v>
                </c:pt>
                <c:pt idx="6336">
                  <c:v>311.75</c:v>
                </c:pt>
                <c:pt idx="6337">
                  <c:v>311.5</c:v>
                </c:pt>
                <c:pt idx="6338">
                  <c:v>310.75</c:v>
                </c:pt>
                <c:pt idx="6339">
                  <c:v>310.25</c:v>
                </c:pt>
                <c:pt idx="6340">
                  <c:v>309.0</c:v>
                </c:pt>
                <c:pt idx="6341">
                  <c:v>308.0</c:v>
                </c:pt>
                <c:pt idx="6342">
                  <c:v>307.75</c:v>
                </c:pt>
                <c:pt idx="6343">
                  <c:v>306.75</c:v>
                </c:pt>
                <c:pt idx="6344">
                  <c:v>305.5</c:v>
                </c:pt>
                <c:pt idx="6345">
                  <c:v>305.25</c:v>
                </c:pt>
                <c:pt idx="6346">
                  <c:v>305.0</c:v>
                </c:pt>
                <c:pt idx="6347">
                  <c:v>304.5</c:v>
                </c:pt>
                <c:pt idx="6348">
                  <c:v>304.25</c:v>
                </c:pt>
                <c:pt idx="6349">
                  <c:v>304.0</c:v>
                </c:pt>
                <c:pt idx="6350">
                  <c:v>303.75</c:v>
                </c:pt>
                <c:pt idx="6351">
                  <c:v>303.5</c:v>
                </c:pt>
                <c:pt idx="6352">
                  <c:v>302.5</c:v>
                </c:pt>
                <c:pt idx="6353">
                  <c:v>301.5</c:v>
                </c:pt>
                <c:pt idx="6354">
                  <c:v>300.75</c:v>
                </c:pt>
                <c:pt idx="6355">
                  <c:v>300.25</c:v>
                </c:pt>
                <c:pt idx="6356">
                  <c:v>299.75</c:v>
                </c:pt>
                <c:pt idx="6357">
                  <c:v>299.25</c:v>
                </c:pt>
                <c:pt idx="6358">
                  <c:v>298.75</c:v>
                </c:pt>
                <c:pt idx="6359">
                  <c:v>298.5</c:v>
                </c:pt>
                <c:pt idx="6360">
                  <c:v>298.0</c:v>
                </c:pt>
                <c:pt idx="6361">
                  <c:v>297.75</c:v>
                </c:pt>
                <c:pt idx="6362">
                  <c:v>297.5</c:v>
                </c:pt>
                <c:pt idx="6363">
                  <c:v>297.25</c:v>
                </c:pt>
                <c:pt idx="6364">
                  <c:v>297.0</c:v>
                </c:pt>
                <c:pt idx="6365">
                  <c:v>296.0</c:v>
                </c:pt>
                <c:pt idx="6366">
                  <c:v>295.75</c:v>
                </c:pt>
                <c:pt idx="6367">
                  <c:v>295.5</c:v>
                </c:pt>
                <c:pt idx="6368">
                  <c:v>295.25</c:v>
                </c:pt>
                <c:pt idx="6369">
                  <c:v>294.75</c:v>
                </c:pt>
                <c:pt idx="6370">
                  <c:v>294.5</c:v>
                </c:pt>
                <c:pt idx="6371">
                  <c:v>293.5</c:v>
                </c:pt>
                <c:pt idx="6372">
                  <c:v>292.5</c:v>
                </c:pt>
                <c:pt idx="6373">
                  <c:v>292.0</c:v>
                </c:pt>
                <c:pt idx="6374">
                  <c:v>291.25</c:v>
                </c:pt>
                <c:pt idx="6375">
                  <c:v>290.5</c:v>
                </c:pt>
                <c:pt idx="6376">
                  <c:v>289.75</c:v>
                </c:pt>
                <c:pt idx="6377">
                  <c:v>288.0</c:v>
                </c:pt>
                <c:pt idx="6378">
                  <c:v>287.5</c:v>
                </c:pt>
                <c:pt idx="6379">
                  <c:v>287.0</c:v>
                </c:pt>
                <c:pt idx="6380">
                  <c:v>286.5</c:v>
                </c:pt>
                <c:pt idx="6381">
                  <c:v>285.75</c:v>
                </c:pt>
                <c:pt idx="6382">
                  <c:v>285.25</c:v>
                </c:pt>
                <c:pt idx="6383">
                  <c:v>285.0</c:v>
                </c:pt>
                <c:pt idx="6384">
                  <c:v>284.5</c:v>
                </c:pt>
                <c:pt idx="6385">
                  <c:v>283.75</c:v>
                </c:pt>
                <c:pt idx="6386">
                  <c:v>283.25</c:v>
                </c:pt>
                <c:pt idx="6387">
                  <c:v>283.0</c:v>
                </c:pt>
                <c:pt idx="6388">
                  <c:v>282.5</c:v>
                </c:pt>
                <c:pt idx="6389">
                  <c:v>282.0</c:v>
                </c:pt>
                <c:pt idx="6390">
                  <c:v>281.75</c:v>
                </c:pt>
                <c:pt idx="6391">
                  <c:v>281.0</c:v>
                </c:pt>
                <c:pt idx="6392">
                  <c:v>280.75</c:v>
                </c:pt>
                <c:pt idx="6393">
                  <c:v>280.5</c:v>
                </c:pt>
                <c:pt idx="6394">
                  <c:v>280.25</c:v>
                </c:pt>
                <c:pt idx="6395">
                  <c:v>279.5</c:v>
                </c:pt>
                <c:pt idx="6396">
                  <c:v>279.0</c:v>
                </c:pt>
                <c:pt idx="6397">
                  <c:v>278.0</c:v>
                </c:pt>
                <c:pt idx="6398">
                  <c:v>277.0</c:v>
                </c:pt>
                <c:pt idx="6399">
                  <c:v>276.25</c:v>
                </c:pt>
                <c:pt idx="6400">
                  <c:v>275.25</c:v>
                </c:pt>
                <c:pt idx="6401">
                  <c:v>274.25</c:v>
                </c:pt>
                <c:pt idx="6402">
                  <c:v>273.25</c:v>
                </c:pt>
                <c:pt idx="6403">
                  <c:v>272.5</c:v>
                </c:pt>
                <c:pt idx="6404">
                  <c:v>271.5</c:v>
                </c:pt>
                <c:pt idx="6405">
                  <c:v>271.25</c:v>
                </c:pt>
                <c:pt idx="6406">
                  <c:v>271.0</c:v>
                </c:pt>
                <c:pt idx="6407">
                  <c:v>270.0</c:v>
                </c:pt>
                <c:pt idx="6408">
                  <c:v>269.75</c:v>
                </c:pt>
                <c:pt idx="6409">
                  <c:v>269.25</c:v>
                </c:pt>
                <c:pt idx="6410">
                  <c:v>268.25</c:v>
                </c:pt>
                <c:pt idx="6411">
                  <c:v>267.0</c:v>
                </c:pt>
                <c:pt idx="6412">
                  <c:v>266.75</c:v>
                </c:pt>
                <c:pt idx="6413">
                  <c:v>266.5</c:v>
                </c:pt>
                <c:pt idx="6414">
                  <c:v>266.25</c:v>
                </c:pt>
                <c:pt idx="6415">
                  <c:v>265.25</c:v>
                </c:pt>
                <c:pt idx="6416">
                  <c:v>264.25</c:v>
                </c:pt>
                <c:pt idx="6417">
                  <c:v>263.75</c:v>
                </c:pt>
                <c:pt idx="6418">
                  <c:v>263.25</c:v>
                </c:pt>
                <c:pt idx="6419">
                  <c:v>262.75</c:v>
                </c:pt>
                <c:pt idx="6420">
                  <c:v>262.5</c:v>
                </c:pt>
                <c:pt idx="6421">
                  <c:v>262.0</c:v>
                </c:pt>
                <c:pt idx="6422">
                  <c:v>261.75</c:v>
                </c:pt>
                <c:pt idx="6423">
                  <c:v>260.5</c:v>
                </c:pt>
                <c:pt idx="6424">
                  <c:v>260.0</c:v>
                </c:pt>
                <c:pt idx="6425">
                  <c:v>259.25</c:v>
                </c:pt>
                <c:pt idx="6426">
                  <c:v>258.75</c:v>
                </c:pt>
                <c:pt idx="6427">
                  <c:v>258.0</c:v>
                </c:pt>
                <c:pt idx="6428">
                  <c:v>257.5</c:v>
                </c:pt>
                <c:pt idx="6429">
                  <c:v>257.0</c:v>
                </c:pt>
                <c:pt idx="6430">
                  <c:v>256.75</c:v>
                </c:pt>
                <c:pt idx="6431">
                  <c:v>255.25</c:v>
                </c:pt>
                <c:pt idx="6432">
                  <c:v>255.0</c:v>
                </c:pt>
                <c:pt idx="6433">
                  <c:v>254.0</c:v>
                </c:pt>
                <c:pt idx="6434">
                  <c:v>252.5</c:v>
                </c:pt>
                <c:pt idx="6435">
                  <c:v>252.0</c:v>
                </c:pt>
                <c:pt idx="6436">
                  <c:v>251.75</c:v>
                </c:pt>
                <c:pt idx="6437">
                  <c:v>250.75</c:v>
                </c:pt>
                <c:pt idx="6438">
                  <c:v>249.75</c:v>
                </c:pt>
                <c:pt idx="6439">
                  <c:v>249.5</c:v>
                </c:pt>
                <c:pt idx="6440">
                  <c:v>249.25</c:v>
                </c:pt>
                <c:pt idx="6441">
                  <c:v>248.25</c:v>
                </c:pt>
                <c:pt idx="6442">
                  <c:v>247.75</c:v>
                </c:pt>
                <c:pt idx="6443">
                  <c:v>247.5</c:v>
                </c:pt>
                <c:pt idx="6444">
                  <c:v>247.25</c:v>
                </c:pt>
                <c:pt idx="6445">
                  <c:v>246.0</c:v>
                </c:pt>
                <c:pt idx="6446">
                  <c:v>245.0</c:v>
                </c:pt>
                <c:pt idx="6447">
                  <c:v>244.5</c:v>
                </c:pt>
                <c:pt idx="6448">
                  <c:v>244.25</c:v>
                </c:pt>
                <c:pt idx="6449">
                  <c:v>243.75</c:v>
                </c:pt>
                <c:pt idx="6450">
                  <c:v>243.25</c:v>
                </c:pt>
                <c:pt idx="6451">
                  <c:v>242.5</c:v>
                </c:pt>
                <c:pt idx="6452">
                  <c:v>242.25</c:v>
                </c:pt>
                <c:pt idx="6453">
                  <c:v>241.75</c:v>
                </c:pt>
                <c:pt idx="6454">
                  <c:v>241.5</c:v>
                </c:pt>
                <c:pt idx="6455">
                  <c:v>240.5</c:v>
                </c:pt>
                <c:pt idx="6456">
                  <c:v>240.0</c:v>
                </c:pt>
                <c:pt idx="6457">
                  <c:v>239.0</c:v>
                </c:pt>
                <c:pt idx="6458">
                  <c:v>238.75</c:v>
                </c:pt>
                <c:pt idx="6459">
                  <c:v>238.25</c:v>
                </c:pt>
                <c:pt idx="6460">
                  <c:v>237.75</c:v>
                </c:pt>
                <c:pt idx="6461">
                  <c:v>237.25</c:v>
                </c:pt>
                <c:pt idx="6462">
                  <c:v>237.0</c:v>
                </c:pt>
                <c:pt idx="6463">
                  <c:v>236.5</c:v>
                </c:pt>
                <c:pt idx="6464">
                  <c:v>235.75</c:v>
                </c:pt>
                <c:pt idx="6465">
                  <c:v>235.25</c:v>
                </c:pt>
                <c:pt idx="6466">
                  <c:v>233.75</c:v>
                </c:pt>
                <c:pt idx="6467">
                  <c:v>233.25</c:v>
                </c:pt>
                <c:pt idx="6468">
                  <c:v>232.5</c:v>
                </c:pt>
                <c:pt idx="6469">
                  <c:v>232.0</c:v>
                </c:pt>
                <c:pt idx="6470">
                  <c:v>231.75</c:v>
                </c:pt>
                <c:pt idx="6471">
                  <c:v>231.5</c:v>
                </c:pt>
                <c:pt idx="6472">
                  <c:v>231.25</c:v>
                </c:pt>
                <c:pt idx="6473">
                  <c:v>230.5</c:v>
                </c:pt>
                <c:pt idx="6474">
                  <c:v>229.75</c:v>
                </c:pt>
                <c:pt idx="6475">
                  <c:v>228.75</c:v>
                </c:pt>
                <c:pt idx="6476">
                  <c:v>228.25</c:v>
                </c:pt>
                <c:pt idx="6477">
                  <c:v>228.0</c:v>
                </c:pt>
                <c:pt idx="6478">
                  <c:v>226.75</c:v>
                </c:pt>
                <c:pt idx="6479">
                  <c:v>226.0</c:v>
                </c:pt>
                <c:pt idx="6480">
                  <c:v>225.75</c:v>
                </c:pt>
                <c:pt idx="6481">
                  <c:v>225.5</c:v>
                </c:pt>
                <c:pt idx="6482">
                  <c:v>225.0</c:v>
                </c:pt>
                <c:pt idx="6483">
                  <c:v>224.75</c:v>
                </c:pt>
                <c:pt idx="6484">
                  <c:v>224.25</c:v>
                </c:pt>
                <c:pt idx="6485">
                  <c:v>224.0</c:v>
                </c:pt>
                <c:pt idx="6486">
                  <c:v>223.25</c:v>
                </c:pt>
                <c:pt idx="6487">
                  <c:v>222.75</c:v>
                </c:pt>
                <c:pt idx="6488">
                  <c:v>222.25</c:v>
                </c:pt>
                <c:pt idx="6489">
                  <c:v>221.5</c:v>
                </c:pt>
                <c:pt idx="6490">
                  <c:v>221.0</c:v>
                </c:pt>
                <c:pt idx="6491">
                  <c:v>220.25</c:v>
                </c:pt>
                <c:pt idx="6492">
                  <c:v>219.75</c:v>
                </c:pt>
                <c:pt idx="6493">
                  <c:v>219.0</c:v>
                </c:pt>
                <c:pt idx="6494">
                  <c:v>218.5</c:v>
                </c:pt>
                <c:pt idx="6495">
                  <c:v>217.5</c:v>
                </c:pt>
                <c:pt idx="6496">
                  <c:v>216.75</c:v>
                </c:pt>
                <c:pt idx="6497">
                  <c:v>216.5</c:v>
                </c:pt>
                <c:pt idx="6498">
                  <c:v>215.75</c:v>
                </c:pt>
                <c:pt idx="6499">
                  <c:v>215.0</c:v>
                </c:pt>
                <c:pt idx="6500">
                  <c:v>214.0</c:v>
                </c:pt>
                <c:pt idx="6501">
                  <c:v>213.25</c:v>
                </c:pt>
                <c:pt idx="6502">
                  <c:v>212.5</c:v>
                </c:pt>
                <c:pt idx="6503">
                  <c:v>212.25</c:v>
                </c:pt>
                <c:pt idx="6504">
                  <c:v>212.0</c:v>
                </c:pt>
                <c:pt idx="6505">
                  <c:v>211.25</c:v>
                </c:pt>
                <c:pt idx="6506">
                  <c:v>211.0</c:v>
                </c:pt>
                <c:pt idx="6507">
                  <c:v>210.5</c:v>
                </c:pt>
                <c:pt idx="6508">
                  <c:v>210.0</c:v>
                </c:pt>
                <c:pt idx="6509">
                  <c:v>209.0</c:v>
                </c:pt>
                <c:pt idx="6510">
                  <c:v>208.25</c:v>
                </c:pt>
                <c:pt idx="6511">
                  <c:v>208.0</c:v>
                </c:pt>
                <c:pt idx="6512">
                  <c:v>207.25</c:v>
                </c:pt>
                <c:pt idx="6513">
                  <c:v>206.0</c:v>
                </c:pt>
                <c:pt idx="6514">
                  <c:v>205.75</c:v>
                </c:pt>
                <c:pt idx="6515">
                  <c:v>205.25</c:v>
                </c:pt>
                <c:pt idx="6516">
                  <c:v>204.75</c:v>
                </c:pt>
                <c:pt idx="6517">
                  <c:v>204.5</c:v>
                </c:pt>
                <c:pt idx="6518">
                  <c:v>203.75</c:v>
                </c:pt>
                <c:pt idx="6519">
                  <c:v>203.25</c:v>
                </c:pt>
                <c:pt idx="6520">
                  <c:v>202.75</c:v>
                </c:pt>
                <c:pt idx="6521">
                  <c:v>202.5</c:v>
                </c:pt>
                <c:pt idx="6522">
                  <c:v>201.5</c:v>
                </c:pt>
                <c:pt idx="6523">
                  <c:v>200.5</c:v>
                </c:pt>
                <c:pt idx="6524">
                  <c:v>199.75</c:v>
                </c:pt>
                <c:pt idx="6525">
                  <c:v>198.5</c:v>
                </c:pt>
                <c:pt idx="6526">
                  <c:v>198.25</c:v>
                </c:pt>
                <c:pt idx="6527">
                  <c:v>197.0</c:v>
                </c:pt>
                <c:pt idx="6528">
                  <c:v>196.5</c:v>
                </c:pt>
                <c:pt idx="6529">
                  <c:v>195.25</c:v>
                </c:pt>
                <c:pt idx="6530">
                  <c:v>194.75</c:v>
                </c:pt>
                <c:pt idx="6531">
                  <c:v>194.5</c:v>
                </c:pt>
                <c:pt idx="6532">
                  <c:v>194.25</c:v>
                </c:pt>
                <c:pt idx="6533">
                  <c:v>193.5</c:v>
                </c:pt>
                <c:pt idx="6534">
                  <c:v>193.0</c:v>
                </c:pt>
                <c:pt idx="6535">
                  <c:v>192.5</c:v>
                </c:pt>
                <c:pt idx="6536">
                  <c:v>191.5</c:v>
                </c:pt>
                <c:pt idx="6537">
                  <c:v>191.25</c:v>
                </c:pt>
                <c:pt idx="6538">
                  <c:v>190.75</c:v>
                </c:pt>
                <c:pt idx="6539">
                  <c:v>190.0</c:v>
                </c:pt>
                <c:pt idx="6540">
                  <c:v>189.25</c:v>
                </c:pt>
                <c:pt idx="6541">
                  <c:v>188.75</c:v>
                </c:pt>
                <c:pt idx="6542">
                  <c:v>188.5</c:v>
                </c:pt>
                <c:pt idx="6543">
                  <c:v>188.25</c:v>
                </c:pt>
                <c:pt idx="6544">
                  <c:v>187.0</c:v>
                </c:pt>
                <c:pt idx="6545">
                  <c:v>186.25</c:v>
                </c:pt>
                <c:pt idx="6546">
                  <c:v>185.5</c:v>
                </c:pt>
                <c:pt idx="6547">
                  <c:v>185.25</c:v>
                </c:pt>
                <c:pt idx="6548">
                  <c:v>184.25</c:v>
                </c:pt>
                <c:pt idx="6549">
                  <c:v>183.5</c:v>
                </c:pt>
                <c:pt idx="6550">
                  <c:v>182.5</c:v>
                </c:pt>
                <c:pt idx="6551">
                  <c:v>182.25</c:v>
                </c:pt>
                <c:pt idx="6552">
                  <c:v>181.0</c:v>
                </c:pt>
                <c:pt idx="6553">
                  <c:v>180.0</c:v>
                </c:pt>
                <c:pt idx="6554">
                  <c:v>179.5</c:v>
                </c:pt>
                <c:pt idx="6555">
                  <c:v>178.5</c:v>
                </c:pt>
                <c:pt idx="6556">
                  <c:v>177.75</c:v>
                </c:pt>
                <c:pt idx="6557">
                  <c:v>177.25</c:v>
                </c:pt>
                <c:pt idx="6558">
                  <c:v>176.75</c:v>
                </c:pt>
                <c:pt idx="6559">
                  <c:v>175.0</c:v>
                </c:pt>
                <c:pt idx="6560">
                  <c:v>174.5</c:v>
                </c:pt>
                <c:pt idx="6561">
                  <c:v>174.0</c:v>
                </c:pt>
                <c:pt idx="6562">
                  <c:v>173.75</c:v>
                </c:pt>
                <c:pt idx="6563">
                  <c:v>173.0</c:v>
                </c:pt>
                <c:pt idx="6564">
                  <c:v>172.0</c:v>
                </c:pt>
                <c:pt idx="6565">
                  <c:v>171.25</c:v>
                </c:pt>
                <c:pt idx="6566">
                  <c:v>170.5</c:v>
                </c:pt>
                <c:pt idx="6567">
                  <c:v>169.75</c:v>
                </c:pt>
                <c:pt idx="6568">
                  <c:v>169.5</c:v>
                </c:pt>
                <c:pt idx="6569">
                  <c:v>168.25</c:v>
                </c:pt>
                <c:pt idx="6570">
                  <c:v>167.75</c:v>
                </c:pt>
                <c:pt idx="6571">
                  <c:v>167.0</c:v>
                </c:pt>
                <c:pt idx="6572">
                  <c:v>166.5</c:v>
                </c:pt>
                <c:pt idx="6573">
                  <c:v>165.75</c:v>
                </c:pt>
                <c:pt idx="6574">
                  <c:v>165.25</c:v>
                </c:pt>
                <c:pt idx="6575">
                  <c:v>164.75</c:v>
                </c:pt>
                <c:pt idx="6576">
                  <c:v>164.25</c:v>
                </c:pt>
                <c:pt idx="6577">
                  <c:v>163.75</c:v>
                </c:pt>
                <c:pt idx="6578">
                  <c:v>163.25</c:v>
                </c:pt>
                <c:pt idx="6579">
                  <c:v>161.75</c:v>
                </c:pt>
                <c:pt idx="6580">
                  <c:v>160.75</c:v>
                </c:pt>
                <c:pt idx="6581">
                  <c:v>159.75</c:v>
                </c:pt>
                <c:pt idx="6582">
                  <c:v>159.25</c:v>
                </c:pt>
                <c:pt idx="6583">
                  <c:v>158.75</c:v>
                </c:pt>
                <c:pt idx="6584">
                  <c:v>157.75</c:v>
                </c:pt>
                <c:pt idx="6585">
                  <c:v>157.5</c:v>
                </c:pt>
                <c:pt idx="6586">
                  <c:v>157.0</c:v>
                </c:pt>
                <c:pt idx="6587">
                  <c:v>156.75</c:v>
                </c:pt>
                <c:pt idx="6588">
                  <c:v>155.75</c:v>
                </c:pt>
                <c:pt idx="6589">
                  <c:v>155.25</c:v>
                </c:pt>
                <c:pt idx="6590">
                  <c:v>154.25</c:v>
                </c:pt>
                <c:pt idx="6591">
                  <c:v>154.0</c:v>
                </c:pt>
                <c:pt idx="6592">
                  <c:v>152.75</c:v>
                </c:pt>
                <c:pt idx="6593">
                  <c:v>152.5</c:v>
                </c:pt>
                <c:pt idx="6594">
                  <c:v>152.0</c:v>
                </c:pt>
                <c:pt idx="6595">
                  <c:v>151.75</c:v>
                </c:pt>
                <c:pt idx="6596">
                  <c:v>150.75</c:v>
                </c:pt>
                <c:pt idx="6597">
                  <c:v>150.25</c:v>
                </c:pt>
                <c:pt idx="6598">
                  <c:v>149.5</c:v>
                </c:pt>
                <c:pt idx="6599">
                  <c:v>149.0</c:v>
                </c:pt>
                <c:pt idx="6600">
                  <c:v>148.25</c:v>
                </c:pt>
                <c:pt idx="6601">
                  <c:v>148.0</c:v>
                </c:pt>
                <c:pt idx="6602">
                  <c:v>147.75</c:v>
                </c:pt>
                <c:pt idx="6603">
                  <c:v>147.0</c:v>
                </c:pt>
                <c:pt idx="6604">
                  <c:v>146.5</c:v>
                </c:pt>
                <c:pt idx="6605">
                  <c:v>145.75</c:v>
                </c:pt>
                <c:pt idx="6606">
                  <c:v>145.5</c:v>
                </c:pt>
                <c:pt idx="6607">
                  <c:v>144.25</c:v>
                </c:pt>
                <c:pt idx="6608">
                  <c:v>144.0</c:v>
                </c:pt>
                <c:pt idx="6609">
                  <c:v>143.0</c:v>
                </c:pt>
                <c:pt idx="6610">
                  <c:v>142.25</c:v>
                </c:pt>
                <c:pt idx="6611">
                  <c:v>142.0</c:v>
                </c:pt>
                <c:pt idx="6612">
                  <c:v>141.5</c:v>
                </c:pt>
                <c:pt idx="6613">
                  <c:v>141.0</c:v>
                </c:pt>
                <c:pt idx="6614">
                  <c:v>140.75</c:v>
                </c:pt>
                <c:pt idx="6615">
                  <c:v>140.5</c:v>
                </c:pt>
                <c:pt idx="6616">
                  <c:v>140.25</c:v>
                </c:pt>
                <c:pt idx="6617">
                  <c:v>139.0</c:v>
                </c:pt>
                <c:pt idx="6618">
                  <c:v>138.25</c:v>
                </c:pt>
                <c:pt idx="6619">
                  <c:v>138.0</c:v>
                </c:pt>
                <c:pt idx="6620">
                  <c:v>137.75</c:v>
                </c:pt>
                <c:pt idx="6621">
                  <c:v>137.25</c:v>
                </c:pt>
                <c:pt idx="6622">
                  <c:v>136.5</c:v>
                </c:pt>
                <c:pt idx="6623">
                  <c:v>136.0</c:v>
                </c:pt>
                <c:pt idx="6624">
                  <c:v>135.25</c:v>
                </c:pt>
                <c:pt idx="6625">
                  <c:v>134.25</c:v>
                </c:pt>
                <c:pt idx="6626">
                  <c:v>133.5</c:v>
                </c:pt>
                <c:pt idx="6627">
                  <c:v>133.0</c:v>
                </c:pt>
                <c:pt idx="6628">
                  <c:v>132.25</c:v>
                </c:pt>
                <c:pt idx="6629">
                  <c:v>131.25</c:v>
                </c:pt>
                <c:pt idx="6630">
                  <c:v>130.5</c:v>
                </c:pt>
                <c:pt idx="6631">
                  <c:v>129.25</c:v>
                </c:pt>
                <c:pt idx="6632">
                  <c:v>128.0</c:v>
                </c:pt>
                <c:pt idx="6633">
                  <c:v>127.75</c:v>
                </c:pt>
                <c:pt idx="6634">
                  <c:v>127.25</c:v>
                </c:pt>
                <c:pt idx="6635">
                  <c:v>127.0</c:v>
                </c:pt>
                <c:pt idx="6636">
                  <c:v>126.25</c:v>
                </c:pt>
                <c:pt idx="6637">
                  <c:v>125.5</c:v>
                </c:pt>
                <c:pt idx="6638">
                  <c:v>124.25</c:v>
                </c:pt>
                <c:pt idx="6639">
                  <c:v>124.0</c:v>
                </c:pt>
                <c:pt idx="6640">
                  <c:v>123.0</c:v>
                </c:pt>
                <c:pt idx="6641">
                  <c:v>122.25</c:v>
                </c:pt>
                <c:pt idx="6642">
                  <c:v>121.75</c:v>
                </c:pt>
                <c:pt idx="6643">
                  <c:v>121.5</c:v>
                </c:pt>
                <c:pt idx="6644">
                  <c:v>121.0</c:v>
                </c:pt>
                <c:pt idx="6645">
                  <c:v>120.5</c:v>
                </c:pt>
                <c:pt idx="6646">
                  <c:v>119.5</c:v>
                </c:pt>
                <c:pt idx="6647">
                  <c:v>119.25</c:v>
                </c:pt>
                <c:pt idx="6648">
                  <c:v>118.25</c:v>
                </c:pt>
                <c:pt idx="6649">
                  <c:v>116.75</c:v>
                </c:pt>
                <c:pt idx="6650">
                  <c:v>116.0</c:v>
                </c:pt>
                <c:pt idx="6651">
                  <c:v>115.5</c:v>
                </c:pt>
                <c:pt idx="6652">
                  <c:v>115.0</c:v>
                </c:pt>
                <c:pt idx="6653">
                  <c:v>114.75</c:v>
                </c:pt>
                <c:pt idx="6654">
                  <c:v>113.25</c:v>
                </c:pt>
                <c:pt idx="6655">
                  <c:v>112.75</c:v>
                </c:pt>
                <c:pt idx="6656">
                  <c:v>112.0</c:v>
                </c:pt>
                <c:pt idx="6657">
                  <c:v>111.5</c:v>
                </c:pt>
                <c:pt idx="6658">
                  <c:v>111.25</c:v>
                </c:pt>
                <c:pt idx="6659">
                  <c:v>110.5</c:v>
                </c:pt>
                <c:pt idx="6660">
                  <c:v>109.5</c:v>
                </c:pt>
                <c:pt idx="6661">
                  <c:v>109.0</c:v>
                </c:pt>
                <c:pt idx="6662">
                  <c:v>108.75</c:v>
                </c:pt>
                <c:pt idx="6663">
                  <c:v>107.75</c:v>
                </c:pt>
                <c:pt idx="6664">
                  <c:v>107.25</c:v>
                </c:pt>
                <c:pt idx="6665">
                  <c:v>106.5</c:v>
                </c:pt>
                <c:pt idx="6666">
                  <c:v>105.75</c:v>
                </c:pt>
                <c:pt idx="6667">
                  <c:v>104.5</c:v>
                </c:pt>
                <c:pt idx="6668">
                  <c:v>104.0</c:v>
                </c:pt>
                <c:pt idx="6669">
                  <c:v>101.75</c:v>
                </c:pt>
                <c:pt idx="6670">
                  <c:v>101.0</c:v>
                </c:pt>
                <c:pt idx="6671">
                  <c:v>100.75</c:v>
                </c:pt>
                <c:pt idx="6672">
                  <c:v>99.25</c:v>
                </c:pt>
                <c:pt idx="6673">
                  <c:v>98.5</c:v>
                </c:pt>
                <c:pt idx="6674">
                  <c:v>97.75</c:v>
                </c:pt>
                <c:pt idx="6675">
                  <c:v>97.0</c:v>
                </c:pt>
                <c:pt idx="6676">
                  <c:v>96.75</c:v>
                </c:pt>
                <c:pt idx="6677">
                  <c:v>96.0</c:v>
                </c:pt>
                <c:pt idx="6678">
                  <c:v>95.0</c:v>
                </c:pt>
                <c:pt idx="6679">
                  <c:v>94.0</c:v>
                </c:pt>
                <c:pt idx="6680">
                  <c:v>93.75</c:v>
                </c:pt>
                <c:pt idx="6681">
                  <c:v>92.25</c:v>
                </c:pt>
                <c:pt idx="6682">
                  <c:v>92.0</c:v>
                </c:pt>
                <c:pt idx="6683">
                  <c:v>91.5</c:v>
                </c:pt>
                <c:pt idx="6684">
                  <c:v>91.0</c:v>
                </c:pt>
                <c:pt idx="6685">
                  <c:v>90.0</c:v>
                </c:pt>
                <c:pt idx="6686">
                  <c:v>89.5</c:v>
                </c:pt>
                <c:pt idx="6687">
                  <c:v>89.0</c:v>
                </c:pt>
                <c:pt idx="6688">
                  <c:v>88.75</c:v>
                </c:pt>
                <c:pt idx="6689">
                  <c:v>88.0</c:v>
                </c:pt>
                <c:pt idx="6690">
                  <c:v>87.5</c:v>
                </c:pt>
                <c:pt idx="6691">
                  <c:v>86.75</c:v>
                </c:pt>
                <c:pt idx="6692">
                  <c:v>86.0</c:v>
                </c:pt>
                <c:pt idx="6693">
                  <c:v>85.25</c:v>
                </c:pt>
                <c:pt idx="6694">
                  <c:v>84.75</c:v>
                </c:pt>
                <c:pt idx="6695">
                  <c:v>83.25</c:v>
                </c:pt>
                <c:pt idx="6696">
                  <c:v>83.0</c:v>
                </c:pt>
                <c:pt idx="6697">
                  <c:v>82.75</c:v>
                </c:pt>
                <c:pt idx="6698">
                  <c:v>82.25</c:v>
                </c:pt>
                <c:pt idx="6699">
                  <c:v>81.75</c:v>
                </c:pt>
                <c:pt idx="6700">
                  <c:v>81.5</c:v>
                </c:pt>
                <c:pt idx="6701">
                  <c:v>79.75</c:v>
                </c:pt>
                <c:pt idx="6702">
                  <c:v>79.25</c:v>
                </c:pt>
                <c:pt idx="6703">
                  <c:v>78.75</c:v>
                </c:pt>
                <c:pt idx="6704">
                  <c:v>78.25</c:v>
                </c:pt>
                <c:pt idx="6705">
                  <c:v>77.75</c:v>
                </c:pt>
                <c:pt idx="6706">
                  <c:v>77.25</c:v>
                </c:pt>
                <c:pt idx="6707">
                  <c:v>77.0</c:v>
                </c:pt>
                <c:pt idx="6708">
                  <c:v>76.75</c:v>
                </c:pt>
                <c:pt idx="6709">
                  <c:v>76.5</c:v>
                </c:pt>
                <c:pt idx="6710">
                  <c:v>76.0</c:v>
                </c:pt>
                <c:pt idx="6711">
                  <c:v>75.75</c:v>
                </c:pt>
                <c:pt idx="6712">
                  <c:v>75.5</c:v>
                </c:pt>
                <c:pt idx="6713">
                  <c:v>75.25</c:v>
                </c:pt>
                <c:pt idx="6714">
                  <c:v>75.0</c:v>
                </c:pt>
                <c:pt idx="6715">
                  <c:v>74.5</c:v>
                </c:pt>
                <c:pt idx="6716">
                  <c:v>74.0</c:v>
                </c:pt>
                <c:pt idx="6717">
                  <c:v>73.75</c:v>
                </c:pt>
                <c:pt idx="6718">
                  <c:v>72.75</c:v>
                </c:pt>
                <c:pt idx="6719">
                  <c:v>72.5</c:v>
                </c:pt>
                <c:pt idx="6720">
                  <c:v>72.25</c:v>
                </c:pt>
                <c:pt idx="6721">
                  <c:v>72.0</c:v>
                </c:pt>
                <c:pt idx="6722">
                  <c:v>71.5</c:v>
                </c:pt>
                <c:pt idx="6723">
                  <c:v>71.25</c:v>
                </c:pt>
                <c:pt idx="6724">
                  <c:v>71.0</c:v>
                </c:pt>
                <c:pt idx="6725">
                  <c:v>70.75</c:v>
                </c:pt>
                <c:pt idx="6726">
                  <c:v>70.5</c:v>
                </c:pt>
                <c:pt idx="6727">
                  <c:v>70.25</c:v>
                </c:pt>
                <c:pt idx="6728">
                  <c:v>69.75</c:v>
                </c:pt>
                <c:pt idx="6729">
                  <c:v>69.25</c:v>
                </c:pt>
                <c:pt idx="6730">
                  <c:v>69.0</c:v>
                </c:pt>
                <c:pt idx="6731">
                  <c:v>68.75</c:v>
                </c:pt>
                <c:pt idx="6732">
                  <c:v>68.25</c:v>
                </c:pt>
                <c:pt idx="6733">
                  <c:v>67.75</c:v>
                </c:pt>
                <c:pt idx="6734">
                  <c:v>67.25</c:v>
                </c:pt>
                <c:pt idx="6735">
                  <c:v>66.75</c:v>
                </c:pt>
                <c:pt idx="6736">
                  <c:v>66.25</c:v>
                </c:pt>
                <c:pt idx="6737">
                  <c:v>66.0</c:v>
                </c:pt>
                <c:pt idx="6738">
                  <c:v>65.75</c:v>
                </c:pt>
                <c:pt idx="6739">
                  <c:v>65.5</c:v>
                </c:pt>
                <c:pt idx="6740">
                  <c:v>65.0</c:v>
                </c:pt>
                <c:pt idx="6741">
                  <c:v>64.75</c:v>
                </c:pt>
                <c:pt idx="6742">
                  <c:v>64.5</c:v>
                </c:pt>
                <c:pt idx="6743">
                  <c:v>64.25</c:v>
                </c:pt>
                <c:pt idx="6744">
                  <c:v>64.0</c:v>
                </c:pt>
                <c:pt idx="6745">
                  <c:v>63.75</c:v>
                </c:pt>
                <c:pt idx="6746">
                  <c:v>63.5</c:v>
                </c:pt>
                <c:pt idx="6747">
                  <c:v>63.25</c:v>
                </c:pt>
                <c:pt idx="6748">
                  <c:v>63.0</c:v>
                </c:pt>
                <c:pt idx="6749">
                  <c:v>62.5</c:v>
                </c:pt>
                <c:pt idx="6750">
                  <c:v>61.0</c:v>
                </c:pt>
                <c:pt idx="6751">
                  <c:v>60.75</c:v>
                </c:pt>
                <c:pt idx="6752">
                  <c:v>60.5</c:v>
                </c:pt>
                <c:pt idx="6753">
                  <c:v>60.25</c:v>
                </c:pt>
                <c:pt idx="6754">
                  <c:v>59.75</c:v>
                </c:pt>
                <c:pt idx="6755">
                  <c:v>59.5</c:v>
                </c:pt>
                <c:pt idx="6756">
                  <c:v>59.25</c:v>
                </c:pt>
                <c:pt idx="6757">
                  <c:v>58.5</c:v>
                </c:pt>
                <c:pt idx="6758">
                  <c:v>58.25</c:v>
                </c:pt>
                <c:pt idx="6759">
                  <c:v>58.0</c:v>
                </c:pt>
                <c:pt idx="6760">
                  <c:v>57.75</c:v>
                </c:pt>
                <c:pt idx="6761">
                  <c:v>57.5</c:v>
                </c:pt>
                <c:pt idx="6762">
                  <c:v>57.25</c:v>
                </c:pt>
                <c:pt idx="6763">
                  <c:v>57.0</c:v>
                </c:pt>
                <c:pt idx="6764">
                  <c:v>56.5</c:v>
                </c:pt>
                <c:pt idx="6765">
                  <c:v>56.0</c:v>
                </c:pt>
                <c:pt idx="6766">
                  <c:v>55.75</c:v>
                </c:pt>
                <c:pt idx="6767">
                  <c:v>55.5</c:v>
                </c:pt>
                <c:pt idx="6768">
                  <c:v>55.25</c:v>
                </c:pt>
                <c:pt idx="6769">
                  <c:v>55.0</c:v>
                </c:pt>
                <c:pt idx="6770">
                  <c:v>54.75</c:v>
                </c:pt>
                <c:pt idx="6771">
                  <c:v>54.5</c:v>
                </c:pt>
                <c:pt idx="6772">
                  <c:v>54.0</c:v>
                </c:pt>
                <c:pt idx="6773">
                  <c:v>53.75</c:v>
                </c:pt>
                <c:pt idx="6774">
                  <c:v>53.25</c:v>
                </c:pt>
                <c:pt idx="6775">
                  <c:v>52.75</c:v>
                </c:pt>
                <c:pt idx="6776">
                  <c:v>52.5</c:v>
                </c:pt>
                <c:pt idx="6777">
                  <c:v>52.25</c:v>
                </c:pt>
                <c:pt idx="6778">
                  <c:v>52.0</c:v>
                </c:pt>
                <c:pt idx="6779">
                  <c:v>51.5</c:v>
                </c:pt>
                <c:pt idx="6780">
                  <c:v>51.0</c:v>
                </c:pt>
                <c:pt idx="6781">
                  <c:v>50.75</c:v>
                </c:pt>
                <c:pt idx="6782">
                  <c:v>50.5</c:v>
                </c:pt>
                <c:pt idx="6783">
                  <c:v>49.75</c:v>
                </c:pt>
                <c:pt idx="6784">
                  <c:v>49.5</c:v>
                </c:pt>
                <c:pt idx="6785">
                  <c:v>49.25</c:v>
                </c:pt>
                <c:pt idx="6786">
                  <c:v>49.0</c:v>
                </c:pt>
                <c:pt idx="6787">
                  <c:v>48.75</c:v>
                </c:pt>
                <c:pt idx="6788">
                  <c:v>48.5</c:v>
                </c:pt>
                <c:pt idx="6789">
                  <c:v>48.25</c:v>
                </c:pt>
                <c:pt idx="6790">
                  <c:v>47.75</c:v>
                </c:pt>
                <c:pt idx="6791">
                  <c:v>47.5</c:v>
                </c:pt>
                <c:pt idx="6792">
                  <c:v>47.0</c:v>
                </c:pt>
                <c:pt idx="6793">
                  <c:v>46.75</c:v>
                </c:pt>
                <c:pt idx="6794">
                  <c:v>46.5</c:v>
                </c:pt>
                <c:pt idx="6795">
                  <c:v>46.25</c:v>
                </c:pt>
                <c:pt idx="6796">
                  <c:v>45.5</c:v>
                </c:pt>
                <c:pt idx="6797">
                  <c:v>45.25</c:v>
                </c:pt>
                <c:pt idx="6798">
                  <c:v>44.5</c:v>
                </c:pt>
                <c:pt idx="6799">
                  <c:v>44.25</c:v>
                </c:pt>
                <c:pt idx="6800">
                  <c:v>44.0</c:v>
                </c:pt>
                <c:pt idx="6801">
                  <c:v>43.75</c:v>
                </c:pt>
                <c:pt idx="6802">
                  <c:v>43.5</c:v>
                </c:pt>
                <c:pt idx="6803">
                  <c:v>43.25</c:v>
                </c:pt>
                <c:pt idx="6804">
                  <c:v>43.0</c:v>
                </c:pt>
                <c:pt idx="6805">
                  <c:v>42.75</c:v>
                </c:pt>
                <c:pt idx="6806">
                  <c:v>42.5</c:v>
                </c:pt>
                <c:pt idx="6807">
                  <c:v>42.25</c:v>
                </c:pt>
                <c:pt idx="6808">
                  <c:v>41.75</c:v>
                </c:pt>
                <c:pt idx="6809">
                  <c:v>41.5</c:v>
                </c:pt>
                <c:pt idx="6810">
                  <c:v>41.25</c:v>
                </c:pt>
                <c:pt idx="6811">
                  <c:v>41.0</c:v>
                </c:pt>
                <c:pt idx="6812">
                  <c:v>40.75</c:v>
                </c:pt>
                <c:pt idx="6813">
                  <c:v>40.25</c:v>
                </c:pt>
                <c:pt idx="6814">
                  <c:v>40.0</c:v>
                </c:pt>
                <c:pt idx="6815">
                  <c:v>39.75</c:v>
                </c:pt>
                <c:pt idx="6816">
                  <c:v>39.5</c:v>
                </c:pt>
                <c:pt idx="6817">
                  <c:v>39.25</c:v>
                </c:pt>
                <c:pt idx="6818">
                  <c:v>38.75</c:v>
                </c:pt>
                <c:pt idx="6819">
                  <c:v>38.5</c:v>
                </c:pt>
                <c:pt idx="6820">
                  <c:v>38.25</c:v>
                </c:pt>
                <c:pt idx="6821">
                  <c:v>38.0</c:v>
                </c:pt>
                <c:pt idx="6822">
                  <c:v>37.75</c:v>
                </c:pt>
                <c:pt idx="6823">
                  <c:v>37.5</c:v>
                </c:pt>
                <c:pt idx="6824">
                  <c:v>36.75</c:v>
                </c:pt>
                <c:pt idx="6825">
                  <c:v>36.25</c:v>
                </c:pt>
                <c:pt idx="6826">
                  <c:v>36.0</c:v>
                </c:pt>
                <c:pt idx="6827">
                  <c:v>35.75</c:v>
                </c:pt>
                <c:pt idx="6828">
                  <c:v>35.25</c:v>
                </c:pt>
                <c:pt idx="6829">
                  <c:v>35.0</c:v>
                </c:pt>
                <c:pt idx="6830">
                  <c:v>34.5</c:v>
                </c:pt>
                <c:pt idx="6831">
                  <c:v>34.25</c:v>
                </c:pt>
                <c:pt idx="6832">
                  <c:v>34.0</c:v>
                </c:pt>
                <c:pt idx="6833">
                  <c:v>33.5</c:v>
                </c:pt>
                <c:pt idx="6834">
                  <c:v>33.25</c:v>
                </c:pt>
                <c:pt idx="6835">
                  <c:v>33.0</c:v>
                </c:pt>
                <c:pt idx="6836">
                  <c:v>32.75</c:v>
                </c:pt>
                <c:pt idx="6837">
                  <c:v>32.5</c:v>
                </c:pt>
                <c:pt idx="6838">
                  <c:v>32.0</c:v>
                </c:pt>
                <c:pt idx="6839">
                  <c:v>31.75</c:v>
                </c:pt>
                <c:pt idx="6840">
                  <c:v>31.5</c:v>
                </c:pt>
                <c:pt idx="6841">
                  <c:v>31.25</c:v>
                </c:pt>
                <c:pt idx="6842">
                  <c:v>31.0</c:v>
                </c:pt>
                <c:pt idx="6843">
                  <c:v>30.75</c:v>
                </c:pt>
                <c:pt idx="6844">
                  <c:v>30.5</c:v>
                </c:pt>
                <c:pt idx="6845">
                  <c:v>30.25</c:v>
                </c:pt>
                <c:pt idx="6846">
                  <c:v>30.0</c:v>
                </c:pt>
                <c:pt idx="6847">
                  <c:v>29.75</c:v>
                </c:pt>
                <c:pt idx="6848">
                  <c:v>29.5</c:v>
                </c:pt>
                <c:pt idx="6849">
                  <c:v>29.25</c:v>
                </c:pt>
                <c:pt idx="6850">
                  <c:v>29.0</c:v>
                </c:pt>
                <c:pt idx="6851">
                  <c:v>28.75</c:v>
                </c:pt>
                <c:pt idx="6852">
                  <c:v>28.5</c:v>
                </c:pt>
                <c:pt idx="6853">
                  <c:v>28.0</c:v>
                </c:pt>
                <c:pt idx="6854">
                  <c:v>27.75</c:v>
                </c:pt>
                <c:pt idx="6855">
                  <c:v>27.25</c:v>
                </c:pt>
                <c:pt idx="6856">
                  <c:v>26.75</c:v>
                </c:pt>
                <c:pt idx="6857">
                  <c:v>26.25</c:v>
                </c:pt>
                <c:pt idx="6858">
                  <c:v>26.0</c:v>
                </c:pt>
                <c:pt idx="6859">
                  <c:v>25.75</c:v>
                </c:pt>
                <c:pt idx="6860">
                  <c:v>25.5</c:v>
                </c:pt>
                <c:pt idx="6861">
                  <c:v>25.0</c:v>
                </c:pt>
                <c:pt idx="6862">
                  <c:v>24.75</c:v>
                </c:pt>
                <c:pt idx="6863">
                  <c:v>24.5</c:v>
                </c:pt>
                <c:pt idx="6864">
                  <c:v>24.25</c:v>
                </c:pt>
                <c:pt idx="6865">
                  <c:v>24.0</c:v>
                </c:pt>
                <c:pt idx="6866">
                  <c:v>23.75</c:v>
                </c:pt>
                <c:pt idx="6867">
                  <c:v>23.5</c:v>
                </c:pt>
                <c:pt idx="6868">
                  <c:v>23.25</c:v>
                </c:pt>
                <c:pt idx="6869">
                  <c:v>23.0</c:v>
                </c:pt>
                <c:pt idx="6870">
                  <c:v>22.75</c:v>
                </c:pt>
                <c:pt idx="6871">
                  <c:v>22.5</c:v>
                </c:pt>
                <c:pt idx="6872">
                  <c:v>22.25</c:v>
                </c:pt>
                <c:pt idx="6873">
                  <c:v>22.0</c:v>
                </c:pt>
                <c:pt idx="6874">
                  <c:v>21.75</c:v>
                </c:pt>
                <c:pt idx="6875">
                  <c:v>21.5</c:v>
                </c:pt>
                <c:pt idx="6876">
                  <c:v>21.0</c:v>
                </c:pt>
                <c:pt idx="6877">
                  <c:v>20.75</c:v>
                </c:pt>
                <c:pt idx="6878">
                  <c:v>20.25</c:v>
                </c:pt>
                <c:pt idx="6879">
                  <c:v>20.0</c:v>
                </c:pt>
                <c:pt idx="6880">
                  <c:v>19.75</c:v>
                </c:pt>
                <c:pt idx="6881">
                  <c:v>19.5</c:v>
                </c:pt>
                <c:pt idx="6882">
                  <c:v>19.25</c:v>
                </c:pt>
                <c:pt idx="6883">
                  <c:v>19.0</c:v>
                </c:pt>
                <c:pt idx="6884">
                  <c:v>18.75</c:v>
                </c:pt>
                <c:pt idx="6885">
                  <c:v>18.5</c:v>
                </c:pt>
                <c:pt idx="6886">
                  <c:v>18.25</c:v>
                </c:pt>
                <c:pt idx="6887">
                  <c:v>18.0</c:v>
                </c:pt>
                <c:pt idx="6888">
                  <c:v>17.75</c:v>
                </c:pt>
                <c:pt idx="6889">
                  <c:v>17.5</c:v>
                </c:pt>
                <c:pt idx="6890">
                  <c:v>17.25</c:v>
                </c:pt>
                <c:pt idx="6891">
                  <c:v>16.75</c:v>
                </c:pt>
                <c:pt idx="6892">
                  <c:v>16.5</c:v>
                </c:pt>
                <c:pt idx="6893">
                  <c:v>16.25</c:v>
                </c:pt>
                <c:pt idx="6894">
                  <c:v>16.0</c:v>
                </c:pt>
                <c:pt idx="6895">
                  <c:v>15.5</c:v>
                </c:pt>
                <c:pt idx="6896">
                  <c:v>15.25</c:v>
                </c:pt>
                <c:pt idx="6897">
                  <c:v>15.0</c:v>
                </c:pt>
                <c:pt idx="6898">
                  <c:v>14.75</c:v>
                </c:pt>
                <c:pt idx="6899">
                  <c:v>14.5</c:v>
                </c:pt>
                <c:pt idx="6900">
                  <c:v>14.25</c:v>
                </c:pt>
                <c:pt idx="6901">
                  <c:v>14.0</c:v>
                </c:pt>
                <c:pt idx="6902">
                  <c:v>13.75</c:v>
                </c:pt>
                <c:pt idx="6903">
                  <c:v>13.5</c:v>
                </c:pt>
                <c:pt idx="6904">
                  <c:v>13.25</c:v>
                </c:pt>
                <c:pt idx="6905">
                  <c:v>13.0</c:v>
                </c:pt>
                <c:pt idx="6906">
                  <c:v>12.75</c:v>
                </c:pt>
                <c:pt idx="6907">
                  <c:v>12.5</c:v>
                </c:pt>
                <c:pt idx="6908">
                  <c:v>12.0</c:v>
                </c:pt>
                <c:pt idx="6909">
                  <c:v>11.75</c:v>
                </c:pt>
                <c:pt idx="6910">
                  <c:v>11.25</c:v>
                </c:pt>
                <c:pt idx="6911">
                  <c:v>11.0</c:v>
                </c:pt>
                <c:pt idx="6912">
                  <c:v>10.25</c:v>
                </c:pt>
                <c:pt idx="6913">
                  <c:v>10.0</c:v>
                </c:pt>
                <c:pt idx="6914">
                  <c:v>9.75</c:v>
                </c:pt>
                <c:pt idx="6915">
                  <c:v>9.5</c:v>
                </c:pt>
                <c:pt idx="6916">
                  <c:v>9.0</c:v>
                </c:pt>
                <c:pt idx="6917">
                  <c:v>8.5</c:v>
                </c:pt>
                <c:pt idx="6918">
                  <c:v>8.25</c:v>
                </c:pt>
                <c:pt idx="6919">
                  <c:v>8.0</c:v>
                </c:pt>
                <c:pt idx="6920">
                  <c:v>7.5</c:v>
                </c:pt>
                <c:pt idx="6921">
                  <c:v>7.0</c:v>
                </c:pt>
                <c:pt idx="6922">
                  <c:v>6.75</c:v>
                </c:pt>
                <c:pt idx="6923">
                  <c:v>6.5</c:v>
                </c:pt>
                <c:pt idx="6924">
                  <c:v>6.25</c:v>
                </c:pt>
                <c:pt idx="6925">
                  <c:v>5.75</c:v>
                </c:pt>
                <c:pt idx="6926">
                  <c:v>5.5</c:v>
                </c:pt>
                <c:pt idx="6927">
                  <c:v>5.25</c:v>
                </c:pt>
                <c:pt idx="6928">
                  <c:v>5.0</c:v>
                </c:pt>
                <c:pt idx="6929">
                  <c:v>4.75</c:v>
                </c:pt>
                <c:pt idx="6930">
                  <c:v>4.5</c:v>
                </c:pt>
                <c:pt idx="6931">
                  <c:v>4.25</c:v>
                </c:pt>
                <c:pt idx="6932">
                  <c:v>4.0</c:v>
                </c:pt>
                <c:pt idx="6933">
                  <c:v>3.75</c:v>
                </c:pt>
                <c:pt idx="6934">
                  <c:v>3.5</c:v>
                </c:pt>
                <c:pt idx="6935">
                  <c:v>3.25</c:v>
                </c:pt>
                <c:pt idx="6936">
                  <c:v>3.0</c:v>
                </c:pt>
                <c:pt idx="6937">
                  <c:v>2.75</c:v>
                </c:pt>
                <c:pt idx="6938">
                  <c:v>2.5</c:v>
                </c:pt>
                <c:pt idx="6939">
                  <c:v>2.25</c:v>
                </c:pt>
                <c:pt idx="6940">
                  <c:v>2.0</c:v>
                </c:pt>
                <c:pt idx="6941">
                  <c:v>1.75</c:v>
                </c:pt>
                <c:pt idx="6942">
                  <c:v>1.5</c:v>
                </c:pt>
                <c:pt idx="6943">
                  <c:v>1.25</c:v>
                </c:pt>
                <c:pt idx="6944">
                  <c:v>1.0</c:v>
                </c:pt>
                <c:pt idx="6945">
                  <c:v>0.75</c:v>
                </c:pt>
                <c:pt idx="6946">
                  <c:v>0.5</c:v>
                </c:pt>
                <c:pt idx="6947">
                  <c:v>0.25</c:v>
                </c:pt>
              </c:numCache>
            </c:numRef>
          </c:xVal>
          <c:yVal>
            <c:numRef>
              <c:f>Werte!$D$1:$D$6948</c:f>
              <c:numCache>
                <c:formatCode>General</c:formatCode>
                <c:ptCount val="6948"/>
                <c:pt idx="0">
                  <c:v>423.0</c:v>
                </c:pt>
                <c:pt idx="1">
                  <c:v>32.0</c:v>
                </c:pt>
                <c:pt idx="2">
                  <c:v>551.0</c:v>
                </c:pt>
                <c:pt idx="3">
                  <c:v>2815.0</c:v>
                </c:pt>
                <c:pt idx="4">
                  <c:v>2918.0</c:v>
                </c:pt>
                <c:pt idx="5">
                  <c:v>2919.0</c:v>
                </c:pt>
                <c:pt idx="6">
                  <c:v>2922.0</c:v>
                </c:pt>
                <c:pt idx="7">
                  <c:v>2923.0</c:v>
                </c:pt>
                <c:pt idx="8">
                  <c:v>2924.0</c:v>
                </c:pt>
                <c:pt idx="9">
                  <c:v>2925.0</c:v>
                </c:pt>
                <c:pt idx="10">
                  <c:v>2926.0</c:v>
                </c:pt>
                <c:pt idx="11">
                  <c:v>2927.0</c:v>
                </c:pt>
                <c:pt idx="12">
                  <c:v>2928.0</c:v>
                </c:pt>
                <c:pt idx="13">
                  <c:v>2930.0</c:v>
                </c:pt>
                <c:pt idx="14">
                  <c:v>2932.0</c:v>
                </c:pt>
                <c:pt idx="15">
                  <c:v>2933.0</c:v>
                </c:pt>
                <c:pt idx="16">
                  <c:v>2934.0</c:v>
                </c:pt>
                <c:pt idx="17">
                  <c:v>2935.0</c:v>
                </c:pt>
                <c:pt idx="18">
                  <c:v>2936.0</c:v>
                </c:pt>
                <c:pt idx="19">
                  <c:v>2942.0</c:v>
                </c:pt>
                <c:pt idx="20">
                  <c:v>2946.0</c:v>
                </c:pt>
                <c:pt idx="21">
                  <c:v>2947.0</c:v>
                </c:pt>
                <c:pt idx="22">
                  <c:v>2949.0</c:v>
                </c:pt>
                <c:pt idx="23">
                  <c:v>2950.0</c:v>
                </c:pt>
                <c:pt idx="24">
                  <c:v>2954.0</c:v>
                </c:pt>
                <c:pt idx="25">
                  <c:v>2955.0</c:v>
                </c:pt>
                <c:pt idx="26">
                  <c:v>2956.0</c:v>
                </c:pt>
                <c:pt idx="27">
                  <c:v>2958.0</c:v>
                </c:pt>
                <c:pt idx="28">
                  <c:v>2960.0</c:v>
                </c:pt>
                <c:pt idx="29">
                  <c:v>2961.0</c:v>
                </c:pt>
                <c:pt idx="30">
                  <c:v>2963.0</c:v>
                </c:pt>
                <c:pt idx="31">
                  <c:v>2964.0</c:v>
                </c:pt>
                <c:pt idx="32">
                  <c:v>2965.0</c:v>
                </c:pt>
                <c:pt idx="33">
                  <c:v>2966.0</c:v>
                </c:pt>
                <c:pt idx="34">
                  <c:v>2967.0</c:v>
                </c:pt>
                <c:pt idx="35">
                  <c:v>2968.0</c:v>
                </c:pt>
                <c:pt idx="36">
                  <c:v>2970.0</c:v>
                </c:pt>
                <c:pt idx="37">
                  <c:v>2971.0</c:v>
                </c:pt>
                <c:pt idx="38">
                  <c:v>2972.0</c:v>
                </c:pt>
                <c:pt idx="39">
                  <c:v>2973.0</c:v>
                </c:pt>
                <c:pt idx="40">
                  <c:v>2974.0</c:v>
                </c:pt>
                <c:pt idx="41">
                  <c:v>2975.0</c:v>
                </c:pt>
                <c:pt idx="42">
                  <c:v>2976.0</c:v>
                </c:pt>
                <c:pt idx="43">
                  <c:v>2977.0</c:v>
                </c:pt>
                <c:pt idx="44">
                  <c:v>2979.0</c:v>
                </c:pt>
                <c:pt idx="45">
                  <c:v>2980.0</c:v>
                </c:pt>
                <c:pt idx="46">
                  <c:v>2981.0</c:v>
                </c:pt>
                <c:pt idx="47">
                  <c:v>2982.0</c:v>
                </c:pt>
                <c:pt idx="48">
                  <c:v>2983.0</c:v>
                </c:pt>
                <c:pt idx="49">
                  <c:v>2984.0</c:v>
                </c:pt>
                <c:pt idx="50">
                  <c:v>2985.0</c:v>
                </c:pt>
                <c:pt idx="51">
                  <c:v>2986.0</c:v>
                </c:pt>
                <c:pt idx="52">
                  <c:v>2987.0</c:v>
                </c:pt>
                <c:pt idx="53">
                  <c:v>2988.0</c:v>
                </c:pt>
                <c:pt idx="54">
                  <c:v>2989.0</c:v>
                </c:pt>
                <c:pt idx="55">
                  <c:v>2990.0</c:v>
                </c:pt>
                <c:pt idx="56">
                  <c:v>2991.0</c:v>
                </c:pt>
                <c:pt idx="57">
                  <c:v>2992.0</c:v>
                </c:pt>
                <c:pt idx="58">
                  <c:v>2993.0</c:v>
                </c:pt>
                <c:pt idx="59">
                  <c:v>2994.0</c:v>
                </c:pt>
                <c:pt idx="60">
                  <c:v>2995.0</c:v>
                </c:pt>
                <c:pt idx="61">
                  <c:v>2996.0</c:v>
                </c:pt>
                <c:pt idx="62">
                  <c:v>2998.0</c:v>
                </c:pt>
                <c:pt idx="63">
                  <c:v>2999.0</c:v>
                </c:pt>
                <c:pt idx="64">
                  <c:v>3000.0</c:v>
                </c:pt>
                <c:pt idx="65">
                  <c:v>3001.0</c:v>
                </c:pt>
                <c:pt idx="66">
                  <c:v>3002.0</c:v>
                </c:pt>
                <c:pt idx="67">
                  <c:v>3003.0</c:v>
                </c:pt>
                <c:pt idx="68">
                  <c:v>3005.0</c:v>
                </c:pt>
                <c:pt idx="69">
                  <c:v>3006.0</c:v>
                </c:pt>
                <c:pt idx="70">
                  <c:v>3007.0</c:v>
                </c:pt>
                <c:pt idx="71">
                  <c:v>3008.0</c:v>
                </c:pt>
                <c:pt idx="72">
                  <c:v>3009.0</c:v>
                </c:pt>
                <c:pt idx="73">
                  <c:v>3010.0</c:v>
                </c:pt>
                <c:pt idx="74">
                  <c:v>3011.0</c:v>
                </c:pt>
                <c:pt idx="75">
                  <c:v>3012.0</c:v>
                </c:pt>
                <c:pt idx="76">
                  <c:v>3013.0</c:v>
                </c:pt>
                <c:pt idx="77">
                  <c:v>3014.0</c:v>
                </c:pt>
                <c:pt idx="78">
                  <c:v>3015.0</c:v>
                </c:pt>
                <c:pt idx="79">
                  <c:v>3016.0</c:v>
                </c:pt>
                <c:pt idx="80">
                  <c:v>3017.0</c:v>
                </c:pt>
                <c:pt idx="81">
                  <c:v>3018.0</c:v>
                </c:pt>
                <c:pt idx="82">
                  <c:v>3019.0</c:v>
                </c:pt>
                <c:pt idx="83">
                  <c:v>3020.0</c:v>
                </c:pt>
                <c:pt idx="84">
                  <c:v>3021.0</c:v>
                </c:pt>
                <c:pt idx="85">
                  <c:v>3022.0</c:v>
                </c:pt>
                <c:pt idx="86">
                  <c:v>3023.0</c:v>
                </c:pt>
                <c:pt idx="87">
                  <c:v>3024.0</c:v>
                </c:pt>
                <c:pt idx="88">
                  <c:v>3025.0</c:v>
                </c:pt>
                <c:pt idx="89">
                  <c:v>3026.0</c:v>
                </c:pt>
                <c:pt idx="90">
                  <c:v>3027.0</c:v>
                </c:pt>
                <c:pt idx="91">
                  <c:v>3028.0</c:v>
                </c:pt>
                <c:pt idx="92">
                  <c:v>3029.0</c:v>
                </c:pt>
                <c:pt idx="93">
                  <c:v>3030.0</c:v>
                </c:pt>
                <c:pt idx="94">
                  <c:v>3031.0</c:v>
                </c:pt>
                <c:pt idx="95">
                  <c:v>3032.0</c:v>
                </c:pt>
                <c:pt idx="96">
                  <c:v>3033.0</c:v>
                </c:pt>
                <c:pt idx="97">
                  <c:v>3034.0</c:v>
                </c:pt>
                <c:pt idx="98">
                  <c:v>3035.0</c:v>
                </c:pt>
                <c:pt idx="99">
                  <c:v>3036.0</c:v>
                </c:pt>
                <c:pt idx="100">
                  <c:v>3037.0</c:v>
                </c:pt>
                <c:pt idx="101">
                  <c:v>3038.0</c:v>
                </c:pt>
                <c:pt idx="102">
                  <c:v>3039.0</c:v>
                </c:pt>
                <c:pt idx="103">
                  <c:v>3040.0</c:v>
                </c:pt>
                <c:pt idx="104">
                  <c:v>3041.0</c:v>
                </c:pt>
                <c:pt idx="105">
                  <c:v>3042.0</c:v>
                </c:pt>
                <c:pt idx="106">
                  <c:v>3043.0</c:v>
                </c:pt>
                <c:pt idx="107">
                  <c:v>3044.0</c:v>
                </c:pt>
                <c:pt idx="108">
                  <c:v>3045.0</c:v>
                </c:pt>
                <c:pt idx="109">
                  <c:v>3046.0</c:v>
                </c:pt>
                <c:pt idx="110">
                  <c:v>3047.0</c:v>
                </c:pt>
                <c:pt idx="111">
                  <c:v>3048.0</c:v>
                </c:pt>
                <c:pt idx="112">
                  <c:v>3049.0</c:v>
                </c:pt>
                <c:pt idx="113">
                  <c:v>3050.0</c:v>
                </c:pt>
                <c:pt idx="114">
                  <c:v>3051.0</c:v>
                </c:pt>
                <c:pt idx="115">
                  <c:v>3052.0</c:v>
                </c:pt>
                <c:pt idx="116">
                  <c:v>3053.0</c:v>
                </c:pt>
                <c:pt idx="117">
                  <c:v>3054.0</c:v>
                </c:pt>
                <c:pt idx="118">
                  <c:v>3055.0</c:v>
                </c:pt>
                <c:pt idx="119">
                  <c:v>3056.0</c:v>
                </c:pt>
                <c:pt idx="120">
                  <c:v>3057.0</c:v>
                </c:pt>
                <c:pt idx="121">
                  <c:v>3058.0</c:v>
                </c:pt>
                <c:pt idx="122">
                  <c:v>3060.0</c:v>
                </c:pt>
                <c:pt idx="123">
                  <c:v>3061.0</c:v>
                </c:pt>
                <c:pt idx="124">
                  <c:v>3063.0</c:v>
                </c:pt>
                <c:pt idx="125">
                  <c:v>3065.0</c:v>
                </c:pt>
                <c:pt idx="126">
                  <c:v>3068.0</c:v>
                </c:pt>
                <c:pt idx="127">
                  <c:v>3070.0</c:v>
                </c:pt>
                <c:pt idx="128">
                  <c:v>3071.0</c:v>
                </c:pt>
                <c:pt idx="129">
                  <c:v>3072.0</c:v>
                </c:pt>
                <c:pt idx="130">
                  <c:v>3074.0</c:v>
                </c:pt>
                <c:pt idx="131">
                  <c:v>3075.0</c:v>
                </c:pt>
                <c:pt idx="132">
                  <c:v>3089.0</c:v>
                </c:pt>
                <c:pt idx="133">
                  <c:v>3093.0</c:v>
                </c:pt>
                <c:pt idx="134">
                  <c:v>3104.0</c:v>
                </c:pt>
                <c:pt idx="135">
                  <c:v>3115.0</c:v>
                </c:pt>
                <c:pt idx="136">
                  <c:v>3118.0</c:v>
                </c:pt>
                <c:pt idx="137">
                  <c:v>3126.0</c:v>
                </c:pt>
                <c:pt idx="138">
                  <c:v>3129.0</c:v>
                </c:pt>
                <c:pt idx="139">
                  <c:v>3131.0</c:v>
                </c:pt>
                <c:pt idx="140">
                  <c:v>3138.0</c:v>
                </c:pt>
                <c:pt idx="141">
                  <c:v>3142.0</c:v>
                </c:pt>
                <c:pt idx="142">
                  <c:v>3145.0</c:v>
                </c:pt>
                <c:pt idx="143">
                  <c:v>3146.0</c:v>
                </c:pt>
                <c:pt idx="144">
                  <c:v>3148.0</c:v>
                </c:pt>
                <c:pt idx="145">
                  <c:v>3149.0</c:v>
                </c:pt>
                <c:pt idx="146">
                  <c:v>3154.0</c:v>
                </c:pt>
                <c:pt idx="147">
                  <c:v>3155.0</c:v>
                </c:pt>
                <c:pt idx="148">
                  <c:v>3156.0</c:v>
                </c:pt>
                <c:pt idx="149">
                  <c:v>3157.0</c:v>
                </c:pt>
                <c:pt idx="150">
                  <c:v>3158.0</c:v>
                </c:pt>
                <c:pt idx="151">
                  <c:v>3159.0</c:v>
                </c:pt>
                <c:pt idx="152">
                  <c:v>3161.0</c:v>
                </c:pt>
                <c:pt idx="153">
                  <c:v>3163.0</c:v>
                </c:pt>
                <c:pt idx="154">
                  <c:v>3164.0</c:v>
                </c:pt>
                <c:pt idx="155">
                  <c:v>3165.0</c:v>
                </c:pt>
                <c:pt idx="156">
                  <c:v>3167.0</c:v>
                </c:pt>
                <c:pt idx="157">
                  <c:v>3168.0</c:v>
                </c:pt>
                <c:pt idx="158">
                  <c:v>3169.0</c:v>
                </c:pt>
                <c:pt idx="159">
                  <c:v>3173.0</c:v>
                </c:pt>
                <c:pt idx="160">
                  <c:v>3174.0</c:v>
                </c:pt>
                <c:pt idx="161">
                  <c:v>3175.0</c:v>
                </c:pt>
                <c:pt idx="162">
                  <c:v>3176.0</c:v>
                </c:pt>
                <c:pt idx="163">
                  <c:v>3178.0</c:v>
                </c:pt>
                <c:pt idx="164">
                  <c:v>3179.0</c:v>
                </c:pt>
                <c:pt idx="165">
                  <c:v>3180.0</c:v>
                </c:pt>
                <c:pt idx="166">
                  <c:v>3181.0</c:v>
                </c:pt>
                <c:pt idx="167">
                  <c:v>3182.0</c:v>
                </c:pt>
                <c:pt idx="168">
                  <c:v>3183.0</c:v>
                </c:pt>
                <c:pt idx="169">
                  <c:v>3184.0</c:v>
                </c:pt>
                <c:pt idx="170">
                  <c:v>3187.0</c:v>
                </c:pt>
                <c:pt idx="171">
                  <c:v>3188.0</c:v>
                </c:pt>
                <c:pt idx="172">
                  <c:v>3189.0</c:v>
                </c:pt>
                <c:pt idx="173">
                  <c:v>3191.0</c:v>
                </c:pt>
                <c:pt idx="174">
                  <c:v>3192.0</c:v>
                </c:pt>
                <c:pt idx="175">
                  <c:v>3193.0</c:v>
                </c:pt>
                <c:pt idx="176">
                  <c:v>3194.0</c:v>
                </c:pt>
                <c:pt idx="177">
                  <c:v>3195.0</c:v>
                </c:pt>
                <c:pt idx="178">
                  <c:v>3199.0</c:v>
                </c:pt>
                <c:pt idx="179">
                  <c:v>3203.0</c:v>
                </c:pt>
                <c:pt idx="180">
                  <c:v>3204.0</c:v>
                </c:pt>
                <c:pt idx="181">
                  <c:v>3205.0</c:v>
                </c:pt>
                <c:pt idx="182">
                  <c:v>3210.0</c:v>
                </c:pt>
                <c:pt idx="183">
                  <c:v>3211.0</c:v>
                </c:pt>
                <c:pt idx="184">
                  <c:v>3212.0</c:v>
                </c:pt>
                <c:pt idx="185">
                  <c:v>3213.0</c:v>
                </c:pt>
                <c:pt idx="186">
                  <c:v>3214.0</c:v>
                </c:pt>
                <c:pt idx="187">
                  <c:v>3215.0</c:v>
                </c:pt>
                <c:pt idx="188">
                  <c:v>3216.0</c:v>
                </c:pt>
                <c:pt idx="189">
                  <c:v>3217.0</c:v>
                </c:pt>
                <c:pt idx="190">
                  <c:v>3219.0</c:v>
                </c:pt>
                <c:pt idx="191">
                  <c:v>3221.0</c:v>
                </c:pt>
                <c:pt idx="192">
                  <c:v>3222.0</c:v>
                </c:pt>
                <c:pt idx="193">
                  <c:v>3224.0</c:v>
                </c:pt>
                <c:pt idx="194">
                  <c:v>3226.0</c:v>
                </c:pt>
                <c:pt idx="195">
                  <c:v>3229.0</c:v>
                </c:pt>
                <c:pt idx="196">
                  <c:v>3230.0</c:v>
                </c:pt>
                <c:pt idx="197">
                  <c:v>3232.0</c:v>
                </c:pt>
                <c:pt idx="198">
                  <c:v>3233.0</c:v>
                </c:pt>
                <c:pt idx="199">
                  <c:v>3234.0</c:v>
                </c:pt>
                <c:pt idx="200">
                  <c:v>3236.0</c:v>
                </c:pt>
                <c:pt idx="201">
                  <c:v>3237.0</c:v>
                </c:pt>
                <c:pt idx="202">
                  <c:v>3238.0</c:v>
                </c:pt>
                <c:pt idx="203">
                  <c:v>3240.0</c:v>
                </c:pt>
                <c:pt idx="204">
                  <c:v>3241.0</c:v>
                </c:pt>
                <c:pt idx="205">
                  <c:v>3242.0</c:v>
                </c:pt>
                <c:pt idx="206">
                  <c:v>3243.0</c:v>
                </c:pt>
                <c:pt idx="207">
                  <c:v>3244.0</c:v>
                </c:pt>
                <c:pt idx="208">
                  <c:v>3245.0</c:v>
                </c:pt>
                <c:pt idx="209">
                  <c:v>3246.0</c:v>
                </c:pt>
                <c:pt idx="210">
                  <c:v>3247.0</c:v>
                </c:pt>
                <c:pt idx="211">
                  <c:v>3248.0</c:v>
                </c:pt>
                <c:pt idx="212">
                  <c:v>3249.0</c:v>
                </c:pt>
                <c:pt idx="213">
                  <c:v>3250.0</c:v>
                </c:pt>
                <c:pt idx="214">
                  <c:v>3251.0</c:v>
                </c:pt>
                <c:pt idx="215">
                  <c:v>3252.0</c:v>
                </c:pt>
                <c:pt idx="216">
                  <c:v>3253.0</c:v>
                </c:pt>
                <c:pt idx="217">
                  <c:v>3255.0</c:v>
                </c:pt>
                <c:pt idx="218">
                  <c:v>3257.0</c:v>
                </c:pt>
                <c:pt idx="219">
                  <c:v>3258.0</c:v>
                </c:pt>
                <c:pt idx="220">
                  <c:v>3259.0</c:v>
                </c:pt>
                <c:pt idx="221">
                  <c:v>3260.0</c:v>
                </c:pt>
                <c:pt idx="222">
                  <c:v>3261.0</c:v>
                </c:pt>
                <c:pt idx="223">
                  <c:v>3262.0</c:v>
                </c:pt>
                <c:pt idx="224">
                  <c:v>3264.0</c:v>
                </c:pt>
                <c:pt idx="225">
                  <c:v>3265.0</c:v>
                </c:pt>
                <c:pt idx="226">
                  <c:v>3266.0</c:v>
                </c:pt>
                <c:pt idx="227">
                  <c:v>3267.0</c:v>
                </c:pt>
                <c:pt idx="228">
                  <c:v>3268.0</c:v>
                </c:pt>
                <c:pt idx="229">
                  <c:v>3269.0</c:v>
                </c:pt>
                <c:pt idx="230">
                  <c:v>3271.0</c:v>
                </c:pt>
                <c:pt idx="231">
                  <c:v>3272.0</c:v>
                </c:pt>
                <c:pt idx="232">
                  <c:v>3273.0</c:v>
                </c:pt>
                <c:pt idx="233">
                  <c:v>3274.0</c:v>
                </c:pt>
                <c:pt idx="234">
                  <c:v>3275.0</c:v>
                </c:pt>
                <c:pt idx="235">
                  <c:v>3277.0</c:v>
                </c:pt>
                <c:pt idx="236">
                  <c:v>3278.0</c:v>
                </c:pt>
                <c:pt idx="237">
                  <c:v>3280.0</c:v>
                </c:pt>
                <c:pt idx="238">
                  <c:v>3281.0</c:v>
                </c:pt>
                <c:pt idx="239">
                  <c:v>3282.0</c:v>
                </c:pt>
                <c:pt idx="240">
                  <c:v>3284.0</c:v>
                </c:pt>
                <c:pt idx="241">
                  <c:v>3285.0</c:v>
                </c:pt>
                <c:pt idx="242">
                  <c:v>3288.0</c:v>
                </c:pt>
                <c:pt idx="243">
                  <c:v>3289.0</c:v>
                </c:pt>
                <c:pt idx="244">
                  <c:v>3290.0</c:v>
                </c:pt>
                <c:pt idx="245">
                  <c:v>3291.0</c:v>
                </c:pt>
                <c:pt idx="246">
                  <c:v>3292.0</c:v>
                </c:pt>
                <c:pt idx="247">
                  <c:v>3293.0</c:v>
                </c:pt>
                <c:pt idx="248">
                  <c:v>3294.0</c:v>
                </c:pt>
                <c:pt idx="249">
                  <c:v>3295.0</c:v>
                </c:pt>
                <c:pt idx="250">
                  <c:v>3296.0</c:v>
                </c:pt>
                <c:pt idx="251">
                  <c:v>3297.0</c:v>
                </c:pt>
                <c:pt idx="252">
                  <c:v>3298.0</c:v>
                </c:pt>
                <c:pt idx="253">
                  <c:v>3299.0</c:v>
                </c:pt>
                <c:pt idx="254">
                  <c:v>3300.0</c:v>
                </c:pt>
                <c:pt idx="255">
                  <c:v>3302.0</c:v>
                </c:pt>
                <c:pt idx="256">
                  <c:v>3303.0</c:v>
                </c:pt>
                <c:pt idx="257">
                  <c:v>3304.0</c:v>
                </c:pt>
                <c:pt idx="258">
                  <c:v>3306.0</c:v>
                </c:pt>
                <c:pt idx="259">
                  <c:v>3307.0</c:v>
                </c:pt>
                <c:pt idx="260">
                  <c:v>3308.0</c:v>
                </c:pt>
                <c:pt idx="261">
                  <c:v>3309.0</c:v>
                </c:pt>
                <c:pt idx="262">
                  <c:v>3310.0</c:v>
                </c:pt>
                <c:pt idx="263">
                  <c:v>3311.0</c:v>
                </c:pt>
                <c:pt idx="264">
                  <c:v>3312.0</c:v>
                </c:pt>
                <c:pt idx="265">
                  <c:v>3313.0</c:v>
                </c:pt>
                <c:pt idx="266">
                  <c:v>3314.0</c:v>
                </c:pt>
                <c:pt idx="267">
                  <c:v>3315.0</c:v>
                </c:pt>
                <c:pt idx="268">
                  <c:v>3316.0</c:v>
                </c:pt>
                <c:pt idx="269">
                  <c:v>3317.0</c:v>
                </c:pt>
                <c:pt idx="270">
                  <c:v>3318.0</c:v>
                </c:pt>
                <c:pt idx="271">
                  <c:v>3319.0</c:v>
                </c:pt>
                <c:pt idx="272">
                  <c:v>3320.0</c:v>
                </c:pt>
                <c:pt idx="273">
                  <c:v>3321.0</c:v>
                </c:pt>
                <c:pt idx="274">
                  <c:v>3322.0</c:v>
                </c:pt>
                <c:pt idx="275">
                  <c:v>3323.0</c:v>
                </c:pt>
                <c:pt idx="276">
                  <c:v>3324.0</c:v>
                </c:pt>
                <c:pt idx="277">
                  <c:v>3325.0</c:v>
                </c:pt>
                <c:pt idx="278">
                  <c:v>3326.0</c:v>
                </c:pt>
                <c:pt idx="279">
                  <c:v>3327.0</c:v>
                </c:pt>
                <c:pt idx="280">
                  <c:v>3328.0</c:v>
                </c:pt>
                <c:pt idx="281">
                  <c:v>3329.0</c:v>
                </c:pt>
                <c:pt idx="282">
                  <c:v>3329.036</c:v>
                </c:pt>
                <c:pt idx="283">
                  <c:v>3330.0</c:v>
                </c:pt>
                <c:pt idx="284">
                  <c:v>3331.0</c:v>
                </c:pt>
                <c:pt idx="285">
                  <c:v>3332.0</c:v>
                </c:pt>
                <c:pt idx="286">
                  <c:v>3333.0</c:v>
                </c:pt>
                <c:pt idx="287">
                  <c:v>3334.0</c:v>
                </c:pt>
                <c:pt idx="288">
                  <c:v>3335.0</c:v>
                </c:pt>
                <c:pt idx="289">
                  <c:v>3336.0</c:v>
                </c:pt>
                <c:pt idx="290">
                  <c:v>3337.0</c:v>
                </c:pt>
                <c:pt idx="291">
                  <c:v>3338.0</c:v>
                </c:pt>
                <c:pt idx="292">
                  <c:v>3339.0</c:v>
                </c:pt>
                <c:pt idx="293">
                  <c:v>3340.0</c:v>
                </c:pt>
                <c:pt idx="294">
                  <c:v>3341.0</c:v>
                </c:pt>
                <c:pt idx="295">
                  <c:v>3342.0</c:v>
                </c:pt>
                <c:pt idx="296">
                  <c:v>3343.0</c:v>
                </c:pt>
                <c:pt idx="297">
                  <c:v>3344.0</c:v>
                </c:pt>
                <c:pt idx="298">
                  <c:v>3345.0</c:v>
                </c:pt>
                <c:pt idx="299">
                  <c:v>3346.0</c:v>
                </c:pt>
                <c:pt idx="300">
                  <c:v>3347.0</c:v>
                </c:pt>
                <c:pt idx="301">
                  <c:v>3348.0</c:v>
                </c:pt>
                <c:pt idx="302">
                  <c:v>3349.0</c:v>
                </c:pt>
                <c:pt idx="303">
                  <c:v>3350.0</c:v>
                </c:pt>
                <c:pt idx="304">
                  <c:v>3351.0</c:v>
                </c:pt>
                <c:pt idx="305">
                  <c:v>3352.0</c:v>
                </c:pt>
                <c:pt idx="306">
                  <c:v>3353.0</c:v>
                </c:pt>
                <c:pt idx="307">
                  <c:v>3354.0</c:v>
                </c:pt>
                <c:pt idx="308">
                  <c:v>3355.0</c:v>
                </c:pt>
                <c:pt idx="309">
                  <c:v>3356.0</c:v>
                </c:pt>
                <c:pt idx="310">
                  <c:v>3357.0</c:v>
                </c:pt>
                <c:pt idx="311">
                  <c:v>3358.0</c:v>
                </c:pt>
                <c:pt idx="312">
                  <c:v>3359.0</c:v>
                </c:pt>
                <c:pt idx="313">
                  <c:v>3360.0</c:v>
                </c:pt>
                <c:pt idx="314">
                  <c:v>3361.0</c:v>
                </c:pt>
                <c:pt idx="315">
                  <c:v>3362.0</c:v>
                </c:pt>
                <c:pt idx="316">
                  <c:v>3363.0</c:v>
                </c:pt>
                <c:pt idx="317">
                  <c:v>3364.0</c:v>
                </c:pt>
                <c:pt idx="318">
                  <c:v>3365.0</c:v>
                </c:pt>
                <c:pt idx="319">
                  <c:v>3366.0</c:v>
                </c:pt>
                <c:pt idx="320">
                  <c:v>3367.0</c:v>
                </c:pt>
                <c:pt idx="321">
                  <c:v>3368.0</c:v>
                </c:pt>
                <c:pt idx="322">
                  <c:v>3369.0</c:v>
                </c:pt>
                <c:pt idx="323">
                  <c:v>3370.0</c:v>
                </c:pt>
                <c:pt idx="324">
                  <c:v>3371.0</c:v>
                </c:pt>
                <c:pt idx="325">
                  <c:v>3372.0</c:v>
                </c:pt>
                <c:pt idx="326">
                  <c:v>3373.0</c:v>
                </c:pt>
                <c:pt idx="327">
                  <c:v>3374.0</c:v>
                </c:pt>
                <c:pt idx="328">
                  <c:v>3375.0</c:v>
                </c:pt>
                <c:pt idx="329">
                  <c:v>3375.708</c:v>
                </c:pt>
                <c:pt idx="330">
                  <c:v>3376.0</c:v>
                </c:pt>
                <c:pt idx="331">
                  <c:v>3377.0</c:v>
                </c:pt>
                <c:pt idx="332">
                  <c:v>3377.456</c:v>
                </c:pt>
                <c:pt idx="333">
                  <c:v>3377.66</c:v>
                </c:pt>
                <c:pt idx="334">
                  <c:v>3377.9</c:v>
                </c:pt>
                <c:pt idx="335">
                  <c:v>3377.952</c:v>
                </c:pt>
                <c:pt idx="336">
                  <c:v>3377.992</c:v>
                </c:pt>
                <c:pt idx="337">
                  <c:v>3378.0</c:v>
                </c:pt>
                <c:pt idx="338">
                  <c:v>3378.548</c:v>
                </c:pt>
                <c:pt idx="339">
                  <c:v>3378.684</c:v>
                </c:pt>
                <c:pt idx="340">
                  <c:v>3379.0</c:v>
                </c:pt>
                <c:pt idx="341">
                  <c:v>3379.028</c:v>
                </c:pt>
                <c:pt idx="342">
                  <c:v>3379.588</c:v>
                </c:pt>
                <c:pt idx="343">
                  <c:v>3379.78</c:v>
                </c:pt>
                <c:pt idx="344">
                  <c:v>3380.0</c:v>
                </c:pt>
                <c:pt idx="345">
                  <c:v>3380.188</c:v>
                </c:pt>
                <c:pt idx="346">
                  <c:v>3380.84</c:v>
                </c:pt>
                <c:pt idx="347">
                  <c:v>3380.896</c:v>
                </c:pt>
                <c:pt idx="348">
                  <c:v>3381.0</c:v>
                </c:pt>
                <c:pt idx="349">
                  <c:v>3381.216</c:v>
                </c:pt>
                <c:pt idx="350">
                  <c:v>3381.432</c:v>
                </c:pt>
                <c:pt idx="351">
                  <c:v>3381.612</c:v>
                </c:pt>
                <c:pt idx="352">
                  <c:v>3381.648</c:v>
                </c:pt>
                <c:pt idx="353">
                  <c:v>3382.0</c:v>
                </c:pt>
                <c:pt idx="354">
                  <c:v>3382.432</c:v>
                </c:pt>
                <c:pt idx="355">
                  <c:v>3382.496</c:v>
                </c:pt>
                <c:pt idx="356">
                  <c:v>3382.808</c:v>
                </c:pt>
                <c:pt idx="357">
                  <c:v>3382.828</c:v>
                </c:pt>
                <c:pt idx="358">
                  <c:v>3383.0</c:v>
                </c:pt>
                <c:pt idx="359">
                  <c:v>3383.224</c:v>
                </c:pt>
                <c:pt idx="360">
                  <c:v>3383.672</c:v>
                </c:pt>
                <c:pt idx="361">
                  <c:v>3384.0</c:v>
                </c:pt>
                <c:pt idx="362">
                  <c:v>3384.14</c:v>
                </c:pt>
                <c:pt idx="363">
                  <c:v>3384.272</c:v>
                </c:pt>
                <c:pt idx="364">
                  <c:v>3385.0</c:v>
                </c:pt>
                <c:pt idx="365">
                  <c:v>3385.068</c:v>
                </c:pt>
                <c:pt idx="366">
                  <c:v>3385.124</c:v>
                </c:pt>
                <c:pt idx="367">
                  <c:v>3385.212</c:v>
                </c:pt>
                <c:pt idx="368">
                  <c:v>3385.612</c:v>
                </c:pt>
                <c:pt idx="369">
                  <c:v>3385.844</c:v>
                </c:pt>
                <c:pt idx="370">
                  <c:v>3385.888</c:v>
                </c:pt>
                <c:pt idx="371">
                  <c:v>3386.0</c:v>
                </c:pt>
                <c:pt idx="372">
                  <c:v>3386.076</c:v>
                </c:pt>
                <c:pt idx="373">
                  <c:v>3387.0</c:v>
                </c:pt>
                <c:pt idx="374">
                  <c:v>3387.636</c:v>
                </c:pt>
                <c:pt idx="375">
                  <c:v>3387.752</c:v>
                </c:pt>
                <c:pt idx="376">
                  <c:v>3387.772</c:v>
                </c:pt>
                <c:pt idx="377">
                  <c:v>3387.792</c:v>
                </c:pt>
                <c:pt idx="378">
                  <c:v>3388.0</c:v>
                </c:pt>
                <c:pt idx="379">
                  <c:v>3388.076</c:v>
                </c:pt>
                <c:pt idx="380">
                  <c:v>3389.0</c:v>
                </c:pt>
                <c:pt idx="381">
                  <c:v>3389.712</c:v>
                </c:pt>
                <c:pt idx="382">
                  <c:v>3389.9</c:v>
                </c:pt>
                <c:pt idx="383">
                  <c:v>3390.0</c:v>
                </c:pt>
                <c:pt idx="384">
                  <c:v>3390.068</c:v>
                </c:pt>
                <c:pt idx="385">
                  <c:v>3390.148</c:v>
                </c:pt>
                <c:pt idx="386">
                  <c:v>3390.172</c:v>
                </c:pt>
                <c:pt idx="387">
                  <c:v>3391.0</c:v>
                </c:pt>
                <c:pt idx="388">
                  <c:v>3391.78</c:v>
                </c:pt>
                <c:pt idx="389">
                  <c:v>3391.8</c:v>
                </c:pt>
                <c:pt idx="390">
                  <c:v>3391.972</c:v>
                </c:pt>
                <c:pt idx="391">
                  <c:v>3392.0</c:v>
                </c:pt>
                <c:pt idx="392">
                  <c:v>3393.0</c:v>
                </c:pt>
                <c:pt idx="393">
                  <c:v>3393.752</c:v>
                </c:pt>
                <c:pt idx="394">
                  <c:v>3394.0</c:v>
                </c:pt>
                <c:pt idx="395">
                  <c:v>3394.3</c:v>
                </c:pt>
                <c:pt idx="396">
                  <c:v>3394.5</c:v>
                </c:pt>
                <c:pt idx="397">
                  <c:v>3395.0</c:v>
                </c:pt>
                <c:pt idx="398">
                  <c:v>3395.192</c:v>
                </c:pt>
                <c:pt idx="399">
                  <c:v>3395.5</c:v>
                </c:pt>
                <c:pt idx="400">
                  <c:v>3395.8</c:v>
                </c:pt>
                <c:pt idx="401">
                  <c:v>3396.0</c:v>
                </c:pt>
                <c:pt idx="402">
                  <c:v>3396.252</c:v>
                </c:pt>
                <c:pt idx="403">
                  <c:v>3396.484</c:v>
                </c:pt>
                <c:pt idx="404">
                  <c:v>3397.0</c:v>
                </c:pt>
                <c:pt idx="405">
                  <c:v>3397.18</c:v>
                </c:pt>
                <c:pt idx="406">
                  <c:v>3397.5</c:v>
                </c:pt>
                <c:pt idx="407">
                  <c:v>3397.6</c:v>
                </c:pt>
                <c:pt idx="408">
                  <c:v>3397.628</c:v>
                </c:pt>
                <c:pt idx="409">
                  <c:v>3397.7</c:v>
                </c:pt>
                <c:pt idx="410">
                  <c:v>3397.704</c:v>
                </c:pt>
                <c:pt idx="411">
                  <c:v>3398.0</c:v>
                </c:pt>
                <c:pt idx="412">
                  <c:v>3398.232</c:v>
                </c:pt>
                <c:pt idx="413">
                  <c:v>3398.5</c:v>
                </c:pt>
                <c:pt idx="414">
                  <c:v>3398.656</c:v>
                </c:pt>
                <c:pt idx="415">
                  <c:v>3398.8</c:v>
                </c:pt>
                <c:pt idx="416">
                  <c:v>3398.848</c:v>
                </c:pt>
                <c:pt idx="417">
                  <c:v>3398.9</c:v>
                </c:pt>
                <c:pt idx="418">
                  <c:v>3399.0</c:v>
                </c:pt>
                <c:pt idx="419">
                  <c:v>3399.052</c:v>
                </c:pt>
                <c:pt idx="420">
                  <c:v>3399.2</c:v>
                </c:pt>
                <c:pt idx="421">
                  <c:v>3399.6</c:v>
                </c:pt>
                <c:pt idx="422">
                  <c:v>3399.752</c:v>
                </c:pt>
                <c:pt idx="423">
                  <c:v>3399.9</c:v>
                </c:pt>
                <c:pt idx="424">
                  <c:v>3400.0</c:v>
                </c:pt>
                <c:pt idx="425">
                  <c:v>3400.1</c:v>
                </c:pt>
                <c:pt idx="426">
                  <c:v>3400.6</c:v>
                </c:pt>
                <c:pt idx="427">
                  <c:v>3401.0</c:v>
                </c:pt>
                <c:pt idx="428">
                  <c:v>3401.256</c:v>
                </c:pt>
                <c:pt idx="429">
                  <c:v>3401.4</c:v>
                </c:pt>
                <c:pt idx="430">
                  <c:v>3401.508</c:v>
                </c:pt>
                <c:pt idx="431">
                  <c:v>3401.54</c:v>
                </c:pt>
                <c:pt idx="432">
                  <c:v>3402.0</c:v>
                </c:pt>
                <c:pt idx="433">
                  <c:v>3402.148</c:v>
                </c:pt>
                <c:pt idx="434">
                  <c:v>3402.2</c:v>
                </c:pt>
                <c:pt idx="435">
                  <c:v>3402.252</c:v>
                </c:pt>
                <c:pt idx="436">
                  <c:v>3402.3</c:v>
                </c:pt>
                <c:pt idx="437">
                  <c:v>3402.36</c:v>
                </c:pt>
                <c:pt idx="438">
                  <c:v>3402.452</c:v>
                </c:pt>
                <c:pt idx="439">
                  <c:v>3402.472</c:v>
                </c:pt>
                <c:pt idx="440">
                  <c:v>3402.5</c:v>
                </c:pt>
                <c:pt idx="441">
                  <c:v>3403.0</c:v>
                </c:pt>
                <c:pt idx="442">
                  <c:v>3403.1</c:v>
                </c:pt>
                <c:pt idx="443">
                  <c:v>3403.3</c:v>
                </c:pt>
                <c:pt idx="444">
                  <c:v>3403.68</c:v>
                </c:pt>
                <c:pt idx="445">
                  <c:v>3403.752</c:v>
                </c:pt>
                <c:pt idx="446">
                  <c:v>3404.0</c:v>
                </c:pt>
                <c:pt idx="447">
                  <c:v>3404.12</c:v>
                </c:pt>
                <c:pt idx="448">
                  <c:v>3404.252</c:v>
                </c:pt>
                <c:pt idx="449">
                  <c:v>3404.392</c:v>
                </c:pt>
                <c:pt idx="450">
                  <c:v>3404.46</c:v>
                </c:pt>
                <c:pt idx="451">
                  <c:v>3404.5</c:v>
                </c:pt>
                <c:pt idx="452">
                  <c:v>3404.576</c:v>
                </c:pt>
                <c:pt idx="453">
                  <c:v>3404.792</c:v>
                </c:pt>
                <c:pt idx="454">
                  <c:v>3404.836</c:v>
                </c:pt>
                <c:pt idx="455">
                  <c:v>3405.0</c:v>
                </c:pt>
                <c:pt idx="456">
                  <c:v>3405.6</c:v>
                </c:pt>
                <c:pt idx="457">
                  <c:v>3405.984</c:v>
                </c:pt>
                <c:pt idx="458">
                  <c:v>3406.0</c:v>
                </c:pt>
                <c:pt idx="459">
                  <c:v>3406.172</c:v>
                </c:pt>
                <c:pt idx="460">
                  <c:v>3406.752</c:v>
                </c:pt>
                <c:pt idx="461">
                  <c:v>3407.0</c:v>
                </c:pt>
                <c:pt idx="462">
                  <c:v>3407.1</c:v>
                </c:pt>
                <c:pt idx="463">
                  <c:v>3407.812</c:v>
                </c:pt>
                <c:pt idx="464">
                  <c:v>3408.0</c:v>
                </c:pt>
                <c:pt idx="465">
                  <c:v>3408.52</c:v>
                </c:pt>
                <c:pt idx="466">
                  <c:v>3408.628</c:v>
                </c:pt>
                <c:pt idx="467">
                  <c:v>3408.984</c:v>
                </c:pt>
                <c:pt idx="468">
                  <c:v>3409.0</c:v>
                </c:pt>
                <c:pt idx="469">
                  <c:v>3409.4</c:v>
                </c:pt>
                <c:pt idx="470">
                  <c:v>3409.5</c:v>
                </c:pt>
                <c:pt idx="471">
                  <c:v>3410.0</c:v>
                </c:pt>
                <c:pt idx="472">
                  <c:v>3410.06</c:v>
                </c:pt>
                <c:pt idx="473">
                  <c:v>3410.08</c:v>
                </c:pt>
                <c:pt idx="474">
                  <c:v>3410.3</c:v>
                </c:pt>
                <c:pt idx="475">
                  <c:v>3410.388</c:v>
                </c:pt>
                <c:pt idx="476">
                  <c:v>3411.0</c:v>
                </c:pt>
                <c:pt idx="477">
                  <c:v>3411.396</c:v>
                </c:pt>
                <c:pt idx="478">
                  <c:v>3411.436</c:v>
                </c:pt>
                <c:pt idx="479">
                  <c:v>3412.0</c:v>
                </c:pt>
                <c:pt idx="480">
                  <c:v>3412.464</c:v>
                </c:pt>
                <c:pt idx="481">
                  <c:v>3412.468</c:v>
                </c:pt>
                <c:pt idx="482">
                  <c:v>3412.5</c:v>
                </c:pt>
                <c:pt idx="483">
                  <c:v>3412.672</c:v>
                </c:pt>
                <c:pt idx="484">
                  <c:v>3412.76</c:v>
                </c:pt>
                <c:pt idx="485">
                  <c:v>3413.0</c:v>
                </c:pt>
                <c:pt idx="486">
                  <c:v>3413.092</c:v>
                </c:pt>
                <c:pt idx="487">
                  <c:v>3413.56</c:v>
                </c:pt>
                <c:pt idx="488">
                  <c:v>3413.72</c:v>
                </c:pt>
                <c:pt idx="489">
                  <c:v>3414.0</c:v>
                </c:pt>
                <c:pt idx="490">
                  <c:v>3414.292</c:v>
                </c:pt>
                <c:pt idx="491">
                  <c:v>3414.44</c:v>
                </c:pt>
                <c:pt idx="492">
                  <c:v>3415.0</c:v>
                </c:pt>
                <c:pt idx="493">
                  <c:v>3415.088</c:v>
                </c:pt>
                <c:pt idx="494">
                  <c:v>3415.168</c:v>
                </c:pt>
                <c:pt idx="495">
                  <c:v>3415.224</c:v>
                </c:pt>
                <c:pt idx="496">
                  <c:v>3415.296</c:v>
                </c:pt>
                <c:pt idx="497">
                  <c:v>3415.432</c:v>
                </c:pt>
                <c:pt idx="498">
                  <c:v>3416.0</c:v>
                </c:pt>
                <c:pt idx="499">
                  <c:v>3416.468</c:v>
                </c:pt>
                <c:pt idx="500">
                  <c:v>3416.66</c:v>
                </c:pt>
                <c:pt idx="501">
                  <c:v>3416.684</c:v>
                </c:pt>
                <c:pt idx="502">
                  <c:v>3416.784</c:v>
                </c:pt>
                <c:pt idx="503">
                  <c:v>3417.0</c:v>
                </c:pt>
                <c:pt idx="504">
                  <c:v>3417.432</c:v>
                </c:pt>
                <c:pt idx="505">
                  <c:v>3417.496</c:v>
                </c:pt>
                <c:pt idx="506">
                  <c:v>3417.828</c:v>
                </c:pt>
                <c:pt idx="507">
                  <c:v>3417.876</c:v>
                </c:pt>
                <c:pt idx="508">
                  <c:v>3418.0</c:v>
                </c:pt>
                <c:pt idx="509">
                  <c:v>3418.476</c:v>
                </c:pt>
                <c:pt idx="510">
                  <c:v>3418.532</c:v>
                </c:pt>
                <c:pt idx="511">
                  <c:v>3418.756</c:v>
                </c:pt>
                <c:pt idx="512">
                  <c:v>3418.856</c:v>
                </c:pt>
                <c:pt idx="513">
                  <c:v>3419.0</c:v>
                </c:pt>
                <c:pt idx="514">
                  <c:v>3420.0</c:v>
                </c:pt>
                <c:pt idx="515">
                  <c:v>3420.22</c:v>
                </c:pt>
                <c:pt idx="516">
                  <c:v>3421.0</c:v>
                </c:pt>
                <c:pt idx="517">
                  <c:v>3421.016</c:v>
                </c:pt>
                <c:pt idx="518">
                  <c:v>3421.816</c:v>
                </c:pt>
                <c:pt idx="519">
                  <c:v>3422.0</c:v>
                </c:pt>
                <c:pt idx="520">
                  <c:v>3422.252</c:v>
                </c:pt>
                <c:pt idx="521">
                  <c:v>3422.536</c:v>
                </c:pt>
                <c:pt idx="522">
                  <c:v>3422.78</c:v>
                </c:pt>
                <c:pt idx="523">
                  <c:v>3422.792</c:v>
                </c:pt>
                <c:pt idx="524">
                  <c:v>3423.0</c:v>
                </c:pt>
                <c:pt idx="525">
                  <c:v>3423.32</c:v>
                </c:pt>
                <c:pt idx="526">
                  <c:v>3423.992</c:v>
                </c:pt>
                <c:pt idx="527">
                  <c:v>3424.0</c:v>
                </c:pt>
                <c:pt idx="528">
                  <c:v>3424.752</c:v>
                </c:pt>
                <c:pt idx="529">
                  <c:v>3425.0</c:v>
                </c:pt>
                <c:pt idx="530">
                  <c:v>3425.18</c:v>
                </c:pt>
                <c:pt idx="531">
                  <c:v>3425.332</c:v>
                </c:pt>
                <c:pt idx="532">
                  <c:v>3425.484</c:v>
                </c:pt>
                <c:pt idx="533">
                  <c:v>3425.5</c:v>
                </c:pt>
                <c:pt idx="534">
                  <c:v>3425.508</c:v>
                </c:pt>
                <c:pt idx="535">
                  <c:v>3426.0</c:v>
                </c:pt>
                <c:pt idx="536">
                  <c:v>3426.032</c:v>
                </c:pt>
                <c:pt idx="537">
                  <c:v>3427.0</c:v>
                </c:pt>
                <c:pt idx="538">
                  <c:v>3427.224</c:v>
                </c:pt>
                <c:pt idx="539">
                  <c:v>3427.304</c:v>
                </c:pt>
                <c:pt idx="540">
                  <c:v>3427.632</c:v>
                </c:pt>
                <c:pt idx="541">
                  <c:v>3428.0</c:v>
                </c:pt>
                <c:pt idx="542">
                  <c:v>3428.216</c:v>
                </c:pt>
                <c:pt idx="543">
                  <c:v>3428.252</c:v>
                </c:pt>
                <c:pt idx="544">
                  <c:v>3428.468</c:v>
                </c:pt>
                <c:pt idx="545">
                  <c:v>3428.668</c:v>
                </c:pt>
                <c:pt idx="546">
                  <c:v>3429.0</c:v>
                </c:pt>
                <c:pt idx="547">
                  <c:v>3429.032</c:v>
                </c:pt>
                <c:pt idx="548">
                  <c:v>3429.412</c:v>
                </c:pt>
                <c:pt idx="549">
                  <c:v>3429.448</c:v>
                </c:pt>
                <c:pt idx="550">
                  <c:v>3429.536</c:v>
                </c:pt>
                <c:pt idx="551">
                  <c:v>3430.0</c:v>
                </c:pt>
                <c:pt idx="552">
                  <c:v>3430.032</c:v>
                </c:pt>
                <c:pt idx="553">
                  <c:v>3431.0</c:v>
                </c:pt>
                <c:pt idx="554">
                  <c:v>3431.5</c:v>
                </c:pt>
                <c:pt idx="555">
                  <c:v>3432.0</c:v>
                </c:pt>
                <c:pt idx="556">
                  <c:v>3432.252</c:v>
                </c:pt>
                <c:pt idx="557">
                  <c:v>3432.4</c:v>
                </c:pt>
                <c:pt idx="558">
                  <c:v>3433.0</c:v>
                </c:pt>
                <c:pt idx="559">
                  <c:v>3433.192</c:v>
                </c:pt>
                <c:pt idx="560">
                  <c:v>3434.0</c:v>
                </c:pt>
                <c:pt idx="561">
                  <c:v>3434.752</c:v>
                </c:pt>
                <c:pt idx="562">
                  <c:v>3435.0</c:v>
                </c:pt>
                <c:pt idx="563">
                  <c:v>3435.236</c:v>
                </c:pt>
                <c:pt idx="564">
                  <c:v>3435.252</c:v>
                </c:pt>
                <c:pt idx="565">
                  <c:v>3435.608</c:v>
                </c:pt>
                <c:pt idx="566">
                  <c:v>3435.752</c:v>
                </c:pt>
                <c:pt idx="567">
                  <c:v>3436.0</c:v>
                </c:pt>
                <c:pt idx="568">
                  <c:v>3436.1</c:v>
                </c:pt>
                <c:pt idx="569">
                  <c:v>3436.252</c:v>
                </c:pt>
                <c:pt idx="570">
                  <c:v>3436.5</c:v>
                </c:pt>
                <c:pt idx="571">
                  <c:v>3436.7</c:v>
                </c:pt>
                <c:pt idx="572">
                  <c:v>3436.752</c:v>
                </c:pt>
                <c:pt idx="573">
                  <c:v>3437.0</c:v>
                </c:pt>
                <c:pt idx="574">
                  <c:v>3437.04</c:v>
                </c:pt>
                <c:pt idx="575">
                  <c:v>3437.5</c:v>
                </c:pt>
                <c:pt idx="576">
                  <c:v>3437.72</c:v>
                </c:pt>
                <c:pt idx="577">
                  <c:v>3437.752</c:v>
                </c:pt>
                <c:pt idx="578">
                  <c:v>3438.0</c:v>
                </c:pt>
                <c:pt idx="579">
                  <c:v>3438.212</c:v>
                </c:pt>
                <c:pt idx="580">
                  <c:v>3438.252</c:v>
                </c:pt>
                <c:pt idx="581">
                  <c:v>3438.488</c:v>
                </c:pt>
                <c:pt idx="582">
                  <c:v>3438.5</c:v>
                </c:pt>
                <c:pt idx="583">
                  <c:v>3438.54</c:v>
                </c:pt>
                <c:pt idx="584">
                  <c:v>3438.728</c:v>
                </c:pt>
                <c:pt idx="585">
                  <c:v>3438.752</c:v>
                </c:pt>
                <c:pt idx="586">
                  <c:v>3438.836</c:v>
                </c:pt>
                <c:pt idx="587">
                  <c:v>3438.928</c:v>
                </c:pt>
                <c:pt idx="588">
                  <c:v>3439.0</c:v>
                </c:pt>
                <c:pt idx="589">
                  <c:v>3439.252</c:v>
                </c:pt>
                <c:pt idx="590">
                  <c:v>3439.44</c:v>
                </c:pt>
                <c:pt idx="591">
                  <c:v>3439.5</c:v>
                </c:pt>
                <c:pt idx="592">
                  <c:v>3439.6</c:v>
                </c:pt>
                <c:pt idx="593">
                  <c:v>3439.812</c:v>
                </c:pt>
                <c:pt idx="594">
                  <c:v>3440.0</c:v>
                </c:pt>
                <c:pt idx="595">
                  <c:v>3440.752</c:v>
                </c:pt>
                <c:pt idx="596">
                  <c:v>3441.0</c:v>
                </c:pt>
                <c:pt idx="597">
                  <c:v>3441.056</c:v>
                </c:pt>
                <c:pt idx="598">
                  <c:v>3441.212</c:v>
                </c:pt>
                <c:pt idx="599">
                  <c:v>3441.252</c:v>
                </c:pt>
                <c:pt idx="600">
                  <c:v>3441.428</c:v>
                </c:pt>
                <c:pt idx="601">
                  <c:v>3441.5</c:v>
                </c:pt>
                <c:pt idx="602">
                  <c:v>3441.992</c:v>
                </c:pt>
                <c:pt idx="603">
                  <c:v>3442.0</c:v>
                </c:pt>
                <c:pt idx="604">
                  <c:v>3442.476</c:v>
                </c:pt>
                <c:pt idx="605">
                  <c:v>3442.624</c:v>
                </c:pt>
                <c:pt idx="606">
                  <c:v>3442.772</c:v>
                </c:pt>
                <c:pt idx="607">
                  <c:v>3442.8</c:v>
                </c:pt>
                <c:pt idx="608">
                  <c:v>3443.0</c:v>
                </c:pt>
                <c:pt idx="609">
                  <c:v>3443.252</c:v>
                </c:pt>
                <c:pt idx="610">
                  <c:v>3443.332</c:v>
                </c:pt>
                <c:pt idx="611">
                  <c:v>3443.452</c:v>
                </c:pt>
                <c:pt idx="612">
                  <c:v>3444.0</c:v>
                </c:pt>
                <c:pt idx="613">
                  <c:v>3444.164</c:v>
                </c:pt>
                <c:pt idx="614">
                  <c:v>3444.212</c:v>
                </c:pt>
                <c:pt idx="615">
                  <c:v>3444.252</c:v>
                </c:pt>
                <c:pt idx="616">
                  <c:v>3444.752</c:v>
                </c:pt>
                <c:pt idx="617">
                  <c:v>3445.0</c:v>
                </c:pt>
                <c:pt idx="618">
                  <c:v>3445.252</c:v>
                </c:pt>
                <c:pt idx="619">
                  <c:v>3445.5</c:v>
                </c:pt>
                <c:pt idx="620">
                  <c:v>3445.7</c:v>
                </c:pt>
                <c:pt idx="621">
                  <c:v>3445.888</c:v>
                </c:pt>
                <c:pt idx="622">
                  <c:v>3446.0</c:v>
                </c:pt>
                <c:pt idx="623">
                  <c:v>3447.0</c:v>
                </c:pt>
                <c:pt idx="624">
                  <c:v>3447.02</c:v>
                </c:pt>
                <c:pt idx="625">
                  <c:v>3447.468</c:v>
                </c:pt>
                <c:pt idx="626">
                  <c:v>3448.0</c:v>
                </c:pt>
                <c:pt idx="627">
                  <c:v>3448.252</c:v>
                </c:pt>
                <c:pt idx="628">
                  <c:v>3448.76</c:v>
                </c:pt>
                <c:pt idx="629">
                  <c:v>3449.0</c:v>
                </c:pt>
                <c:pt idx="630">
                  <c:v>3449.48</c:v>
                </c:pt>
                <c:pt idx="631">
                  <c:v>3449.572</c:v>
                </c:pt>
                <c:pt idx="632">
                  <c:v>3450.0</c:v>
                </c:pt>
                <c:pt idx="633">
                  <c:v>3450.2</c:v>
                </c:pt>
                <c:pt idx="634">
                  <c:v>3450.292</c:v>
                </c:pt>
                <c:pt idx="635">
                  <c:v>3450.3</c:v>
                </c:pt>
                <c:pt idx="636">
                  <c:v>3450.364</c:v>
                </c:pt>
                <c:pt idx="637">
                  <c:v>3451.0</c:v>
                </c:pt>
                <c:pt idx="638">
                  <c:v>3451.5</c:v>
                </c:pt>
                <c:pt idx="639">
                  <c:v>3452.0</c:v>
                </c:pt>
                <c:pt idx="640">
                  <c:v>3452.252</c:v>
                </c:pt>
                <c:pt idx="641">
                  <c:v>3452.5</c:v>
                </c:pt>
                <c:pt idx="642">
                  <c:v>3452.736</c:v>
                </c:pt>
                <c:pt idx="643">
                  <c:v>3452.94</c:v>
                </c:pt>
                <c:pt idx="644">
                  <c:v>3453.0</c:v>
                </c:pt>
                <c:pt idx="645">
                  <c:v>3453.252</c:v>
                </c:pt>
                <c:pt idx="646">
                  <c:v>3453.548</c:v>
                </c:pt>
                <c:pt idx="647">
                  <c:v>3453.752</c:v>
                </c:pt>
                <c:pt idx="648">
                  <c:v>3453.8</c:v>
                </c:pt>
                <c:pt idx="649">
                  <c:v>3454.0</c:v>
                </c:pt>
                <c:pt idx="650">
                  <c:v>3454.152</c:v>
                </c:pt>
                <c:pt idx="651">
                  <c:v>3454.252</c:v>
                </c:pt>
                <c:pt idx="652">
                  <c:v>3454.772</c:v>
                </c:pt>
                <c:pt idx="653">
                  <c:v>3455.0</c:v>
                </c:pt>
                <c:pt idx="654">
                  <c:v>3455.752</c:v>
                </c:pt>
                <c:pt idx="655">
                  <c:v>3455.788</c:v>
                </c:pt>
                <c:pt idx="656">
                  <c:v>3456.0</c:v>
                </c:pt>
                <c:pt idx="657">
                  <c:v>3456.252</c:v>
                </c:pt>
                <c:pt idx="658">
                  <c:v>3456.392</c:v>
                </c:pt>
                <c:pt idx="659">
                  <c:v>3456.752</c:v>
                </c:pt>
                <c:pt idx="660">
                  <c:v>3457.0</c:v>
                </c:pt>
                <c:pt idx="661">
                  <c:v>3457.252</c:v>
                </c:pt>
                <c:pt idx="662">
                  <c:v>3457.4</c:v>
                </c:pt>
                <c:pt idx="663">
                  <c:v>3457.792</c:v>
                </c:pt>
                <c:pt idx="664">
                  <c:v>3458.0</c:v>
                </c:pt>
                <c:pt idx="665">
                  <c:v>3458.02</c:v>
                </c:pt>
                <c:pt idx="666">
                  <c:v>3458.252</c:v>
                </c:pt>
                <c:pt idx="667">
                  <c:v>3458.48</c:v>
                </c:pt>
                <c:pt idx="668">
                  <c:v>3458.752</c:v>
                </c:pt>
                <c:pt idx="669">
                  <c:v>3458.82</c:v>
                </c:pt>
                <c:pt idx="670">
                  <c:v>3459.0</c:v>
                </c:pt>
                <c:pt idx="671">
                  <c:v>3459.024</c:v>
                </c:pt>
                <c:pt idx="672">
                  <c:v>3459.252</c:v>
                </c:pt>
                <c:pt idx="673">
                  <c:v>3459.264</c:v>
                </c:pt>
                <c:pt idx="674">
                  <c:v>3459.752</c:v>
                </c:pt>
                <c:pt idx="675">
                  <c:v>3460.0</c:v>
                </c:pt>
                <c:pt idx="676">
                  <c:v>3460.24</c:v>
                </c:pt>
                <c:pt idx="677">
                  <c:v>3460.252</c:v>
                </c:pt>
                <c:pt idx="678">
                  <c:v>3460.5</c:v>
                </c:pt>
                <c:pt idx="679">
                  <c:v>3460.752</c:v>
                </c:pt>
                <c:pt idx="680">
                  <c:v>3461.0</c:v>
                </c:pt>
                <c:pt idx="681">
                  <c:v>3461.252</c:v>
                </c:pt>
                <c:pt idx="682">
                  <c:v>3461.404</c:v>
                </c:pt>
                <c:pt idx="683">
                  <c:v>3462.0</c:v>
                </c:pt>
                <c:pt idx="684">
                  <c:v>3462.028</c:v>
                </c:pt>
                <c:pt idx="685">
                  <c:v>3462.5</c:v>
                </c:pt>
                <c:pt idx="686">
                  <c:v>3462.644</c:v>
                </c:pt>
                <c:pt idx="687">
                  <c:v>3463.0</c:v>
                </c:pt>
                <c:pt idx="688">
                  <c:v>3463.252</c:v>
                </c:pt>
                <c:pt idx="689">
                  <c:v>3464.0</c:v>
                </c:pt>
                <c:pt idx="690">
                  <c:v>3464.252</c:v>
                </c:pt>
                <c:pt idx="691">
                  <c:v>3464.5</c:v>
                </c:pt>
                <c:pt idx="692">
                  <c:v>3464.752</c:v>
                </c:pt>
                <c:pt idx="693">
                  <c:v>3465.0</c:v>
                </c:pt>
                <c:pt idx="694">
                  <c:v>3465.5</c:v>
                </c:pt>
                <c:pt idx="695">
                  <c:v>3465.752</c:v>
                </c:pt>
                <c:pt idx="696">
                  <c:v>3466.0</c:v>
                </c:pt>
                <c:pt idx="697">
                  <c:v>3466.252</c:v>
                </c:pt>
                <c:pt idx="698">
                  <c:v>3466.752</c:v>
                </c:pt>
                <c:pt idx="699">
                  <c:v>3467.0</c:v>
                </c:pt>
                <c:pt idx="700">
                  <c:v>3467.252</c:v>
                </c:pt>
                <c:pt idx="701">
                  <c:v>3467.5</c:v>
                </c:pt>
                <c:pt idx="702">
                  <c:v>3467.752</c:v>
                </c:pt>
                <c:pt idx="703">
                  <c:v>3467.904</c:v>
                </c:pt>
                <c:pt idx="704">
                  <c:v>3468.0</c:v>
                </c:pt>
                <c:pt idx="705">
                  <c:v>3468.252</c:v>
                </c:pt>
                <c:pt idx="706">
                  <c:v>3468.5</c:v>
                </c:pt>
                <c:pt idx="707">
                  <c:v>3468.752</c:v>
                </c:pt>
                <c:pt idx="708">
                  <c:v>3469.0</c:v>
                </c:pt>
                <c:pt idx="709">
                  <c:v>3469.228</c:v>
                </c:pt>
                <c:pt idx="710">
                  <c:v>3469.252</c:v>
                </c:pt>
                <c:pt idx="711">
                  <c:v>3469.752</c:v>
                </c:pt>
                <c:pt idx="712">
                  <c:v>3470.0</c:v>
                </c:pt>
                <c:pt idx="713">
                  <c:v>3470.252</c:v>
                </c:pt>
                <c:pt idx="714">
                  <c:v>3470.5</c:v>
                </c:pt>
                <c:pt idx="715">
                  <c:v>3470.752</c:v>
                </c:pt>
                <c:pt idx="716">
                  <c:v>3470.936</c:v>
                </c:pt>
                <c:pt idx="717">
                  <c:v>3471.0</c:v>
                </c:pt>
                <c:pt idx="718">
                  <c:v>3471.5</c:v>
                </c:pt>
                <c:pt idx="719">
                  <c:v>3472.0</c:v>
                </c:pt>
                <c:pt idx="720">
                  <c:v>3472.672</c:v>
                </c:pt>
                <c:pt idx="721">
                  <c:v>3472.752</c:v>
                </c:pt>
                <c:pt idx="722">
                  <c:v>3473.0</c:v>
                </c:pt>
                <c:pt idx="723">
                  <c:v>3474.0</c:v>
                </c:pt>
                <c:pt idx="724">
                  <c:v>3474.252</c:v>
                </c:pt>
                <c:pt idx="725">
                  <c:v>3475.0</c:v>
                </c:pt>
                <c:pt idx="726">
                  <c:v>3475.5</c:v>
                </c:pt>
                <c:pt idx="727">
                  <c:v>3475.74</c:v>
                </c:pt>
                <c:pt idx="728">
                  <c:v>3476.0</c:v>
                </c:pt>
                <c:pt idx="729">
                  <c:v>3476.252</c:v>
                </c:pt>
                <c:pt idx="730">
                  <c:v>3477.0</c:v>
                </c:pt>
                <c:pt idx="731">
                  <c:v>3477.252</c:v>
                </c:pt>
                <c:pt idx="732">
                  <c:v>3477.5</c:v>
                </c:pt>
                <c:pt idx="733">
                  <c:v>3477.584</c:v>
                </c:pt>
                <c:pt idx="734">
                  <c:v>3477.848</c:v>
                </c:pt>
                <c:pt idx="735">
                  <c:v>3478.0</c:v>
                </c:pt>
                <c:pt idx="736">
                  <c:v>3478.5</c:v>
                </c:pt>
                <c:pt idx="737">
                  <c:v>3478.704</c:v>
                </c:pt>
                <c:pt idx="738">
                  <c:v>3478.752</c:v>
                </c:pt>
                <c:pt idx="739">
                  <c:v>3479.0</c:v>
                </c:pt>
                <c:pt idx="740">
                  <c:v>3479.612</c:v>
                </c:pt>
                <c:pt idx="741">
                  <c:v>3479.752</c:v>
                </c:pt>
                <c:pt idx="742">
                  <c:v>3480.0</c:v>
                </c:pt>
                <c:pt idx="743">
                  <c:v>3480.252</c:v>
                </c:pt>
                <c:pt idx="744">
                  <c:v>3480.5</c:v>
                </c:pt>
                <c:pt idx="745">
                  <c:v>3481.0</c:v>
                </c:pt>
                <c:pt idx="746">
                  <c:v>3481.5</c:v>
                </c:pt>
                <c:pt idx="747">
                  <c:v>3481.752</c:v>
                </c:pt>
                <c:pt idx="748">
                  <c:v>3482.0</c:v>
                </c:pt>
                <c:pt idx="749">
                  <c:v>3482.932</c:v>
                </c:pt>
                <c:pt idx="750">
                  <c:v>3483.0</c:v>
                </c:pt>
                <c:pt idx="751">
                  <c:v>3483.2</c:v>
                </c:pt>
                <c:pt idx="752">
                  <c:v>3483.252</c:v>
                </c:pt>
                <c:pt idx="753">
                  <c:v>3484.0</c:v>
                </c:pt>
                <c:pt idx="754">
                  <c:v>3484.516</c:v>
                </c:pt>
                <c:pt idx="755">
                  <c:v>3485.0</c:v>
                </c:pt>
                <c:pt idx="756">
                  <c:v>3485.252</c:v>
                </c:pt>
                <c:pt idx="757">
                  <c:v>3485.82</c:v>
                </c:pt>
                <c:pt idx="758">
                  <c:v>3486.0</c:v>
                </c:pt>
                <c:pt idx="759">
                  <c:v>3486.5</c:v>
                </c:pt>
                <c:pt idx="760">
                  <c:v>3487.0</c:v>
                </c:pt>
                <c:pt idx="761">
                  <c:v>3487.62</c:v>
                </c:pt>
                <c:pt idx="762">
                  <c:v>3488.0</c:v>
                </c:pt>
                <c:pt idx="763">
                  <c:v>3488.388</c:v>
                </c:pt>
                <c:pt idx="764">
                  <c:v>3489.0</c:v>
                </c:pt>
                <c:pt idx="765">
                  <c:v>3489.252</c:v>
                </c:pt>
                <c:pt idx="766">
                  <c:v>3490.0</c:v>
                </c:pt>
                <c:pt idx="767">
                  <c:v>3491.0</c:v>
                </c:pt>
                <c:pt idx="768">
                  <c:v>3492.0</c:v>
                </c:pt>
                <c:pt idx="769">
                  <c:v>3492.524</c:v>
                </c:pt>
                <c:pt idx="770">
                  <c:v>3493.0</c:v>
                </c:pt>
                <c:pt idx="771">
                  <c:v>3493.076</c:v>
                </c:pt>
                <c:pt idx="772">
                  <c:v>3493.752</c:v>
                </c:pt>
                <c:pt idx="773">
                  <c:v>3494.0</c:v>
                </c:pt>
                <c:pt idx="774">
                  <c:v>3494.752</c:v>
                </c:pt>
                <c:pt idx="775">
                  <c:v>3495.0</c:v>
                </c:pt>
                <c:pt idx="776">
                  <c:v>3495.572</c:v>
                </c:pt>
                <c:pt idx="777">
                  <c:v>3495.64</c:v>
                </c:pt>
                <c:pt idx="778">
                  <c:v>3495.852</c:v>
                </c:pt>
                <c:pt idx="779">
                  <c:v>3496.0</c:v>
                </c:pt>
                <c:pt idx="780">
                  <c:v>3497.0</c:v>
                </c:pt>
                <c:pt idx="781">
                  <c:v>3497.128</c:v>
                </c:pt>
                <c:pt idx="782">
                  <c:v>3497.252</c:v>
                </c:pt>
                <c:pt idx="783">
                  <c:v>3498.0</c:v>
                </c:pt>
                <c:pt idx="784">
                  <c:v>3498.448</c:v>
                </c:pt>
                <c:pt idx="785">
                  <c:v>3498.584</c:v>
                </c:pt>
                <c:pt idx="786">
                  <c:v>3499.0</c:v>
                </c:pt>
                <c:pt idx="787">
                  <c:v>3499.5</c:v>
                </c:pt>
                <c:pt idx="788">
                  <c:v>3500.0</c:v>
                </c:pt>
                <c:pt idx="789">
                  <c:v>3501.0</c:v>
                </c:pt>
                <c:pt idx="790">
                  <c:v>3501.252</c:v>
                </c:pt>
                <c:pt idx="791">
                  <c:v>3502.0</c:v>
                </c:pt>
                <c:pt idx="792">
                  <c:v>3502.252</c:v>
                </c:pt>
                <c:pt idx="793">
                  <c:v>3502.84</c:v>
                </c:pt>
                <c:pt idx="794">
                  <c:v>3502.876</c:v>
                </c:pt>
                <c:pt idx="795">
                  <c:v>3503.0</c:v>
                </c:pt>
                <c:pt idx="796">
                  <c:v>3504.0</c:v>
                </c:pt>
                <c:pt idx="797">
                  <c:v>3504.136</c:v>
                </c:pt>
                <c:pt idx="798">
                  <c:v>3504.252</c:v>
                </c:pt>
                <c:pt idx="799">
                  <c:v>3504.372</c:v>
                </c:pt>
                <c:pt idx="800">
                  <c:v>3504.7</c:v>
                </c:pt>
                <c:pt idx="801">
                  <c:v>3505.0</c:v>
                </c:pt>
                <c:pt idx="802">
                  <c:v>3505.072</c:v>
                </c:pt>
                <c:pt idx="803">
                  <c:v>3505.5</c:v>
                </c:pt>
                <c:pt idx="804">
                  <c:v>3506.0</c:v>
                </c:pt>
                <c:pt idx="805">
                  <c:v>3506.216</c:v>
                </c:pt>
                <c:pt idx="806">
                  <c:v>3506.564</c:v>
                </c:pt>
                <c:pt idx="807">
                  <c:v>3507.0</c:v>
                </c:pt>
                <c:pt idx="808">
                  <c:v>3507.4</c:v>
                </c:pt>
                <c:pt idx="809">
                  <c:v>3507.752</c:v>
                </c:pt>
                <c:pt idx="810">
                  <c:v>3508.0</c:v>
                </c:pt>
                <c:pt idx="811">
                  <c:v>3508.252</c:v>
                </c:pt>
                <c:pt idx="812">
                  <c:v>3509.0</c:v>
                </c:pt>
                <c:pt idx="813">
                  <c:v>3509.104</c:v>
                </c:pt>
                <c:pt idx="814">
                  <c:v>3509.3</c:v>
                </c:pt>
                <c:pt idx="815">
                  <c:v>3510.0</c:v>
                </c:pt>
                <c:pt idx="816">
                  <c:v>3511.0</c:v>
                </c:pt>
                <c:pt idx="817">
                  <c:v>3511.084</c:v>
                </c:pt>
                <c:pt idx="818">
                  <c:v>3511.472</c:v>
                </c:pt>
                <c:pt idx="819">
                  <c:v>3511.764</c:v>
                </c:pt>
                <c:pt idx="820">
                  <c:v>3511.932</c:v>
                </c:pt>
                <c:pt idx="821">
                  <c:v>3512.0</c:v>
                </c:pt>
                <c:pt idx="822">
                  <c:v>3512.7</c:v>
                </c:pt>
                <c:pt idx="823">
                  <c:v>3512.824</c:v>
                </c:pt>
                <c:pt idx="824">
                  <c:v>3513.0</c:v>
                </c:pt>
                <c:pt idx="825">
                  <c:v>3513.184</c:v>
                </c:pt>
                <c:pt idx="826">
                  <c:v>3514.0</c:v>
                </c:pt>
                <c:pt idx="827">
                  <c:v>3515.0</c:v>
                </c:pt>
                <c:pt idx="828">
                  <c:v>3515.016</c:v>
                </c:pt>
                <c:pt idx="829">
                  <c:v>3516.0</c:v>
                </c:pt>
                <c:pt idx="830">
                  <c:v>3516.7</c:v>
                </c:pt>
                <c:pt idx="831">
                  <c:v>3516.84</c:v>
                </c:pt>
                <c:pt idx="832">
                  <c:v>3517.0</c:v>
                </c:pt>
                <c:pt idx="833">
                  <c:v>3517.704</c:v>
                </c:pt>
                <c:pt idx="834">
                  <c:v>3517.808</c:v>
                </c:pt>
                <c:pt idx="835">
                  <c:v>3518.0</c:v>
                </c:pt>
                <c:pt idx="836">
                  <c:v>3518.452</c:v>
                </c:pt>
                <c:pt idx="837">
                  <c:v>3518.556</c:v>
                </c:pt>
                <c:pt idx="838">
                  <c:v>3519.0</c:v>
                </c:pt>
                <c:pt idx="839">
                  <c:v>3519.396</c:v>
                </c:pt>
                <c:pt idx="840">
                  <c:v>3519.4</c:v>
                </c:pt>
                <c:pt idx="841">
                  <c:v>3519.724</c:v>
                </c:pt>
                <c:pt idx="842">
                  <c:v>3519.752</c:v>
                </c:pt>
                <c:pt idx="843">
                  <c:v>3520.0</c:v>
                </c:pt>
                <c:pt idx="844">
                  <c:v>3520.892</c:v>
                </c:pt>
                <c:pt idx="845">
                  <c:v>3521.0</c:v>
                </c:pt>
                <c:pt idx="846">
                  <c:v>3522.0</c:v>
                </c:pt>
                <c:pt idx="847">
                  <c:v>3523.0</c:v>
                </c:pt>
                <c:pt idx="848">
                  <c:v>3523.592</c:v>
                </c:pt>
                <c:pt idx="849">
                  <c:v>3523.916</c:v>
                </c:pt>
                <c:pt idx="850">
                  <c:v>3524.0</c:v>
                </c:pt>
                <c:pt idx="851">
                  <c:v>3525.092</c:v>
                </c:pt>
                <c:pt idx="852">
                  <c:v>3525.14</c:v>
                </c:pt>
                <c:pt idx="853">
                  <c:v>3526.0</c:v>
                </c:pt>
                <c:pt idx="854">
                  <c:v>3526.876</c:v>
                </c:pt>
                <c:pt idx="855">
                  <c:v>3526.968</c:v>
                </c:pt>
                <c:pt idx="856">
                  <c:v>3527.0</c:v>
                </c:pt>
                <c:pt idx="857">
                  <c:v>3527.352</c:v>
                </c:pt>
                <c:pt idx="858">
                  <c:v>3527.616</c:v>
                </c:pt>
                <c:pt idx="859">
                  <c:v>3527.864</c:v>
                </c:pt>
                <c:pt idx="860">
                  <c:v>3528.0</c:v>
                </c:pt>
                <c:pt idx="861">
                  <c:v>3528.4</c:v>
                </c:pt>
                <c:pt idx="862">
                  <c:v>3528.488</c:v>
                </c:pt>
                <c:pt idx="863">
                  <c:v>3529.0</c:v>
                </c:pt>
                <c:pt idx="864">
                  <c:v>3529.764</c:v>
                </c:pt>
                <c:pt idx="865">
                  <c:v>3530.0</c:v>
                </c:pt>
                <c:pt idx="866">
                  <c:v>3530.124</c:v>
                </c:pt>
                <c:pt idx="867">
                  <c:v>3530.804</c:v>
                </c:pt>
                <c:pt idx="868">
                  <c:v>3531.0</c:v>
                </c:pt>
                <c:pt idx="869">
                  <c:v>3531.124</c:v>
                </c:pt>
                <c:pt idx="870">
                  <c:v>3531.236</c:v>
                </c:pt>
                <c:pt idx="871">
                  <c:v>3532.0</c:v>
                </c:pt>
                <c:pt idx="872">
                  <c:v>3532.092</c:v>
                </c:pt>
                <c:pt idx="873">
                  <c:v>3532.256</c:v>
                </c:pt>
                <c:pt idx="874">
                  <c:v>3533.0</c:v>
                </c:pt>
                <c:pt idx="875">
                  <c:v>3534.0</c:v>
                </c:pt>
                <c:pt idx="876">
                  <c:v>3534.2</c:v>
                </c:pt>
                <c:pt idx="877">
                  <c:v>3535.0</c:v>
                </c:pt>
                <c:pt idx="878">
                  <c:v>3535.104</c:v>
                </c:pt>
                <c:pt idx="879">
                  <c:v>3535.184</c:v>
                </c:pt>
                <c:pt idx="880">
                  <c:v>3535.2</c:v>
                </c:pt>
                <c:pt idx="881">
                  <c:v>3535.74</c:v>
                </c:pt>
                <c:pt idx="882">
                  <c:v>3536.0</c:v>
                </c:pt>
                <c:pt idx="883">
                  <c:v>3536.1</c:v>
                </c:pt>
                <c:pt idx="884">
                  <c:v>3536.34</c:v>
                </c:pt>
                <c:pt idx="885">
                  <c:v>3536.704</c:v>
                </c:pt>
                <c:pt idx="886">
                  <c:v>3537.0</c:v>
                </c:pt>
                <c:pt idx="887">
                  <c:v>3537.18</c:v>
                </c:pt>
                <c:pt idx="888">
                  <c:v>3538.0</c:v>
                </c:pt>
                <c:pt idx="889">
                  <c:v>3538.176</c:v>
                </c:pt>
                <c:pt idx="890">
                  <c:v>3538.412</c:v>
                </c:pt>
                <c:pt idx="891">
                  <c:v>3539.0</c:v>
                </c:pt>
                <c:pt idx="892">
                  <c:v>3539.1</c:v>
                </c:pt>
                <c:pt idx="893">
                  <c:v>3539.2</c:v>
                </c:pt>
                <c:pt idx="894">
                  <c:v>3539.3</c:v>
                </c:pt>
                <c:pt idx="895">
                  <c:v>3539.812</c:v>
                </c:pt>
                <c:pt idx="896">
                  <c:v>3539.936</c:v>
                </c:pt>
                <c:pt idx="897">
                  <c:v>3540.0</c:v>
                </c:pt>
                <c:pt idx="898">
                  <c:v>3541.0</c:v>
                </c:pt>
                <c:pt idx="899">
                  <c:v>3541.32</c:v>
                </c:pt>
                <c:pt idx="900">
                  <c:v>3542.0</c:v>
                </c:pt>
                <c:pt idx="901">
                  <c:v>3542.6</c:v>
                </c:pt>
                <c:pt idx="902">
                  <c:v>3542.892</c:v>
                </c:pt>
                <c:pt idx="903">
                  <c:v>3543.0</c:v>
                </c:pt>
                <c:pt idx="904">
                  <c:v>3543.58</c:v>
                </c:pt>
                <c:pt idx="905">
                  <c:v>3544.0</c:v>
                </c:pt>
                <c:pt idx="906">
                  <c:v>3544.012</c:v>
                </c:pt>
                <c:pt idx="907">
                  <c:v>3544.192</c:v>
                </c:pt>
                <c:pt idx="908">
                  <c:v>3545.0</c:v>
                </c:pt>
                <c:pt idx="909">
                  <c:v>3545.7</c:v>
                </c:pt>
                <c:pt idx="910">
                  <c:v>3546.0</c:v>
                </c:pt>
                <c:pt idx="911">
                  <c:v>3546.056</c:v>
                </c:pt>
                <c:pt idx="912">
                  <c:v>3547.0</c:v>
                </c:pt>
                <c:pt idx="913">
                  <c:v>3547.548</c:v>
                </c:pt>
                <c:pt idx="914">
                  <c:v>3547.64</c:v>
                </c:pt>
                <c:pt idx="915">
                  <c:v>3547.72</c:v>
                </c:pt>
                <c:pt idx="916">
                  <c:v>3547.752</c:v>
                </c:pt>
                <c:pt idx="917">
                  <c:v>3548.0</c:v>
                </c:pt>
                <c:pt idx="918">
                  <c:v>3548.16</c:v>
                </c:pt>
                <c:pt idx="919">
                  <c:v>3548.264</c:v>
                </c:pt>
                <c:pt idx="920">
                  <c:v>3548.612</c:v>
                </c:pt>
                <c:pt idx="921">
                  <c:v>3549.0</c:v>
                </c:pt>
                <c:pt idx="922">
                  <c:v>3549.1</c:v>
                </c:pt>
                <c:pt idx="923">
                  <c:v>3549.872</c:v>
                </c:pt>
                <c:pt idx="924">
                  <c:v>3550.0</c:v>
                </c:pt>
                <c:pt idx="925">
                  <c:v>3550.432</c:v>
                </c:pt>
                <c:pt idx="926">
                  <c:v>3551.0</c:v>
                </c:pt>
                <c:pt idx="927">
                  <c:v>3551.8</c:v>
                </c:pt>
                <c:pt idx="928">
                  <c:v>3552.0</c:v>
                </c:pt>
                <c:pt idx="929">
                  <c:v>3552.22</c:v>
                </c:pt>
                <c:pt idx="930">
                  <c:v>3553.0</c:v>
                </c:pt>
                <c:pt idx="931">
                  <c:v>3553.828</c:v>
                </c:pt>
                <c:pt idx="932">
                  <c:v>3554.0</c:v>
                </c:pt>
                <c:pt idx="933">
                  <c:v>3554.56</c:v>
                </c:pt>
                <c:pt idx="934">
                  <c:v>3555.0</c:v>
                </c:pt>
                <c:pt idx="935">
                  <c:v>3555.336</c:v>
                </c:pt>
                <c:pt idx="936">
                  <c:v>3556.0</c:v>
                </c:pt>
                <c:pt idx="937">
                  <c:v>3556.012</c:v>
                </c:pt>
                <c:pt idx="938">
                  <c:v>3556.132</c:v>
                </c:pt>
                <c:pt idx="939">
                  <c:v>3556.656</c:v>
                </c:pt>
                <c:pt idx="940">
                  <c:v>3557.0</c:v>
                </c:pt>
                <c:pt idx="941">
                  <c:v>3557.876</c:v>
                </c:pt>
                <c:pt idx="942">
                  <c:v>3558.0</c:v>
                </c:pt>
                <c:pt idx="943">
                  <c:v>3559.0</c:v>
                </c:pt>
                <c:pt idx="944">
                  <c:v>3559.18</c:v>
                </c:pt>
                <c:pt idx="945">
                  <c:v>3559.276</c:v>
                </c:pt>
                <c:pt idx="946">
                  <c:v>3559.768</c:v>
                </c:pt>
                <c:pt idx="947">
                  <c:v>3560.0</c:v>
                </c:pt>
                <c:pt idx="948">
                  <c:v>3561.0</c:v>
                </c:pt>
                <c:pt idx="949">
                  <c:v>3562.0</c:v>
                </c:pt>
                <c:pt idx="950">
                  <c:v>3563.0</c:v>
                </c:pt>
                <c:pt idx="951">
                  <c:v>3563.544</c:v>
                </c:pt>
                <c:pt idx="952">
                  <c:v>3563.548</c:v>
                </c:pt>
                <c:pt idx="953">
                  <c:v>3563.908</c:v>
                </c:pt>
                <c:pt idx="954">
                  <c:v>3564.0</c:v>
                </c:pt>
                <c:pt idx="955">
                  <c:v>3564.436</c:v>
                </c:pt>
                <c:pt idx="956">
                  <c:v>3565.0</c:v>
                </c:pt>
                <c:pt idx="957">
                  <c:v>3566.0</c:v>
                </c:pt>
                <c:pt idx="958">
                  <c:v>3566.188</c:v>
                </c:pt>
                <c:pt idx="959">
                  <c:v>3566.272</c:v>
                </c:pt>
                <c:pt idx="960">
                  <c:v>3566.9</c:v>
                </c:pt>
                <c:pt idx="961">
                  <c:v>3567.0</c:v>
                </c:pt>
                <c:pt idx="962">
                  <c:v>3568.0</c:v>
                </c:pt>
                <c:pt idx="963">
                  <c:v>3568.8</c:v>
                </c:pt>
                <c:pt idx="964">
                  <c:v>3569.0</c:v>
                </c:pt>
                <c:pt idx="965">
                  <c:v>3570.0</c:v>
                </c:pt>
                <c:pt idx="966">
                  <c:v>3570.104</c:v>
                </c:pt>
                <c:pt idx="967">
                  <c:v>3570.128</c:v>
                </c:pt>
                <c:pt idx="968">
                  <c:v>3571.0</c:v>
                </c:pt>
                <c:pt idx="969">
                  <c:v>3571.176</c:v>
                </c:pt>
                <c:pt idx="970">
                  <c:v>3571.84</c:v>
                </c:pt>
                <c:pt idx="971">
                  <c:v>3572.0</c:v>
                </c:pt>
                <c:pt idx="972">
                  <c:v>3573.0</c:v>
                </c:pt>
                <c:pt idx="973">
                  <c:v>3574.0</c:v>
                </c:pt>
                <c:pt idx="974">
                  <c:v>3574.792</c:v>
                </c:pt>
                <c:pt idx="975">
                  <c:v>3575.0</c:v>
                </c:pt>
                <c:pt idx="976">
                  <c:v>3575.044</c:v>
                </c:pt>
                <c:pt idx="977">
                  <c:v>3576.0</c:v>
                </c:pt>
                <c:pt idx="978">
                  <c:v>3577.0</c:v>
                </c:pt>
                <c:pt idx="979">
                  <c:v>3577.888</c:v>
                </c:pt>
                <c:pt idx="980">
                  <c:v>3578.0</c:v>
                </c:pt>
                <c:pt idx="981">
                  <c:v>3579.0</c:v>
                </c:pt>
                <c:pt idx="982">
                  <c:v>3579.212</c:v>
                </c:pt>
                <c:pt idx="983">
                  <c:v>3580.144</c:v>
                </c:pt>
                <c:pt idx="984">
                  <c:v>3581.0</c:v>
                </c:pt>
                <c:pt idx="985">
                  <c:v>3582.0</c:v>
                </c:pt>
                <c:pt idx="986">
                  <c:v>3583.0</c:v>
                </c:pt>
                <c:pt idx="987">
                  <c:v>3584.0</c:v>
                </c:pt>
                <c:pt idx="988">
                  <c:v>3585.0</c:v>
                </c:pt>
                <c:pt idx="989">
                  <c:v>3585.38</c:v>
                </c:pt>
                <c:pt idx="990">
                  <c:v>3585.96</c:v>
                </c:pt>
                <c:pt idx="991">
                  <c:v>3586.0</c:v>
                </c:pt>
                <c:pt idx="992">
                  <c:v>3587.0</c:v>
                </c:pt>
                <c:pt idx="993">
                  <c:v>3587.572</c:v>
                </c:pt>
                <c:pt idx="994">
                  <c:v>3588.0</c:v>
                </c:pt>
                <c:pt idx="995">
                  <c:v>3588.624</c:v>
                </c:pt>
                <c:pt idx="996">
                  <c:v>3589.0</c:v>
                </c:pt>
                <c:pt idx="997">
                  <c:v>3589.44</c:v>
                </c:pt>
                <c:pt idx="998">
                  <c:v>3589.5</c:v>
                </c:pt>
                <c:pt idx="999">
                  <c:v>3590.0</c:v>
                </c:pt>
                <c:pt idx="1000">
                  <c:v>3590.008</c:v>
                </c:pt>
                <c:pt idx="1001">
                  <c:v>3590.256</c:v>
                </c:pt>
                <c:pt idx="1002">
                  <c:v>3590.7</c:v>
                </c:pt>
                <c:pt idx="1003">
                  <c:v>3591.0</c:v>
                </c:pt>
                <c:pt idx="1004">
                  <c:v>3592.0</c:v>
                </c:pt>
                <c:pt idx="1005">
                  <c:v>3592.48</c:v>
                </c:pt>
                <c:pt idx="1006">
                  <c:v>3593.0</c:v>
                </c:pt>
                <c:pt idx="1007">
                  <c:v>3593.7</c:v>
                </c:pt>
                <c:pt idx="1008">
                  <c:v>3594.0</c:v>
                </c:pt>
                <c:pt idx="1009">
                  <c:v>3595.0</c:v>
                </c:pt>
                <c:pt idx="1010">
                  <c:v>3596.0</c:v>
                </c:pt>
                <c:pt idx="1011">
                  <c:v>3597.0</c:v>
                </c:pt>
                <c:pt idx="1012">
                  <c:v>3597.4</c:v>
                </c:pt>
                <c:pt idx="1013">
                  <c:v>3598.0</c:v>
                </c:pt>
                <c:pt idx="1014">
                  <c:v>3599.0</c:v>
                </c:pt>
                <c:pt idx="1015">
                  <c:v>3600.0</c:v>
                </c:pt>
                <c:pt idx="1016">
                  <c:v>3600.788</c:v>
                </c:pt>
                <c:pt idx="1017">
                  <c:v>3601.0</c:v>
                </c:pt>
                <c:pt idx="1018">
                  <c:v>3601.476</c:v>
                </c:pt>
                <c:pt idx="1019">
                  <c:v>3601.528</c:v>
                </c:pt>
                <c:pt idx="1020">
                  <c:v>3602.0</c:v>
                </c:pt>
                <c:pt idx="1021">
                  <c:v>3603.0</c:v>
                </c:pt>
                <c:pt idx="1022">
                  <c:v>3603.096</c:v>
                </c:pt>
                <c:pt idx="1023">
                  <c:v>3604.0</c:v>
                </c:pt>
                <c:pt idx="1024">
                  <c:v>3605.0</c:v>
                </c:pt>
                <c:pt idx="1025">
                  <c:v>3605.804</c:v>
                </c:pt>
                <c:pt idx="1026">
                  <c:v>3605.952</c:v>
                </c:pt>
                <c:pt idx="1027">
                  <c:v>3606.0</c:v>
                </c:pt>
                <c:pt idx="1028">
                  <c:v>3606.14</c:v>
                </c:pt>
                <c:pt idx="1029">
                  <c:v>3607.0</c:v>
                </c:pt>
                <c:pt idx="1030">
                  <c:v>3608.0</c:v>
                </c:pt>
                <c:pt idx="1031">
                  <c:v>3608.048</c:v>
                </c:pt>
                <c:pt idx="1032">
                  <c:v>3609.0</c:v>
                </c:pt>
                <c:pt idx="1033">
                  <c:v>3610.0</c:v>
                </c:pt>
                <c:pt idx="1034">
                  <c:v>3610.42</c:v>
                </c:pt>
                <c:pt idx="1035">
                  <c:v>3611.0</c:v>
                </c:pt>
                <c:pt idx="1036">
                  <c:v>3612.0</c:v>
                </c:pt>
                <c:pt idx="1037">
                  <c:v>3612.4</c:v>
                </c:pt>
                <c:pt idx="1038">
                  <c:v>3613.0</c:v>
                </c:pt>
                <c:pt idx="1039">
                  <c:v>3613.084</c:v>
                </c:pt>
                <c:pt idx="1040">
                  <c:v>3614.0</c:v>
                </c:pt>
                <c:pt idx="1041">
                  <c:v>3615.0</c:v>
                </c:pt>
                <c:pt idx="1042">
                  <c:v>3616.0</c:v>
                </c:pt>
                <c:pt idx="1043">
                  <c:v>3616.944</c:v>
                </c:pt>
                <c:pt idx="1044">
                  <c:v>3617.0</c:v>
                </c:pt>
                <c:pt idx="1045">
                  <c:v>3618.0</c:v>
                </c:pt>
                <c:pt idx="1046">
                  <c:v>3618.78</c:v>
                </c:pt>
                <c:pt idx="1047">
                  <c:v>3619.0</c:v>
                </c:pt>
                <c:pt idx="1048">
                  <c:v>3620.0</c:v>
                </c:pt>
                <c:pt idx="1049">
                  <c:v>3620.364</c:v>
                </c:pt>
                <c:pt idx="1050">
                  <c:v>3620.54</c:v>
                </c:pt>
                <c:pt idx="1051">
                  <c:v>3621.0</c:v>
                </c:pt>
                <c:pt idx="1052">
                  <c:v>3622.0</c:v>
                </c:pt>
                <c:pt idx="1053">
                  <c:v>3623.0</c:v>
                </c:pt>
                <c:pt idx="1054">
                  <c:v>3624.0</c:v>
                </c:pt>
                <c:pt idx="1055">
                  <c:v>3625.0</c:v>
                </c:pt>
                <c:pt idx="1056">
                  <c:v>3625.152</c:v>
                </c:pt>
                <c:pt idx="1057">
                  <c:v>3626.0</c:v>
                </c:pt>
                <c:pt idx="1058">
                  <c:v>3626.412</c:v>
                </c:pt>
                <c:pt idx="1059">
                  <c:v>3627.0</c:v>
                </c:pt>
                <c:pt idx="1060">
                  <c:v>3628.0</c:v>
                </c:pt>
                <c:pt idx="1061">
                  <c:v>3628.616</c:v>
                </c:pt>
                <c:pt idx="1062">
                  <c:v>3629.0</c:v>
                </c:pt>
                <c:pt idx="1063">
                  <c:v>3629.172</c:v>
                </c:pt>
                <c:pt idx="1064">
                  <c:v>3629.5</c:v>
                </c:pt>
                <c:pt idx="1065">
                  <c:v>3629.652</c:v>
                </c:pt>
                <c:pt idx="1066">
                  <c:v>3630.0</c:v>
                </c:pt>
                <c:pt idx="1067">
                  <c:v>3631.0</c:v>
                </c:pt>
                <c:pt idx="1068">
                  <c:v>3631.1</c:v>
                </c:pt>
                <c:pt idx="1069">
                  <c:v>3631.392</c:v>
                </c:pt>
                <c:pt idx="1070">
                  <c:v>3632.0</c:v>
                </c:pt>
                <c:pt idx="1071">
                  <c:v>3633.0</c:v>
                </c:pt>
                <c:pt idx="1072">
                  <c:v>3634.0</c:v>
                </c:pt>
                <c:pt idx="1073">
                  <c:v>3635.0</c:v>
                </c:pt>
                <c:pt idx="1074">
                  <c:v>3636.0</c:v>
                </c:pt>
                <c:pt idx="1075">
                  <c:v>3637.0</c:v>
                </c:pt>
                <c:pt idx="1076">
                  <c:v>3637.364</c:v>
                </c:pt>
                <c:pt idx="1077">
                  <c:v>3638.0</c:v>
                </c:pt>
                <c:pt idx="1078">
                  <c:v>3639.0</c:v>
                </c:pt>
                <c:pt idx="1079">
                  <c:v>3640.0</c:v>
                </c:pt>
                <c:pt idx="1080">
                  <c:v>3641.0</c:v>
                </c:pt>
                <c:pt idx="1081">
                  <c:v>3641.86</c:v>
                </c:pt>
                <c:pt idx="1082">
                  <c:v>3642.0</c:v>
                </c:pt>
                <c:pt idx="1083">
                  <c:v>3643.0</c:v>
                </c:pt>
                <c:pt idx="1084">
                  <c:v>3644.0</c:v>
                </c:pt>
                <c:pt idx="1085">
                  <c:v>3645.0</c:v>
                </c:pt>
                <c:pt idx="1086">
                  <c:v>3646.0</c:v>
                </c:pt>
                <c:pt idx="1087">
                  <c:v>3647.0</c:v>
                </c:pt>
                <c:pt idx="1088">
                  <c:v>3648.0</c:v>
                </c:pt>
                <c:pt idx="1089">
                  <c:v>3649.0</c:v>
                </c:pt>
                <c:pt idx="1090">
                  <c:v>3650.0</c:v>
                </c:pt>
                <c:pt idx="1091">
                  <c:v>3650.436</c:v>
                </c:pt>
                <c:pt idx="1092">
                  <c:v>3651.0</c:v>
                </c:pt>
                <c:pt idx="1093">
                  <c:v>3651.312</c:v>
                </c:pt>
                <c:pt idx="1094">
                  <c:v>3652.0</c:v>
                </c:pt>
                <c:pt idx="1095">
                  <c:v>3652.832</c:v>
                </c:pt>
                <c:pt idx="1096">
                  <c:v>3653.0</c:v>
                </c:pt>
                <c:pt idx="1097">
                  <c:v>3653.196</c:v>
                </c:pt>
                <c:pt idx="1098">
                  <c:v>3654.0</c:v>
                </c:pt>
                <c:pt idx="1099">
                  <c:v>3654.38</c:v>
                </c:pt>
                <c:pt idx="1100">
                  <c:v>3654.7</c:v>
                </c:pt>
                <c:pt idx="1101">
                  <c:v>3655.0</c:v>
                </c:pt>
                <c:pt idx="1102">
                  <c:v>3656.0</c:v>
                </c:pt>
                <c:pt idx="1103">
                  <c:v>3657.0</c:v>
                </c:pt>
                <c:pt idx="1104">
                  <c:v>3657.504</c:v>
                </c:pt>
                <c:pt idx="1105">
                  <c:v>3658.0</c:v>
                </c:pt>
                <c:pt idx="1106">
                  <c:v>3658.028</c:v>
                </c:pt>
                <c:pt idx="1107">
                  <c:v>3659.0</c:v>
                </c:pt>
                <c:pt idx="1108">
                  <c:v>3660.0</c:v>
                </c:pt>
                <c:pt idx="1109">
                  <c:v>3661.0</c:v>
                </c:pt>
                <c:pt idx="1110">
                  <c:v>3661.62</c:v>
                </c:pt>
                <c:pt idx="1111">
                  <c:v>3662.0</c:v>
                </c:pt>
                <c:pt idx="1112">
                  <c:v>3663.0</c:v>
                </c:pt>
                <c:pt idx="1113">
                  <c:v>3664.0</c:v>
                </c:pt>
                <c:pt idx="1114">
                  <c:v>3665.0</c:v>
                </c:pt>
                <c:pt idx="1115">
                  <c:v>3665.672</c:v>
                </c:pt>
                <c:pt idx="1116">
                  <c:v>3666.0</c:v>
                </c:pt>
                <c:pt idx="1117">
                  <c:v>3667.0</c:v>
                </c:pt>
                <c:pt idx="1118">
                  <c:v>3668.0</c:v>
                </c:pt>
                <c:pt idx="1119">
                  <c:v>3669.0</c:v>
                </c:pt>
                <c:pt idx="1120">
                  <c:v>3669.4</c:v>
                </c:pt>
                <c:pt idx="1121">
                  <c:v>3670.0</c:v>
                </c:pt>
                <c:pt idx="1122">
                  <c:v>3670.344</c:v>
                </c:pt>
                <c:pt idx="1123">
                  <c:v>3670.54</c:v>
                </c:pt>
                <c:pt idx="1124">
                  <c:v>3670.644</c:v>
                </c:pt>
                <c:pt idx="1125">
                  <c:v>3671.0</c:v>
                </c:pt>
                <c:pt idx="1126">
                  <c:v>3672.0</c:v>
                </c:pt>
                <c:pt idx="1127">
                  <c:v>3673.0</c:v>
                </c:pt>
                <c:pt idx="1128">
                  <c:v>3674.0</c:v>
                </c:pt>
                <c:pt idx="1129">
                  <c:v>3675.0</c:v>
                </c:pt>
                <c:pt idx="1130">
                  <c:v>3675.556</c:v>
                </c:pt>
                <c:pt idx="1131">
                  <c:v>3675.98</c:v>
                </c:pt>
                <c:pt idx="1132">
                  <c:v>3676.0</c:v>
                </c:pt>
                <c:pt idx="1133">
                  <c:v>3677.0</c:v>
                </c:pt>
                <c:pt idx="1134">
                  <c:v>3678.0</c:v>
                </c:pt>
                <c:pt idx="1135">
                  <c:v>3678.508</c:v>
                </c:pt>
                <c:pt idx="1136">
                  <c:v>3679.0</c:v>
                </c:pt>
                <c:pt idx="1137">
                  <c:v>3679.4</c:v>
                </c:pt>
                <c:pt idx="1138">
                  <c:v>3679.78</c:v>
                </c:pt>
                <c:pt idx="1139">
                  <c:v>3680.0</c:v>
                </c:pt>
                <c:pt idx="1140">
                  <c:v>3680.608</c:v>
                </c:pt>
                <c:pt idx="1141">
                  <c:v>3680.7</c:v>
                </c:pt>
                <c:pt idx="1142">
                  <c:v>3681.0</c:v>
                </c:pt>
                <c:pt idx="1143">
                  <c:v>3682.0</c:v>
                </c:pt>
                <c:pt idx="1144">
                  <c:v>3682.116</c:v>
                </c:pt>
                <c:pt idx="1145">
                  <c:v>3683.0</c:v>
                </c:pt>
                <c:pt idx="1146">
                  <c:v>3684.0</c:v>
                </c:pt>
                <c:pt idx="1147">
                  <c:v>3685.0</c:v>
                </c:pt>
                <c:pt idx="1148">
                  <c:v>3685.944</c:v>
                </c:pt>
                <c:pt idx="1149">
                  <c:v>3686.0</c:v>
                </c:pt>
                <c:pt idx="1150">
                  <c:v>3686.176</c:v>
                </c:pt>
                <c:pt idx="1151">
                  <c:v>3687.0</c:v>
                </c:pt>
                <c:pt idx="1152">
                  <c:v>3687.04</c:v>
                </c:pt>
                <c:pt idx="1153">
                  <c:v>3688.0</c:v>
                </c:pt>
                <c:pt idx="1154">
                  <c:v>3688.948</c:v>
                </c:pt>
                <c:pt idx="1155">
                  <c:v>3689.0</c:v>
                </c:pt>
                <c:pt idx="1156">
                  <c:v>3690.0</c:v>
                </c:pt>
                <c:pt idx="1157">
                  <c:v>3690.856</c:v>
                </c:pt>
                <c:pt idx="1158">
                  <c:v>3691.0</c:v>
                </c:pt>
                <c:pt idx="1159">
                  <c:v>3691.244</c:v>
                </c:pt>
                <c:pt idx="1160">
                  <c:v>3691.576</c:v>
                </c:pt>
                <c:pt idx="1161">
                  <c:v>3692.0</c:v>
                </c:pt>
                <c:pt idx="1162">
                  <c:v>3693.0</c:v>
                </c:pt>
                <c:pt idx="1163">
                  <c:v>3694.0</c:v>
                </c:pt>
                <c:pt idx="1164">
                  <c:v>3695.0</c:v>
                </c:pt>
                <c:pt idx="1165">
                  <c:v>3696.0</c:v>
                </c:pt>
                <c:pt idx="1166">
                  <c:v>3697.0</c:v>
                </c:pt>
                <c:pt idx="1167">
                  <c:v>3698.0</c:v>
                </c:pt>
                <c:pt idx="1168">
                  <c:v>3699.0</c:v>
                </c:pt>
                <c:pt idx="1169">
                  <c:v>3699.8</c:v>
                </c:pt>
                <c:pt idx="1170">
                  <c:v>3700.0</c:v>
                </c:pt>
                <c:pt idx="1171">
                  <c:v>3700.872</c:v>
                </c:pt>
                <c:pt idx="1172">
                  <c:v>3701.0</c:v>
                </c:pt>
                <c:pt idx="1173">
                  <c:v>3702.0</c:v>
                </c:pt>
                <c:pt idx="1174">
                  <c:v>3702.188</c:v>
                </c:pt>
                <c:pt idx="1175">
                  <c:v>3702.568</c:v>
                </c:pt>
                <c:pt idx="1176">
                  <c:v>3703.0</c:v>
                </c:pt>
                <c:pt idx="1177">
                  <c:v>3703.492</c:v>
                </c:pt>
                <c:pt idx="1178">
                  <c:v>3704.0</c:v>
                </c:pt>
                <c:pt idx="1179">
                  <c:v>3704.56</c:v>
                </c:pt>
                <c:pt idx="1180">
                  <c:v>3704.836</c:v>
                </c:pt>
                <c:pt idx="1181">
                  <c:v>3705.0</c:v>
                </c:pt>
                <c:pt idx="1182">
                  <c:v>3705.7</c:v>
                </c:pt>
                <c:pt idx="1183">
                  <c:v>3705.872</c:v>
                </c:pt>
                <c:pt idx="1184">
                  <c:v>3706.0</c:v>
                </c:pt>
                <c:pt idx="1185">
                  <c:v>3706.068</c:v>
                </c:pt>
                <c:pt idx="1186">
                  <c:v>3707.0</c:v>
                </c:pt>
                <c:pt idx="1187">
                  <c:v>3707.68</c:v>
                </c:pt>
                <c:pt idx="1188">
                  <c:v>3708.0</c:v>
                </c:pt>
                <c:pt idx="1189">
                  <c:v>3709.0</c:v>
                </c:pt>
                <c:pt idx="1190">
                  <c:v>3710.0</c:v>
                </c:pt>
                <c:pt idx="1191">
                  <c:v>3711.0</c:v>
                </c:pt>
                <c:pt idx="1192">
                  <c:v>3711.32</c:v>
                </c:pt>
                <c:pt idx="1193">
                  <c:v>3712.0</c:v>
                </c:pt>
                <c:pt idx="1194">
                  <c:v>3713.0</c:v>
                </c:pt>
                <c:pt idx="1195">
                  <c:v>3714.0</c:v>
                </c:pt>
                <c:pt idx="1196">
                  <c:v>3714.792</c:v>
                </c:pt>
                <c:pt idx="1197">
                  <c:v>3715.0</c:v>
                </c:pt>
                <c:pt idx="1198">
                  <c:v>3715.272</c:v>
                </c:pt>
                <c:pt idx="1199">
                  <c:v>3715.888</c:v>
                </c:pt>
                <c:pt idx="1200">
                  <c:v>3716.0</c:v>
                </c:pt>
                <c:pt idx="1201">
                  <c:v>3717.0</c:v>
                </c:pt>
                <c:pt idx="1202">
                  <c:v>3717.72</c:v>
                </c:pt>
                <c:pt idx="1203">
                  <c:v>3718.0</c:v>
                </c:pt>
                <c:pt idx="1204">
                  <c:v>3719.0</c:v>
                </c:pt>
                <c:pt idx="1205">
                  <c:v>3719.9</c:v>
                </c:pt>
                <c:pt idx="1206">
                  <c:v>3719.924</c:v>
                </c:pt>
                <c:pt idx="1207">
                  <c:v>3720.0</c:v>
                </c:pt>
                <c:pt idx="1208">
                  <c:v>3721.0</c:v>
                </c:pt>
                <c:pt idx="1209">
                  <c:v>3722.0</c:v>
                </c:pt>
                <c:pt idx="1210">
                  <c:v>3723.0</c:v>
                </c:pt>
                <c:pt idx="1211">
                  <c:v>3724.0</c:v>
                </c:pt>
                <c:pt idx="1212">
                  <c:v>3724.2</c:v>
                </c:pt>
                <c:pt idx="1213">
                  <c:v>3725.0</c:v>
                </c:pt>
                <c:pt idx="1214">
                  <c:v>3726.0</c:v>
                </c:pt>
                <c:pt idx="1215">
                  <c:v>3727.0</c:v>
                </c:pt>
                <c:pt idx="1216">
                  <c:v>3727.008</c:v>
                </c:pt>
                <c:pt idx="1217">
                  <c:v>3727.444</c:v>
                </c:pt>
                <c:pt idx="1218">
                  <c:v>3728.0</c:v>
                </c:pt>
                <c:pt idx="1219">
                  <c:v>3729.0</c:v>
                </c:pt>
                <c:pt idx="1220">
                  <c:v>3729.152</c:v>
                </c:pt>
                <c:pt idx="1221">
                  <c:v>3730.0</c:v>
                </c:pt>
                <c:pt idx="1222">
                  <c:v>3731.0</c:v>
                </c:pt>
                <c:pt idx="1223">
                  <c:v>3732.0</c:v>
                </c:pt>
                <c:pt idx="1224">
                  <c:v>3732.52</c:v>
                </c:pt>
                <c:pt idx="1225">
                  <c:v>3733.0</c:v>
                </c:pt>
                <c:pt idx="1226">
                  <c:v>3733.344</c:v>
                </c:pt>
                <c:pt idx="1227">
                  <c:v>3733.372</c:v>
                </c:pt>
                <c:pt idx="1228">
                  <c:v>3734.0</c:v>
                </c:pt>
                <c:pt idx="1229">
                  <c:v>3735.0</c:v>
                </c:pt>
                <c:pt idx="1230">
                  <c:v>3735.188</c:v>
                </c:pt>
                <c:pt idx="1231">
                  <c:v>3735.416</c:v>
                </c:pt>
                <c:pt idx="1232">
                  <c:v>3735.768</c:v>
                </c:pt>
                <c:pt idx="1233">
                  <c:v>3736.0</c:v>
                </c:pt>
                <c:pt idx="1234">
                  <c:v>3736.2</c:v>
                </c:pt>
                <c:pt idx="1235">
                  <c:v>3737.0</c:v>
                </c:pt>
                <c:pt idx="1236">
                  <c:v>3738.0</c:v>
                </c:pt>
                <c:pt idx="1237">
                  <c:v>3739.0</c:v>
                </c:pt>
                <c:pt idx="1238">
                  <c:v>3740.0</c:v>
                </c:pt>
                <c:pt idx="1239">
                  <c:v>3740.608</c:v>
                </c:pt>
                <c:pt idx="1240">
                  <c:v>3741.0</c:v>
                </c:pt>
                <c:pt idx="1241">
                  <c:v>3741.716</c:v>
                </c:pt>
                <c:pt idx="1242">
                  <c:v>3742.0</c:v>
                </c:pt>
                <c:pt idx="1243">
                  <c:v>3743.0</c:v>
                </c:pt>
                <c:pt idx="1244">
                  <c:v>3744.0</c:v>
                </c:pt>
                <c:pt idx="1245">
                  <c:v>3745.0</c:v>
                </c:pt>
                <c:pt idx="1246">
                  <c:v>3746.0</c:v>
                </c:pt>
                <c:pt idx="1247">
                  <c:v>3746.956</c:v>
                </c:pt>
                <c:pt idx="1248">
                  <c:v>3747.0</c:v>
                </c:pt>
                <c:pt idx="1249">
                  <c:v>3748.0</c:v>
                </c:pt>
                <c:pt idx="1250">
                  <c:v>3748.6</c:v>
                </c:pt>
                <c:pt idx="1251">
                  <c:v>3749.0</c:v>
                </c:pt>
                <c:pt idx="1252">
                  <c:v>3749.496</c:v>
                </c:pt>
                <c:pt idx="1253">
                  <c:v>3750.0</c:v>
                </c:pt>
                <c:pt idx="1254">
                  <c:v>3750.508</c:v>
                </c:pt>
                <c:pt idx="1255">
                  <c:v>3750.916</c:v>
                </c:pt>
                <c:pt idx="1256">
                  <c:v>3751.0</c:v>
                </c:pt>
                <c:pt idx="1257">
                  <c:v>3752.0</c:v>
                </c:pt>
                <c:pt idx="1258">
                  <c:v>3752.08</c:v>
                </c:pt>
                <c:pt idx="1259">
                  <c:v>3752.608</c:v>
                </c:pt>
                <c:pt idx="1260">
                  <c:v>3753.0</c:v>
                </c:pt>
                <c:pt idx="1261">
                  <c:v>3753.8</c:v>
                </c:pt>
                <c:pt idx="1262">
                  <c:v>3754.0</c:v>
                </c:pt>
                <c:pt idx="1263">
                  <c:v>3755.0</c:v>
                </c:pt>
                <c:pt idx="1264">
                  <c:v>3756.0</c:v>
                </c:pt>
                <c:pt idx="1265">
                  <c:v>3756.792</c:v>
                </c:pt>
                <c:pt idx="1266">
                  <c:v>3757.0</c:v>
                </c:pt>
                <c:pt idx="1267">
                  <c:v>3757.308</c:v>
                </c:pt>
                <c:pt idx="1268">
                  <c:v>3757.9</c:v>
                </c:pt>
                <c:pt idx="1269">
                  <c:v>3758.0</c:v>
                </c:pt>
                <c:pt idx="1270">
                  <c:v>3759.0</c:v>
                </c:pt>
                <c:pt idx="1271">
                  <c:v>3760.0</c:v>
                </c:pt>
                <c:pt idx="1272">
                  <c:v>3760.468</c:v>
                </c:pt>
                <c:pt idx="1273">
                  <c:v>3760.912</c:v>
                </c:pt>
                <c:pt idx="1274">
                  <c:v>3760.988</c:v>
                </c:pt>
                <c:pt idx="1275">
                  <c:v>3761.0</c:v>
                </c:pt>
                <c:pt idx="1276">
                  <c:v>3761.188</c:v>
                </c:pt>
                <c:pt idx="1277">
                  <c:v>3762.0</c:v>
                </c:pt>
                <c:pt idx="1278">
                  <c:v>3762.1</c:v>
                </c:pt>
                <c:pt idx="1279">
                  <c:v>3762.252</c:v>
                </c:pt>
                <c:pt idx="1280">
                  <c:v>3763.0</c:v>
                </c:pt>
                <c:pt idx="1281">
                  <c:v>3764.0</c:v>
                </c:pt>
                <c:pt idx="1282">
                  <c:v>3764.18</c:v>
                </c:pt>
                <c:pt idx="1283">
                  <c:v>3765.0</c:v>
                </c:pt>
                <c:pt idx="1284">
                  <c:v>3766.0</c:v>
                </c:pt>
                <c:pt idx="1285">
                  <c:v>3766.38</c:v>
                </c:pt>
                <c:pt idx="1286">
                  <c:v>3766.8</c:v>
                </c:pt>
                <c:pt idx="1287">
                  <c:v>3767.0</c:v>
                </c:pt>
                <c:pt idx="1288">
                  <c:v>3768.0</c:v>
                </c:pt>
                <c:pt idx="1289">
                  <c:v>3769.0</c:v>
                </c:pt>
                <c:pt idx="1290">
                  <c:v>3770.0</c:v>
                </c:pt>
                <c:pt idx="1291">
                  <c:v>3771.0</c:v>
                </c:pt>
                <c:pt idx="1292">
                  <c:v>3772.0</c:v>
                </c:pt>
                <c:pt idx="1293">
                  <c:v>3772.016</c:v>
                </c:pt>
                <c:pt idx="1294">
                  <c:v>3773.0</c:v>
                </c:pt>
                <c:pt idx="1295">
                  <c:v>3773.536</c:v>
                </c:pt>
                <c:pt idx="1296">
                  <c:v>3774.0</c:v>
                </c:pt>
                <c:pt idx="1297">
                  <c:v>3774.56</c:v>
                </c:pt>
                <c:pt idx="1298">
                  <c:v>3775.0</c:v>
                </c:pt>
                <c:pt idx="1299">
                  <c:v>3775.768</c:v>
                </c:pt>
                <c:pt idx="1300">
                  <c:v>3776.0</c:v>
                </c:pt>
                <c:pt idx="1301">
                  <c:v>3776.288</c:v>
                </c:pt>
                <c:pt idx="1302">
                  <c:v>3777.0</c:v>
                </c:pt>
                <c:pt idx="1303">
                  <c:v>3777.08</c:v>
                </c:pt>
                <c:pt idx="1304">
                  <c:v>3777.4</c:v>
                </c:pt>
                <c:pt idx="1305">
                  <c:v>3778.0</c:v>
                </c:pt>
                <c:pt idx="1306">
                  <c:v>3778.088</c:v>
                </c:pt>
                <c:pt idx="1307">
                  <c:v>3779.0</c:v>
                </c:pt>
                <c:pt idx="1308">
                  <c:v>3779.464</c:v>
                </c:pt>
                <c:pt idx="1309">
                  <c:v>3779.88</c:v>
                </c:pt>
                <c:pt idx="1310">
                  <c:v>3780.0</c:v>
                </c:pt>
                <c:pt idx="1311">
                  <c:v>3781.0</c:v>
                </c:pt>
                <c:pt idx="1312">
                  <c:v>3781.584</c:v>
                </c:pt>
                <c:pt idx="1313">
                  <c:v>3782.0</c:v>
                </c:pt>
                <c:pt idx="1314">
                  <c:v>3783.0</c:v>
                </c:pt>
                <c:pt idx="1315">
                  <c:v>3784.0</c:v>
                </c:pt>
                <c:pt idx="1316">
                  <c:v>3785.0</c:v>
                </c:pt>
                <c:pt idx="1317">
                  <c:v>3786.0</c:v>
                </c:pt>
                <c:pt idx="1318">
                  <c:v>3786.7</c:v>
                </c:pt>
                <c:pt idx="1319">
                  <c:v>3787.0</c:v>
                </c:pt>
                <c:pt idx="1320">
                  <c:v>3787.596</c:v>
                </c:pt>
                <c:pt idx="1321">
                  <c:v>3788.0</c:v>
                </c:pt>
                <c:pt idx="1322">
                  <c:v>3788.94</c:v>
                </c:pt>
                <c:pt idx="1323">
                  <c:v>3789.0</c:v>
                </c:pt>
                <c:pt idx="1324">
                  <c:v>3789.908</c:v>
                </c:pt>
                <c:pt idx="1325">
                  <c:v>3790.0</c:v>
                </c:pt>
                <c:pt idx="1326">
                  <c:v>3790.316</c:v>
                </c:pt>
                <c:pt idx="1327">
                  <c:v>3791.0</c:v>
                </c:pt>
                <c:pt idx="1328">
                  <c:v>3791.304</c:v>
                </c:pt>
                <c:pt idx="1329">
                  <c:v>3792.0</c:v>
                </c:pt>
                <c:pt idx="1330">
                  <c:v>3792.492</c:v>
                </c:pt>
                <c:pt idx="1331">
                  <c:v>3793.0</c:v>
                </c:pt>
                <c:pt idx="1332">
                  <c:v>3793.344</c:v>
                </c:pt>
                <c:pt idx="1333">
                  <c:v>3794.0</c:v>
                </c:pt>
                <c:pt idx="1334">
                  <c:v>3794.172</c:v>
                </c:pt>
                <c:pt idx="1335">
                  <c:v>3795.0</c:v>
                </c:pt>
                <c:pt idx="1336">
                  <c:v>3796.0</c:v>
                </c:pt>
                <c:pt idx="1337">
                  <c:v>3797.0</c:v>
                </c:pt>
                <c:pt idx="1338">
                  <c:v>3798.0</c:v>
                </c:pt>
                <c:pt idx="1339">
                  <c:v>3799.0</c:v>
                </c:pt>
                <c:pt idx="1340">
                  <c:v>3800.0</c:v>
                </c:pt>
                <c:pt idx="1341">
                  <c:v>3800.976</c:v>
                </c:pt>
                <c:pt idx="1342">
                  <c:v>3801.0</c:v>
                </c:pt>
                <c:pt idx="1343">
                  <c:v>3801.6</c:v>
                </c:pt>
                <c:pt idx="1344">
                  <c:v>3802.0</c:v>
                </c:pt>
                <c:pt idx="1345">
                  <c:v>3803.0</c:v>
                </c:pt>
                <c:pt idx="1346">
                  <c:v>3803.336</c:v>
                </c:pt>
                <c:pt idx="1347">
                  <c:v>3803.956</c:v>
                </c:pt>
                <c:pt idx="1348">
                  <c:v>3804.0</c:v>
                </c:pt>
                <c:pt idx="1349">
                  <c:v>3805.0</c:v>
                </c:pt>
                <c:pt idx="1350">
                  <c:v>3805.968</c:v>
                </c:pt>
                <c:pt idx="1351">
                  <c:v>3806.0</c:v>
                </c:pt>
                <c:pt idx="1352">
                  <c:v>3807.0</c:v>
                </c:pt>
                <c:pt idx="1353">
                  <c:v>3808.0</c:v>
                </c:pt>
                <c:pt idx="1354">
                  <c:v>3808.44</c:v>
                </c:pt>
                <c:pt idx="1355">
                  <c:v>3808.46</c:v>
                </c:pt>
                <c:pt idx="1356">
                  <c:v>3809.0</c:v>
                </c:pt>
                <c:pt idx="1357">
                  <c:v>3810.0</c:v>
                </c:pt>
                <c:pt idx="1358">
                  <c:v>3810.148</c:v>
                </c:pt>
                <c:pt idx="1359">
                  <c:v>3811.0</c:v>
                </c:pt>
                <c:pt idx="1360">
                  <c:v>3812.0</c:v>
                </c:pt>
                <c:pt idx="1361">
                  <c:v>3813.0</c:v>
                </c:pt>
                <c:pt idx="1362">
                  <c:v>3814.0</c:v>
                </c:pt>
                <c:pt idx="1363">
                  <c:v>3815.0</c:v>
                </c:pt>
                <c:pt idx="1364">
                  <c:v>3815.888</c:v>
                </c:pt>
                <c:pt idx="1365">
                  <c:v>3816.0</c:v>
                </c:pt>
                <c:pt idx="1366">
                  <c:v>3817.0</c:v>
                </c:pt>
                <c:pt idx="1367">
                  <c:v>3818.0</c:v>
                </c:pt>
                <c:pt idx="1368">
                  <c:v>3818.624</c:v>
                </c:pt>
                <c:pt idx="1369">
                  <c:v>3818.672</c:v>
                </c:pt>
                <c:pt idx="1370">
                  <c:v>3819.0</c:v>
                </c:pt>
                <c:pt idx="1371">
                  <c:v>3819.568</c:v>
                </c:pt>
                <c:pt idx="1372">
                  <c:v>3819.732</c:v>
                </c:pt>
                <c:pt idx="1373">
                  <c:v>3820.0</c:v>
                </c:pt>
                <c:pt idx="1374">
                  <c:v>3820.04</c:v>
                </c:pt>
                <c:pt idx="1375">
                  <c:v>3820.968</c:v>
                </c:pt>
                <c:pt idx="1376">
                  <c:v>3821.0</c:v>
                </c:pt>
                <c:pt idx="1377">
                  <c:v>3821.7</c:v>
                </c:pt>
                <c:pt idx="1378">
                  <c:v>3822.0</c:v>
                </c:pt>
                <c:pt idx="1379">
                  <c:v>3822.072</c:v>
                </c:pt>
                <c:pt idx="1380">
                  <c:v>3822.852</c:v>
                </c:pt>
                <c:pt idx="1381">
                  <c:v>3823.0</c:v>
                </c:pt>
                <c:pt idx="1382">
                  <c:v>3824.0</c:v>
                </c:pt>
                <c:pt idx="1383">
                  <c:v>3825.0</c:v>
                </c:pt>
                <c:pt idx="1384">
                  <c:v>3826.0</c:v>
                </c:pt>
                <c:pt idx="1385">
                  <c:v>3827.0</c:v>
                </c:pt>
                <c:pt idx="1386">
                  <c:v>3828.0</c:v>
                </c:pt>
                <c:pt idx="1387">
                  <c:v>3829.0</c:v>
                </c:pt>
                <c:pt idx="1388">
                  <c:v>3830.0</c:v>
                </c:pt>
                <c:pt idx="1389">
                  <c:v>3830.94</c:v>
                </c:pt>
                <c:pt idx="1390">
                  <c:v>3831.0</c:v>
                </c:pt>
                <c:pt idx="1391">
                  <c:v>3832.0</c:v>
                </c:pt>
                <c:pt idx="1392">
                  <c:v>3833.0</c:v>
                </c:pt>
                <c:pt idx="1393">
                  <c:v>3833.4</c:v>
                </c:pt>
                <c:pt idx="1394">
                  <c:v>3834.0</c:v>
                </c:pt>
                <c:pt idx="1395">
                  <c:v>3835.0</c:v>
                </c:pt>
                <c:pt idx="1396">
                  <c:v>3835.976</c:v>
                </c:pt>
                <c:pt idx="1397">
                  <c:v>3836.0</c:v>
                </c:pt>
                <c:pt idx="1398">
                  <c:v>3837.0</c:v>
                </c:pt>
                <c:pt idx="1399">
                  <c:v>3837.764</c:v>
                </c:pt>
                <c:pt idx="1400">
                  <c:v>3837.84</c:v>
                </c:pt>
                <c:pt idx="1401">
                  <c:v>3838.0</c:v>
                </c:pt>
                <c:pt idx="1402">
                  <c:v>3839.0</c:v>
                </c:pt>
                <c:pt idx="1403">
                  <c:v>3839.544</c:v>
                </c:pt>
                <c:pt idx="1404">
                  <c:v>3840.0</c:v>
                </c:pt>
                <c:pt idx="1405">
                  <c:v>3840.184</c:v>
                </c:pt>
                <c:pt idx="1406">
                  <c:v>3840.496</c:v>
                </c:pt>
                <c:pt idx="1407">
                  <c:v>3841.0</c:v>
                </c:pt>
                <c:pt idx="1408">
                  <c:v>3842.0</c:v>
                </c:pt>
                <c:pt idx="1409">
                  <c:v>3842.468</c:v>
                </c:pt>
                <c:pt idx="1410">
                  <c:v>3842.92</c:v>
                </c:pt>
                <c:pt idx="1411">
                  <c:v>3843.0</c:v>
                </c:pt>
                <c:pt idx="1412">
                  <c:v>3844.0</c:v>
                </c:pt>
                <c:pt idx="1413">
                  <c:v>3844.112</c:v>
                </c:pt>
                <c:pt idx="1414">
                  <c:v>3845.0</c:v>
                </c:pt>
                <c:pt idx="1415">
                  <c:v>3845.128</c:v>
                </c:pt>
                <c:pt idx="1416">
                  <c:v>3845.836</c:v>
                </c:pt>
                <c:pt idx="1417">
                  <c:v>3846.0</c:v>
                </c:pt>
                <c:pt idx="1418">
                  <c:v>3847.0</c:v>
                </c:pt>
                <c:pt idx="1419">
                  <c:v>3847.336</c:v>
                </c:pt>
                <c:pt idx="1420">
                  <c:v>3847.936</c:v>
                </c:pt>
                <c:pt idx="1421">
                  <c:v>3848.0</c:v>
                </c:pt>
                <c:pt idx="1422">
                  <c:v>3848.384</c:v>
                </c:pt>
                <c:pt idx="1423">
                  <c:v>3849.0</c:v>
                </c:pt>
                <c:pt idx="1424">
                  <c:v>3849.332</c:v>
                </c:pt>
                <c:pt idx="1425">
                  <c:v>3850.0</c:v>
                </c:pt>
                <c:pt idx="1426">
                  <c:v>3850.896</c:v>
                </c:pt>
                <c:pt idx="1427">
                  <c:v>3851.0</c:v>
                </c:pt>
                <c:pt idx="1428">
                  <c:v>3852.0</c:v>
                </c:pt>
                <c:pt idx="1429">
                  <c:v>3852.06</c:v>
                </c:pt>
                <c:pt idx="1430">
                  <c:v>3853.0</c:v>
                </c:pt>
                <c:pt idx="1431">
                  <c:v>3854.0</c:v>
                </c:pt>
                <c:pt idx="1432">
                  <c:v>3855.0</c:v>
                </c:pt>
                <c:pt idx="1433">
                  <c:v>3856.0</c:v>
                </c:pt>
                <c:pt idx="1434">
                  <c:v>3856.2</c:v>
                </c:pt>
                <c:pt idx="1435">
                  <c:v>3856.22</c:v>
                </c:pt>
                <c:pt idx="1436">
                  <c:v>3856.372</c:v>
                </c:pt>
                <c:pt idx="1437">
                  <c:v>3856.616</c:v>
                </c:pt>
                <c:pt idx="1438">
                  <c:v>3856.824</c:v>
                </c:pt>
                <c:pt idx="1439">
                  <c:v>3857.0</c:v>
                </c:pt>
                <c:pt idx="1440">
                  <c:v>3857.56</c:v>
                </c:pt>
                <c:pt idx="1441">
                  <c:v>3858.0</c:v>
                </c:pt>
                <c:pt idx="1442">
                  <c:v>3858.236</c:v>
                </c:pt>
                <c:pt idx="1443">
                  <c:v>3858.444</c:v>
                </c:pt>
                <c:pt idx="1444">
                  <c:v>3859.0</c:v>
                </c:pt>
                <c:pt idx="1445">
                  <c:v>3859.6</c:v>
                </c:pt>
                <c:pt idx="1446">
                  <c:v>3859.992</c:v>
                </c:pt>
                <c:pt idx="1447">
                  <c:v>3860.0</c:v>
                </c:pt>
                <c:pt idx="1448">
                  <c:v>3860.324</c:v>
                </c:pt>
                <c:pt idx="1449">
                  <c:v>3860.612</c:v>
                </c:pt>
                <c:pt idx="1450">
                  <c:v>3861.0</c:v>
                </c:pt>
                <c:pt idx="1451">
                  <c:v>3862.0</c:v>
                </c:pt>
                <c:pt idx="1452">
                  <c:v>3863.0</c:v>
                </c:pt>
                <c:pt idx="1453">
                  <c:v>3863.852</c:v>
                </c:pt>
                <c:pt idx="1454">
                  <c:v>3864.0</c:v>
                </c:pt>
                <c:pt idx="1455">
                  <c:v>3864.76</c:v>
                </c:pt>
                <c:pt idx="1456">
                  <c:v>3865.0</c:v>
                </c:pt>
                <c:pt idx="1457">
                  <c:v>3867.0</c:v>
                </c:pt>
                <c:pt idx="1458">
                  <c:v>3867.5</c:v>
                </c:pt>
                <c:pt idx="1459">
                  <c:v>3867.76</c:v>
                </c:pt>
                <c:pt idx="1460">
                  <c:v>3867.78</c:v>
                </c:pt>
                <c:pt idx="1461">
                  <c:v>3867.932</c:v>
                </c:pt>
                <c:pt idx="1462">
                  <c:v>3868.0</c:v>
                </c:pt>
                <c:pt idx="1463">
                  <c:v>3868.276</c:v>
                </c:pt>
                <c:pt idx="1464">
                  <c:v>3868.452</c:v>
                </c:pt>
                <c:pt idx="1465">
                  <c:v>3869.0</c:v>
                </c:pt>
                <c:pt idx="1466">
                  <c:v>3869.6</c:v>
                </c:pt>
                <c:pt idx="1467">
                  <c:v>3870.0</c:v>
                </c:pt>
                <c:pt idx="1468">
                  <c:v>3871.0</c:v>
                </c:pt>
                <c:pt idx="1469">
                  <c:v>3871.272</c:v>
                </c:pt>
                <c:pt idx="1470">
                  <c:v>3872.0</c:v>
                </c:pt>
                <c:pt idx="1471">
                  <c:v>3872.44</c:v>
                </c:pt>
                <c:pt idx="1472">
                  <c:v>3872.492</c:v>
                </c:pt>
                <c:pt idx="1473">
                  <c:v>3872.5</c:v>
                </c:pt>
                <c:pt idx="1474">
                  <c:v>3873.0</c:v>
                </c:pt>
                <c:pt idx="1475">
                  <c:v>3874.0</c:v>
                </c:pt>
                <c:pt idx="1476">
                  <c:v>3874.356</c:v>
                </c:pt>
                <c:pt idx="1477">
                  <c:v>3874.5</c:v>
                </c:pt>
                <c:pt idx="1478">
                  <c:v>3875.0</c:v>
                </c:pt>
                <c:pt idx="1479">
                  <c:v>3876.0</c:v>
                </c:pt>
                <c:pt idx="1480">
                  <c:v>3877.0</c:v>
                </c:pt>
                <c:pt idx="1481">
                  <c:v>3877.012</c:v>
                </c:pt>
                <c:pt idx="1482">
                  <c:v>3878.0</c:v>
                </c:pt>
                <c:pt idx="1483">
                  <c:v>3879.0</c:v>
                </c:pt>
                <c:pt idx="1484">
                  <c:v>3879.044</c:v>
                </c:pt>
                <c:pt idx="1485">
                  <c:v>3879.216</c:v>
                </c:pt>
                <c:pt idx="1486">
                  <c:v>3879.472</c:v>
                </c:pt>
                <c:pt idx="1487">
                  <c:v>3879.852</c:v>
                </c:pt>
                <c:pt idx="1488">
                  <c:v>3880.0</c:v>
                </c:pt>
                <c:pt idx="1489">
                  <c:v>3881.0</c:v>
                </c:pt>
                <c:pt idx="1490">
                  <c:v>3882.0</c:v>
                </c:pt>
                <c:pt idx="1491">
                  <c:v>3882.5</c:v>
                </c:pt>
                <c:pt idx="1492">
                  <c:v>3882.508</c:v>
                </c:pt>
                <c:pt idx="1493">
                  <c:v>3882.804</c:v>
                </c:pt>
                <c:pt idx="1494">
                  <c:v>3883.0</c:v>
                </c:pt>
                <c:pt idx="1495">
                  <c:v>3883.048</c:v>
                </c:pt>
                <c:pt idx="1496">
                  <c:v>3883.2</c:v>
                </c:pt>
                <c:pt idx="1497">
                  <c:v>3884.0</c:v>
                </c:pt>
                <c:pt idx="1498">
                  <c:v>3885.0</c:v>
                </c:pt>
                <c:pt idx="1499">
                  <c:v>3886.0</c:v>
                </c:pt>
                <c:pt idx="1500">
                  <c:v>3887.0</c:v>
                </c:pt>
                <c:pt idx="1501">
                  <c:v>3887.532</c:v>
                </c:pt>
                <c:pt idx="1502">
                  <c:v>3888.0</c:v>
                </c:pt>
                <c:pt idx="1503">
                  <c:v>3888.752</c:v>
                </c:pt>
                <c:pt idx="1504">
                  <c:v>3888.86</c:v>
                </c:pt>
                <c:pt idx="1505">
                  <c:v>3888.9</c:v>
                </c:pt>
                <c:pt idx="1506">
                  <c:v>3889.0</c:v>
                </c:pt>
                <c:pt idx="1507">
                  <c:v>3890.0</c:v>
                </c:pt>
                <c:pt idx="1508">
                  <c:v>3890.392</c:v>
                </c:pt>
                <c:pt idx="1509">
                  <c:v>3890.52</c:v>
                </c:pt>
                <c:pt idx="1510">
                  <c:v>3890.84</c:v>
                </c:pt>
                <c:pt idx="1511">
                  <c:v>3891.0</c:v>
                </c:pt>
                <c:pt idx="1512">
                  <c:v>3891.4</c:v>
                </c:pt>
                <c:pt idx="1513">
                  <c:v>3891.8</c:v>
                </c:pt>
                <c:pt idx="1514">
                  <c:v>3892.0</c:v>
                </c:pt>
                <c:pt idx="1515">
                  <c:v>3893.0</c:v>
                </c:pt>
                <c:pt idx="1516">
                  <c:v>3894.0</c:v>
                </c:pt>
                <c:pt idx="1517">
                  <c:v>3894.04</c:v>
                </c:pt>
                <c:pt idx="1518">
                  <c:v>3894.488</c:v>
                </c:pt>
                <c:pt idx="1519">
                  <c:v>3894.5</c:v>
                </c:pt>
                <c:pt idx="1520">
                  <c:v>3895.0</c:v>
                </c:pt>
                <c:pt idx="1521">
                  <c:v>3895.252</c:v>
                </c:pt>
                <c:pt idx="1522">
                  <c:v>3896.0</c:v>
                </c:pt>
                <c:pt idx="1523">
                  <c:v>3896.5</c:v>
                </c:pt>
                <c:pt idx="1524">
                  <c:v>3897.0</c:v>
                </c:pt>
                <c:pt idx="1525">
                  <c:v>3898.0</c:v>
                </c:pt>
                <c:pt idx="1526">
                  <c:v>3899.0</c:v>
                </c:pt>
                <c:pt idx="1527">
                  <c:v>3899.428</c:v>
                </c:pt>
                <c:pt idx="1528">
                  <c:v>3899.452</c:v>
                </c:pt>
                <c:pt idx="1529">
                  <c:v>3900.0</c:v>
                </c:pt>
                <c:pt idx="1530">
                  <c:v>3901.0</c:v>
                </c:pt>
                <c:pt idx="1531">
                  <c:v>3901.08</c:v>
                </c:pt>
                <c:pt idx="1532">
                  <c:v>3902.0</c:v>
                </c:pt>
                <c:pt idx="1533">
                  <c:v>3902.236</c:v>
                </c:pt>
                <c:pt idx="1534">
                  <c:v>3903.0</c:v>
                </c:pt>
                <c:pt idx="1535">
                  <c:v>3904.0</c:v>
                </c:pt>
                <c:pt idx="1536">
                  <c:v>3905.0</c:v>
                </c:pt>
                <c:pt idx="1537">
                  <c:v>3906.0</c:v>
                </c:pt>
                <c:pt idx="1538">
                  <c:v>3906.744</c:v>
                </c:pt>
                <c:pt idx="1539">
                  <c:v>3907.0</c:v>
                </c:pt>
                <c:pt idx="1540">
                  <c:v>3907.92</c:v>
                </c:pt>
                <c:pt idx="1541">
                  <c:v>3908.0</c:v>
                </c:pt>
                <c:pt idx="1542">
                  <c:v>3908.3</c:v>
                </c:pt>
                <c:pt idx="1543">
                  <c:v>3909.0</c:v>
                </c:pt>
                <c:pt idx="1544">
                  <c:v>3909.264</c:v>
                </c:pt>
                <c:pt idx="1545">
                  <c:v>3910.0</c:v>
                </c:pt>
                <c:pt idx="1546">
                  <c:v>3911.0</c:v>
                </c:pt>
                <c:pt idx="1547">
                  <c:v>3911.288</c:v>
                </c:pt>
                <c:pt idx="1548">
                  <c:v>3912.0</c:v>
                </c:pt>
                <c:pt idx="1549">
                  <c:v>3912.036</c:v>
                </c:pt>
                <c:pt idx="1550">
                  <c:v>3912.8</c:v>
                </c:pt>
                <c:pt idx="1551">
                  <c:v>3913.0</c:v>
                </c:pt>
                <c:pt idx="1552">
                  <c:v>3914.0</c:v>
                </c:pt>
                <c:pt idx="1553">
                  <c:v>3915.0</c:v>
                </c:pt>
                <c:pt idx="1554">
                  <c:v>3915.1</c:v>
                </c:pt>
                <c:pt idx="1555">
                  <c:v>3915.216</c:v>
                </c:pt>
                <c:pt idx="1556">
                  <c:v>3915.38</c:v>
                </c:pt>
                <c:pt idx="1557">
                  <c:v>3916.0</c:v>
                </c:pt>
                <c:pt idx="1558">
                  <c:v>3916.432</c:v>
                </c:pt>
                <c:pt idx="1559">
                  <c:v>3916.712</c:v>
                </c:pt>
                <c:pt idx="1560">
                  <c:v>3917.0</c:v>
                </c:pt>
                <c:pt idx="1561">
                  <c:v>3918.0</c:v>
                </c:pt>
                <c:pt idx="1562">
                  <c:v>3919.0</c:v>
                </c:pt>
                <c:pt idx="1563">
                  <c:v>3920.0</c:v>
                </c:pt>
                <c:pt idx="1564">
                  <c:v>3920.528</c:v>
                </c:pt>
                <c:pt idx="1565">
                  <c:v>3921.0</c:v>
                </c:pt>
                <c:pt idx="1566">
                  <c:v>3921.216</c:v>
                </c:pt>
                <c:pt idx="1567">
                  <c:v>3922.0</c:v>
                </c:pt>
                <c:pt idx="1568">
                  <c:v>3922.252</c:v>
                </c:pt>
                <c:pt idx="1569">
                  <c:v>3923.0</c:v>
                </c:pt>
                <c:pt idx="1570">
                  <c:v>3923.552</c:v>
                </c:pt>
                <c:pt idx="1571">
                  <c:v>3924.0</c:v>
                </c:pt>
                <c:pt idx="1572">
                  <c:v>3925.0</c:v>
                </c:pt>
                <c:pt idx="1573">
                  <c:v>3925.396</c:v>
                </c:pt>
                <c:pt idx="1574">
                  <c:v>3926.0</c:v>
                </c:pt>
                <c:pt idx="1575">
                  <c:v>3927.0</c:v>
                </c:pt>
                <c:pt idx="1576">
                  <c:v>3927.74</c:v>
                </c:pt>
                <c:pt idx="1577">
                  <c:v>3927.94</c:v>
                </c:pt>
                <c:pt idx="1578">
                  <c:v>3928.0</c:v>
                </c:pt>
                <c:pt idx="1579">
                  <c:v>3929.0</c:v>
                </c:pt>
                <c:pt idx="1580">
                  <c:v>3930.0</c:v>
                </c:pt>
                <c:pt idx="1581">
                  <c:v>3930.5</c:v>
                </c:pt>
                <c:pt idx="1582">
                  <c:v>3931.0</c:v>
                </c:pt>
                <c:pt idx="1583">
                  <c:v>3931.62</c:v>
                </c:pt>
                <c:pt idx="1584">
                  <c:v>3932.0</c:v>
                </c:pt>
                <c:pt idx="1585">
                  <c:v>3933.0</c:v>
                </c:pt>
                <c:pt idx="1586">
                  <c:v>3933.06</c:v>
                </c:pt>
                <c:pt idx="1587">
                  <c:v>3934.0</c:v>
                </c:pt>
                <c:pt idx="1588">
                  <c:v>3934.48</c:v>
                </c:pt>
                <c:pt idx="1589">
                  <c:v>3935.0</c:v>
                </c:pt>
                <c:pt idx="1590">
                  <c:v>3935.336</c:v>
                </c:pt>
                <c:pt idx="1591">
                  <c:v>3935.652</c:v>
                </c:pt>
                <c:pt idx="1592">
                  <c:v>3935.82</c:v>
                </c:pt>
                <c:pt idx="1593">
                  <c:v>3935.98</c:v>
                </c:pt>
                <c:pt idx="1594">
                  <c:v>3936.0</c:v>
                </c:pt>
                <c:pt idx="1595">
                  <c:v>3936.456</c:v>
                </c:pt>
                <c:pt idx="1596">
                  <c:v>3937.0</c:v>
                </c:pt>
                <c:pt idx="1597">
                  <c:v>3937.072</c:v>
                </c:pt>
                <c:pt idx="1598">
                  <c:v>3938.0</c:v>
                </c:pt>
                <c:pt idx="1599">
                  <c:v>3938.9</c:v>
                </c:pt>
                <c:pt idx="1600">
                  <c:v>3939.0</c:v>
                </c:pt>
                <c:pt idx="1601">
                  <c:v>3939.088</c:v>
                </c:pt>
                <c:pt idx="1602">
                  <c:v>3940.0</c:v>
                </c:pt>
                <c:pt idx="1603">
                  <c:v>3941.0</c:v>
                </c:pt>
                <c:pt idx="1604">
                  <c:v>3942.0</c:v>
                </c:pt>
                <c:pt idx="1605">
                  <c:v>3942.124</c:v>
                </c:pt>
                <c:pt idx="1606">
                  <c:v>3942.392</c:v>
                </c:pt>
                <c:pt idx="1607">
                  <c:v>3943.0</c:v>
                </c:pt>
                <c:pt idx="1608">
                  <c:v>3944.0</c:v>
                </c:pt>
                <c:pt idx="1609">
                  <c:v>3944.62</c:v>
                </c:pt>
                <c:pt idx="1610">
                  <c:v>3945.0</c:v>
                </c:pt>
                <c:pt idx="1611">
                  <c:v>3945.016</c:v>
                </c:pt>
                <c:pt idx="1612">
                  <c:v>3946.0</c:v>
                </c:pt>
                <c:pt idx="1613">
                  <c:v>3947.0</c:v>
                </c:pt>
                <c:pt idx="1614">
                  <c:v>3947.472</c:v>
                </c:pt>
                <c:pt idx="1615">
                  <c:v>3948.0</c:v>
                </c:pt>
                <c:pt idx="1616">
                  <c:v>3948.356</c:v>
                </c:pt>
                <c:pt idx="1617">
                  <c:v>3949.0</c:v>
                </c:pt>
                <c:pt idx="1618">
                  <c:v>3949.888</c:v>
                </c:pt>
                <c:pt idx="1619">
                  <c:v>3950.0</c:v>
                </c:pt>
                <c:pt idx="1620">
                  <c:v>3950.232</c:v>
                </c:pt>
                <c:pt idx="1621">
                  <c:v>3951.0</c:v>
                </c:pt>
                <c:pt idx="1622">
                  <c:v>3951.432</c:v>
                </c:pt>
                <c:pt idx="1623">
                  <c:v>3952.0</c:v>
                </c:pt>
                <c:pt idx="1624">
                  <c:v>3953.0</c:v>
                </c:pt>
                <c:pt idx="1625">
                  <c:v>3953.144</c:v>
                </c:pt>
                <c:pt idx="1626">
                  <c:v>3953.516</c:v>
                </c:pt>
                <c:pt idx="1627">
                  <c:v>3954.0</c:v>
                </c:pt>
                <c:pt idx="1628">
                  <c:v>3955.0</c:v>
                </c:pt>
                <c:pt idx="1629">
                  <c:v>3955.132</c:v>
                </c:pt>
                <c:pt idx="1630">
                  <c:v>3956.0</c:v>
                </c:pt>
                <c:pt idx="1631">
                  <c:v>3957.0</c:v>
                </c:pt>
                <c:pt idx="1632">
                  <c:v>3958.0</c:v>
                </c:pt>
                <c:pt idx="1633">
                  <c:v>3958.584</c:v>
                </c:pt>
                <c:pt idx="1634">
                  <c:v>3959.0</c:v>
                </c:pt>
                <c:pt idx="1635">
                  <c:v>3959.708</c:v>
                </c:pt>
                <c:pt idx="1636">
                  <c:v>3960.0</c:v>
                </c:pt>
                <c:pt idx="1637">
                  <c:v>3960.3</c:v>
                </c:pt>
                <c:pt idx="1638">
                  <c:v>3960.4</c:v>
                </c:pt>
                <c:pt idx="1639">
                  <c:v>3961.0</c:v>
                </c:pt>
                <c:pt idx="1640">
                  <c:v>3961.776</c:v>
                </c:pt>
                <c:pt idx="1641">
                  <c:v>3962.0</c:v>
                </c:pt>
                <c:pt idx="1642">
                  <c:v>3963.0</c:v>
                </c:pt>
                <c:pt idx="1643">
                  <c:v>3963.84</c:v>
                </c:pt>
                <c:pt idx="1644">
                  <c:v>3963.952</c:v>
                </c:pt>
                <c:pt idx="1645">
                  <c:v>3964.0</c:v>
                </c:pt>
                <c:pt idx="1646">
                  <c:v>3965.0</c:v>
                </c:pt>
                <c:pt idx="1647">
                  <c:v>3965.212</c:v>
                </c:pt>
                <c:pt idx="1648">
                  <c:v>3965.656</c:v>
                </c:pt>
                <c:pt idx="1649">
                  <c:v>3966.0</c:v>
                </c:pt>
                <c:pt idx="1650">
                  <c:v>3966.14</c:v>
                </c:pt>
                <c:pt idx="1651">
                  <c:v>3967.0</c:v>
                </c:pt>
                <c:pt idx="1652">
                  <c:v>3968.0</c:v>
                </c:pt>
                <c:pt idx="1653">
                  <c:v>3968.4</c:v>
                </c:pt>
                <c:pt idx="1654">
                  <c:v>3968.64</c:v>
                </c:pt>
                <c:pt idx="1655">
                  <c:v>3968.964</c:v>
                </c:pt>
                <c:pt idx="1656">
                  <c:v>3969.0</c:v>
                </c:pt>
                <c:pt idx="1657">
                  <c:v>3969.348</c:v>
                </c:pt>
                <c:pt idx="1658">
                  <c:v>3969.572</c:v>
                </c:pt>
                <c:pt idx="1659">
                  <c:v>3969.76</c:v>
                </c:pt>
                <c:pt idx="1660">
                  <c:v>3970.0</c:v>
                </c:pt>
                <c:pt idx="1661">
                  <c:v>3970.58</c:v>
                </c:pt>
                <c:pt idx="1662">
                  <c:v>3971.0</c:v>
                </c:pt>
                <c:pt idx="1663">
                  <c:v>3971.5</c:v>
                </c:pt>
                <c:pt idx="1664">
                  <c:v>3971.604</c:v>
                </c:pt>
                <c:pt idx="1665">
                  <c:v>3971.728</c:v>
                </c:pt>
                <c:pt idx="1666">
                  <c:v>3971.776</c:v>
                </c:pt>
                <c:pt idx="1667">
                  <c:v>3972.0</c:v>
                </c:pt>
                <c:pt idx="1668">
                  <c:v>3973.0</c:v>
                </c:pt>
                <c:pt idx="1669">
                  <c:v>3973.32</c:v>
                </c:pt>
                <c:pt idx="1670">
                  <c:v>3974.0</c:v>
                </c:pt>
                <c:pt idx="1671">
                  <c:v>3974.4</c:v>
                </c:pt>
                <c:pt idx="1672">
                  <c:v>3974.424</c:v>
                </c:pt>
                <c:pt idx="1673">
                  <c:v>3975.0</c:v>
                </c:pt>
                <c:pt idx="1674">
                  <c:v>3975.3</c:v>
                </c:pt>
                <c:pt idx="1675">
                  <c:v>3975.88</c:v>
                </c:pt>
                <c:pt idx="1676">
                  <c:v>3976.0</c:v>
                </c:pt>
                <c:pt idx="1677">
                  <c:v>3976.268</c:v>
                </c:pt>
                <c:pt idx="1678">
                  <c:v>3976.34</c:v>
                </c:pt>
                <c:pt idx="1679">
                  <c:v>3977.0</c:v>
                </c:pt>
                <c:pt idx="1680">
                  <c:v>3977.076</c:v>
                </c:pt>
                <c:pt idx="1681">
                  <c:v>3977.516</c:v>
                </c:pt>
                <c:pt idx="1682">
                  <c:v>3978.084</c:v>
                </c:pt>
                <c:pt idx="1683">
                  <c:v>3978.336</c:v>
                </c:pt>
                <c:pt idx="1684">
                  <c:v>3978.452</c:v>
                </c:pt>
                <c:pt idx="1685">
                  <c:v>3978.836</c:v>
                </c:pt>
                <c:pt idx="1686">
                  <c:v>3979.328</c:v>
                </c:pt>
                <c:pt idx="1687">
                  <c:v>3979.36</c:v>
                </c:pt>
                <c:pt idx="1688">
                  <c:v>3980.0</c:v>
                </c:pt>
                <c:pt idx="1689">
                  <c:v>3980.168</c:v>
                </c:pt>
                <c:pt idx="1690">
                  <c:v>3980.336</c:v>
                </c:pt>
                <c:pt idx="1691">
                  <c:v>3980.9</c:v>
                </c:pt>
                <c:pt idx="1692">
                  <c:v>3981.0</c:v>
                </c:pt>
                <c:pt idx="1693">
                  <c:v>3981.18</c:v>
                </c:pt>
                <c:pt idx="1694">
                  <c:v>3982.0</c:v>
                </c:pt>
                <c:pt idx="1695">
                  <c:v>3982.088</c:v>
                </c:pt>
                <c:pt idx="1696">
                  <c:v>3982.092</c:v>
                </c:pt>
                <c:pt idx="1697">
                  <c:v>3982.644</c:v>
                </c:pt>
                <c:pt idx="1698">
                  <c:v>3982.996</c:v>
                </c:pt>
                <c:pt idx="1699">
                  <c:v>3983.0</c:v>
                </c:pt>
                <c:pt idx="1700">
                  <c:v>3983.332</c:v>
                </c:pt>
                <c:pt idx="1701">
                  <c:v>3983.392</c:v>
                </c:pt>
                <c:pt idx="1702">
                  <c:v>3983.668</c:v>
                </c:pt>
                <c:pt idx="1703">
                  <c:v>3983.94</c:v>
                </c:pt>
                <c:pt idx="1704">
                  <c:v>3984.0</c:v>
                </c:pt>
                <c:pt idx="1705">
                  <c:v>3984.196</c:v>
                </c:pt>
                <c:pt idx="1706">
                  <c:v>3984.388</c:v>
                </c:pt>
                <c:pt idx="1707">
                  <c:v>3984.404</c:v>
                </c:pt>
                <c:pt idx="1708">
                  <c:v>3985.0</c:v>
                </c:pt>
                <c:pt idx="1709">
                  <c:v>3985.2</c:v>
                </c:pt>
                <c:pt idx="1710">
                  <c:v>3985.7</c:v>
                </c:pt>
                <c:pt idx="1711">
                  <c:v>3985.708</c:v>
                </c:pt>
                <c:pt idx="1712">
                  <c:v>3986.0</c:v>
                </c:pt>
                <c:pt idx="1713">
                  <c:v>3986.196</c:v>
                </c:pt>
                <c:pt idx="1714">
                  <c:v>3986.4</c:v>
                </c:pt>
                <c:pt idx="1715">
                  <c:v>3986.752</c:v>
                </c:pt>
                <c:pt idx="1716">
                  <c:v>3987.0</c:v>
                </c:pt>
                <c:pt idx="1717">
                  <c:v>3987.236</c:v>
                </c:pt>
                <c:pt idx="1718">
                  <c:v>3987.52</c:v>
                </c:pt>
                <c:pt idx="1719">
                  <c:v>3987.9</c:v>
                </c:pt>
                <c:pt idx="1720">
                  <c:v>3987.948</c:v>
                </c:pt>
                <c:pt idx="1721">
                  <c:v>3988.0</c:v>
                </c:pt>
                <c:pt idx="1722">
                  <c:v>3988.464</c:v>
                </c:pt>
                <c:pt idx="1723">
                  <c:v>3988.596</c:v>
                </c:pt>
                <c:pt idx="1724">
                  <c:v>3988.996</c:v>
                </c:pt>
                <c:pt idx="1725">
                  <c:v>3989.0</c:v>
                </c:pt>
                <c:pt idx="1726">
                  <c:v>3989.4</c:v>
                </c:pt>
                <c:pt idx="1727">
                  <c:v>3989.564</c:v>
                </c:pt>
                <c:pt idx="1728">
                  <c:v>3989.744</c:v>
                </c:pt>
                <c:pt idx="1729">
                  <c:v>3990.0</c:v>
                </c:pt>
                <c:pt idx="1730">
                  <c:v>3990.152</c:v>
                </c:pt>
                <c:pt idx="1731">
                  <c:v>3990.268</c:v>
                </c:pt>
                <c:pt idx="1732">
                  <c:v>3990.332</c:v>
                </c:pt>
                <c:pt idx="1733">
                  <c:v>3991.0</c:v>
                </c:pt>
                <c:pt idx="1734">
                  <c:v>3991.292</c:v>
                </c:pt>
                <c:pt idx="1735">
                  <c:v>3991.3</c:v>
                </c:pt>
                <c:pt idx="1736">
                  <c:v>3991.34</c:v>
                </c:pt>
                <c:pt idx="1737">
                  <c:v>3991.568</c:v>
                </c:pt>
                <c:pt idx="1738">
                  <c:v>3991.572</c:v>
                </c:pt>
                <c:pt idx="1739">
                  <c:v>3991.816</c:v>
                </c:pt>
                <c:pt idx="1740">
                  <c:v>3992.0</c:v>
                </c:pt>
                <c:pt idx="1741">
                  <c:v>3992.34</c:v>
                </c:pt>
                <c:pt idx="1742">
                  <c:v>3992.896</c:v>
                </c:pt>
                <c:pt idx="1743">
                  <c:v>3993.0</c:v>
                </c:pt>
                <c:pt idx="1744">
                  <c:v>3993.2</c:v>
                </c:pt>
                <c:pt idx="1745">
                  <c:v>3993.724</c:v>
                </c:pt>
                <c:pt idx="1746">
                  <c:v>3994.0</c:v>
                </c:pt>
                <c:pt idx="1747">
                  <c:v>3994.4</c:v>
                </c:pt>
                <c:pt idx="1748">
                  <c:v>3995.0</c:v>
                </c:pt>
                <c:pt idx="1749">
                  <c:v>3995.416</c:v>
                </c:pt>
                <c:pt idx="1750">
                  <c:v>3995.6</c:v>
                </c:pt>
                <c:pt idx="1751">
                  <c:v>3995.7</c:v>
                </c:pt>
                <c:pt idx="1752">
                  <c:v>3995.752</c:v>
                </c:pt>
                <c:pt idx="1753">
                  <c:v>3995.84</c:v>
                </c:pt>
                <c:pt idx="1754">
                  <c:v>3995.992</c:v>
                </c:pt>
                <c:pt idx="1755">
                  <c:v>3996.0</c:v>
                </c:pt>
                <c:pt idx="1756">
                  <c:v>3996.58</c:v>
                </c:pt>
                <c:pt idx="1757">
                  <c:v>3996.624</c:v>
                </c:pt>
                <c:pt idx="1758">
                  <c:v>3996.752</c:v>
                </c:pt>
                <c:pt idx="1759">
                  <c:v>3997.0</c:v>
                </c:pt>
                <c:pt idx="1760">
                  <c:v>3997.076</c:v>
                </c:pt>
                <c:pt idx="1761">
                  <c:v>3997.448</c:v>
                </c:pt>
                <c:pt idx="1762">
                  <c:v>3997.716</c:v>
                </c:pt>
                <c:pt idx="1763">
                  <c:v>3997.916</c:v>
                </c:pt>
                <c:pt idx="1764">
                  <c:v>3998.0</c:v>
                </c:pt>
                <c:pt idx="1765">
                  <c:v>3998.22</c:v>
                </c:pt>
                <c:pt idx="1766">
                  <c:v>3998.228</c:v>
                </c:pt>
                <c:pt idx="1767">
                  <c:v>3998.272</c:v>
                </c:pt>
                <c:pt idx="1768">
                  <c:v>3998.972</c:v>
                </c:pt>
                <c:pt idx="1769">
                  <c:v>3999.0</c:v>
                </c:pt>
                <c:pt idx="1770">
                  <c:v>3999.236</c:v>
                </c:pt>
                <c:pt idx="1771">
                  <c:v>3999.26</c:v>
                </c:pt>
                <c:pt idx="1772">
                  <c:v>3999.768</c:v>
                </c:pt>
                <c:pt idx="1773">
                  <c:v>4000.0</c:v>
                </c:pt>
                <c:pt idx="1774">
                  <c:v>4000.272</c:v>
                </c:pt>
                <c:pt idx="1775">
                  <c:v>4000.564</c:v>
                </c:pt>
                <c:pt idx="1776">
                  <c:v>4000.752</c:v>
                </c:pt>
                <c:pt idx="1777">
                  <c:v>4001.0</c:v>
                </c:pt>
                <c:pt idx="1778">
                  <c:v>4001.752</c:v>
                </c:pt>
                <c:pt idx="1779">
                  <c:v>4002.0</c:v>
                </c:pt>
                <c:pt idx="1780">
                  <c:v>4002.196</c:v>
                </c:pt>
                <c:pt idx="1781">
                  <c:v>4002.5</c:v>
                </c:pt>
                <c:pt idx="1782">
                  <c:v>4003.0</c:v>
                </c:pt>
                <c:pt idx="1783">
                  <c:v>4003.192</c:v>
                </c:pt>
                <c:pt idx="1784">
                  <c:v>4004.0</c:v>
                </c:pt>
                <c:pt idx="1785">
                  <c:v>4005.0</c:v>
                </c:pt>
                <c:pt idx="1786">
                  <c:v>4005.54</c:v>
                </c:pt>
                <c:pt idx="1787">
                  <c:v>4005.824</c:v>
                </c:pt>
                <c:pt idx="1788">
                  <c:v>4006.0</c:v>
                </c:pt>
                <c:pt idx="1789">
                  <c:v>4006.5</c:v>
                </c:pt>
                <c:pt idx="1790">
                  <c:v>4007.0</c:v>
                </c:pt>
                <c:pt idx="1791">
                  <c:v>4008.0</c:v>
                </c:pt>
                <c:pt idx="1792">
                  <c:v>4008.4</c:v>
                </c:pt>
                <c:pt idx="1793">
                  <c:v>4008.668</c:v>
                </c:pt>
                <c:pt idx="1794">
                  <c:v>4008.8</c:v>
                </c:pt>
                <c:pt idx="1795">
                  <c:v>4009.0</c:v>
                </c:pt>
                <c:pt idx="1796">
                  <c:v>4009.488</c:v>
                </c:pt>
                <c:pt idx="1797">
                  <c:v>4009.5</c:v>
                </c:pt>
                <c:pt idx="1798">
                  <c:v>4009.768</c:v>
                </c:pt>
                <c:pt idx="1799">
                  <c:v>4010.0</c:v>
                </c:pt>
                <c:pt idx="1800">
                  <c:v>4011.0</c:v>
                </c:pt>
                <c:pt idx="1801">
                  <c:v>4011.012</c:v>
                </c:pt>
                <c:pt idx="1802">
                  <c:v>4011.68</c:v>
                </c:pt>
                <c:pt idx="1803">
                  <c:v>4012.0</c:v>
                </c:pt>
                <c:pt idx="1804">
                  <c:v>4012.032</c:v>
                </c:pt>
                <c:pt idx="1805">
                  <c:v>4012.144</c:v>
                </c:pt>
                <c:pt idx="1806">
                  <c:v>4012.296</c:v>
                </c:pt>
                <c:pt idx="1807">
                  <c:v>4012.68</c:v>
                </c:pt>
                <c:pt idx="1808">
                  <c:v>4013.0</c:v>
                </c:pt>
                <c:pt idx="1809">
                  <c:v>4014.0</c:v>
                </c:pt>
                <c:pt idx="1810">
                  <c:v>4014.596</c:v>
                </c:pt>
                <c:pt idx="1811">
                  <c:v>4014.952</c:v>
                </c:pt>
                <c:pt idx="1812">
                  <c:v>4015.0</c:v>
                </c:pt>
                <c:pt idx="1813">
                  <c:v>4016.0</c:v>
                </c:pt>
                <c:pt idx="1814">
                  <c:v>4016.752</c:v>
                </c:pt>
                <c:pt idx="1815">
                  <c:v>4017.0</c:v>
                </c:pt>
                <c:pt idx="1816">
                  <c:v>4017.252</c:v>
                </c:pt>
                <c:pt idx="1817">
                  <c:v>4017.296</c:v>
                </c:pt>
                <c:pt idx="1818">
                  <c:v>4018.0</c:v>
                </c:pt>
                <c:pt idx="1819">
                  <c:v>4019.0</c:v>
                </c:pt>
                <c:pt idx="1820">
                  <c:v>4019.992</c:v>
                </c:pt>
                <c:pt idx="1821">
                  <c:v>4020.0</c:v>
                </c:pt>
                <c:pt idx="1822">
                  <c:v>4020.752</c:v>
                </c:pt>
                <c:pt idx="1823">
                  <c:v>4021.0</c:v>
                </c:pt>
                <c:pt idx="1824">
                  <c:v>4022.0</c:v>
                </c:pt>
                <c:pt idx="1825">
                  <c:v>4023.0</c:v>
                </c:pt>
                <c:pt idx="1826">
                  <c:v>4023.124</c:v>
                </c:pt>
                <c:pt idx="1827">
                  <c:v>4023.16</c:v>
                </c:pt>
                <c:pt idx="1828">
                  <c:v>4024.0</c:v>
                </c:pt>
                <c:pt idx="1829">
                  <c:v>4024.22</c:v>
                </c:pt>
                <c:pt idx="1830">
                  <c:v>4024.348</c:v>
                </c:pt>
                <c:pt idx="1831">
                  <c:v>4024.936</c:v>
                </c:pt>
                <c:pt idx="1832">
                  <c:v>4025.0</c:v>
                </c:pt>
                <c:pt idx="1833">
                  <c:v>4025.124</c:v>
                </c:pt>
                <c:pt idx="1834">
                  <c:v>4025.184</c:v>
                </c:pt>
                <c:pt idx="1835">
                  <c:v>4026.0</c:v>
                </c:pt>
                <c:pt idx="1836">
                  <c:v>4027.0</c:v>
                </c:pt>
                <c:pt idx="1837">
                  <c:v>4027.48</c:v>
                </c:pt>
                <c:pt idx="1838">
                  <c:v>4027.528</c:v>
                </c:pt>
                <c:pt idx="1839">
                  <c:v>4027.588</c:v>
                </c:pt>
                <c:pt idx="1840">
                  <c:v>4028.0</c:v>
                </c:pt>
                <c:pt idx="1841">
                  <c:v>4028.036</c:v>
                </c:pt>
                <c:pt idx="1842">
                  <c:v>4028.04</c:v>
                </c:pt>
                <c:pt idx="1843">
                  <c:v>4028.296</c:v>
                </c:pt>
                <c:pt idx="1844">
                  <c:v>4028.944</c:v>
                </c:pt>
                <c:pt idx="1845">
                  <c:v>4029.0</c:v>
                </c:pt>
                <c:pt idx="1846">
                  <c:v>4029.232</c:v>
                </c:pt>
                <c:pt idx="1847">
                  <c:v>4030.0</c:v>
                </c:pt>
                <c:pt idx="1848">
                  <c:v>4030.744</c:v>
                </c:pt>
                <c:pt idx="1849">
                  <c:v>4031.0</c:v>
                </c:pt>
                <c:pt idx="1850">
                  <c:v>4031.4</c:v>
                </c:pt>
                <c:pt idx="1851">
                  <c:v>4031.548</c:v>
                </c:pt>
                <c:pt idx="1852">
                  <c:v>4032.0</c:v>
                </c:pt>
                <c:pt idx="1853">
                  <c:v>4032.04</c:v>
                </c:pt>
                <c:pt idx="1854">
                  <c:v>4032.808</c:v>
                </c:pt>
                <c:pt idx="1855">
                  <c:v>4033.0</c:v>
                </c:pt>
                <c:pt idx="1856">
                  <c:v>4034.0</c:v>
                </c:pt>
                <c:pt idx="1857">
                  <c:v>4034.512</c:v>
                </c:pt>
                <c:pt idx="1858">
                  <c:v>4034.84</c:v>
                </c:pt>
                <c:pt idx="1859">
                  <c:v>4035.0</c:v>
                </c:pt>
                <c:pt idx="1860">
                  <c:v>4035.94</c:v>
                </c:pt>
                <c:pt idx="1861">
                  <c:v>4036.0</c:v>
                </c:pt>
                <c:pt idx="1862">
                  <c:v>4036.212</c:v>
                </c:pt>
                <c:pt idx="1863">
                  <c:v>4036.54</c:v>
                </c:pt>
                <c:pt idx="1864">
                  <c:v>4036.628</c:v>
                </c:pt>
                <c:pt idx="1865">
                  <c:v>4036.8</c:v>
                </c:pt>
                <c:pt idx="1866">
                  <c:v>4037.0</c:v>
                </c:pt>
                <c:pt idx="1867">
                  <c:v>4038.0</c:v>
                </c:pt>
                <c:pt idx="1868">
                  <c:v>4038.36</c:v>
                </c:pt>
                <c:pt idx="1869">
                  <c:v>4038.852</c:v>
                </c:pt>
                <c:pt idx="1870">
                  <c:v>4039.0</c:v>
                </c:pt>
                <c:pt idx="1871">
                  <c:v>4039.244</c:v>
                </c:pt>
                <c:pt idx="1872">
                  <c:v>4039.62</c:v>
                </c:pt>
                <c:pt idx="1873">
                  <c:v>4040.0</c:v>
                </c:pt>
                <c:pt idx="1874">
                  <c:v>4041.0</c:v>
                </c:pt>
                <c:pt idx="1875">
                  <c:v>4042.0</c:v>
                </c:pt>
                <c:pt idx="1876">
                  <c:v>4042.38</c:v>
                </c:pt>
                <c:pt idx="1877">
                  <c:v>4043.0</c:v>
                </c:pt>
                <c:pt idx="1878">
                  <c:v>4044.0</c:v>
                </c:pt>
                <c:pt idx="1879">
                  <c:v>4044.088</c:v>
                </c:pt>
                <c:pt idx="1880">
                  <c:v>4044.308</c:v>
                </c:pt>
                <c:pt idx="1881">
                  <c:v>4044.744</c:v>
                </c:pt>
                <c:pt idx="1882">
                  <c:v>4045.0</c:v>
                </c:pt>
                <c:pt idx="1883">
                  <c:v>4045.632</c:v>
                </c:pt>
                <c:pt idx="1884">
                  <c:v>4045.736</c:v>
                </c:pt>
                <c:pt idx="1885">
                  <c:v>4046.0</c:v>
                </c:pt>
                <c:pt idx="1886">
                  <c:v>4046.936</c:v>
                </c:pt>
                <c:pt idx="1887">
                  <c:v>4046.976</c:v>
                </c:pt>
                <c:pt idx="1888">
                  <c:v>4047.0</c:v>
                </c:pt>
                <c:pt idx="1889">
                  <c:v>4047.6</c:v>
                </c:pt>
                <c:pt idx="1890">
                  <c:v>4047.656</c:v>
                </c:pt>
                <c:pt idx="1891">
                  <c:v>4048.0</c:v>
                </c:pt>
                <c:pt idx="1892">
                  <c:v>4049.0</c:v>
                </c:pt>
                <c:pt idx="1893">
                  <c:v>4049.024</c:v>
                </c:pt>
                <c:pt idx="1894">
                  <c:v>4049.2</c:v>
                </c:pt>
                <c:pt idx="1895">
                  <c:v>4049.636</c:v>
                </c:pt>
                <c:pt idx="1896">
                  <c:v>4049.856</c:v>
                </c:pt>
                <c:pt idx="1897">
                  <c:v>4050.0</c:v>
                </c:pt>
                <c:pt idx="1898">
                  <c:v>4051.0</c:v>
                </c:pt>
                <c:pt idx="1899">
                  <c:v>4051.32</c:v>
                </c:pt>
                <c:pt idx="1900">
                  <c:v>4052.0</c:v>
                </c:pt>
                <c:pt idx="1901">
                  <c:v>4053.0</c:v>
                </c:pt>
                <c:pt idx="1902">
                  <c:v>4053.46</c:v>
                </c:pt>
                <c:pt idx="1903">
                  <c:v>4054.0</c:v>
                </c:pt>
                <c:pt idx="1904">
                  <c:v>4055.0</c:v>
                </c:pt>
                <c:pt idx="1905">
                  <c:v>4055.22</c:v>
                </c:pt>
                <c:pt idx="1906">
                  <c:v>4056.0</c:v>
                </c:pt>
                <c:pt idx="1907">
                  <c:v>4057.0</c:v>
                </c:pt>
                <c:pt idx="1908">
                  <c:v>4057.048</c:v>
                </c:pt>
                <c:pt idx="1909">
                  <c:v>4057.484</c:v>
                </c:pt>
                <c:pt idx="1910">
                  <c:v>4057.492</c:v>
                </c:pt>
                <c:pt idx="1911">
                  <c:v>4058.0</c:v>
                </c:pt>
                <c:pt idx="1912">
                  <c:v>4059.0</c:v>
                </c:pt>
                <c:pt idx="1913">
                  <c:v>4060.0</c:v>
                </c:pt>
                <c:pt idx="1914">
                  <c:v>4060.672</c:v>
                </c:pt>
                <c:pt idx="1915">
                  <c:v>4061.0</c:v>
                </c:pt>
                <c:pt idx="1916">
                  <c:v>4061.456</c:v>
                </c:pt>
                <c:pt idx="1917">
                  <c:v>4062.0</c:v>
                </c:pt>
                <c:pt idx="1918">
                  <c:v>4062.104</c:v>
                </c:pt>
                <c:pt idx="1919">
                  <c:v>4063.0</c:v>
                </c:pt>
                <c:pt idx="1920">
                  <c:v>4063.244</c:v>
                </c:pt>
                <c:pt idx="1921">
                  <c:v>4064.0</c:v>
                </c:pt>
                <c:pt idx="1922">
                  <c:v>4065.0</c:v>
                </c:pt>
                <c:pt idx="1923">
                  <c:v>4065.34</c:v>
                </c:pt>
                <c:pt idx="1924">
                  <c:v>4065.948</c:v>
                </c:pt>
                <c:pt idx="1925">
                  <c:v>4066.0</c:v>
                </c:pt>
                <c:pt idx="1926">
                  <c:v>4067.0</c:v>
                </c:pt>
                <c:pt idx="1927">
                  <c:v>4068.0</c:v>
                </c:pt>
                <c:pt idx="1928">
                  <c:v>4069.0</c:v>
                </c:pt>
                <c:pt idx="1929">
                  <c:v>4070.0</c:v>
                </c:pt>
                <c:pt idx="1930">
                  <c:v>4070.136</c:v>
                </c:pt>
                <c:pt idx="1931">
                  <c:v>4071.0</c:v>
                </c:pt>
                <c:pt idx="1932">
                  <c:v>4072.0</c:v>
                </c:pt>
                <c:pt idx="1933">
                  <c:v>4073.0</c:v>
                </c:pt>
                <c:pt idx="1934">
                  <c:v>4074.0</c:v>
                </c:pt>
                <c:pt idx="1935">
                  <c:v>4075.0</c:v>
                </c:pt>
                <c:pt idx="1936">
                  <c:v>4076.0</c:v>
                </c:pt>
                <c:pt idx="1937">
                  <c:v>4076.044</c:v>
                </c:pt>
                <c:pt idx="1938">
                  <c:v>4077.0</c:v>
                </c:pt>
                <c:pt idx="1939">
                  <c:v>4078.0</c:v>
                </c:pt>
                <c:pt idx="1940">
                  <c:v>4079.0</c:v>
                </c:pt>
                <c:pt idx="1941">
                  <c:v>4080.0</c:v>
                </c:pt>
                <c:pt idx="1942">
                  <c:v>4080.508</c:v>
                </c:pt>
                <c:pt idx="1943">
                  <c:v>4081.0</c:v>
                </c:pt>
                <c:pt idx="1944">
                  <c:v>4082.0</c:v>
                </c:pt>
                <c:pt idx="1945">
                  <c:v>4083.0</c:v>
                </c:pt>
                <c:pt idx="1946">
                  <c:v>4084.0</c:v>
                </c:pt>
                <c:pt idx="1947">
                  <c:v>4085.0</c:v>
                </c:pt>
                <c:pt idx="1948">
                  <c:v>4086.0</c:v>
                </c:pt>
                <c:pt idx="1949">
                  <c:v>4087.0</c:v>
                </c:pt>
                <c:pt idx="1950">
                  <c:v>4088.0</c:v>
                </c:pt>
                <c:pt idx="1951">
                  <c:v>4089.0</c:v>
                </c:pt>
                <c:pt idx="1952">
                  <c:v>4089.04</c:v>
                </c:pt>
                <c:pt idx="1953">
                  <c:v>4090.0</c:v>
                </c:pt>
                <c:pt idx="1954">
                  <c:v>4090.804</c:v>
                </c:pt>
                <c:pt idx="1955">
                  <c:v>4091.0</c:v>
                </c:pt>
                <c:pt idx="1956">
                  <c:v>4092.0</c:v>
                </c:pt>
                <c:pt idx="1957">
                  <c:v>4093.0</c:v>
                </c:pt>
                <c:pt idx="1958">
                  <c:v>4093.1</c:v>
                </c:pt>
                <c:pt idx="1959">
                  <c:v>4094.0</c:v>
                </c:pt>
                <c:pt idx="1960">
                  <c:v>4095.0</c:v>
                </c:pt>
                <c:pt idx="1961">
                  <c:v>4096.0</c:v>
                </c:pt>
                <c:pt idx="1962">
                  <c:v>4097.0</c:v>
                </c:pt>
                <c:pt idx="1963">
                  <c:v>4098.0</c:v>
                </c:pt>
                <c:pt idx="1964">
                  <c:v>4099.0</c:v>
                </c:pt>
                <c:pt idx="1965">
                  <c:v>4100.0</c:v>
                </c:pt>
                <c:pt idx="1966">
                  <c:v>4100.368</c:v>
                </c:pt>
                <c:pt idx="1967">
                  <c:v>4101.0</c:v>
                </c:pt>
                <c:pt idx="1968">
                  <c:v>4102.0</c:v>
                </c:pt>
                <c:pt idx="1969">
                  <c:v>4103.0</c:v>
                </c:pt>
                <c:pt idx="1970">
                  <c:v>4104.0</c:v>
                </c:pt>
                <c:pt idx="1971">
                  <c:v>4105.0</c:v>
                </c:pt>
                <c:pt idx="1972">
                  <c:v>4106.0</c:v>
                </c:pt>
                <c:pt idx="1973">
                  <c:v>4107.0</c:v>
                </c:pt>
                <c:pt idx="1974">
                  <c:v>4108.0</c:v>
                </c:pt>
                <c:pt idx="1975">
                  <c:v>4109.0</c:v>
                </c:pt>
                <c:pt idx="1976">
                  <c:v>4110.0</c:v>
                </c:pt>
                <c:pt idx="1977">
                  <c:v>4111.0</c:v>
                </c:pt>
                <c:pt idx="1978">
                  <c:v>4112.0</c:v>
                </c:pt>
                <c:pt idx="1979">
                  <c:v>4113.0</c:v>
                </c:pt>
                <c:pt idx="1980">
                  <c:v>4114.0</c:v>
                </c:pt>
                <c:pt idx="1981">
                  <c:v>4115.0</c:v>
                </c:pt>
                <c:pt idx="1982">
                  <c:v>4116.0</c:v>
                </c:pt>
                <c:pt idx="1983">
                  <c:v>4117.0</c:v>
                </c:pt>
                <c:pt idx="1984">
                  <c:v>4118.0</c:v>
                </c:pt>
                <c:pt idx="1985">
                  <c:v>4119.0</c:v>
                </c:pt>
                <c:pt idx="1986">
                  <c:v>4120.0</c:v>
                </c:pt>
                <c:pt idx="1987">
                  <c:v>4121.0</c:v>
                </c:pt>
                <c:pt idx="1988">
                  <c:v>4122.0</c:v>
                </c:pt>
                <c:pt idx="1989">
                  <c:v>4123.0</c:v>
                </c:pt>
                <c:pt idx="1990">
                  <c:v>4124.0</c:v>
                </c:pt>
                <c:pt idx="1991">
                  <c:v>4125.0</c:v>
                </c:pt>
                <c:pt idx="1992">
                  <c:v>4126.0</c:v>
                </c:pt>
                <c:pt idx="1993">
                  <c:v>4127.0</c:v>
                </c:pt>
                <c:pt idx="1994">
                  <c:v>4128.0</c:v>
                </c:pt>
                <c:pt idx="1995">
                  <c:v>4129.0</c:v>
                </c:pt>
                <c:pt idx="1996">
                  <c:v>4130.0</c:v>
                </c:pt>
                <c:pt idx="1997">
                  <c:v>4131.0</c:v>
                </c:pt>
                <c:pt idx="1998">
                  <c:v>4132.0</c:v>
                </c:pt>
                <c:pt idx="1999">
                  <c:v>4133.0</c:v>
                </c:pt>
                <c:pt idx="2000">
                  <c:v>4134.0</c:v>
                </c:pt>
                <c:pt idx="2001">
                  <c:v>4135.0</c:v>
                </c:pt>
                <c:pt idx="2002">
                  <c:v>4136.0</c:v>
                </c:pt>
                <c:pt idx="2003">
                  <c:v>4137.0</c:v>
                </c:pt>
                <c:pt idx="2004">
                  <c:v>4138.0</c:v>
                </c:pt>
                <c:pt idx="2005">
                  <c:v>4139.0</c:v>
                </c:pt>
                <c:pt idx="2006">
                  <c:v>4140.0</c:v>
                </c:pt>
                <c:pt idx="2007">
                  <c:v>4141.0</c:v>
                </c:pt>
                <c:pt idx="2008">
                  <c:v>4142.0</c:v>
                </c:pt>
                <c:pt idx="2009">
                  <c:v>4143.0</c:v>
                </c:pt>
                <c:pt idx="2010">
                  <c:v>4144.0</c:v>
                </c:pt>
                <c:pt idx="2011">
                  <c:v>4145.0</c:v>
                </c:pt>
                <c:pt idx="2012">
                  <c:v>4146.0</c:v>
                </c:pt>
                <c:pt idx="2013">
                  <c:v>4147.0</c:v>
                </c:pt>
                <c:pt idx="2014">
                  <c:v>4148.0</c:v>
                </c:pt>
                <c:pt idx="2015">
                  <c:v>4149.0</c:v>
                </c:pt>
                <c:pt idx="2016">
                  <c:v>4150.0</c:v>
                </c:pt>
                <c:pt idx="2017">
                  <c:v>4151.0</c:v>
                </c:pt>
                <c:pt idx="2018">
                  <c:v>4152.0</c:v>
                </c:pt>
                <c:pt idx="2019">
                  <c:v>4153.0</c:v>
                </c:pt>
                <c:pt idx="2020">
                  <c:v>4154.0</c:v>
                </c:pt>
                <c:pt idx="2021">
                  <c:v>4155.0</c:v>
                </c:pt>
                <c:pt idx="2022">
                  <c:v>4156.0</c:v>
                </c:pt>
                <c:pt idx="2023">
                  <c:v>4157.0</c:v>
                </c:pt>
                <c:pt idx="2024">
                  <c:v>4158.0</c:v>
                </c:pt>
                <c:pt idx="2025">
                  <c:v>4159.0</c:v>
                </c:pt>
                <c:pt idx="2026">
                  <c:v>4160.0</c:v>
                </c:pt>
                <c:pt idx="2027">
                  <c:v>4161.0</c:v>
                </c:pt>
                <c:pt idx="2028">
                  <c:v>4162.0</c:v>
                </c:pt>
                <c:pt idx="2029">
                  <c:v>4163.0</c:v>
                </c:pt>
                <c:pt idx="2030">
                  <c:v>4164.0</c:v>
                </c:pt>
                <c:pt idx="2031">
                  <c:v>4165.0</c:v>
                </c:pt>
                <c:pt idx="2032">
                  <c:v>4166.0</c:v>
                </c:pt>
                <c:pt idx="2033">
                  <c:v>4167.0</c:v>
                </c:pt>
                <c:pt idx="2034">
                  <c:v>4168.0</c:v>
                </c:pt>
                <c:pt idx="2035">
                  <c:v>4169.0</c:v>
                </c:pt>
                <c:pt idx="2036">
                  <c:v>4170.0</c:v>
                </c:pt>
                <c:pt idx="2037">
                  <c:v>4171.0</c:v>
                </c:pt>
                <c:pt idx="2038">
                  <c:v>4172.0</c:v>
                </c:pt>
                <c:pt idx="2039">
                  <c:v>4173.0</c:v>
                </c:pt>
                <c:pt idx="2040">
                  <c:v>4174.0</c:v>
                </c:pt>
                <c:pt idx="2041">
                  <c:v>4175.0</c:v>
                </c:pt>
                <c:pt idx="2042">
                  <c:v>4176.0</c:v>
                </c:pt>
                <c:pt idx="2043">
                  <c:v>4177.0</c:v>
                </c:pt>
                <c:pt idx="2044">
                  <c:v>4178.0</c:v>
                </c:pt>
                <c:pt idx="2045">
                  <c:v>4179.0</c:v>
                </c:pt>
                <c:pt idx="2046">
                  <c:v>4180.0</c:v>
                </c:pt>
                <c:pt idx="2047">
                  <c:v>4181.0</c:v>
                </c:pt>
                <c:pt idx="2048">
                  <c:v>4182.0</c:v>
                </c:pt>
                <c:pt idx="2049">
                  <c:v>4183.0</c:v>
                </c:pt>
                <c:pt idx="2050">
                  <c:v>4184.0</c:v>
                </c:pt>
                <c:pt idx="2051">
                  <c:v>4185.0</c:v>
                </c:pt>
                <c:pt idx="2052">
                  <c:v>4186.0</c:v>
                </c:pt>
                <c:pt idx="2053">
                  <c:v>4187.0</c:v>
                </c:pt>
                <c:pt idx="2054">
                  <c:v>4188.0</c:v>
                </c:pt>
                <c:pt idx="2055">
                  <c:v>4189.0</c:v>
                </c:pt>
                <c:pt idx="2056">
                  <c:v>4190.0</c:v>
                </c:pt>
                <c:pt idx="2057">
                  <c:v>4191.0</c:v>
                </c:pt>
                <c:pt idx="2058">
                  <c:v>4192.0</c:v>
                </c:pt>
                <c:pt idx="2059">
                  <c:v>4193.0</c:v>
                </c:pt>
                <c:pt idx="2060">
                  <c:v>4194.0</c:v>
                </c:pt>
                <c:pt idx="2061">
                  <c:v>4195.0</c:v>
                </c:pt>
                <c:pt idx="2062">
                  <c:v>4196.0</c:v>
                </c:pt>
                <c:pt idx="2063">
                  <c:v>4197.0</c:v>
                </c:pt>
                <c:pt idx="2064">
                  <c:v>4198.0</c:v>
                </c:pt>
                <c:pt idx="2065">
                  <c:v>4200.0</c:v>
                </c:pt>
                <c:pt idx="2066">
                  <c:v>4201.0</c:v>
                </c:pt>
                <c:pt idx="2067">
                  <c:v>4202.0</c:v>
                </c:pt>
                <c:pt idx="2068">
                  <c:v>4203.0</c:v>
                </c:pt>
                <c:pt idx="2069">
                  <c:v>4204.0</c:v>
                </c:pt>
                <c:pt idx="2070">
                  <c:v>4205.0</c:v>
                </c:pt>
                <c:pt idx="2071">
                  <c:v>4206.0</c:v>
                </c:pt>
                <c:pt idx="2072">
                  <c:v>4207.0</c:v>
                </c:pt>
                <c:pt idx="2073">
                  <c:v>4208.0</c:v>
                </c:pt>
                <c:pt idx="2074">
                  <c:v>4209.0</c:v>
                </c:pt>
                <c:pt idx="2075">
                  <c:v>4210.0</c:v>
                </c:pt>
                <c:pt idx="2076">
                  <c:v>4211.0</c:v>
                </c:pt>
                <c:pt idx="2077">
                  <c:v>4212.0</c:v>
                </c:pt>
                <c:pt idx="2078">
                  <c:v>4214.0</c:v>
                </c:pt>
                <c:pt idx="2079">
                  <c:v>4215.0</c:v>
                </c:pt>
                <c:pt idx="2080">
                  <c:v>4216.0</c:v>
                </c:pt>
                <c:pt idx="2081">
                  <c:v>4217.0</c:v>
                </c:pt>
                <c:pt idx="2082">
                  <c:v>4218.0</c:v>
                </c:pt>
                <c:pt idx="2083">
                  <c:v>4219.0</c:v>
                </c:pt>
                <c:pt idx="2084">
                  <c:v>4220.0</c:v>
                </c:pt>
                <c:pt idx="2085">
                  <c:v>4221.0</c:v>
                </c:pt>
                <c:pt idx="2086">
                  <c:v>4222.0</c:v>
                </c:pt>
                <c:pt idx="2087">
                  <c:v>4223.0</c:v>
                </c:pt>
                <c:pt idx="2088">
                  <c:v>4224.0</c:v>
                </c:pt>
                <c:pt idx="2089">
                  <c:v>4225.0</c:v>
                </c:pt>
                <c:pt idx="2090">
                  <c:v>4226.0</c:v>
                </c:pt>
                <c:pt idx="2091">
                  <c:v>4227.0</c:v>
                </c:pt>
                <c:pt idx="2092">
                  <c:v>4228.0</c:v>
                </c:pt>
                <c:pt idx="2093">
                  <c:v>4229.0</c:v>
                </c:pt>
                <c:pt idx="2094">
                  <c:v>4230.0</c:v>
                </c:pt>
                <c:pt idx="2095">
                  <c:v>4231.0</c:v>
                </c:pt>
                <c:pt idx="2096">
                  <c:v>4232.0</c:v>
                </c:pt>
                <c:pt idx="2097">
                  <c:v>4233.0</c:v>
                </c:pt>
                <c:pt idx="2098">
                  <c:v>4235.0</c:v>
                </c:pt>
                <c:pt idx="2099">
                  <c:v>4236.0</c:v>
                </c:pt>
                <c:pt idx="2100">
                  <c:v>4237.0</c:v>
                </c:pt>
                <c:pt idx="2101">
                  <c:v>4238.0</c:v>
                </c:pt>
                <c:pt idx="2102">
                  <c:v>4239.0</c:v>
                </c:pt>
                <c:pt idx="2103">
                  <c:v>4240.0</c:v>
                </c:pt>
                <c:pt idx="2104">
                  <c:v>4241.0</c:v>
                </c:pt>
                <c:pt idx="2105">
                  <c:v>4242.0</c:v>
                </c:pt>
                <c:pt idx="2106">
                  <c:v>4243.0</c:v>
                </c:pt>
                <c:pt idx="2107">
                  <c:v>4244.0</c:v>
                </c:pt>
                <c:pt idx="2108">
                  <c:v>4245.0</c:v>
                </c:pt>
                <c:pt idx="2109">
                  <c:v>4246.0</c:v>
                </c:pt>
                <c:pt idx="2110">
                  <c:v>4247.0</c:v>
                </c:pt>
                <c:pt idx="2111">
                  <c:v>4248.0</c:v>
                </c:pt>
                <c:pt idx="2112">
                  <c:v>4249.0</c:v>
                </c:pt>
                <c:pt idx="2113">
                  <c:v>4250.0</c:v>
                </c:pt>
                <c:pt idx="2114">
                  <c:v>4251.0</c:v>
                </c:pt>
                <c:pt idx="2115">
                  <c:v>4252.0</c:v>
                </c:pt>
                <c:pt idx="2116">
                  <c:v>4253.0</c:v>
                </c:pt>
                <c:pt idx="2117">
                  <c:v>4254.0</c:v>
                </c:pt>
                <c:pt idx="2118">
                  <c:v>4255.0</c:v>
                </c:pt>
                <c:pt idx="2119">
                  <c:v>4256.0</c:v>
                </c:pt>
                <c:pt idx="2120">
                  <c:v>4257.0</c:v>
                </c:pt>
                <c:pt idx="2121">
                  <c:v>4258.0</c:v>
                </c:pt>
                <c:pt idx="2122">
                  <c:v>4259.0</c:v>
                </c:pt>
                <c:pt idx="2123">
                  <c:v>4260.0</c:v>
                </c:pt>
                <c:pt idx="2124">
                  <c:v>4261.0</c:v>
                </c:pt>
                <c:pt idx="2125">
                  <c:v>4262.0</c:v>
                </c:pt>
                <c:pt idx="2126">
                  <c:v>4263.0</c:v>
                </c:pt>
                <c:pt idx="2127">
                  <c:v>4264.0</c:v>
                </c:pt>
                <c:pt idx="2128">
                  <c:v>4265.0</c:v>
                </c:pt>
                <c:pt idx="2129">
                  <c:v>4266.0</c:v>
                </c:pt>
                <c:pt idx="2130">
                  <c:v>4267.0</c:v>
                </c:pt>
                <c:pt idx="2131">
                  <c:v>4268.0</c:v>
                </c:pt>
                <c:pt idx="2132">
                  <c:v>4269.0</c:v>
                </c:pt>
                <c:pt idx="2133">
                  <c:v>4270.0</c:v>
                </c:pt>
                <c:pt idx="2134">
                  <c:v>4271.0</c:v>
                </c:pt>
                <c:pt idx="2135">
                  <c:v>4272.0</c:v>
                </c:pt>
                <c:pt idx="2136">
                  <c:v>4273.0</c:v>
                </c:pt>
                <c:pt idx="2137">
                  <c:v>4274.0</c:v>
                </c:pt>
                <c:pt idx="2138">
                  <c:v>4275.0</c:v>
                </c:pt>
                <c:pt idx="2139">
                  <c:v>4276.0</c:v>
                </c:pt>
                <c:pt idx="2140">
                  <c:v>4277.0</c:v>
                </c:pt>
                <c:pt idx="2141">
                  <c:v>4278.0</c:v>
                </c:pt>
                <c:pt idx="2142">
                  <c:v>4279.0</c:v>
                </c:pt>
                <c:pt idx="2143">
                  <c:v>4280.0</c:v>
                </c:pt>
                <c:pt idx="2144">
                  <c:v>4281.0</c:v>
                </c:pt>
                <c:pt idx="2145">
                  <c:v>4282.0</c:v>
                </c:pt>
                <c:pt idx="2146">
                  <c:v>4283.0</c:v>
                </c:pt>
                <c:pt idx="2147">
                  <c:v>4284.0</c:v>
                </c:pt>
                <c:pt idx="2148">
                  <c:v>4285.0</c:v>
                </c:pt>
                <c:pt idx="2149">
                  <c:v>4286.0</c:v>
                </c:pt>
                <c:pt idx="2150">
                  <c:v>4287.0</c:v>
                </c:pt>
                <c:pt idx="2151">
                  <c:v>4288.0</c:v>
                </c:pt>
                <c:pt idx="2152">
                  <c:v>4289.0</c:v>
                </c:pt>
                <c:pt idx="2153">
                  <c:v>4290.0</c:v>
                </c:pt>
                <c:pt idx="2154">
                  <c:v>4291.0</c:v>
                </c:pt>
                <c:pt idx="2155">
                  <c:v>4292.0</c:v>
                </c:pt>
                <c:pt idx="2156">
                  <c:v>4293.0</c:v>
                </c:pt>
                <c:pt idx="2157">
                  <c:v>4294.0</c:v>
                </c:pt>
                <c:pt idx="2158">
                  <c:v>4295.0</c:v>
                </c:pt>
                <c:pt idx="2159">
                  <c:v>4296.0</c:v>
                </c:pt>
                <c:pt idx="2160">
                  <c:v>4297.0</c:v>
                </c:pt>
                <c:pt idx="2161">
                  <c:v>4298.0</c:v>
                </c:pt>
                <c:pt idx="2162">
                  <c:v>4299.0</c:v>
                </c:pt>
                <c:pt idx="2163">
                  <c:v>4300.0</c:v>
                </c:pt>
                <c:pt idx="2164">
                  <c:v>4301.0</c:v>
                </c:pt>
                <c:pt idx="2165">
                  <c:v>4302.0</c:v>
                </c:pt>
                <c:pt idx="2166">
                  <c:v>4303.0</c:v>
                </c:pt>
                <c:pt idx="2167">
                  <c:v>4304.0</c:v>
                </c:pt>
                <c:pt idx="2168">
                  <c:v>4305.0</c:v>
                </c:pt>
                <c:pt idx="2169">
                  <c:v>4306.0</c:v>
                </c:pt>
                <c:pt idx="2170">
                  <c:v>4307.0</c:v>
                </c:pt>
                <c:pt idx="2171">
                  <c:v>4308.0</c:v>
                </c:pt>
                <c:pt idx="2172">
                  <c:v>4309.0</c:v>
                </c:pt>
                <c:pt idx="2173">
                  <c:v>4310.0</c:v>
                </c:pt>
                <c:pt idx="2174">
                  <c:v>4312.0</c:v>
                </c:pt>
                <c:pt idx="2175">
                  <c:v>4313.0</c:v>
                </c:pt>
                <c:pt idx="2176">
                  <c:v>4314.0</c:v>
                </c:pt>
                <c:pt idx="2177">
                  <c:v>4315.0</c:v>
                </c:pt>
                <c:pt idx="2178">
                  <c:v>4316.0</c:v>
                </c:pt>
                <c:pt idx="2179">
                  <c:v>4317.0</c:v>
                </c:pt>
                <c:pt idx="2180">
                  <c:v>4319.0</c:v>
                </c:pt>
                <c:pt idx="2181">
                  <c:v>4320.0</c:v>
                </c:pt>
                <c:pt idx="2182">
                  <c:v>4321.0</c:v>
                </c:pt>
                <c:pt idx="2183">
                  <c:v>4322.0</c:v>
                </c:pt>
                <c:pt idx="2184">
                  <c:v>4323.0</c:v>
                </c:pt>
                <c:pt idx="2185">
                  <c:v>4324.0</c:v>
                </c:pt>
                <c:pt idx="2186">
                  <c:v>4325.0</c:v>
                </c:pt>
                <c:pt idx="2187">
                  <c:v>4326.0</c:v>
                </c:pt>
                <c:pt idx="2188">
                  <c:v>4327.0</c:v>
                </c:pt>
                <c:pt idx="2189">
                  <c:v>4328.0</c:v>
                </c:pt>
                <c:pt idx="2190">
                  <c:v>4329.0</c:v>
                </c:pt>
                <c:pt idx="2191">
                  <c:v>4330.0</c:v>
                </c:pt>
                <c:pt idx="2192">
                  <c:v>4331.0</c:v>
                </c:pt>
                <c:pt idx="2193">
                  <c:v>4332.0</c:v>
                </c:pt>
                <c:pt idx="2194">
                  <c:v>4333.0</c:v>
                </c:pt>
                <c:pt idx="2195">
                  <c:v>4334.0</c:v>
                </c:pt>
                <c:pt idx="2196">
                  <c:v>4335.0</c:v>
                </c:pt>
                <c:pt idx="2197">
                  <c:v>4336.0</c:v>
                </c:pt>
                <c:pt idx="2198">
                  <c:v>4337.0</c:v>
                </c:pt>
                <c:pt idx="2199">
                  <c:v>4338.0</c:v>
                </c:pt>
                <c:pt idx="2200">
                  <c:v>4339.0</c:v>
                </c:pt>
                <c:pt idx="2201">
                  <c:v>4340.0</c:v>
                </c:pt>
                <c:pt idx="2202">
                  <c:v>4341.0</c:v>
                </c:pt>
                <c:pt idx="2203">
                  <c:v>4342.0</c:v>
                </c:pt>
                <c:pt idx="2204">
                  <c:v>4343.0</c:v>
                </c:pt>
                <c:pt idx="2205">
                  <c:v>4344.0</c:v>
                </c:pt>
                <c:pt idx="2206">
                  <c:v>4345.0</c:v>
                </c:pt>
                <c:pt idx="2207">
                  <c:v>4347.0</c:v>
                </c:pt>
                <c:pt idx="2208">
                  <c:v>4348.0</c:v>
                </c:pt>
                <c:pt idx="2209">
                  <c:v>4349.0</c:v>
                </c:pt>
                <c:pt idx="2210">
                  <c:v>4350.0</c:v>
                </c:pt>
                <c:pt idx="2211">
                  <c:v>4351.0</c:v>
                </c:pt>
                <c:pt idx="2212">
                  <c:v>4352.0</c:v>
                </c:pt>
                <c:pt idx="2213">
                  <c:v>4353.0</c:v>
                </c:pt>
                <c:pt idx="2214">
                  <c:v>4354.0</c:v>
                </c:pt>
                <c:pt idx="2215">
                  <c:v>4355.0</c:v>
                </c:pt>
                <c:pt idx="2216">
                  <c:v>4356.0</c:v>
                </c:pt>
                <c:pt idx="2217">
                  <c:v>4357.0</c:v>
                </c:pt>
                <c:pt idx="2218">
                  <c:v>4358.0</c:v>
                </c:pt>
                <c:pt idx="2219">
                  <c:v>4359.0</c:v>
                </c:pt>
                <c:pt idx="2220">
                  <c:v>4360.0</c:v>
                </c:pt>
                <c:pt idx="2221">
                  <c:v>4362.0</c:v>
                </c:pt>
                <c:pt idx="2222">
                  <c:v>4364.0</c:v>
                </c:pt>
                <c:pt idx="2223">
                  <c:v>4365.0</c:v>
                </c:pt>
                <c:pt idx="2224">
                  <c:v>4366.0</c:v>
                </c:pt>
                <c:pt idx="2225">
                  <c:v>4367.0</c:v>
                </c:pt>
                <c:pt idx="2226">
                  <c:v>4368.0</c:v>
                </c:pt>
                <c:pt idx="2227">
                  <c:v>4369.0</c:v>
                </c:pt>
                <c:pt idx="2228">
                  <c:v>4370.0</c:v>
                </c:pt>
                <c:pt idx="2229">
                  <c:v>4371.0</c:v>
                </c:pt>
                <c:pt idx="2230">
                  <c:v>4372.0</c:v>
                </c:pt>
                <c:pt idx="2231">
                  <c:v>4373.0</c:v>
                </c:pt>
                <c:pt idx="2232">
                  <c:v>4374.0</c:v>
                </c:pt>
                <c:pt idx="2233">
                  <c:v>4375.0</c:v>
                </c:pt>
                <c:pt idx="2234">
                  <c:v>4376.0</c:v>
                </c:pt>
                <c:pt idx="2235">
                  <c:v>4377.0</c:v>
                </c:pt>
                <c:pt idx="2236">
                  <c:v>4378.0</c:v>
                </c:pt>
                <c:pt idx="2237">
                  <c:v>4379.0</c:v>
                </c:pt>
                <c:pt idx="2238">
                  <c:v>4380.0</c:v>
                </c:pt>
                <c:pt idx="2239">
                  <c:v>4381.0</c:v>
                </c:pt>
                <c:pt idx="2240">
                  <c:v>4382.0</c:v>
                </c:pt>
                <c:pt idx="2241">
                  <c:v>4383.0</c:v>
                </c:pt>
                <c:pt idx="2242">
                  <c:v>4384.0</c:v>
                </c:pt>
                <c:pt idx="2243">
                  <c:v>4385.0</c:v>
                </c:pt>
                <c:pt idx="2244">
                  <c:v>4386.0</c:v>
                </c:pt>
                <c:pt idx="2245">
                  <c:v>4387.0</c:v>
                </c:pt>
                <c:pt idx="2246">
                  <c:v>4388.0</c:v>
                </c:pt>
                <c:pt idx="2247">
                  <c:v>4389.0</c:v>
                </c:pt>
                <c:pt idx="2248">
                  <c:v>4390.0</c:v>
                </c:pt>
                <c:pt idx="2249">
                  <c:v>4391.0</c:v>
                </c:pt>
                <c:pt idx="2250">
                  <c:v>4392.0</c:v>
                </c:pt>
                <c:pt idx="2251">
                  <c:v>4393.0</c:v>
                </c:pt>
                <c:pt idx="2252">
                  <c:v>4394.0</c:v>
                </c:pt>
                <c:pt idx="2253">
                  <c:v>4395.0</c:v>
                </c:pt>
                <c:pt idx="2254">
                  <c:v>4396.0</c:v>
                </c:pt>
                <c:pt idx="2255">
                  <c:v>4397.0</c:v>
                </c:pt>
                <c:pt idx="2256">
                  <c:v>4398.0</c:v>
                </c:pt>
                <c:pt idx="2257">
                  <c:v>4399.0</c:v>
                </c:pt>
                <c:pt idx="2258">
                  <c:v>4400.0</c:v>
                </c:pt>
                <c:pt idx="2259">
                  <c:v>4401.0</c:v>
                </c:pt>
                <c:pt idx="2260">
                  <c:v>4402.0</c:v>
                </c:pt>
                <c:pt idx="2261">
                  <c:v>4403.0</c:v>
                </c:pt>
                <c:pt idx="2262">
                  <c:v>4404.0</c:v>
                </c:pt>
                <c:pt idx="2263">
                  <c:v>4405.0</c:v>
                </c:pt>
                <c:pt idx="2264">
                  <c:v>4406.0</c:v>
                </c:pt>
                <c:pt idx="2265">
                  <c:v>4408.0</c:v>
                </c:pt>
                <c:pt idx="2266">
                  <c:v>4409.0</c:v>
                </c:pt>
                <c:pt idx="2267">
                  <c:v>4410.0</c:v>
                </c:pt>
                <c:pt idx="2268">
                  <c:v>4411.0</c:v>
                </c:pt>
                <c:pt idx="2269">
                  <c:v>4412.0</c:v>
                </c:pt>
                <c:pt idx="2270">
                  <c:v>4413.0</c:v>
                </c:pt>
                <c:pt idx="2271">
                  <c:v>4415.0</c:v>
                </c:pt>
                <c:pt idx="2272">
                  <c:v>4416.0</c:v>
                </c:pt>
                <c:pt idx="2273">
                  <c:v>4417.0</c:v>
                </c:pt>
                <c:pt idx="2274">
                  <c:v>4418.0</c:v>
                </c:pt>
                <c:pt idx="2275">
                  <c:v>4419.0</c:v>
                </c:pt>
                <c:pt idx="2276">
                  <c:v>4421.0</c:v>
                </c:pt>
                <c:pt idx="2277">
                  <c:v>4422.0</c:v>
                </c:pt>
                <c:pt idx="2278">
                  <c:v>4423.0</c:v>
                </c:pt>
                <c:pt idx="2279">
                  <c:v>4424.0</c:v>
                </c:pt>
                <c:pt idx="2280">
                  <c:v>4426.0</c:v>
                </c:pt>
                <c:pt idx="2281">
                  <c:v>4427.0</c:v>
                </c:pt>
                <c:pt idx="2282">
                  <c:v>4428.0</c:v>
                </c:pt>
                <c:pt idx="2283">
                  <c:v>4429.0</c:v>
                </c:pt>
                <c:pt idx="2284">
                  <c:v>4430.0</c:v>
                </c:pt>
                <c:pt idx="2285">
                  <c:v>4431.0</c:v>
                </c:pt>
                <c:pt idx="2286">
                  <c:v>4432.0</c:v>
                </c:pt>
                <c:pt idx="2287">
                  <c:v>4433.0</c:v>
                </c:pt>
                <c:pt idx="2288">
                  <c:v>4434.0</c:v>
                </c:pt>
                <c:pt idx="2289">
                  <c:v>4435.0</c:v>
                </c:pt>
                <c:pt idx="2290">
                  <c:v>4436.0</c:v>
                </c:pt>
                <c:pt idx="2291">
                  <c:v>4437.0</c:v>
                </c:pt>
                <c:pt idx="2292">
                  <c:v>4438.0</c:v>
                </c:pt>
                <c:pt idx="2293">
                  <c:v>4439.0</c:v>
                </c:pt>
                <c:pt idx="2294">
                  <c:v>4440.0</c:v>
                </c:pt>
                <c:pt idx="2295">
                  <c:v>4441.0</c:v>
                </c:pt>
                <c:pt idx="2296">
                  <c:v>4442.0</c:v>
                </c:pt>
                <c:pt idx="2297">
                  <c:v>4443.0</c:v>
                </c:pt>
                <c:pt idx="2298">
                  <c:v>4444.0</c:v>
                </c:pt>
                <c:pt idx="2299">
                  <c:v>4445.0</c:v>
                </c:pt>
                <c:pt idx="2300">
                  <c:v>4446.0</c:v>
                </c:pt>
                <c:pt idx="2301">
                  <c:v>4447.0</c:v>
                </c:pt>
                <c:pt idx="2302">
                  <c:v>4448.0</c:v>
                </c:pt>
                <c:pt idx="2303">
                  <c:v>4449.0</c:v>
                </c:pt>
                <c:pt idx="2304">
                  <c:v>4450.0</c:v>
                </c:pt>
                <c:pt idx="2305">
                  <c:v>4451.0</c:v>
                </c:pt>
                <c:pt idx="2306">
                  <c:v>4452.0</c:v>
                </c:pt>
                <c:pt idx="2307">
                  <c:v>4453.0</c:v>
                </c:pt>
                <c:pt idx="2308">
                  <c:v>4454.0</c:v>
                </c:pt>
                <c:pt idx="2309">
                  <c:v>4455.0</c:v>
                </c:pt>
                <c:pt idx="2310">
                  <c:v>4456.0</c:v>
                </c:pt>
                <c:pt idx="2311">
                  <c:v>4457.0</c:v>
                </c:pt>
                <c:pt idx="2312">
                  <c:v>4458.0</c:v>
                </c:pt>
                <c:pt idx="2313">
                  <c:v>4459.0</c:v>
                </c:pt>
                <c:pt idx="2314">
                  <c:v>4460.0</c:v>
                </c:pt>
                <c:pt idx="2315">
                  <c:v>4461.0</c:v>
                </c:pt>
                <c:pt idx="2316">
                  <c:v>4462.0</c:v>
                </c:pt>
                <c:pt idx="2317">
                  <c:v>4463.0</c:v>
                </c:pt>
                <c:pt idx="2318">
                  <c:v>4464.0</c:v>
                </c:pt>
                <c:pt idx="2319">
                  <c:v>4465.0</c:v>
                </c:pt>
                <c:pt idx="2320">
                  <c:v>4466.0</c:v>
                </c:pt>
                <c:pt idx="2321">
                  <c:v>4467.0</c:v>
                </c:pt>
                <c:pt idx="2322">
                  <c:v>4468.0</c:v>
                </c:pt>
                <c:pt idx="2323">
                  <c:v>4469.0</c:v>
                </c:pt>
                <c:pt idx="2324">
                  <c:v>4470.0</c:v>
                </c:pt>
                <c:pt idx="2325">
                  <c:v>4471.0</c:v>
                </c:pt>
                <c:pt idx="2326">
                  <c:v>4472.0</c:v>
                </c:pt>
                <c:pt idx="2327">
                  <c:v>4473.0</c:v>
                </c:pt>
                <c:pt idx="2328">
                  <c:v>4474.0</c:v>
                </c:pt>
                <c:pt idx="2329">
                  <c:v>4475.0</c:v>
                </c:pt>
                <c:pt idx="2330">
                  <c:v>4476.0</c:v>
                </c:pt>
                <c:pt idx="2331">
                  <c:v>4477.0</c:v>
                </c:pt>
                <c:pt idx="2332">
                  <c:v>4478.0</c:v>
                </c:pt>
                <c:pt idx="2333">
                  <c:v>4480.0</c:v>
                </c:pt>
                <c:pt idx="2334">
                  <c:v>4481.0</c:v>
                </c:pt>
                <c:pt idx="2335">
                  <c:v>4482.0</c:v>
                </c:pt>
                <c:pt idx="2336">
                  <c:v>4483.0</c:v>
                </c:pt>
                <c:pt idx="2337">
                  <c:v>4484.0</c:v>
                </c:pt>
                <c:pt idx="2338">
                  <c:v>4485.0</c:v>
                </c:pt>
                <c:pt idx="2339">
                  <c:v>4487.0</c:v>
                </c:pt>
                <c:pt idx="2340">
                  <c:v>4488.0</c:v>
                </c:pt>
                <c:pt idx="2341">
                  <c:v>4489.0</c:v>
                </c:pt>
                <c:pt idx="2342">
                  <c:v>4490.0</c:v>
                </c:pt>
                <c:pt idx="2343">
                  <c:v>4491.0</c:v>
                </c:pt>
                <c:pt idx="2344">
                  <c:v>4493.0</c:v>
                </c:pt>
                <c:pt idx="2345">
                  <c:v>4494.0</c:v>
                </c:pt>
                <c:pt idx="2346">
                  <c:v>4495.0</c:v>
                </c:pt>
                <c:pt idx="2347">
                  <c:v>4496.0</c:v>
                </c:pt>
                <c:pt idx="2348">
                  <c:v>4498.0</c:v>
                </c:pt>
                <c:pt idx="2349">
                  <c:v>4499.0</c:v>
                </c:pt>
                <c:pt idx="2350">
                  <c:v>4500.0</c:v>
                </c:pt>
                <c:pt idx="2351">
                  <c:v>4501.0</c:v>
                </c:pt>
                <c:pt idx="2352">
                  <c:v>4502.0</c:v>
                </c:pt>
                <c:pt idx="2353">
                  <c:v>4503.0</c:v>
                </c:pt>
                <c:pt idx="2354">
                  <c:v>4504.0</c:v>
                </c:pt>
                <c:pt idx="2355">
                  <c:v>4505.0</c:v>
                </c:pt>
                <c:pt idx="2356">
                  <c:v>4506.0</c:v>
                </c:pt>
                <c:pt idx="2357">
                  <c:v>4507.0</c:v>
                </c:pt>
                <c:pt idx="2358">
                  <c:v>4508.0</c:v>
                </c:pt>
                <c:pt idx="2359">
                  <c:v>4509.0</c:v>
                </c:pt>
                <c:pt idx="2360">
                  <c:v>4510.0</c:v>
                </c:pt>
                <c:pt idx="2361">
                  <c:v>4511.0</c:v>
                </c:pt>
                <c:pt idx="2362">
                  <c:v>4512.0</c:v>
                </c:pt>
                <c:pt idx="2363">
                  <c:v>4513.0</c:v>
                </c:pt>
                <c:pt idx="2364">
                  <c:v>4514.0</c:v>
                </c:pt>
                <c:pt idx="2365">
                  <c:v>4515.0</c:v>
                </c:pt>
                <c:pt idx="2366">
                  <c:v>4516.0</c:v>
                </c:pt>
                <c:pt idx="2367">
                  <c:v>4517.0</c:v>
                </c:pt>
                <c:pt idx="2368">
                  <c:v>4518.0</c:v>
                </c:pt>
                <c:pt idx="2369">
                  <c:v>4519.0</c:v>
                </c:pt>
                <c:pt idx="2370">
                  <c:v>4520.0</c:v>
                </c:pt>
                <c:pt idx="2371">
                  <c:v>4521.0</c:v>
                </c:pt>
                <c:pt idx="2372">
                  <c:v>4522.0</c:v>
                </c:pt>
                <c:pt idx="2373">
                  <c:v>4523.0</c:v>
                </c:pt>
                <c:pt idx="2374">
                  <c:v>4524.0</c:v>
                </c:pt>
                <c:pt idx="2375">
                  <c:v>4525.0</c:v>
                </c:pt>
                <c:pt idx="2376">
                  <c:v>4526.0</c:v>
                </c:pt>
                <c:pt idx="2377">
                  <c:v>4527.0</c:v>
                </c:pt>
                <c:pt idx="2378">
                  <c:v>4528.0</c:v>
                </c:pt>
                <c:pt idx="2379">
                  <c:v>4529.0</c:v>
                </c:pt>
                <c:pt idx="2380">
                  <c:v>4530.0</c:v>
                </c:pt>
                <c:pt idx="2381">
                  <c:v>4531.0</c:v>
                </c:pt>
                <c:pt idx="2382">
                  <c:v>4532.0</c:v>
                </c:pt>
                <c:pt idx="2383">
                  <c:v>4533.0</c:v>
                </c:pt>
                <c:pt idx="2384">
                  <c:v>4534.0</c:v>
                </c:pt>
                <c:pt idx="2385">
                  <c:v>4535.0</c:v>
                </c:pt>
                <c:pt idx="2386">
                  <c:v>4536.0</c:v>
                </c:pt>
                <c:pt idx="2387">
                  <c:v>4537.0</c:v>
                </c:pt>
                <c:pt idx="2388">
                  <c:v>4538.0</c:v>
                </c:pt>
                <c:pt idx="2389">
                  <c:v>4539.0</c:v>
                </c:pt>
                <c:pt idx="2390">
                  <c:v>4540.0</c:v>
                </c:pt>
                <c:pt idx="2391">
                  <c:v>4541.0</c:v>
                </c:pt>
                <c:pt idx="2392">
                  <c:v>4542.0</c:v>
                </c:pt>
                <c:pt idx="2393">
                  <c:v>4543.0</c:v>
                </c:pt>
                <c:pt idx="2394">
                  <c:v>4544.0</c:v>
                </c:pt>
                <c:pt idx="2395">
                  <c:v>4545.0</c:v>
                </c:pt>
                <c:pt idx="2396">
                  <c:v>4546.0</c:v>
                </c:pt>
                <c:pt idx="2397">
                  <c:v>4547.0</c:v>
                </c:pt>
                <c:pt idx="2398">
                  <c:v>4548.0</c:v>
                </c:pt>
                <c:pt idx="2399">
                  <c:v>4549.0</c:v>
                </c:pt>
                <c:pt idx="2400">
                  <c:v>4551.0</c:v>
                </c:pt>
                <c:pt idx="2401">
                  <c:v>4552.0</c:v>
                </c:pt>
                <c:pt idx="2402">
                  <c:v>4553.0</c:v>
                </c:pt>
                <c:pt idx="2403">
                  <c:v>4554.0</c:v>
                </c:pt>
                <c:pt idx="2404">
                  <c:v>4555.0</c:v>
                </c:pt>
                <c:pt idx="2405">
                  <c:v>4556.0</c:v>
                </c:pt>
                <c:pt idx="2406">
                  <c:v>4557.0</c:v>
                </c:pt>
                <c:pt idx="2407">
                  <c:v>4558.0</c:v>
                </c:pt>
                <c:pt idx="2408">
                  <c:v>4559.0</c:v>
                </c:pt>
                <c:pt idx="2409">
                  <c:v>4560.0</c:v>
                </c:pt>
                <c:pt idx="2410">
                  <c:v>4561.0</c:v>
                </c:pt>
                <c:pt idx="2411">
                  <c:v>4562.0</c:v>
                </c:pt>
                <c:pt idx="2412">
                  <c:v>4563.0</c:v>
                </c:pt>
                <c:pt idx="2413">
                  <c:v>4564.0</c:v>
                </c:pt>
                <c:pt idx="2414">
                  <c:v>4565.0</c:v>
                </c:pt>
                <c:pt idx="2415">
                  <c:v>4566.0</c:v>
                </c:pt>
                <c:pt idx="2416">
                  <c:v>4567.0</c:v>
                </c:pt>
                <c:pt idx="2417">
                  <c:v>4568.0</c:v>
                </c:pt>
                <c:pt idx="2418">
                  <c:v>4569.0</c:v>
                </c:pt>
                <c:pt idx="2419">
                  <c:v>4570.0</c:v>
                </c:pt>
                <c:pt idx="2420">
                  <c:v>4571.0</c:v>
                </c:pt>
                <c:pt idx="2421">
                  <c:v>4572.0</c:v>
                </c:pt>
                <c:pt idx="2422">
                  <c:v>4573.0</c:v>
                </c:pt>
                <c:pt idx="2423">
                  <c:v>4574.0</c:v>
                </c:pt>
                <c:pt idx="2424">
                  <c:v>4575.0</c:v>
                </c:pt>
                <c:pt idx="2425">
                  <c:v>4576.0</c:v>
                </c:pt>
                <c:pt idx="2426">
                  <c:v>4577.0</c:v>
                </c:pt>
                <c:pt idx="2427">
                  <c:v>4578.0</c:v>
                </c:pt>
                <c:pt idx="2428">
                  <c:v>4579.0</c:v>
                </c:pt>
                <c:pt idx="2429">
                  <c:v>4580.0</c:v>
                </c:pt>
                <c:pt idx="2430">
                  <c:v>4581.0</c:v>
                </c:pt>
                <c:pt idx="2431">
                  <c:v>4582.0</c:v>
                </c:pt>
                <c:pt idx="2432">
                  <c:v>4583.0</c:v>
                </c:pt>
                <c:pt idx="2433">
                  <c:v>4584.0</c:v>
                </c:pt>
                <c:pt idx="2434">
                  <c:v>4585.0</c:v>
                </c:pt>
                <c:pt idx="2435">
                  <c:v>4586.0</c:v>
                </c:pt>
                <c:pt idx="2436">
                  <c:v>4587.0</c:v>
                </c:pt>
                <c:pt idx="2437">
                  <c:v>4588.0</c:v>
                </c:pt>
                <c:pt idx="2438">
                  <c:v>4589.0</c:v>
                </c:pt>
                <c:pt idx="2439">
                  <c:v>4590.0</c:v>
                </c:pt>
                <c:pt idx="2440">
                  <c:v>4591.0</c:v>
                </c:pt>
                <c:pt idx="2441">
                  <c:v>4592.0</c:v>
                </c:pt>
                <c:pt idx="2442">
                  <c:v>4593.0</c:v>
                </c:pt>
                <c:pt idx="2443">
                  <c:v>4594.0</c:v>
                </c:pt>
                <c:pt idx="2444">
                  <c:v>4595.0</c:v>
                </c:pt>
                <c:pt idx="2445">
                  <c:v>4596.0</c:v>
                </c:pt>
                <c:pt idx="2446">
                  <c:v>4597.0</c:v>
                </c:pt>
                <c:pt idx="2447">
                  <c:v>4598.0</c:v>
                </c:pt>
                <c:pt idx="2448">
                  <c:v>4600.0</c:v>
                </c:pt>
                <c:pt idx="2449">
                  <c:v>4603.0</c:v>
                </c:pt>
                <c:pt idx="2450">
                  <c:v>4604.0</c:v>
                </c:pt>
                <c:pt idx="2451">
                  <c:v>4605.0</c:v>
                </c:pt>
                <c:pt idx="2452">
                  <c:v>4607.0</c:v>
                </c:pt>
                <c:pt idx="2453">
                  <c:v>4611.0</c:v>
                </c:pt>
                <c:pt idx="2454">
                  <c:v>4612.0</c:v>
                </c:pt>
                <c:pt idx="2455">
                  <c:v>4613.0</c:v>
                </c:pt>
                <c:pt idx="2456">
                  <c:v>4614.0</c:v>
                </c:pt>
                <c:pt idx="2457">
                  <c:v>4615.0</c:v>
                </c:pt>
                <c:pt idx="2458">
                  <c:v>4616.0</c:v>
                </c:pt>
                <c:pt idx="2459">
                  <c:v>4617.0</c:v>
                </c:pt>
                <c:pt idx="2460">
                  <c:v>4618.0</c:v>
                </c:pt>
                <c:pt idx="2461">
                  <c:v>4619.0</c:v>
                </c:pt>
                <c:pt idx="2462">
                  <c:v>4620.0</c:v>
                </c:pt>
                <c:pt idx="2463">
                  <c:v>4621.0</c:v>
                </c:pt>
                <c:pt idx="2464">
                  <c:v>4622.0</c:v>
                </c:pt>
                <c:pt idx="2465">
                  <c:v>4624.0</c:v>
                </c:pt>
                <c:pt idx="2466">
                  <c:v>4625.0</c:v>
                </c:pt>
                <c:pt idx="2467">
                  <c:v>4627.0</c:v>
                </c:pt>
                <c:pt idx="2468">
                  <c:v>4628.0</c:v>
                </c:pt>
                <c:pt idx="2469">
                  <c:v>4629.0</c:v>
                </c:pt>
                <c:pt idx="2470">
                  <c:v>4630.0</c:v>
                </c:pt>
                <c:pt idx="2471">
                  <c:v>4631.0</c:v>
                </c:pt>
                <c:pt idx="2472">
                  <c:v>4632.0</c:v>
                </c:pt>
                <c:pt idx="2473">
                  <c:v>4633.0</c:v>
                </c:pt>
                <c:pt idx="2474">
                  <c:v>4634.0</c:v>
                </c:pt>
                <c:pt idx="2475">
                  <c:v>4636.0</c:v>
                </c:pt>
                <c:pt idx="2476">
                  <c:v>4637.0</c:v>
                </c:pt>
                <c:pt idx="2477">
                  <c:v>4638.0</c:v>
                </c:pt>
                <c:pt idx="2478">
                  <c:v>4639.0</c:v>
                </c:pt>
                <c:pt idx="2479">
                  <c:v>4640.0</c:v>
                </c:pt>
                <c:pt idx="2480">
                  <c:v>4641.0</c:v>
                </c:pt>
                <c:pt idx="2481">
                  <c:v>4642.0</c:v>
                </c:pt>
                <c:pt idx="2482">
                  <c:v>4643.0</c:v>
                </c:pt>
                <c:pt idx="2483">
                  <c:v>4644.0</c:v>
                </c:pt>
                <c:pt idx="2484">
                  <c:v>4645.0</c:v>
                </c:pt>
                <c:pt idx="2485">
                  <c:v>4646.0</c:v>
                </c:pt>
                <c:pt idx="2486">
                  <c:v>4647.0</c:v>
                </c:pt>
                <c:pt idx="2487">
                  <c:v>4648.0</c:v>
                </c:pt>
                <c:pt idx="2488">
                  <c:v>4649.0</c:v>
                </c:pt>
                <c:pt idx="2489">
                  <c:v>4650.0</c:v>
                </c:pt>
                <c:pt idx="2490">
                  <c:v>4651.0</c:v>
                </c:pt>
                <c:pt idx="2491">
                  <c:v>4652.0</c:v>
                </c:pt>
                <c:pt idx="2492">
                  <c:v>4653.0</c:v>
                </c:pt>
                <c:pt idx="2493">
                  <c:v>4654.0</c:v>
                </c:pt>
                <c:pt idx="2494">
                  <c:v>4655.0</c:v>
                </c:pt>
                <c:pt idx="2495">
                  <c:v>4656.0</c:v>
                </c:pt>
                <c:pt idx="2496">
                  <c:v>4657.0</c:v>
                </c:pt>
                <c:pt idx="2497">
                  <c:v>4658.0</c:v>
                </c:pt>
                <c:pt idx="2498">
                  <c:v>4660.0</c:v>
                </c:pt>
                <c:pt idx="2499">
                  <c:v>4661.0</c:v>
                </c:pt>
                <c:pt idx="2500">
                  <c:v>4662.0</c:v>
                </c:pt>
                <c:pt idx="2501">
                  <c:v>4663.0</c:v>
                </c:pt>
                <c:pt idx="2502">
                  <c:v>4665.0</c:v>
                </c:pt>
                <c:pt idx="2503">
                  <c:v>4666.0</c:v>
                </c:pt>
                <c:pt idx="2504">
                  <c:v>4667.0</c:v>
                </c:pt>
                <c:pt idx="2505">
                  <c:v>4668.0</c:v>
                </c:pt>
                <c:pt idx="2506">
                  <c:v>4669.0</c:v>
                </c:pt>
                <c:pt idx="2507">
                  <c:v>4670.0</c:v>
                </c:pt>
                <c:pt idx="2508">
                  <c:v>4671.0</c:v>
                </c:pt>
                <c:pt idx="2509">
                  <c:v>4673.0</c:v>
                </c:pt>
                <c:pt idx="2510">
                  <c:v>4674.0</c:v>
                </c:pt>
                <c:pt idx="2511">
                  <c:v>4675.0</c:v>
                </c:pt>
                <c:pt idx="2512">
                  <c:v>4678.0</c:v>
                </c:pt>
                <c:pt idx="2513">
                  <c:v>4679.0</c:v>
                </c:pt>
                <c:pt idx="2514">
                  <c:v>4681.0</c:v>
                </c:pt>
                <c:pt idx="2515">
                  <c:v>4682.0</c:v>
                </c:pt>
                <c:pt idx="2516">
                  <c:v>4684.0</c:v>
                </c:pt>
                <c:pt idx="2517">
                  <c:v>4686.0</c:v>
                </c:pt>
                <c:pt idx="2518">
                  <c:v>4687.0</c:v>
                </c:pt>
                <c:pt idx="2519">
                  <c:v>4688.0</c:v>
                </c:pt>
                <c:pt idx="2520">
                  <c:v>4689.0</c:v>
                </c:pt>
                <c:pt idx="2521">
                  <c:v>4691.0</c:v>
                </c:pt>
                <c:pt idx="2522">
                  <c:v>4692.0</c:v>
                </c:pt>
                <c:pt idx="2523">
                  <c:v>4694.0</c:v>
                </c:pt>
                <c:pt idx="2524">
                  <c:v>4695.0</c:v>
                </c:pt>
                <c:pt idx="2525">
                  <c:v>4696.0</c:v>
                </c:pt>
                <c:pt idx="2526">
                  <c:v>4697.0</c:v>
                </c:pt>
                <c:pt idx="2527">
                  <c:v>4698.0</c:v>
                </c:pt>
                <c:pt idx="2528">
                  <c:v>4699.0</c:v>
                </c:pt>
                <c:pt idx="2529">
                  <c:v>4700.0</c:v>
                </c:pt>
                <c:pt idx="2530">
                  <c:v>4702.0</c:v>
                </c:pt>
                <c:pt idx="2531">
                  <c:v>4703.0</c:v>
                </c:pt>
                <c:pt idx="2532">
                  <c:v>4704.0</c:v>
                </c:pt>
                <c:pt idx="2533">
                  <c:v>4705.0</c:v>
                </c:pt>
                <c:pt idx="2534">
                  <c:v>4706.0</c:v>
                </c:pt>
                <c:pt idx="2535">
                  <c:v>4707.0</c:v>
                </c:pt>
                <c:pt idx="2536">
                  <c:v>4709.0</c:v>
                </c:pt>
                <c:pt idx="2537">
                  <c:v>4711.0</c:v>
                </c:pt>
                <c:pt idx="2538">
                  <c:v>4712.0</c:v>
                </c:pt>
                <c:pt idx="2539">
                  <c:v>4713.0</c:v>
                </c:pt>
                <c:pt idx="2540">
                  <c:v>4714.0</c:v>
                </c:pt>
                <c:pt idx="2541">
                  <c:v>4716.0</c:v>
                </c:pt>
                <c:pt idx="2542">
                  <c:v>4717.0</c:v>
                </c:pt>
                <c:pt idx="2543">
                  <c:v>4718.0</c:v>
                </c:pt>
                <c:pt idx="2544">
                  <c:v>4720.0</c:v>
                </c:pt>
                <c:pt idx="2545">
                  <c:v>4721.0</c:v>
                </c:pt>
                <c:pt idx="2546">
                  <c:v>4722.0</c:v>
                </c:pt>
                <c:pt idx="2547">
                  <c:v>4723.0</c:v>
                </c:pt>
                <c:pt idx="2548">
                  <c:v>4724.0</c:v>
                </c:pt>
                <c:pt idx="2549">
                  <c:v>4726.0</c:v>
                </c:pt>
                <c:pt idx="2550">
                  <c:v>4727.0</c:v>
                </c:pt>
                <c:pt idx="2551">
                  <c:v>4728.0</c:v>
                </c:pt>
                <c:pt idx="2552">
                  <c:v>4729.0</c:v>
                </c:pt>
                <c:pt idx="2553">
                  <c:v>4730.0</c:v>
                </c:pt>
                <c:pt idx="2554">
                  <c:v>4731.0</c:v>
                </c:pt>
                <c:pt idx="2555">
                  <c:v>4732.0</c:v>
                </c:pt>
                <c:pt idx="2556">
                  <c:v>4734.0</c:v>
                </c:pt>
                <c:pt idx="2557">
                  <c:v>4735.0</c:v>
                </c:pt>
                <c:pt idx="2558">
                  <c:v>4736.0</c:v>
                </c:pt>
                <c:pt idx="2559">
                  <c:v>4737.0</c:v>
                </c:pt>
                <c:pt idx="2560">
                  <c:v>4738.0</c:v>
                </c:pt>
                <c:pt idx="2561">
                  <c:v>4740.0</c:v>
                </c:pt>
                <c:pt idx="2562">
                  <c:v>4741.0</c:v>
                </c:pt>
                <c:pt idx="2563">
                  <c:v>4742.0</c:v>
                </c:pt>
                <c:pt idx="2564">
                  <c:v>4743.0</c:v>
                </c:pt>
                <c:pt idx="2565">
                  <c:v>4744.0</c:v>
                </c:pt>
                <c:pt idx="2566">
                  <c:v>4745.0</c:v>
                </c:pt>
                <c:pt idx="2567">
                  <c:v>4746.0</c:v>
                </c:pt>
                <c:pt idx="2568">
                  <c:v>4747.0</c:v>
                </c:pt>
                <c:pt idx="2569">
                  <c:v>4748.0</c:v>
                </c:pt>
                <c:pt idx="2570">
                  <c:v>4749.0</c:v>
                </c:pt>
                <c:pt idx="2571">
                  <c:v>4750.0</c:v>
                </c:pt>
                <c:pt idx="2572">
                  <c:v>4751.0</c:v>
                </c:pt>
                <c:pt idx="2573">
                  <c:v>4752.0</c:v>
                </c:pt>
                <c:pt idx="2574">
                  <c:v>4753.0</c:v>
                </c:pt>
                <c:pt idx="2575">
                  <c:v>4754.0</c:v>
                </c:pt>
                <c:pt idx="2576">
                  <c:v>4755.0</c:v>
                </c:pt>
                <c:pt idx="2577">
                  <c:v>4756.0</c:v>
                </c:pt>
                <c:pt idx="2578">
                  <c:v>4757.0</c:v>
                </c:pt>
                <c:pt idx="2579">
                  <c:v>4759.0</c:v>
                </c:pt>
                <c:pt idx="2580">
                  <c:v>4760.0</c:v>
                </c:pt>
                <c:pt idx="2581">
                  <c:v>4761.0</c:v>
                </c:pt>
                <c:pt idx="2582">
                  <c:v>4762.0</c:v>
                </c:pt>
                <c:pt idx="2583">
                  <c:v>4763.0</c:v>
                </c:pt>
                <c:pt idx="2584">
                  <c:v>4764.0</c:v>
                </c:pt>
                <c:pt idx="2585">
                  <c:v>4765.0</c:v>
                </c:pt>
                <c:pt idx="2586">
                  <c:v>4766.0</c:v>
                </c:pt>
                <c:pt idx="2587">
                  <c:v>4768.0</c:v>
                </c:pt>
                <c:pt idx="2588">
                  <c:v>4770.0</c:v>
                </c:pt>
                <c:pt idx="2589">
                  <c:v>4771.0</c:v>
                </c:pt>
                <c:pt idx="2590">
                  <c:v>4772.0</c:v>
                </c:pt>
                <c:pt idx="2591">
                  <c:v>4773.0</c:v>
                </c:pt>
                <c:pt idx="2592">
                  <c:v>4774.0</c:v>
                </c:pt>
                <c:pt idx="2593">
                  <c:v>4776.0</c:v>
                </c:pt>
                <c:pt idx="2594">
                  <c:v>4777.0</c:v>
                </c:pt>
                <c:pt idx="2595">
                  <c:v>4780.0</c:v>
                </c:pt>
                <c:pt idx="2596">
                  <c:v>4782.0</c:v>
                </c:pt>
                <c:pt idx="2597">
                  <c:v>4786.0</c:v>
                </c:pt>
                <c:pt idx="2598">
                  <c:v>4787.0</c:v>
                </c:pt>
                <c:pt idx="2599">
                  <c:v>4788.0</c:v>
                </c:pt>
                <c:pt idx="2600">
                  <c:v>4789.0</c:v>
                </c:pt>
                <c:pt idx="2601">
                  <c:v>4790.0</c:v>
                </c:pt>
                <c:pt idx="2602">
                  <c:v>4791.0</c:v>
                </c:pt>
                <c:pt idx="2603">
                  <c:v>4792.0</c:v>
                </c:pt>
                <c:pt idx="2604">
                  <c:v>4793.0</c:v>
                </c:pt>
                <c:pt idx="2605">
                  <c:v>4794.0</c:v>
                </c:pt>
                <c:pt idx="2606">
                  <c:v>4795.0</c:v>
                </c:pt>
                <c:pt idx="2607">
                  <c:v>4796.0</c:v>
                </c:pt>
                <c:pt idx="2608">
                  <c:v>4797.0</c:v>
                </c:pt>
                <c:pt idx="2609">
                  <c:v>4798.0</c:v>
                </c:pt>
                <c:pt idx="2610">
                  <c:v>4799.0</c:v>
                </c:pt>
                <c:pt idx="2611">
                  <c:v>4800.0</c:v>
                </c:pt>
                <c:pt idx="2612">
                  <c:v>4801.0</c:v>
                </c:pt>
                <c:pt idx="2613">
                  <c:v>4802.0</c:v>
                </c:pt>
                <c:pt idx="2614">
                  <c:v>4803.0</c:v>
                </c:pt>
                <c:pt idx="2615">
                  <c:v>4804.0</c:v>
                </c:pt>
                <c:pt idx="2616">
                  <c:v>4805.0</c:v>
                </c:pt>
                <c:pt idx="2617">
                  <c:v>4806.0</c:v>
                </c:pt>
                <c:pt idx="2618">
                  <c:v>4807.0</c:v>
                </c:pt>
                <c:pt idx="2619">
                  <c:v>4808.0</c:v>
                </c:pt>
                <c:pt idx="2620">
                  <c:v>4809.0</c:v>
                </c:pt>
                <c:pt idx="2621">
                  <c:v>4810.0</c:v>
                </c:pt>
                <c:pt idx="2622">
                  <c:v>4811.0</c:v>
                </c:pt>
                <c:pt idx="2623">
                  <c:v>4812.0</c:v>
                </c:pt>
                <c:pt idx="2624">
                  <c:v>4813.0</c:v>
                </c:pt>
                <c:pt idx="2625">
                  <c:v>4814.0</c:v>
                </c:pt>
                <c:pt idx="2626">
                  <c:v>4815.0</c:v>
                </c:pt>
                <c:pt idx="2627">
                  <c:v>4816.0</c:v>
                </c:pt>
                <c:pt idx="2628">
                  <c:v>4817.0</c:v>
                </c:pt>
                <c:pt idx="2629">
                  <c:v>4818.0</c:v>
                </c:pt>
                <c:pt idx="2630">
                  <c:v>4819.0</c:v>
                </c:pt>
                <c:pt idx="2631">
                  <c:v>4820.0</c:v>
                </c:pt>
                <c:pt idx="2632">
                  <c:v>4822.0</c:v>
                </c:pt>
                <c:pt idx="2633">
                  <c:v>4823.0</c:v>
                </c:pt>
                <c:pt idx="2634">
                  <c:v>4824.0</c:v>
                </c:pt>
                <c:pt idx="2635">
                  <c:v>4826.0</c:v>
                </c:pt>
                <c:pt idx="2636">
                  <c:v>4827.0</c:v>
                </c:pt>
                <c:pt idx="2637">
                  <c:v>4828.0</c:v>
                </c:pt>
                <c:pt idx="2638">
                  <c:v>4829.0</c:v>
                </c:pt>
                <c:pt idx="2639">
                  <c:v>4830.0</c:v>
                </c:pt>
                <c:pt idx="2640">
                  <c:v>4831.0</c:v>
                </c:pt>
                <c:pt idx="2641">
                  <c:v>4832.0</c:v>
                </c:pt>
                <c:pt idx="2642">
                  <c:v>4833.0</c:v>
                </c:pt>
                <c:pt idx="2643">
                  <c:v>4835.0</c:v>
                </c:pt>
                <c:pt idx="2644">
                  <c:v>4836.0</c:v>
                </c:pt>
                <c:pt idx="2645">
                  <c:v>4837.0</c:v>
                </c:pt>
                <c:pt idx="2646">
                  <c:v>4838.0</c:v>
                </c:pt>
                <c:pt idx="2647">
                  <c:v>4839.0</c:v>
                </c:pt>
                <c:pt idx="2648">
                  <c:v>4840.0</c:v>
                </c:pt>
                <c:pt idx="2649">
                  <c:v>4841.0</c:v>
                </c:pt>
                <c:pt idx="2650">
                  <c:v>4842.0</c:v>
                </c:pt>
                <c:pt idx="2651">
                  <c:v>4843.0</c:v>
                </c:pt>
                <c:pt idx="2652">
                  <c:v>4844.0</c:v>
                </c:pt>
                <c:pt idx="2653">
                  <c:v>4845.0</c:v>
                </c:pt>
                <c:pt idx="2654">
                  <c:v>4846.0</c:v>
                </c:pt>
                <c:pt idx="2655">
                  <c:v>4849.0</c:v>
                </c:pt>
                <c:pt idx="2656">
                  <c:v>4850.0</c:v>
                </c:pt>
                <c:pt idx="2657">
                  <c:v>4851.0</c:v>
                </c:pt>
                <c:pt idx="2658">
                  <c:v>4852.0</c:v>
                </c:pt>
                <c:pt idx="2659">
                  <c:v>4853.0</c:v>
                </c:pt>
                <c:pt idx="2660">
                  <c:v>4854.0</c:v>
                </c:pt>
                <c:pt idx="2661">
                  <c:v>4855.0</c:v>
                </c:pt>
                <c:pt idx="2662">
                  <c:v>4856.0</c:v>
                </c:pt>
                <c:pt idx="2663">
                  <c:v>4857.0</c:v>
                </c:pt>
                <c:pt idx="2664">
                  <c:v>4858.0</c:v>
                </c:pt>
                <c:pt idx="2665">
                  <c:v>4859.0</c:v>
                </c:pt>
                <c:pt idx="2666">
                  <c:v>4860.0</c:v>
                </c:pt>
                <c:pt idx="2667">
                  <c:v>4861.0</c:v>
                </c:pt>
                <c:pt idx="2668">
                  <c:v>4862.0</c:v>
                </c:pt>
                <c:pt idx="2669">
                  <c:v>4863.0</c:v>
                </c:pt>
                <c:pt idx="2670">
                  <c:v>4864.0</c:v>
                </c:pt>
                <c:pt idx="2671">
                  <c:v>4865.0</c:v>
                </c:pt>
                <c:pt idx="2672">
                  <c:v>4866.0</c:v>
                </c:pt>
                <c:pt idx="2673">
                  <c:v>4867.0</c:v>
                </c:pt>
                <c:pt idx="2674">
                  <c:v>4868.0</c:v>
                </c:pt>
                <c:pt idx="2675">
                  <c:v>4869.0</c:v>
                </c:pt>
                <c:pt idx="2676">
                  <c:v>4870.0</c:v>
                </c:pt>
                <c:pt idx="2677">
                  <c:v>4872.0</c:v>
                </c:pt>
                <c:pt idx="2678">
                  <c:v>4873.0</c:v>
                </c:pt>
                <c:pt idx="2679">
                  <c:v>4874.0</c:v>
                </c:pt>
                <c:pt idx="2680">
                  <c:v>4875.0</c:v>
                </c:pt>
                <c:pt idx="2681">
                  <c:v>4877.0</c:v>
                </c:pt>
                <c:pt idx="2682">
                  <c:v>4878.0</c:v>
                </c:pt>
                <c:pt idx="2683">
                  <c:v>4879.0</c:v>
                </c:pt>
                <c:pt idx="2684">
                  <c:v>4880.0</c:v>
                </c:pt>
                <c:pt idx="2685">
                  <c:v>4881.0</c:v>
                </c:pt>
                <c:pt idx="2686">
                  <c:v>4882.0</c:v>
                </c:pt>
                <c:pt idx="2687">
                  <c:v>4883.0</c:v>
                </c:pt>
                <c:pt idx="2688">
                  <c:v>4884.0</c:v>
                </c:pt>
                <c:pt idx="2689">
                  <c:v>4885.0</c:v>
                </c:pt>
                <c:pt idx="2690">
                  <c:v>4886.0</c:v>
                </c:pt>
                <c:pt idx="2691">
                  <c:v>4887.0</c:v>
                </c:pt>
                <c:pt idx="2692">
                  <c:v>4888.0</c:v>
                </c:pt>
                <c:pt idx="2693">
                  <c:v>4889.0</c:v>
                </c:pt>
                <c:pt idx="2694">
                  <c:v>4890.0</c:v>
                </c:pt>
                <c:pt idx="2695">
                  <c:v>4891.0</c:v>
                </c:pt>
                <c:pt idx="2696">
                  <c:v>4892.0</c:v>
                </c:pt>
                <c:pt idx="2697">
                  <c:v>4893.0</c:v>
                </c:pt>
                <c:pt idx="2698">
                  <c:v>4894.0</c:v>
                </c:pt>
                <c:pt idx="2699">
                  <c:v>4895.0</c:v>
                </c:pt>
                <c:pt idx="2700">
                  <c:v>4896.0</c:v>
                </c:pt>
                <c:pt idx="2701">
                  <c:v>4897.0</c:v>
                </c:pt>
                <c:pt idx="2702">
                  <c:v>4898.0</c:v>
                </c:pt>
                <c:pt idx="2703">
                  <c:v>4900.0</c:v>
                </c:pt>
                <c:pt idx="2704">
                  <c:v>4901.0</c:v>
                </c:pt>
                <c:pt idx="2705">
                  <c:v>4902.0</c:v>
                </c:pt>
                <c:pt idx="2706">
                  <c:v>4903.0</c:v>
                </c:pt>
                <c:pt idx="2707">
                  <c:v>4904.0</c:v>
                </c:pt>
                <c:pt idx="2708">
                  <c:v>4905.0</c:v>
                </c:pt>
                <c:pt idx="2709">
                  <c:v>4906.0</c:v>
                </c:pt>
                <c:pt idx="2710">
                  <c:v>4907.0</c:v>
                </c:pt>
                <c:pt idx="2711">
                  <c:v>4908.0</c:v>
                </c:pt>
                <c:pt idx="2712">
                  <c:v>4910.0</c:v>
                </c:pt>
                <c:pt idx="2713">
                  <c:v>4912.0</c:v>
                </c:pt>
                <c:pt idx="2714">
                  <c:v>4913.0</c:v>
                </c:pt>
                <c:pt idx="2715">
                  <c:v>4914.0</c:v>
                </c:pt>
                <c:pt idx="2716">
                  <c:v>4915.0</c:v>
                </c:pt>
                <c:pt idx="2717">
                  <c:v>4916.0</c:v>
                </c:pt>
                <c:pt idx="2718">
                  <c:v>4917.0</c:v>
                </c:pt>
                <c:pt idx="2719">
                  <c:v>4918.0</c:v>
                </c:pt>
                <c:pt idx="2720">
                  <c:v>4919.0</c:v>
                </c:pt>
                <c:pt idx="2721">
                  <c:v>4920.0</c:v>
                </c:pt>
                <c:pt idx="2722">
                  <c:v>4921.0</c:v>
                </c:pt>
                <c:pt idx="2723">
                  <c:v>4922.0</c:v>
                </c:pt>
                <c:pt idx="2724">
                  <c:v>4924.0</c:v>
                </c:pt>
                <c:pt idx="2725">
                  <c:v>4926.0</c:v>
                </c:pt>
                <c:pt idx="2726">
                  <c:v>4927.0</c:v>
                </c:pt>
                <c:pt idx="2727">
                  <c:v>4929.0</c:v>
                </c:pt>
                <c:pt idx="2728">
                  <c:v>4930.0</c:v>
                </c:pt>
                <c:pt idx="2729">
                  <c:v>4931.0</c:v>
                </c:pt>
                <c:pt idx="2730">
                  <c:v>4932.0</c:v>
                </c:pt>
                <c:pt idx="2731">
                  <c:v>4933.0</c:v>
                </c:pt>
                <c:pt idx="2732">
                  <c:v>4935.0</c:v>
                </c:pt>
                <c:pt idx="2733">
                  <c:v>4936.0</c:v>
                </c:pt>
                <c:pt idx="2734">
                  <c:v>4937.0</c:v>
                </c:pt>
                <c:pt idx="2735">
                  <c:v>4938.0</c:v>
                </c:pt>
                <c:pt idx="2736">
                  <c:v>4939.0</c:v>
                </c:pt>
                <c:pt idx="2737">
                  <c:v>4940.0</c:v>
                </c:pt>
                <c:pt idx="2738">
                  <c:v>4941.0</c:v>
                </c:pt>
                <c:pt idx="2739">
                  <c:v>4943.0</c:v>
                </c:pt>
                <c:pt idx="2740">
                  <c:v>4944.0</c:v>
                </c:pt>
                <c:pt idx="2741">
                  <c:v>4945.0</c:v>
                </c:pt>
                <c:pt idx="2742">
                  <c:v>4946.0</c:v>
                </c:pt>
                <c:pt idx="2743">
                  <c:v>4948.0</c:v>
                </c:pt>
                <c:pt idx="2744">
                  <c:v>4949.0</c:v>
                </c:pt>
                <c:pt idx="2745">
                  <c:v>4950.0</c:v>
                </c:pt>
                <c:pt idx="2746">
                  <c:v>4951.0</c:v>
                </c:pt>
                <c:pt idx="2747">
                  <c:v>4952.0</c:v>
                </c:pt>
                <c:pt idx="2748">
                  <c:v>4953.0</c:v>
                </c:pt>
                <c:pt idx="2749">
                  <c:v>4954.0</c:v>
                </c:pt>
                <c:pt idx="2750">
                  <c:v>4956.0</c:v>
                </c:pt>
                <c:pt idx="2751">
                  <c:v>4957.0</c:v>
                </c:pt>
                <c:pt idx="2752">
                  <c:v>4958.0</c:v>
                </c:pt>
                <c:pt idx="2753">
                  <c:v>4959.0</c:v>
                </c:pt>
                <c:pt idx="2754">
                  <c:v>4960.0</c:v>
                </c:pt>
                <c:pt idx="2755">
                  <c:v>4962.0</c:v>
                </c:pt>
                <c:pt idx="2756">
                  <c:v>4963.0</c:v>
                </c:pt>
                <c:pt idx="2757">
                  <c:v>4964.0</c:v>
                </c:pt>
                <c:pt idx="2758">
                  <c:v>4965.0</c:v>
                </c:pt>
                <c:pt idx="2759">
                  <c:v>4966.0</c:v>
                </c:pt>
                <c:pt idx="2760">
                  <c:v>4967.0</c:v>
                </c:pt>
                <c:pt idx="2761">
                  <c:v>4968.0</c:v>
                </c:pt>
                <c:pt idx="2762">
                  <c:v>4969.0</c:v>
                </c:pt>
                <c:pt idx="2763">
                  <c:v>4970.0</c:v>
                </c:pt>
                <c:pt idx="2764">
                  <c:v>4971.0</c:v>
                </c:pt>
                <c:pt idx="2765">
                  <c:v>4973.0</c:v>
                </c:pt>
                <c:pt idx="2766">
                  <c:v>4974.0</c:v>
                </c:pt>
                <c:pt idx="2767">
                  <c:v>4975.0</c:v>
                </c:pt>
                <c:pt idx="2768">
                  <c:v>4976.0</c:v>
                </c:pt>
                <c:pt idx="2769">
                  <c:v>4977.0</c:v>
                </c:pt>
                <c:pt idx="2770">
                  <c:v>4978.0</c:v>
                </c:pt>
                <c:pt idx="2771">
                  <c:v>4979.0</c:v>
                </c:pt>
                <c:pt idx="2772">
                  <c:v>4980.0</c:v>
                </c:pt>
                <c:pt idx="2773">
                  <c:v>4981.0</c:v>
                </c:pt>
                <c:pt idx="2774">
                  <c:v>4982.0</c:v>
                </c:pt>
                <c:pt idx="2775">
                  <c:v>4983.0</c:v>
                </c:pt>
                <c:pt idx="2776">
                  <c:v>4984.0</c:v>
                </c:pt>
                <c:pt idx="2777">
                  <c:v>4985.0</c:v>
                </c:pt>
                <c:pt idx="2778">
                  <c:v>4986.0</c:v>
                </c:pt>
                <c:pt idx="2779">
                  <c:v>4987.0</c:v>
                </c:pt>
                <c:pt idx="2780">
                  <c:v>4988.0</c:v>
                </c:pt>
                <c:pt idx="2781">
                  <c:v>4989.0</c:v>
                </c:pt>
                <c:pt idx="2782">
                  <c:v>4990.0</c:v>
                </c:pt>
                <c:pt idx="2783">
                  <c:v>4991.0</c:v>
                </c:pt>
                <c:pt idx="2784">
                  <c:v>4992.0</c:v>
                </c:pt>
                <c:pt idx="2785">
                  <c:v>4993.0</c:v>
                </c:pt>
                <c:pt idx="2786">
                  <c:v>4994.0</c:v>
                </c:pt>
                <c:pt idx="2787">
                  <c:v>4995.0</c:v>
                </c:pt>
                <c:pt idx="2788">
                  <c:v>4996.0</c:v>
                </c:pt>
                <c:pt idx="2789">
                  <c:v>4997.0</c:v>
                </c:pt>
                <c:pt idx="2790">
                  <c:v>4998.0</c:v>
                </c:pt>
                <c:pt idx="2791">
                  <c:v>4999.0</c:v>
                </c:pt>
                <c:pt idx="2792">
                  <c:v>5000.0</c:v>
                </c:pt>
                <c:pt idx="2793">
                  <c:v>5001.0</c:v>
                </c:pt>
                <c:pt idx="2794">
                  <c:v>5002.0</c:v>
                </c:pt>
                <c:pt idx="2795">
                  <c:v>5003.0</c:v>
                </c:pt>
                <c:pt idx="2796">
                  <c:v>5004.0</c:v>
                </c:pt>
                <c:pt idx="2797">
                  <c:v>5007.0</c:v>
                </c:pt>
                <c:pt idx="2798">
                  <c:v>5008.0</c:v>
                </c:pt>
                <c:pt idx="2799">
                  <c:v>5009.0</c:v>
                </c:pt>
                <c:pt idx="2800">
                  <c:v>5010.0</c:v>
                </c:pt>
                <c:pt idx="2801">
                  <c:v>5011.0</c:v>
                </c:pt>
                <c:pt idx="2802">
                  <c:v>5012.0</c:v>
                </c:pt>
                <c:pt idx="2803">
                  <c:v>5014.0</c:v>
                </c:pt>
                <c:pt idx="2804">
                  <c:v>5015.0</c:v>
                </c:pt>
                <c:pt idx="2805">
                  <c:v>5016.0</c:v>
                </c:pt>
                <c:pt idx="2806">
                  <c:v>5017.0</c:v>
                </c:pt>
                <c:pt idx="2807">
                  <c:v>5018.0</c:v>
                </c:pt>
                <c:pt idx="2808">
                  <c:v>5019.0</c:v>
                </c:pt>
                <c:pt idx="2809">
                  <c:v>5020.0</c:v>
                </c:pt>
                <c:pt idx="2810">
                  <c:v>5021.0</c:v>
                </c:pt>
                <c:pt idx="2811">
                  <c:v>5022.0</c:v>
                </c:pt>
                <c:pt idx="2812">
                  <c:v>5023.0</c:v>
                </c:pt>
                <c:pt idx="2813">
                  <c:v>5024.0</c:v>
                </c:pt>
                <c:pt idx="2814">
                  <c:v>5025.0</c:v>
                </c:pt>
                <c:pt idx="2815">
                  <c:v>5029.0</c:v>
                </c:pt>
                <c:pt idx="2816">
                  <c:v>5031.0</c:v>
                </c:pt>
                <c:pt idx="2817">
                  <c:v>5033.0</c:v>
                </c:pt>
                <c:pt idx="2818">
                  <c:v>5034.0</c:v>
                </c:pt>
                <c:pt idx="2819">
                  <c:v>5035.0</c:v>
                </c:pt>
                <c:pt idx="2820">
                  <c:v>5036.0</c:v>
                </c:pt>
                <c:pt idx="2821">
                  <c:v>5037.0</c:v>
                </c:pt>
                <c:pt idx="2822">
                  <c:v>5038.0</c:v>
                </c:pt>
                <c:pt idx="2823">
                  <c:v>5039.0</c:v>
                </c:pt>
                <c:pt idx="2824">
                  <c:v>5040.0</c:v>
                </c:pt>
                <c:pt idx="2825">
                  <c:v>5041.0</c:v>
                </c:pt>
                <c:pt idx="2826">
                  <c:v>5042.0</c:v>
                </c:pt>
                <c:pt idx="2827">
                  <c:v>5043.0</c:v>
                </c:pt>
                <c:pt idx="2828">
                  <c:v>5044.0</c:v>
                </c:pt>
                <c:pt idx="2829">
                  <c:v>5045.0</c:v>
                </c:pt>
                <c:pt idx="2830">
                  <c:v>5046.0</c:v>
                </c:pt>
                <c:pt idx="2831">
                  <c:v>5047.0</c:v>
                </c:pt>
                <c:pt idx="2832">
                  <c:v>5048.0</c:v>
                </c:pt>
                <c:pt idx="2833">
                  <c:v>5049.0</c:v>
                </c:pt>
                <c:pt idx="2834">
                  <c:v>5050.0</c:v>
                </c:pt>
                <c:pt idx="2835">
                  <c:v>5051.0</c:v>
                </c:pt>
                <c:pt idx="2836">
                  <c:v>5053.0</c:v>
                </c:pt>
                <c:pt idx="2837">
                  <c:v>5054.0</c:v>
                </c:pt>
                <c:pt idx="2838">
                  <c:v>5055.0</c:v>
                </c:pt>
                <c:pt idx="2839">
                  <c:v>5058.0</c:v>
                </c:pt>
                <c:pt idx="2840">
                  <c:v>5059.0</c:v>
                </c:pt>
                <c:pt idx="2841">
                  <c:v>5060.0</c:v>
                </c:pt>
                <c:pt idx="2842">
                  <c:v>5061.0</c:v>
                </c:pt>
                <c:pt idx="2843">
                  <c:v>5062.0</c:v>
                </c:pt>
                <c:pt idx="2844">
                  <c:v>5063.0</c:v>
                </c:pt>
                <c:pt idx="2845">
                  <c:v>5064.0</c:v>
                </c:pt>
                <c:pt idx="2846">
                  <c:v>5065.0</c:v>
                </c:pt>
                <c:pt idx="2847">
                  <c:v>5066.0</c:v>
                </c:pt>
                <c:pt idx="2848">
                  <c:v>5067.0</c:v>
                </c:pt>
                <c:pt idx="2849">
                  <c:v>5068.0</c:v>
                </c:pt>
                <c:pt idx="2850">
                  <c:v>5069.0</c:v>
                </c:pt>
                <c:pt idx="2851">
                  <c:v>5070.0</c:v>
                </c:pt>
                <c:pt idx="2852">
                  <c:v>5072.0</c:v>
                </c:pt>
                <c:pt idx="2853">
                  <c:v>5073.0</c:v>
                </c:pt>
                <c:pt idx="2854">
                  <c:v>5074.0</c:v>
                </c:pt>
                <c:pt idx="2855">
                  <c:v>5076.0</c:v>
                </c:pt>
                <c:pt idx="2856">
                  <c:v>5077.0</c:v>
                </c:pt>
                <c:pt idx="2857">
                  <c:v>5078.0</c:v>
                </c:pt>
                <c:pt idx="2858">
                  <c:v>5079.0</c:v>
                </c:pt>
                <c:pt idx="2859">
                  <c:v>5080.0</c:v>
                </c:pt>
                <c:pt idx="2860">
                  <c:v>5081.0</c:v>
                </c:pt>
                <c:pt idx="2861">
                  <c:v>5082.0</c:v>
                </c:pt>
                <c:pt idx="2862">
                  <c:v>5083.0</c:v>
                </c:pt>
                <c:pt idx="2863">
                  <c:v>5084.0</c:v>
                </c:pt>
                <c:pt idx="2864">
                  <c:v>5086.0</c:v>
                </c:pt>
                <c:pt idx="2865">
                  <c:v>5087.0</c:v>
                </c:pt>
                <c:pt idx="2866">
                  <c:v>5088.0</c:v>
                </c:pt>
                <c:pt idx="2867">
                  <c:v>5089.0</c:v>
                </c:pt>
                <c:pt idx="2868">
                  <c:v>5091.0</c:v>
                </c:pt>
                <c:pt idx="2869">
                  <c:v>5092.0</c:v>
                </c:pt>
                <c:pt idx="2870">
                  <c:v>5093.0</c:v>
                </c:pt>
                <c:pt idx="2871">
                  <c:v>5095.0</c:v>
                </c:pt>
                <c:pt idx="2872">
                  <c:v>5098.0</c:v>
                </c:pt>
                <c:pt idx="2873">
                  <c:v>5099.0</c:v>
                </c:pt>
                <c:pt idx="2874">
                  <c:v>5100.0</c:v>
                </c:pt>
                <c:pt idx="2875">
                  <c:v>5101.0</c:v>
                </c:pt>
                <c:pt idx="2876">
                  <c:v>5102.0</c:v>
                </c:pt>
                <c:pt idx="2877">
                  <c:v>5103.0</c:v>
                </c:pt>
                <c:pt idx="2878">
                  <c:v>5106.0</c:v>
                </c:pt>
                <c:pt idx="2879">
                  <c:v>5108.0</c:v>
                </c:pt>
                <c:pt idx="2880">
                  <c:v>5109.0</c:v>
                </c:pt>
                <c:pt idx="2881">
                  <c:v>5110.0</c:v>
                </c:pt>
                <c:pt idx="2882">
                  <c:v>5113.0</c:v>
                </c:pt>
                <c:pt idx="2883">
                  <c:v>5114.0</c:v>
                </c:pt>
                <c:pt idx="2884">
                  <c:v>5115.0</c:v>
                </c:pt>
                <c:pt idx="2885">
                  <c:v>5116.0</c:v>
                </c:pt>
                <c:pt idx="2886">
                  <c:v>5117.0</c:v>
                </c:pt>
                <c:pt idx="2887">
                  <c:v>5119.0</c:v>
                </c:pt>
                <c:pt idx="2888">
                  <c:v>5120.0</c:v>
                </c:pt>
                <c:pt idx="2889">
                  <c:v>5125.0</c:v>
                </c:pt>
                <c:pt idx="2890">
                  <c:v>5127.0</c:v>
                </c:pt>
                <c:pt idx="2891">
                  <c:v>5128.0</c:v>
                </c:pt>
                <c:pt idx="2892">
                  <c:v>5130.0</c:v>
                </c:pt>
                <c:pt idx="2893">
                  <c:v>5133.0</c:v>
                </c:pt>
                <c:pt idx="2894">
                  <c:v>5135.0</c:v>
                </c:pt>
                <c:pt idx="2895">
                  <c:v>5137.0</c:v>
                </c:pt>
                <c:pt idx="2896">
                  <c:v>5138.0</c:v>
                </c:pt>
                <c:pt idx="2897">
                  <c:v>5139.0</c:v>
                </c:pt>
                <c:pt idx="2898">
                  <c:v>5140.0</c:v>
                </c:pt>
                <c:pt idx="2899">
                  <c:v>5141.0</c:v>
                </c:pt>
                <c:pt idx="2900">
                  <c:v>5143.0</c:v>
                </c:pt>
                <c:pt idx="2901">
                  <c:v>5144.0</c:v>
                </c:pt>
                <c:pt idx="2902">
                  <c:v>5146.0</c:v>
                </c:pt>
                <c:pt idx="2903">
                  <c:v>5148.0</c:v>
                </c:pt>
                <c:pt idx="2904">
                  <c:v>5151.0</c:v>
                </c:pt>
                <c:pt idx="2905">
                  <c:v>5152.0</c:v>
                </c:pt>
                <c:pt idx="2906">
                  <c:v>5153.0</c:v>
                </c:pt>
                <c:pt idx="2907">
                  <c:v>5154.0</c:v>
                </c:pt>
                <c:pt idx="2908">
                  <c:v>5155.0</c:v>
                </c:pt>
                <c:pt idx="2909">
                  <c:v>5156.0</c:v>
                </c:pt>
                <c:pt idx="2910">
                  <c:v>5157.0</c:v>
                </c:pt>
                <c:pt idx="2911">
                  <c:v>5158.0</c:v>
                </c:pt>
                <c:pt idx="2912">
                  <c:v>5162.0</c:v>
                </c:pt>
                <c:pt idx="2913">
                  <c:v>5163.0</c:v>
                </c:pt>
                <c:pt idx="2914">
                  <c:v>5165.0</c:v>
                </c:pt>
                <c:pt idx="2915">
                  <c:v>5166.0</c:v>
                </c:pt>
                <c:pt idx="2916">
                  <c:v>5167.0</c:v>
                </c:pt>
                <c:pt idx="2917">
                  <c:v>5168.0</c:v>
                </c:pt>
                <c:pt idx="2918">
                  <c:v>5169.0</c:v>
                </c:pt>
                <c:pt idx="2919">
                  <c:v>5170.0</c:v>
                </c:pt>
                <c:pt idx="2920">
                  <c:v>5171.0</c:v>
                </c:pt>
                <c:pt idx="2921">
                  <c:v>5172.0</c:v>
                </c:pt>
                <c:pt idx="2922">
                  <c:v>5174.0</c:v>
                </c:pt>
                <c:pt idx="2923">
                  <c:v>5175.0</c:v>
                </c:pt>
                <c:pt idx="2924">
                  <c:v>5176.0</c:v>
                </c:pt>
                <c:pt idx="2925">
                  <c:v>5177.0</c:v>
                </c:pt>
                <c:pt idx="2926">
                  <c:v>5178.0</c:v>
                </c:pt>
                <c:pt idx="2927">
                  <c:v>5179.0</c:v>
                </c:pt>
                <c:pt idx="2928">
                  <c:v>5180.0</c:v>
                </c:pt>
                <c:pt idx="2929">
                  <c:v>5181.0</c:v>
                </c:pt>
                <c:pt idx="2930">
                  <c:v>5182.0</c:v>
                </c:pt>
                <c:pt idx="2931">
                  <c:v>5183.0</c:v>
                </c:pt>
                <c:pt idx="2932">
                  <c:v>5184.0</c:v>
                </c:pt>
                <c:pt idx="2933">
                  <c:v>5186.0</c:v>
                </c:pt>
                <c:pt idx="2934">
                  <c:v>5188.0</c:v>
                </c:pt>
                <c:pt idx="2935">
                  <c:v>5190.0</c:v>
                </c:pt>
                <c:pt idx="2936">
                  <c:v>5191.0</c:v>
                </c:pt>
                <c:pt idx="2937">
                  <c:v>5192.0</c:v>
                </c:pt>
                <c:pt idx="2938">
                  <c:v>5196.0</c:v>
                </c:pt>
                <c:pt idx="2939">
                  <c:v>5197.0</c:v>
                </c:pt>
                <c:pt idx="2940">
                  <c:v>5198.0</c:v>
                </c:pt>
                <c:pt idx="2941">
                  <c:v>5199.0</c:v>
                </c:pt>
                <c:pt idx="2942">
                  <c:v>5200.0</c:v>
                </c:pt>
                <c:pt idx="2943">
                  <c:v>5201.0</c:v>
                </c:pt>
                <c:pt idx="2944">
                  <c:v>5202.0</c:v>
                </c:pt>
                <c:pt idx="2945">
                  <c:v>5203.0</c:v>
                </c:pt>
                <c:pt idx="2946">
                  <c:v>5204.0</c:v>
                </c:pt>
                <c:pt idx="2947">
                  <c:v>5205.0</c:v>
                </c:pt>
                <c:pt idx="2948">
                  <c:v>5206.0</c:v>
                </c:pt>
                <c:pt idx="2949">
                  <c:v>5207.0</c:v>
                </c:pt>
                <c:pt idx="2950">
                  <c:v>5208.0</c:v>
                </c:pt>
                <c:pt idx="2951">
                  <c:v>5209.0</c:v>
                </c:pt>
                <c:pt idx="2952">
                  <c:v>5210.0</c:v>
                </c:pt>
                <c:pt idx="2953">
                  <c:v>5211.0</c:v>
                </c:pt>
                <c:pt idx="2954">
                  <c:v>5212.0</c:v>
                </c:pt>
                <c:pt idx="2955">
                  <c:v>5213.0</c:v>
                </c:pt>
                <c:pt idx="2956">
                  <c:v>5214.0</c:v>
                </c:pt>
                <c:pt idx="2957">
                  <c:v>5215.0</c:v>
                </c:pt>
                <c:pt idx="2958">
                  <c:v>5217.0</c:v>
                </c:pt>
                <c:pt idx="2959">
                  <c:v>5218.0</c:v>
                </c:pt>
                <c:pt idx="2960">
                  <c:v>5219.0</c:v>
                </c:pt>
                <c:pt idx="2961">
                  <c:v>5220.0</c:v>
                </c:pt>
                <c:pt idx="2962">
                  <c:v>5221.0</c:v>
                </c:pt>
                <c:pt idx="2963">
                  <c:v>5222.0</c:v>
                </c:pt>
                <c:pt idx="2964">
                  <c:v>5224.0</c:v>
                </c:pt>
                <c:pt idx="2965">
                  <c:v>5225.0</c:v>
                </c:pt>
                <c:pt idx="2966">
                  <c:v>5227.0</c:v>
                </c:pt>
                <c:pt idx="2967">
                  <c:v>5228.0</c:v>
                </c:pt>
                <c:pt idx="2968">
                  <c:v>5229.0</c:v>
                </c:pt>
                <c:pt idx="2969">
                  <c:v>5230.0</c:v>
                </c:pt>
                <c:pt idx="2970">
                  <c:v>5232.0</c:v>
                </c:pt>
                <c:pt idx="2971">
                  <c:v>5234.0</c:v>
                </c:pt>
                <c:pt idx="2972">
                  <c:v>5237.0</c:v>
                </c:pt>
                <c:pt idx="2973">
                  <c:v>5238.0</c:v>
                </c:pt>
                <c:pt idx="2974">
                  <c:v>5239.0</c:v>
                </c:pt>
                <c:pt idx="2975">
                  <c:v>5241.0</c:v>
                </c:pt>
                <c:pt idx="2976">
                  <c:v>5242.0</c:v>
                </c:pt>
                <c:pt idx="2977">
                  <c:v>5243.0</c:v>
                </c:pt>
                <c:pt idx="2978">
                  <c:v>5244.0</c:v>
                </c:pt>
                <c:pt idx="2979">
                  <c:v>5245.0</c:v>
                </c:pt>
                <c:pt idx="2980">
                  <c:v>5246.0</c:v>
                </c:pt>
                <c:pt idx="2981">
                  <c:v>5247.0</c:v>
                </c:pt>
                <c:pt idx="2982">
                  <c:v>5248.0</c:v>
                </c:pt>
                <c:pt idx="2983">
                  <c:v>5250.0</c:v>
                </c:pt>
                <c:pt idx="2984">
                  <c:v>5251.0</c:v>
                </c:pt>
                <c:pt idx="2985">
                  <c:v>5252.0</c:v>
                </c:pt>
                <c:pt idx="2986">
                  <c:v>5253.0</c:v>
                </c:pt>
                <c:pt idx="2987">
                  <c:v>5254.0</c:v>
                </c:pt>
                <c:pt idx="2988">
                  <c:v>5255.0</c:v>
                </c:pt>
                <c:pt idx="2989">
                  <c:v>5257.0</c:v>
                </c:pt>
                <c:pt idx="2990">
                  <c:v>5260.0</c:v>
                </c:pt>
                <c:pt idx="2991">
                  <c:v>5261.0</c:v>
                </c:pt>
                <c:pt idx="2992">
                  <c:v>5262.0</c:v>
                </c:pt>
                <c:pt idx="2993">
                  <c:v>5263.0</c:v>
                </c:pt>
                <c:pt idx="2994">
                  <c:v>5264.0</c:v>
                </c:pt>
                <c:pt idx="2995">
                  <c:v>5265.0</c:v>
                </c:pt>
                <c:pt idx="2996">
                  <c:v>5266.0</c:v>
                </c:pt>
                <c:pt idx="2997">
                  <c:v>5267.0</c:v>
                </c:pt>
                <c:pt idx="2998">
                  <c:v>5268.0</c:v>
                </c:pt>
                <c:pt idx="2999">
                  <c:v>5269.0</c:v>
                </c:pt>
                <c:pt idx="3000">
                  <c:v>5270.0</c:v>
                </c:pt>
                <c:pt idx="3001">
                  <c:v>5271.0</c:v>
                </c:pt>
                <c:pt idx="3002">
                  <c:v>5272.0</c:v>
                </c:pt>
                <c:pt idx="3003">
                  <c:v>5274.0</c:v>
                </c:pt>
                <c:pt idx="3004">
                  <c:v>5276.0</c:v>
                </c:pt>
                <c:pt idx="3005">
                  <c:v>5277.0</c:v>
                </c:pt>
                <c:pt idx="3006">
                  <c:v>5278.0</c:v>
                </c:pt>
                <c:pt idx="3007">
                  <c:v>5279.0</c:v>
                </c:pt>
                <c:pt idx="3008">
                  <c:v>5280.0</c:v>
                </c:pt>
                <c:pt idx="3009">
                  <c:v>5281.0</c:v>
                </c:pt>
                <c:pt idx="3010">
                  <c:v>5282.0</c:v>
                </c:pt>
                <c:pt idx="3011">
                  <c:v>5283.0</c:v>
                </c:pt>
                <c:pt idx="3012">
                  <c:v>5284.0</c:v>
                </c:pt>
                <c:pt idx="3013">
                  <c:v>5285.0</c:v>
                </c:pt>
                <c:pt idx="3014">
                  <c:v>5286.0</c:v>
                </c:pt>
                <c:pt idx="3015">
                  <c:v>5287.0</c:v>
                </c:pt>
                <c:pt idx="3016">
                  <c:v>5288.0</c:v>
                </c:pt>
                <c:pt idx="3017">
                  <c:v>5289.0</c:v>
                </c:pt>
                <c:pt idx="3018">
                  <c:v>5290.0</c:v>
                </c:pt>
                <c:pt idx="3019">
                  <c:v>5291.0</c:v>
                </c:pt>
                <c:pt idx="3020">
                  <c:v>5292.0</c:v>
                </c:pt>
                <c:pt idx="3021">
                  <c:v>5293.0</c:v>
                </c:pt>
                <c:pt idx="3022">
                  <c:v>5294.0</c:v>
                </c:pt>
                <c:pt idx="3023">
                  <c:v>5295.0</c:v>
                </c:pt>
                <c:pt idx="3024">
                  <c:v>5297.0</c:v>
                </c:pt>
                <c:pt idx="3025">
                  <c:v>5299.0</c:v>
                </c:pt>
                <c:pt idx="3026">
                  <c:v>5300.0</c:v>
                </c:pt>
                <c:pt idx="3027">
                  <c:v>5301.0</c:v>
                </c:pt>
                <c:pt idx="3028">
                  <c:v>5303.0</c:v>
                </c:pt>
                <c:pt idx="3029">
                  <c:v>5305.0</c:v>
                </c:pt>
                <c:pt idx="3030">
                  <c:v>5307.0</c:v>
                </c:pt>
                <c:pt idx="3031">
                  <c:v>5308.0</c:v>
                </c:pt>
                <c:pt idx="3032">
                  <c:v>5309.0</c:v>
                </c:pt>
                <c:pt idx="3033">
                  <c:v>5310.0</c:v>
                </c:pt>
                <c:pt idx="3034">
                  <c:v>5312.0</c:v>
                </c:pt>
                <c:pt idx="3035">
                  <c:v>5313.0</c:v>
                </c:pt>
                <c:pt idx="3036">
                  <c:v>5315.0</c:v>
                </c:pt>
                <c:pt idx="3037">
                  <c:v>5316.0</c:v>
                </c:pt>
                <c:pt idx="3038">
                  <c:v>5317.0</c:v>
                </c:pt>
                <c:pt idx="3039">
                  <c:v>5319.0</c:v>
                </c:pt>
                <c:pt idx="3040">
                  <c:v>5320.0</c:v>
                </c:pt>
                <c:pt idx="3041">
                  <c:v>5321.0</c:v>
                </c:pt>
                <c:pt idx="3042">
                  <c:v>5322.0</c:v>
                </c:pt>
                <c:pt idx="3043">
                  <c:v>5323.0</c:v>
                </c:pt>
                <c:pt idx="3044">
                  <c:v>5324.0</c:v>
                </c:pt>
                <c:pt idx="3045">
                  <c:v>5325.0</c:v>
                </c:pt>
                <c:pt idx="3046">
                  <c:v>5326.0</c:v>
                </c:pt>
                <c:pt idx="3047">
                  <c:v>5327.0</c:v>
                </c:pt>
                <c:pt idx="3048">
                  <c:v>5328.0</c:v>
                </c:pt>
                <c:pt idx="3049">
                  <c:v>5329.0</c:v>
                </c:pt>
                <c:pt idx="3050">
                  <c:v>5330.0</c:v>
                </c:pt>
                <c:pt idx="3051">
                  <c:v>5331.0</c:v>
                </c:pt>
                <c:pt idx="3052">
                  <c:v>5333.0</c:v>
                </c:pt>
                <c:pt idx="3053">
                  <c:v>5334.0</c:v>
                </c:pt>
                <c:pt idx="3054">
                  <c:v>5335.0</c:v>
                </c:pt>
                <c:pt idx="3055">
                  <c:v>5336.0</c:v>
                </c:pt>
                <c:pt idx="3056">
                  <c:v>5337.0</c:v>
                </c:pt>
                <c:pt idx="3057">
                  <c:v>5338.0</c:v>
                </c:pt>
                <c:pt idx="3058">
                  <c:v>5339.0</c:v>
                </c:pt>
                <c:pt idx="3059">
                  <c:v>5340.0</c:v>
                </c:pt>
                <c:pt idx="3060">
                  <c:v>5341.0</c:v>
                </c:pt>
                <c:pt idx="3061">
                  <c:v>5342.0</c:v>
                </c:pt>
                <c:pt idx="3062">
                  <c:v>5343.0</c:v>
                </c:pt>
                <c:pt idx="3063">
                  <c:v>5344.0</c:v>
                </c:pt>
                <c:pt idx="3064">
                  <c:v>5345.0</c:v>
                </c:pt>
                <c:pt idx="3065">
                  <c:v>5346.0</c:v>
                </c:pt>
                <c:pt idx="3066">
                  <c:v>5347.0</c:v>
                </c:pt>
                <c:pt idx="3067">
                  <c:v>5348.0</c:v>
                </c:pt>
                <c:pt idx="3068">
                  <c:v>5349.0</c:v>
                </c:pt>
                <c:pt idx="3069">
                  <c:v>5350.0</c:v>
                </c:pt>
                <c:pt idx="3070">
                  <c:v>5352.0</c:v>
                </c:pt>
                <c:pt idx="3071">
                  <c:v>5354.0</c:v>
                </c:pt>
                <c:pt idx="3072">
                  <c:v>5355.0</c:v>
                </c:pt>
                <c:pt idx="3073">
                  <c:v>5356.0</c:v>
                </c:pt>
                <c:pt idx="3074">
                  <c:v>5358.0</c:v>
                </c:pt>
                <c:pt idx="3075">
                  <c:v>5361.0</c:v>
                </c:pt>
                <c:pt idx="3076">
                  <c:v>5363.0</c:v>
                </c:pt>
                <c:pt idx="3077">
                  <c:v>5365.0</c:v>
                </c:pt>
                <c:pt idx="3078">
                  <c:v>5367.0</c:v>
                </c:pt>
                <c:pt idx="3079">
                  <c:v>5368.0</c:v>
                </c:pt>
                <c:pt idx="3080">
                  <c:v>5369.0</c:v>
                </c:pt>
                <c:pt idx="3081">
                  <c:v>5370.0</c:v>
                </c:pt>
                <c:pt idx="3082">
                  <c:v>5371.0</c:v>
                </c:pt>
                <c:pt idx="3083">
                  <c:v>5372.0</c:v>
                </c:pt>
                <c:pt idx="3084">
                  <c:v>5373.0</c:v>
                </c:pt>
                <c:pt idx="3085">
                  <c:v>5374.0</c:v>
                </c:pt>
                <c:pt idx="3086">
                  <c:v>5375.0</c:v>
                </c:pt>
                <c:pt idx="3087">
                  <c:v>5376.0</c:v>
                </c:pt>
                <c:pt idx="3088">
                  <c:v>5377.0</c:v>
                </c:pt>
                <c:pt idx="3089">
                  <c:v>5378.0</c:v>
                </c:pt>
                <c:pt idx="3090">
                  <c:v>5379.0</c:v>
                </c:pt>
                <c:pt idx="3091">
                  <c:v>5380.0</c:v>
                </c:pt>
                <c:pt idx="3092">
                  <c:v>5381.0</c:v>
                </c:pt>
                <c:pt idx="3093">
                  <c:v>5382.0</c:v>
                </c:pt>
                <c:pt idx="3094">
                  <c:v>5383.0</c:v>
                </c:pt>
                <c:pt idx="3095">
                  <c:v>5384.0</c:v>
                </c:pt>
                <c:pt idx="3096">
                  <c:v>5385.0</c:v>
                </c:pt>
                <c:pt idx="3097">
                  <c:v>5386.0</c:v>
                </c:pt>
                <c:pt idx="3098">
                  <c:v>5387.0</c:v>
                </c:pt>
                <c:pt idx="3099">
                  <c:v>5389.0</c:v>
                </c:pt>
                <c:pt idx="3100">
                  <c:v>5390.0</c:v>
                </c:pt>
                <c:pt idx="3101">
                  <c:v>5392.0</c:v>
                </c:pt>
                <c:pt idx="3102">
                  <c:v>5394.0</c:v>
                </c:pt>
                <c:pt idx="3103">
                  <c:v>5395.0</c:v>
                </c:pt>
                <c:pt idx="3104">
                  <c:v>5396.0</c:v>
                </c:pt>
                <c:pt idx="3105">
                  <c:v>5397.0</c:v>
                </c:pt>
                <c:pt idx="3106">
                  <c:v>5398.0</c:v>
                </c:pt>
                <c:pt idx="3107">
                  <c:v>5399.0</c:v>
                </c:pt>
                <c:pt idx="3108">
                  <c:v>5400.0</c:v>
                </c:pt>
                <c:pt idx="3109">
                  <c:v>5403.0</c:v>
                </c:pt>
                <c:pt idx="3110">
                  <c:v>5404.0</c:v>
                </c:pt>
                <c:pt idx="3111">
                  <c:v>5406.0</c:v>
                </c:pt>
                <c:pt idx="3112">
                  <c:v>5407.0</c:v>
                </c:pt>
                <c:pt idx="3113">
                  <c:v>5408.0</c:v>
                </c:pt>
                <c:pt idx="3114">
                  <c:v>5409.0</c:v>
                </c:pt>
                <c:pt idx="3115">
                  <c:v>5410.0</c:v>
                </c:pt>
                <c:pt idx="3116">
                  <c:v>5411.0</c:v>
                </c:pt>
                <c:pt idx="3117">
                  <c:v>5412.0</c:v>
                </c:pt>
                <c:pt idx="3118">
                  <c:v>5414.0</c:v>
                </c:pt>
                <c:pt idx="3119">
                  <c:v>5416.0</c:v>
                </c:pt>
                <c:pt idx="3120">
                  <c:v>5418.0</c:v>
                </c:pt>
                <c:pt idx="3121">
                  <c:v>5419.0</c:v>
                </c:pt>
                <c:pt idx="3122">
                  <c:v>5422.0</c:v>
                </c:pt>
                <c:pt idx="3123">
                  <c:v>5423.0</c:v>
                </c:pt>
                <c:pt idx="3124">
                  <c:v>5424.0</c:v>
                </c:pt>
                <c:pt idx="3125">
                  <c:v>5426.0</c:v>
                </c:pt>
                <c:pt idx="3126">
                  <c:v>5427.0</c:v>
                </c:pt>
                <c:pt idx="3127">
                  <c:v>5429.0</c:v>
                </c:pt>
                <c:pt idx="3128">
                  <c:v>5430.0</c:v>
                </c:pt>
                <c:pt idx="3129">
                  <c:v>5431.0</c:v>
                </c:pt>
                <c:pt idx="3130">
                  <c:v>5432.0</c:v>
                </c:pt>
                <c:pt idx="3131">
                  <c:v>5433.0</c:v>
                </c:pt>
                <c:pt idx="3132">
                  <c:v>5434.0</c:v>
                </c:pt>
                <c:pt idx="3133">
                  <c:v>5435.0</c:v>
                </c:pt>
                <c:pt idx="3134">
                  <c:v>5436.0</c:v>
                </c:pt>
                <c:pt idx="3135">
                  <c:v>5437.0</c:v>
                </c:pt>
                <c:pt idx="3136">
                  <c:v>5438.0</c:v>
                </c:pt>
                <c:pt idx="3137">
                  <c:v>5439.0</c:v>
                </c:pt>
                <c:pt idx="3138">
                  <c:v>5441.0</c:v>
                </c:pt>
                <c:pt idx="3139">
                  <c:v>5442.0</c:v>
                </c:pt>
                <c:pt idx="3140">
                  <c:v>5443.0</c:v>
                </c:pt>
                <c:pt idx="3141">
                  <c:v>5444.0</c:v>
                </c:pt>
                <c:pt idx="3142">
                  <c:v>5445.0</c:v>
                </c:pt>
                <c:pt idx="3143">
                  <c:v>5446.0</c:v>
                </c:pt>
                <c:pt idx="3144">
                  <c:v>5447.0</c:v>
                </c:pt>
                <c:pt idx="3145">
                  <c:v>5448.0</c:v>
                </c:pt>
                <c:pt idx="3146">
                  <c:v>5449.0</c:v>
                </c:pt>
                <c:pt idx="3147">
                  <c:v>5450.0</c:v>
                </c:pt>
                <c:pt idx="3148">
                  <c:v>5451.0</c:v>
                </c:pt>
                <c:pt idx="3149">
                  <c:v>5452.0</c:v>
                </c:pt>
                <c:pt idx="3150">
                  <c:v>5453.0</c:v>
                </c:pt>
                <c:pt idx="3151">
                  <c:v>5454.0</c:v>
                </c:pt>
                <c:pt idx="3152">
                  <c:v>5455.0</c:v>
                </c:pt>
                <c:pt idx="3153">
                  <c:v>5456.0</c:v>
                </c:pt>
                <c:pt idx="3154">
                  <c:v>5457.0</c:v>
                </c:pt>
                <c:pt idx="3155">
                  <c:v>5458.0</c:v>
                </c:pt>
                <c:pt idx="3156">
                  <c:v>5459.0</c:v>
                </c:pt>
                <c:pt idx="3157">
                  <c:v>5460.0</c:v>
                </c:pt>
                <c:pt idx="3158">
                  <c:v>5461.0</c:v>
                </c:pt>
                <c:pt idx="3159">
                  <c:v>5462.0</c:v>
                </c:pt>
                <c:pt idx="3160">
                  <c:v>5463.0</c:v>
                </c:pt>
                <c:pt idx="3161">
                  <c:v>5464.0</c:v>
                </c:pt>
                <c:pt idx="3162">
                  <c:v>5465.0</c:v>
                </c:pt>
                <c:pt idx="3163">
                  <c:v>5466.0</c:v>
                </c:pt>
                <c:pt idx="3164">
                  <c:v>5467.0</c:v>
                </c:pt>
                <c:pt idx="3165">
                  <c:v>5468.0</c:v>
                </c:pt>
                <c:pt idx="3166">
                  <c:v>5469.0</c:v>
                </c:pt>
                <c:pt idx="3167">
                  <c:v>5470.0</c:v>
                </c:pt>
                <c:pt idx="3168">
                  <c:v>5471.0</c:v>
                </c:pt>
                <c:pt idx="3169">
                  <c:v>5472.0</c:v>
                </c:pt>
                <c:pt idx="3170">
                  <c:v>5473.0</c:v>
                </c:pt>
                <c:pt idx="3171">
                  <c:v>5474.0</c:v>
                </c:pt>
                <c:pt idx="3172">
                  <c:v>5475.0</c:v>
                </c:pt>
                <c:pt idx="3173">
                  <c:v>5476.0</c:v>
                </c:pt>
                <c:pt idx="3174">
                  <c:v>5477.0</c:v>
                </c:pt>
                <c:pt idx="3175">
                  <c:v>5478.0</c:v>
                </c:pt>
                <c:pt idx="3176">
                  <c:v>5479.0</c:v>
                </c:pt>
                <c:pt idx="3177">
                  <c:v>5480.0</c:v>
                </c:pt>
                <c:pt idx="3178">
                  <c:v>5481.0</c:v>
                </c:pt>
                <c:pt idx="3179">
                  <c:v>5482.0</c:v>
                </c:pt>
                <c:pt idx="3180">
                  <c:v>5483.0</c:v>
                </c:pt>
                <c:pt idx="3181">
                  <c:v>5484.0</c:v>
                </c:pt>
                <c:pt idx="3182">
                  <c:v>5485.0</c:v>
                </c:pt>
                <c:pt idx="3183">
                  <c:v>5486.0</c:v>
                </c:pt>
                <c:pt idx="3184">
                  <c:v>5487.0</c:v>
                </c:pt>
                <c:pt idx="3185">
                  <c:v>5488.0</c:v>
                </c:pt>
                <c:pt idx="3186">
                  <c:v>5489.0</c:v>
                </c:pt>
                <c:pt idx="3187">
                  <c:v>5490.0</c:v>
                </c:pt>
                <c:pt idx="3188">
                  <c:v>5491.0</c:v>
                </c:pt>
                <c:pt idx="3189">
                  <c:v>5492.0</c:v>
                </c:pt>
                <c:pt idx="3190">
                  <c:v>5493.0</c:v>
                </c:pt>
                <c:pt idx="3191">
                  <c:v>5494.0</c:v>
                </c:pt>
                <c:pt idx="3192">
                  <c:v>5495.0</c:v>
                </c:pt>
                <c:pt idx="3193">
                  <c:v>5496.0</c:v>
                </c:pt>
                <c:pt idx="3194">
                  <c:v>5497.0</c:v>
                </c:pt>
                <c:pt idx="3195">
                  <c:v>5498.0</c:v>
                </c:pt>
                <c:pt idx="3196">
                  <c:v>5499.0</c:v>
                </c:pt>
                <c:pt idx="3197">
                  <c:v>5500.0</c:v>
                </c:pt>
                <c:pt idx="3198">
                  <c:v>5501.0</c:v>
                </c:pt>
                <c:pt idx="3199">
                  <c:v>5502.0</c:v>
                </c:pt>
                <c:pt idx="3200">
                  <c:v>5503.0</c:v>
                </c:pt>
                <c:pt idx="3201">
                  <c:v>5504.0</c:v>
                </c:pt>
                <c:pt idx="3202">
                  <c:v>5505.0</c:v>
                </c:pt>
                <c:pt idx="3203">
                  <c:v>5506.0</c:v>
                </c:pt>
                <c:pt idx="3204">
                  <c:v>5507.0</c:v>
                </c:pt>
                <c:pt idx="3205">
                  <c:v>5508.0</c:v>
                </c:pt>
                <c:pt idx="3206">
                  <c:v>5509.0</c:v>
                </c:pt>
                <c:pt idx="3207">
                  <c:v>5510.0</c:v>
                </c:pt>
                <c:pt idx="3208">
                  <c:v>5512.0</c:v>
                </c:pt>
                <c:pt idx="3209">
                  <c:v>5513.0</c:v>
                </c:pt>
                <c:pt idx="3210">
                  <c:v>5514.0</c:v>
                </c:pt>
                <c:pt idx="3211">
                  <c:v>5515.0</c:v>
                </c:pt>
                <c:pt idx="3212">
                  <c:v>5516.0</c:v>
                </c:pt>
                <c:pt idx="3213">
                  <c:v>5517.0</c:v>
                </c:pt>
                <c:pt idx="3214">
                  <c:v>5518.0</c:v>
                </c:pt>
                <c:pt idx="3215">
                  <c:v>5519.0</c:v>
                </c:pt>
                <c:pt idx="3216">
                  <c:v>5520.0</c:v>
                </c:pt>
                <c:pt idx="3217">
                  <c:v>5521.0</c:v>
                </c:pt>
                <c:pt idx="3218">
                  <c:v>5522.0</c:v>
                </c:pt>
                <c:pt idx="3219">
                  <c:v>5523.0</c:v>
                </c:pt>
                <c:pt idx="3220">
                  <c:v>5524.0</c:v>
                </c:pt>
                <c:pt idx="3221">
                  <c:v>5525.0</c:v>
                </c:pt>
                <c:pt idx="3222">
                  <c:v>5526.0</c:v>
                </c:pt>
                <c:pt idx="3223">
                  <c:v>5527.0</c:v>
                </c:pt>
                <c:pt idx="3224">
                  <c:v>5528.0</c:v>
                </c:pt>
                <c:pt idx="3225">
                  <c:v>5529.0</c:v>
                </c:pt>
                <c:pt idx="3226">
                  <c:v>5530.0</c:v>
                </c:pt>
                <c:pt idx="3227">
                  <c:v>5531.0</c:v>
                </c:pt>
                <c:pt idx="3228">
                  <c:v>5532.0</c:v>
                </c:pt>
                <c:pt idx="3229">
                  <c:v>5533.0</c:v>
                </c:pt>
                <c:pt idx="3230">
                  <c:v>5534.0</c:v>
                </c:pt>
                <c:pt idx="3231">
                  <c:v>5535.0</c:v>
                </c:pt>
                <c:pt idx="3232">
                  <c:v>5536.0</c:v>
                </c:pt>
                <c:pt idx="3233">
                  <c:v>5537.0</c:v>
                </c:pt>
                <c:pt idx="3234">
                  <c:v>5538.0</c:v>
                </c:pt>
                <c:pt idx="3235">
                  <c:v>5539.0</c:v>
                </c:pt>
                <c:pt idx="3236">
                  <c:v>5540.0</c:v>
                </c:pt>
                <c:pt idx="3237">
                  <c:v>5541.0</c:v>
                </c:pt>
                <c:pt idx="3238">
                  <c:v>5542.0</c:v>
                </c:pt>
                <c:pt idx="3239">
                  <c:v>5543.0</c:v>
                </c:pt>
                <c:pt idx="3240">
                  <c:v>5544.0</c:v>
                </c:pt>
                <c:pt idx="3241">
                  <c:v>5545.0</c:v>
                </c:pt>
                <c:pt idx="3242">
                  <c:v>5546.0</c:v>
                </c:pt>
                <c:pt idx="3243">
                  <c:v>5547.0</c:v>
                </c:pt>
                <c:pt idx="3244">
                  <c:v>5548.0</c:v>
                </c:pt>
                <c:pt idx="3245">
                  <c:v>5549.0</c:v>
                </c:pt>
                <c:pt idx="3246">
                  <c:v>5550.0</c:v>
                </c:pt>
                <c:pt idx="3247">
                  <c:v>5551.0</c:v>
                </c:pt>
                <c:pt idx="3248">
                  <c:v>5552.0</c:v>
                </c:pt>
                <c:pt idx="3249">
                  <c:v>5553.0</c:v>
                </c:pt>
                <c:pt idx="3250">
                  <c:v>5554.0</c:v>
                </c:pt>
                <c:pt idx="3251">
                  <c:v>5555.0</c:v>
                </c:pt>
                <c:pt idx="3252">
                  <c:v>5556.0</c:v>
                </c:pt>
                <c:pt idx="3253">
                  <c:v>5557.0</c:v>
                </c:pt>
                <c:pt idx="3254">
                  <c:v>5558.0</c:v>
                </c:pt>
                <c:pt idx="3255">
                  <c:v>5559.0</c:v>
                </c:pt>
                <c:pt idx="3256">
                  <c:v>5560.0</c:v>
                </c:pt>
                <c:pt idx="3257">
                  <c:v>5561.0</c:v>
                </c:pt>
                <c:pt idx="3258">
                  <c:v>5562.0</c:v>
                </c:pt>
                <c:pt idx="3259">
                  <c:v>5563.0</c:v>
                </c:pt>
                <c:pt idx="3260">
                  <c:v>5564.0</c:v>
                </c:pt>
                <c:pt idx="3261">
                  <c:v>5565.0</c:v>
                </c:pt>
                <c:pt idx="3262">
                  <c:v>5566.0</c:v>
                </c:pt>
                <c:pt idx="3263">
                  <c:v>5567.0</c:v>
                </c:pt>
                <c:pt idx="3264">
                  <c:v>5568.0</c:v>
                </c:pt>
                <c:pt idx="3265">
                  <c:v>5569.0</c:v>
                </c:pt>
                <c:pt idx="3266">
                  <c:v>5570.0</c:v>
                </c:pt>
                <c:pt idx="3267">
                  <c:v>5571.0</c:v>
                </c:pt>
                <c:pt idx="3268">
                  <c:v>5572.0</c:v>
                </c:pt>
                <c:pt idx="3269">
                  <c:v>5573.0</c:v>
                </c:pt>
                <c:pt idx="3270">
                  <c:v>5574.0</c:v>
                </c:pt>
                <c:pt idx="3271">
                  <c:v>5575.0</c:v>
                </c:pt>
                <c:pt idx="3272">
                  <c:v>5576.0</c:v>
                </c:pt>
                <c:pt idx="3273">
                  <c:v>5577.0</c:v>
                </c:pt>
                <c:pt idx="3274">
                  <c:v>5578.0</c:v>
                </c:pt>
                <c:pt idx="3275">
                  <c:v>5579.0</c:v>
                </c:pt>
                <c:pt idx="3276">
                  <c:v>5580.0</c:v>
                </c:pt>
                <c:pt idx="3277">
                  <c:v>5581.0</c:v>
                </c:pt>
                <c:pt idx="3278">
                  <c:v>5584.0</c:v>
                </c:pt>
                <c:pt idx="3279">
                  <c:v>5585.0</c:v>
                </c:pt>
                <c:pt idx="3280">
                  <c:v>5586.0</c:v>
                </c:pt>
                <c:pt idx="3281">
                  <c:v>5587.0</c:v>
                </c:pt>
                <c:pt idx="3282">
                  <c:v>5588.0</c:v>
                </c:pt>
                <c:pt idx="3283">
                  <c:v>5589.0</c:v>
                </c:pt>
                <c:pt idx="3284">
                  <c:v>5590.0</c:v>
                </c:pt>
                <c:pt idx="3285">
                  <c:v>5591.0</c:v>
                </c:pt>
                <c:pt idx="3286">
                  <c:v>5592.0</c:v>
                </c:pt>
                <c:pt idx="3287">
                  <c:v>5593.0</c:v>
                </c:pt>
                <c:pt idx="3288">
                  <c:v>5594.0</c:v>
                </c:pt>
                <c:pt idx="3289">
                  <c:v>5595.0</c:v>
                </c:pt>
                <c:pt idx="3290">
                  <c:v>5596.0</c:v>
                </c:pt>
                <c:pt idx="3291">
                  <c:v>5597.0</c:v>
                </c:pt>
                <c:pt idx="3292">
                  <c:v>5598.0</c:v>
                </c:pt>
                <c:pt idx="3293">
                  <c:v>5599.0</c:v>
                </c:pt>
                <c:pt idx="3294">
                  <c:v>5600.0</c:v>
                </c:pt>
                <c:pt idx="3295">
                  <c:v>5601.0</c:v>
                </c:pt>
                <c:pt idx="3296">
                  <c:v>5602.0</c:v>
                </c:pt>
                <c:pt idx="3297">
                  <c:v>5603.0</c:v>
                </c:pt>
                <c:pt idx="3298">
                  <c:v>5604.0</c:v>
                </c:pt>
                <c:pt idx="3299">
                  <c:v>5605.0</c:v>
                </c:pt>
                <c:pt idx="3300">
                  <c:v>5606.0</c:v>
                </c:pt>
                <c:pt idx="3301">
                  <c:v>5607.0</c:v>
                </c:pt>
                <c:pt idx="3302">
                  <c:v>5608.0</c:v>
                </c:pt>
                <c:pt idx="3303">
                  <c:v>5609.0</c:v>
                </c:pt>
                <c:pt idx="3304">
                  <c:v>5610.0</c:v>
                </c:pt>
                <c:pt idx="3305">
                  <c:v>5611.0</c:v>
                </c:pt>
                <c:pt idx="3306">
                  <c:v>5612.0</c:v>
                </c:pt>
                <c:pt idx="3307">
                  <c:v>5613.0</c:v>
                </c:pt>
                <c:pt idx="3308">
                  <c:v>5614.0</c:v>
                </c:pt>
                <c:pt idx="3309">
                  <c:v>5615.0</c:v>
                </c:pt>
                <c:pt idx="3310">
                  <c:v>5616.0</c:v>
                </c:pt>
                <c:pt idx="3311">
                  <c:v>5617.0</c:v>
                </c:pt>
                <c:pt idx="3312">
                  <c:v>5618.0</c:v>
                </c:pt>
                <c:pt idx="3313">
                  <c:v>5619.0</c:v>
                </c:pt>
                <c:pt idx="3314">
                  <c:v>5620.0</c:v>
                </c:pt>
                <c:pt idx="3315">
                  <c:v>5621.0</c:v>
                </c:pt>
                <c:pt idx="3316">
                  <c:v>5622.0</c:v>
                </c:pt>
                <c:pt idx="3317">
                  <c:v>5623.0</c:v>
                </c:pt>
                <c:pt idx="3318">
                  <c:v>5624.0</c:v>
                </c:pt>
                <c:pt idx="3319">
                  <c:v>5625.0</c:v>
                </c:pt>
                <c:pt idx="3320">
                  <c:v>5626.0</c:v>
                </c:pt>
                <c:pt idx="3321">
                  <c:v>5627.0</c:v>
                </c:pt>
                <c:pt idx="3322">
                  <c:v>5628.0</c:v>
                </c:pt>
                <c:pt idx="3323">
                  <c:v>5629.0</c:v>
                </c:pt>
                <c:pt idx="3324">
                  <c:v>5630.0</c:v>
                </c:pt>
                <c:pt idx="3325">
                  <c:v>5631.0</c:v>
                </c:pt>
                <c:pt idx="3326">
                  <c:v>5632.0</c:v>
                </c:pt>
                <c:pt idx="3327">
                  <c:v>5633.0</c:v>
                </c:pt>
                <c:pt idx="3328">
                  <c:v>5634.0</c:v>
                </c:pt>
                <c:pt idx="3329">
                  <c:v>5635.0</c:v>
                </c:pt>
                <c:pt idx="3330">
                  <c:v>5636.0</c:v>
                </c:pt>
                <c:pt idx="3331">
                  <c:v>5637.0</c:v>
                </c:pt>
                <c:pt idx="3332">
                  <c:v>5638.0</c:v>
                </c:pt>
                <c:pt idx="3333">
                  <c:v>5639.0</c:v>
                </c:pt>
                <c:pt idx="3334">
                  <c:v>5640.0</c:v>
                </c:pt>
                <c:pt idx="3335">
                  <c:v>5641.0</c:v>
                </c:pt>
                <c:pt idx="3336">
                  <c:v>5642.0</c:v>
                </c:pt>
                <c:pt idx="3337">
                  <c:v>5643.0</c:v>
                </c:pt>
                <c:pt idx="3338">
                  <c:v>5644.0</c:v>
                </c:pt>
                <c:pt idx="3339">
                  <c:v>5645.0</c:v>
                </c:pt>
                <c:pt idx="3340">
                  <c:v>5646.0</c:v>
                </c:pt>
                <c:pt idx="3341">
                  <c:v>5647.0</c:v>
                </c:pt>
                <c:pt idx="3342">
                  <c:v>5648.0</c:v>
                </c:pt>
                <c:pt idx="3343">
                  <c:v>5649.0</c:v>
                </c:pt>
                <c:pt idx="3344">
                  <c:v>5649.5</c:v>
                </c:pt>
                <c:pt idx="3345">
                  <c:v>5650.0</c:v>
                </c:pt>
                <c:pt idx="3346">
                  <c:v>5651.0</c:v>
                </c:pt>
                <c:pt idx="3347">
                  <c:v>5652.0</c:v>
                </c:pt>
                <c:pt idx="3348">
                  <c:v>5653.0</c:v>
                </c:pt>
                <c:pt idx="3349">
                  <c:v>5654.0</c:v>
                </c:pt>
                <c:pt idx="3350">
                  <c:v>5655.0</c:v>
                </c:pt>
                <c:pt idx="3351">
                  <c:v>5656.0</c:v>
                </c:pt>
                <c:pt idx="3352">
                  <c:v>5657.0</c:v>
                </c:pt>
                <c:pt idx="3353">
                  <c:v>5658.0</c:v>
                </c:pt>
                <c:pt idx="3354">
                  <c:v>5659.0</c:v>
                </c:pt>
                <c:pt idx="3355">
                  <c:v>5660.0</c:v>
                </c:pt>
                <c:pt idx="3356">
                  <c:v>5661.0</c:v>
                </c:pt>
                <c:pt idx="3357">
                  <c:v>5662.0</c:v>
                </c:pt>
                <c:pt idx="3358">
                  <c:v>5663.0</c:v>
                </c:pt>
                <c:pt idx="3359">
                  <c:v>5664.0</c:v>
                </c:pt>
                <c:pt idx="3360">
                  <c:v>5665.0</c:v>
                </c:pt>
                <c:pt idx="3361">
                  <c:v>5666.0</c:v>
                </c:pt>
                <c:pt idx="3362">
                  <c:v>5667.0</c:v>
                </c:pt>
                <c:pt idx="3363">
                  <c:v>5668.0</c:v>
                </c:pt>
                <c:pt idx="3364">
                  <c:v>5669.0</c:v>
                </c:pt>
                <c:pt idx="3365">
                  <c:v>5670.0</c:v>
                </c:pt>
                <c:pt idx="3366">
                  <c:v>5671.0</c:v>
                </c:pt>
                <c:pt idx="3367">
                  <c:v>5672.0</c:v>
                </c:pt>
                <c:pt idx="3368">
                  <c:v>5673.0</c:v>
                </c:pt>
                <c:pt idx="3369">
                  <c:v>5674.0</c:v>
                </c:pt>
                <c:pt idx="3370">
                  <c:v>5675.0</c:v>
                </c:pt>
                <c:pt idx="3371">
                  <c:v>5676.0</c:v>
                </c:pt>
                <c:pt idx="3372">
                  <c:v>5677.0</c:v>
                </c:pt>
                <c:pt idx="3373">
                  <c:v>5678.0</c:v>
                </c:pt>
                <c:pt idx="3374">
                  <c:v>5679.0</c:v>
                </c:pt>
                <c:pt idx="3375">
                  <c:v>5680.0</c:v>
                </c:pt>
                <c:pt idx="3376">
                  <c:v>5681.0</c:v>
                </c:pt>
                <c:pt idx="3377">
                  <c:v>5682.0</c:v>
                </c:pt>
                <c:pt idx="3378">
                  <c:v>5683.0</c:v>
                </c:pt>
                <c:pt idx="3379">
                  <c:v>5684.0</c:v>
                </c:pt>
                <c:pt idx="3380">
                  <c:v>5685.0</c:v>
                </c:pt>
                <c:pt idx="3381">
                  <c:v>5686.0</c:v>
                </c:pt>
                <c:pt idx="3382">
                  <c:v>5687.0</c:v>
                </c:pt>
                <c:pt idx="3383">
                  <c:v>5688.0</c:v>
                </c:pt>
                <c:pt idx="3384">
                  <c:v>5689.0</c:v>
                </c:pt>
                <c:pt idx="3385">
                  <c:v>5690.0</c:v>
                </c:pt>
                <c:pt idx="3386">
                  <c:v>5691.0</c:v>
                </c:pt>
                <c:pt idx="3387">
                  <c:v>5692.0</c:v>
                </c:pt>
                <c:pt idx="3388">
                  <c:v>5693.0</c:v>
                </c:pt>
                <c:pt idx="3389">
                  <c:v>5694.0</c:v>
                </c:pt>
                <c:pt idx="3390">
                  <c:v>5695.0</c:v>
                </c:pt>
                <c:pt idx="3391">
                  <c:v>5696.0</c:v>
                </c:pt>
                <c:pt idx="3392">
                  <c:v>5697.0</c:v>
                </c:pt>
                <c:pt idx="3393">
                  <c:v>5698.0</c:v>
                </c:pt>
                <c:pt idx="3394">
                  <c:v>5699.0</c:v>
                </c:pt>
                <c:pt idx="3395">
                  <c:v>5700.0</c:v>
                </c:pt>
                <c:pt idx="3396">
                  <c:v>5701.0</c:v>
                </c:pt>
                <c:pt idx="3397">
                  <c:v>5702.0</c:v>
                </c:pt>
                <c:pt idx="3398">
                  <c:v>5703.0</c:v>
                </c:pt>
                <c:pt idx="3399">
                  <c:v>5704.0</c:v>
                </c:pt>
                <c:pt idx="3400">
                  <c:v>5705.0</c:v>
                </c:pt>
                <c:pt idx="3401">
                  <c:v>5706.0</c:v>
                </c:pt>
                <c:pt idx="3402">
                  <c:v>5707.0</c:v>
                </c:pt>
                <c:pt idx="3403">
                  <c:v>5708.0</c:v>
                </c:pt>
                <c:pt idx="3404">
                  <c:v>5709.0</c:v>
                </c:pt>
                <c:pt idx="3405">
                  <c:v>5710.0</c:v>
                </c:pt>
                <c:pt idx="3406">
                  <c:v>5711.0</c:v>
                </c:pt>
                <c:pt idx="3407">
                  <c:v>5712.0</c:v>
                </c:pt>
                <c:pt idx="3408">
                  <c:v>5713.0</c:v>
                </c:pt>
                <c:pt idx="3409">
                  <c:v>5714.0</c:v>
                </c:pt>
                <c:pt idx="3410">
                  <c:v>5715.0</c:v>
                </c:pt>
                <c:pt idx="3411">
                  <c:v>5716.0</c:v>
                </c:pt>
                <c:pt idx="3412">
                  <c:v>5717.0</c:v>
                </c:pt>
                <c:pt idx="3413">
                  <c:v>5718.0</c:v>
                </c:pt>
                <c:pt idx="3414">
                  <c:v>5719.0</c:v>
                </c:pt>
                <c:pt idx="3415">
                  <c:v>5720.0</c:v>
                </c:pt>
                <c:pt idx="3416">
                  <c:v>5721.0</c:v>
                </c:pt>
                <c:pt idx="3417">
                  <c:v>5722.0</c:v>
                </c:pt>
                <c:pt idx="3418">
                  <c:v>5723.0</c:v>
                </c:pt>
                <c:pt idx="3419">
                  <c:v>5724.0</c:v>
                </c:pt>
                <c:pt idx="3420">
                  <c:v>5725.0</c:v>
                </c:pt>
                <c:pt idx="3421">
                  <c:v>5726.0</c:v>
                </c:pt>
                <c:pt idx="3422">
                  <c:v>5727.0</c:v>
                </c:pt>
                <c:pt idx="3423">
                  <c:v>5728.0</c:v>
                </c:pt>
                <c:pt idx="3424">
                  <c:v>5729.0</c:v>
                </c:pt>
                <c:pt idx="3425">
                  <c:v>5730.0</c:v>
                </c:pt>
                <c:pt idx="3426">
                  <c:v>5731.0</c:v>
                </c:pt>
                <c:pt idx="3427">
                  <c:v>5732.0</c:v>
                </c:pt>
                <c:pt idx="3428">
                  <c:v>5733.0</c:v>
                </c:pt>
                <c:pt idx="3429">
                  <c:v>5734.0</c:v>
                </c:pt>
                <c:pt idx="3430">
                  <c:v>5735.0</c:v>
                </c:pt>
                <c:pt idx="3431">
                  <c:v>5736.0</c:v>
                </c:pt>
                <c:pt idx="3432">
                  <c:v>5737.0</c:v>
                </c:pt>
                <c:pt idx="3433">
                  <c:v>5738.0</c:v>
                </c:pt>
                <c:pt idx="3434">
                  <c:v>5739.0</c:v>
                </c:pt>
                <c:pt idx="3435">
                  <c:v>5740.0</c:v>
                </c:pt>
                <c:pt idx="3436">
                  <c:v>5741.0</c:v>
                </c:pt>
                <c:pt idx="3437">
                  <c:v>5742.0</c:v>
                </c:pt>
                <c:pt idx="3438">
                  <c:v>5743.0</c:v>
                </c:pt>
                <c:pt idx="3439">
                  <c:v>5744.0</c:v>
                </c:pt>
                <c:pt idx="3440">
                  <c:v>5745.0</c:v>
                </c:pt>
                <c:pt idx="3441">
                  <c:v>5746.0</c:v>
                </c:pt>
                <c:pt idx="3442">
                  <c:v>5747.0</c:v>
                </c:pt>
                <c:pt idx="3443">
                  <c:v>5748.0</c:v>
                </c:pt>
                <c:pt idx="3444">
                  <c:v>5749.0</c:v>
                </c:pt>
                <c:pt idx="3445">
                  <c:v>5750.0</c:v>
                </c:pt>
                <c:pt idx="3446">
                  <c:v>5751.0</c:v>
                </c:pt>
                <c:pt idx="3447">
                  <c:v>5752.0</c:v>
                </c:pt>
                <c:pt idx="3448">
                  <c:v>5753.0</c:v>
                </c:pt>
                <c:pt idx="3449">
                  <c:v>5754.0</c:v>
                </c:pt>
                <c:pt idx="3450">
                  <c:v>5755.0</c:v>
                </c:pt>
                <c:pt idx="3451">
                  <c:v>5756.0</c:v>
                </c:pt>
                <c:pt idx="3452">
                  <c:v>5757.0</c:v>
                </c:pt>
                <c:pt idx="3453">
                  <c:v>5758.0</c:v>
                </c:pt>
                <c:pt idx="3454">
                  <c:v>5759.0</c:v>
                </c:pt>
                <c:pt idx="3455">
                  <c:v>5760.0</c:v>
                </c:pt>
                <c:pt idx="3456">
                  <c:v>5761.0</c:v>
                </c:pt>
                <c:pt idx="3457">
                  <c:v>5762.0</c:v>
                </c:pt>
                <c:pt idx="3458">
                  <c:v>5763.0</c:v>
                </c:pt>
                <c:pt idx="3459">
                  <c:v>5764.0</c:v>
                </c:pt>
                <c:pt idx="3460">
                  <c:v>5765.0</c:v>
                </c:pt>
                <c:pt idx="3461">
                  <c:v>5766.0</c:v>
                </c:pt>
                <c:pt idx="3462">
                  <c:v>5767.0</c:v>
                </c:pt>
                <c:pt idx="3463">
                  <c:v>5768.0</c:v>
                </c:pt>
                <c:pt idx="3464">
                  <c:v>5769.0</c:v>
                </c:pt>
                <c:pt idx="3465">
                  <c:v>5770.0</c:v>
                </c:pt>
                <c:pt idx="3466">
                  <c:v>5771.0</c:v>
                </c:pt>
                <c:pt idx="3467">
                  <c:v>5772.0</c:v>
                </c:pt>
                <c:pt idx="3468">
                  <c:v>5773.0</c:v>
                </c:pt>
                <c:pt idx="3469">
                  <c:v>5774.0</c:v>
                </c:pt>
                <c:pt idx="3470">
                  <c:v>5775.0</c:v>
                </c:pt>
                <c:pt idx="3471">
                  <c:v>5776.0</c:v>
                </c:pt>
                <c:pt idx="3472">
                  <c:v>5777.0</c:v>
                </c:pt>
                <c:pt idx="3473">
                  <c:v>5778.0</c:v>
                </c:pt>
                <c:pt idx="3474">
                  <c:v>5779.0</c:v>
                </c:pt>
                <c:pt idx="3475">
                  <c:v>5780.0</c:v>
                </c:pt>
                <c:pt idx="3476">
                  <c:v>5781.0</c:v>
                </c:pt>
                <c:pt idx="3477">
                  <c:v>5782.0</c:v>
                </c:pt>
                <c:pt idx="3478">
                  <c:v>5783.0</c:v>
                </c:pt>
                <c:pt idx="3479">
                  <c:v>5784.0</c:v>
                </c:pt>
                <c:pt idx="3480">
                  <c:v>5785.0</c:v>
                </c:pt>
                <c:pt idx="3481">
                  <c:v>5786.0</c:v>
                </c:pt>
                <c:pt idx="3482">
                  <c:v>5787.0</c:v>
                </c:pt>
                <c:pt idx="3483">
                  <c:v>5788.0</c:v>
                </c:pt>
                <c:pt idx="3484">
                  <c:v>5789.0</c:v>
                </c:pt>
                <c:pt idx="3485">
                  <c:v>5790.0</c:v>
                </c:pt>
                <c:pt idx="3486">
                  <c:v>5791.0</c:v>
                </c:pt>
                <c:pt idx="3487">
                  <c:v>5792.0</c:v>
                </c:pt>
                <c:pt idx="3488">
                  <c:v>5793.0</c:v>
                </c:pt>
                <c:pt idx="3489">
                  <c:v>5795.0</c:v>
                </c:pt>
                <c:pt idx="3490">
                  <c:v>5796.0</c:v>
                </c:pt>
                <c:pt idx="3491">
                  <c:v>5797.0</c:v>
                </c:pt>
                <c:pt idx="3492">
                  <c:v>5798.0</c:v>
                </c:pt>
                <c:pt idx="3493">
                  <c:v>5799.0</c:v>
                </c:pt>
                <c:pt idx="3494">
                  <c:v>5800.0</c:v>
                </c:pt>
                <c:pt idx="3495">
                  <c:v>5801.0</c:v>
                </c:pt>
                <c:pt idx="3496">
                  <c:v>5802.0</c:v>
                </c:pt>
                <c:pt idx="3497">
                  <c:v>5803.0</c:v>
                </c:pt>
                <c:pt idx="3498">
                  <c:v>5804.0</c:v>
                </c:pt>
                <c:pt idx="3499">
                  <c:v>5805.0</c:v>
                </c:pt>
                <c:pt idx="3500">
                  <c:v>5806.0</c:v>
                </c:pt>
                <c:pt idx="3501">
                  <c:v>5807.0</c:v>
                </c:pt>
                <c:pt idx="3502">
                  <c:v>5808.0</c:v>
                </c:pt>
                <c:pt idx="3503">
                  <c:v>5809.0</c:v>
                </c:pt>
                <c:pt idx="3504">
                  <c:v>5810.0</c:v>
                </c:pt>
                <c:pt idx="3505">
                  <c:v>5811.0</c:v>
                </c:pt>
                <c:pt idx="3506">
                  <c:v>5812.0</c:v>
                </c:pt>
                <c:pt idx="3507">
                  <c:v>5813.0</c:v>
                </c:pt>
                <c:pt idx="3508">
                  <c:v>5814.0</c:v>
                </c:pt>
                <c:pt idx="3509">
                  <c:v>5815.0</c:v>
                </c:pt>
                <c:pt idx="3510">
                  <c:v>5816.0</c:v>
                </c:pt>
                <c:pt idx="3511">
                  <c:v>5817.0</c:v>
                </c:pt>
                <c:pt idx="3512">
                  <c:v>5818.0</c:v>
                </c:pt>
                <c:pt idx="3513">
                  <c:v>5819.0</c:v>
                </c:pt>
                <c:pt idx="3514">
                  <c:v>5820.0</c:v>
                </c:pt>
                <c:pt idx="3515">
                  <c:v>5821.0</c:v>
                </c:pt>
                <c:pt idx="3516">
                  <c:v>5822.0</c:v>
                </c:pt>
                <c:pt idx="3517">
                  <c:v>5823.0</c:v>
                </c:pt>
                <c:pt idx="3518">
                  <c:v>5824.0</c:v>
                </c:pt>
                <c:pt idx="3519">
                  <c:v>5825.0</c:v>
                </c:pt>
                <c:pt idx="3520">
                  <c:v>5826.0</c:v>
                </c:pt>
                <c:pt idx="3521">
                  <c:v>5827.0</c:v>
                </c:pt>
                <c:pt idx="3522">
                  <c:v>5828.0</c:v>
                </c:pt>
                <c:pt idx="3523">
                  <c:v>5829.0</c:v>
                </c:pt>
                <c:pt idx="3524">
                  <c:v>5830.0</c:v>
                </c:pt>
                <c:pt idx="3525">
                  <c:v>5831.0</c:v>
                </c:pt>
                <c:pt idx="3526">
                  <c:v>5832.0</c:v>
                </c:pt>
                <c:pt idx="3527">
                  <c:v>5833.0</c:v>
                </c:pt>
                <c:pt idx="3528">
                  <c:v>5834.0</c:v>
                </c:pt>
                <c:pt idx="3529">
                  <c:v>5835.0</c:v>
                </c:pt>
                <c:pt idx="3530">
                  <c:v>5836.0</c:v>
                </c:pt>
                <c:pt idx="3531">
                  <c:v>5837.0</c:v>
                </c:pt>
                <c:pt idx="3532">
                  <c:v>5838.0</c:v>
                </c:pt>
                <c:pt idx="3533">
                  <c:v>5839.0</c:v>
                </c:pt>
                <c:pt idx="3534">
                  <c:v>5840.0</c:v>
                </c:pt>
                <c:pt idx="3535">
                  <c:v>5842.0</c:v>
                </c:pt>
                <c:pt idx="3536">
                  <c:v>5843.0</c:v>
                </c:pt>
                <c:pt idx="3537">
                  <c:v>5844.0</c:v>
                </c:pt>
                <c:pt idx="3538">
                  <c:v>5845.0</c:v>
                </c:pt>
                <c:pt idx="3539">
                  <c:v>5846.0</c:v>
                </c:pt>
                <c:pt idx="3540">
                  <c:v>5847.0</c:v>
                </c:pt>
                <c:pt idx="3541">
                  <c:v>5848.0</c:v>
                </c:pt>
                <c:pt idx="3542">
                  <c:v>5849.0</c:v>
                </c:pt>
                <c:pt idx="3543">
                  <c:v>5850.0</c:v>
                </c:pt>
                <c:pt idx="3544">
                  <c:v>5851.0</c:v>
                </c:pt>
                <c:pt idx="3545">
                  <c:v>5852.0</c:v>
                </c:pt>
                <c:pt idx="3546">
                  <c:v>5853.0</c:v>
                </c:pt>
                <c:pt idx="3547">
                  <c:v>5854.0</c:v>
                </c:pt>
                <c:pt idx="3548">
                  <c:v>5855.0</c:v>
                </c:pt>
                <c:pt idx="3549">
                  <c:v>5856.0</c:v>
                </c:pt>
                <c:pt idx="3550">
                  <c:v>5857.0</c:v>
                </c:pt>
                <c:pt idx="3551">
                  <c:v>5858.0</c:v>
                </c:pt>
                <c:pt idx="3552">
                  <c:v>5859.0</c:v>
                </c:pt>
                <c:pt idx="3553">
                  <c:v>5860.0</c:v>
                </c:pt>
                <c:pt idx="3554">
                  <c:v>5861.0</c:v>
                </c:pt>
                <c:pt idx="3555">
                  <c:v>5862.0</c:v>
                </c:pt>
                <c:pt idx="3556">
                  <c:v>5863.0</c:v>
                </c:pt>
                <c:pt idx="3557">
                  <c:v>5864.0</c:v>
                </c:pt>
                <c:pt idx="3558">
                  <c:v>5865.0</c:v>
                </c:pt>
                <c:pt idx="3559">
                  <c:v>5866.0</c:v>
                </c:pt>
                <c:pt idx="3560">
                  <c:v>5867.0</c:v>
                </c:pt>
                <c:pt idx="3561">
                  <c:v>5868.0</c:v>
                </c:pt>
                <c:pt idx="3562">
                  <c:v>5869.0</c:v>
                </c:pt>
                <c:pt idx="3563">
                  <c:v>5870.0</c:v>
                </c:pt>
                <c:pt idx="3564">
                  <c:v>5871.0</c:v>
                </c:pt>
                <c:pt idx="3565">
                  <c:v>5872.0</c:v>
                </c:pt>
                <c:pt idx="3566">
                  <c:v>5873.0</c:v>
                </c:pt>
                <c:pt idx="3567">
                  <c:v>5874.0</c:v>
                </c:pt>
                <c:pt idx="3568">
                  <c:v>5875.0</c:v>
                </c:pt>
                <c:pt idx="3569">
                  <c:v>5876.0</c:v>
                </c:pt>
                <c:pt idx="3570">
                  <c:v>5877.0</c:v>
                </c:pt>
                <c:pt idx="3571">
                  <c:v>5878.0</c:v>
                </c:pt>
                <c:pt idx="3572">
                  <c:v>5879.0</c:v>
                </c:pt>
                <c:pt idx="3573">
                  <c:v>5880.0</c:v>
                </c:pt>
                <c:pt idx="3574">
                  <c:v>5881.0</c:v>
                </c:pt>
                <c:pt idx="3575">
                  <c:v>5882.0</c:v>
                </c:pt>
                <c:pt idx="3576">
                  <c:v>5883.0</c:v>
                </c:pt>
                <c:pt idx="3577">
                  <c:v>5884.0</c:v>
                </c:pt>
                <c:pt idx="3578">
                  <c:v>5885.0</c:v>
                </c:pt>
                <c:pt idx="3579">
                  <c:v>5886.0</c:v>
                </c:pt>
                <c:pt idx="3580">
                  <c:v>5887.0</c:v>
                </c:pt>
                <c:pt idx="3581">
                  <c:v>5888.0</c:v>
                </c:pt>
                <c:pt idx="3582">
                  <c:v>5889.0</c:v>
                </c:pt>
                <c:pt idx="3583">
                  <c:v>5890.0</c:v>
                </c:pt>
                <c:pt idx="3584">
                  <c:v>5891.0</c:v>
                </c:pt>
                <c:pt idx="3585">
                  <c:v>5892.0</c:v>
                </c:pt>
                <c:pt idx="3586">
                  <c:v>5893.0</c:v>
                </c:pt>
                <c:pt idx="3587">
                  <c:v>5894.0</c:v>
                </c:pt>
                <c:pt idx="3588">
                  <c:v>5895.0</c:v>
                </c:pt>
                <c:pt idx="3589">
                  <c:v>5896.0</c:v>
                </c:pt>
                <c:pt idx="3590">
                  <c:v>5897.0</c:v>
                </c:pt>
                <c:pt idx="3591">
                  <c:v>5898.0</c:v>
                </c:pt>
                <c:pt idx="3592">
                  <c:v>5899.0</c:v>
                </c:pt>
                <c:pt idx="3593">
                  <c:v>5900.0</c:v>
                </c:pt>
                <c:pt idx="3594">
                  <c:v>5901.0</c:v>
                </c:pt>
                <c:pt idx="3595">
                  <c:v>5902.0</c:v>
                </c:pt>
                <c:pt idx="3596">
                  <c:v>5903.0</c:v>
                </c:pt>
                <c:pt idx="3597">
                  <c:v>5904.0</c:v>
                </c:pt>
                <c:pt idx="3598">
                  <c:v>5905.0</c:v>
                </c:pt>
                <c:pt idx="3599">
                  <c:v>5906.0</c:v>
                </c:pt>
                <c:pt idx="3600">
                  <c:v>5907.0</c:v>
                </c:pt>
                <c:pt idx="3601">
                  <c:v>5908.0</c:v>
                </c:pt>
                <c:pt idx="3602">
                  <c:v>5909.0</c:v>
                </c:pt>
                <c:pt idx="3603">
                  <c:v>5910.0</c:v>
                </c:pt>
                <c:pt idx="3604">
                  <c:v>5911.0</c:v>
                </c:pt>
                <c:pt idx="3605">
                  <c:v>5912.0</c:v>
                </c:pt>
                <c:pt idx="3606">
                  <c:v>5913.0</c:v>
                </c:pt>
                <c:pt idx="3607">
                  <c:v>5914.0</c:v>
                </c:pt>
                <c:pt idx="3608">
                  <c:v>5915.0</c:v>
                </c:pt>
                <c:pt idx="3609">
                  <c:v>5916.0</c:v>
                </c:pt>
                <c:pt idx="3610">
                  <c:v>5917.0</c:v>
                </c:pt>
                <c:pt idx="3611">
                  <c:v>5918.0</c:v>
                </c:pt>
                <c:pt idx="3612">
                  <c:v>5919.0</c:v>
                </c:pt>
                <c:pt idx="3613">
                  <c:v>5920.0</c:v>
                </c:pt>
                <c:pt idx="3614">
                  <c:v>5921.0</c:v>
                </c:pt>
                <c:pt idx="3615">
                  <c:v>5922.0</c:v>
                </c:pt>
                <c:pt idx="3616">
                  <c:v>5923.0</c:v>
                </c:pt>
                <c:pt idx="3617">
                  <c:v>5924.0</c:v>
                </c:pt>
                <c:pt idx="3618">
                  <c:v>5925.0</c:v>
                </c:pt>
                <c:pt idx="3619">
                  <c:v>5926.0</c:v>
                </c:pt>
                <c:pt idx="3620">
                  <c:v>5927.0</c:v>
                </c:pt>
                <c:pt idx="3621">
                  <c:v>5928.0</c:v>
                </c:pt>
                <c:pt idx="3622">
                  <c:v>5929.0</c:v>
                </c:pt>
                <c:pt idx="3623">
                  <c:v>5930.0</c:v>
                </c:pt>
                <c:pt idx="3624">
                  <c:v>5931.0</c:v>
                </c:pt>
                <c:pt idx="3625">
                  <c:v>5932.0</c:v>
                </c:pt>
                <c:pt idx="3626">
                  <c:v>5933.0</c:v>
                </c:pt>
                <c:pt idx="3627">
                  <c:v>5934.0</c:v>
                </c:pt>
                <c:pt idx="3628">
                  <c:v>5935.0</c:v>
                </c:pt>
                <c:pt idx="3629">
                  <c:v>5936.0</c:v>
                </c:pt>
                <c:pt idx="3630">
                  <c:v>5937.0</c:v>
                </c:pt>
                <c:pt idx="3631">
                  <c:v>5938.0</c:v>
                </c:pt>
                <c:pt idx="3632">
                  <c:v>5939.0</c:v>
                </c:pt>
                <c:pt idx="3633">
                  <c:v>5940.0</c:v>
                </c:pt>
                <c:pt idx="3634">
                  <c:v>5941.0</c:v>
                </c:pt>
                <c:pt idx="3635">
                  <c:v>5942.0</c:v>
                </c:pt>
                <c:pt idx="3636">
                  <c:v>5943.0</c:v>
                </c:pt>
                <c:pt idx="3637">
                  <c:v>5944.0</c:v>
                </c:pt>
                <c:pt idx="3638">
                  <c:v>5945.0</c:v>
                </c:pt>
                <c:pt idx="3639">
                  <c:v>5946.0</c:v>
                </c:pt>
                <c:pt idx="3640">
                  <c:v>5947.0</c:v>
                </c:pt>
                <c:pt idx="3641">
                  <c:v>5948.0</c:v>
                </c:pt>
                <c:pt idx="3642">
                  <c:v>5949.0</c:v>
                </c:pt>
                <c:pt idx="3643">
                  <c:v>5950.0</c:v>
                </c:pt>
                <c:pt idx="3644">
                  <c:v>5951.0</c:v>
                </c:pt>
                <c:pt idx="3645">
                  <c:v>5952.0</c:v>
                </c:pt>
                <c:pt idx="3646">
                  <c:v>5953.0</c:v>
                </c:pt>
                <c:pt idx="3647">
                  <c:v>5954.0</c:v>
                </c:pt>
                <c:pt idx="3648">
                  <c:v>5955.0</c:v>
                </c:pt>
                <c:pt idx="3649">
                  <c:v>5956.0</c:v>
                </c:pt>
                <c:pt idx="3650">
                  <c:v>5957.0</c:v>
                </c:pt>
                <c:pt idx="3651">
                  <c:v>5958.0</c:v>
                </c:pt>
                <c:pt idx="3652">
                  <c:v>5959.0</c:v>
                </c:pt>
                <c:pt idx="3653">
                  <c:v>5960.0</c:v>
                </c:pt>
                <c:pt idx="3654">
                  <c:v>5961.0</c:v>
                </c:pt>
                <c:pt idx="3655">
                  <c:v>5962.0</c:v>
                </c:pt>
                <c:pt idx="3656">
                  <c:v>5963.0</c:v>
                </c:pt>
                <c:pt idx="3657">
                  <c:v>5964.0</c:v>
                </c:pt>
                <c:pt idx="3658">
                  <c:v>5965.0</c:v>
                </c:pt>
                <c:pt idx="3659">
                  <c:v>5966.0</c:v>
                </c:pt>
                <c:pt idx="3660">
                  <c:v>5967.0</c:v>
                </c:pt>
                <c:pt idx="3661">
                  <c:v>5968.0</c:v>
                </c:pt>
                <c:pt idx="3662">
                  <c:v>5969.0</c:v>
                </c:pt>
                <c:pt idx="3663">
                  <c:v>5970.0</c:v>
                </c:pt>
                <c:pt idx="3664">
                  <c:v>5971.0</c:v>
                </c:pt>
                <c:pt idx="3665">
                  <c:v>5972.0</c:v>
                </c:pt>
                <c:pt idx="3666">
                  <c:v>5973.0</c:v>
                </c:pt>
                <c:pt idx="3667">
                  <c:v>5974.0</c:v>
                </c:pt>
                <c:pt idx="3668">
                  <c:v>5975.0</c:v>
                </c:pt>
                <c:pt idx="3669">
                  <c:v>5976.0</c:v>
                </c:pt>
                <c:pt idx="3670">
                  <c:v>5977.0</c:v>
                </c:pt>
                <c:pt idx="3671">
                  <c:v>5978.0</c:v>
                </c:pt>
                <c:pt idx="3672">
                  <c:v>5979.0</c:v>
                </c:pt>
                <c:pt idx="3673">
                  <c:v>5980.0</c:v>
                </c:pt>
                <c:pt idx="3674">
                  <c:v>5981.0</c:v>
                </c:pt>
                <c:pt idx="3675">
                  <c:v>5982.0</c:v>
                </c:pt>
                <c:pt idx="3676">
                  <c:v>5983.0</c:v>
                </c:pt>
                <c:pt idx="3677">
                  <c:v>5984.0</c:v>
                </c:pt>
                <c:pt idx="3678">
                  <c:v>5985.0</c:v>
                </c:pt>
                <c:pt idx="3679">
                  <c:v>5986.0</c:v>
                </c:pt>
                <c:pt idx="3680">
                  <c:v>5987.0</c:v>
                </c:pt>
                <c:pt idx="3681">
                  <c:v>5988.0</c:v>
                </c:pt>
                <c:pt idx="3682">
                  <c:v>5989.0</c:v>
                </c:pt>
                <c:pt idx="3683">
                  <c:v>5990.0</c:v>
                </c:pt>
                <c:pt idx="3684">
                  <c:v>5991.0</c:v>
                </c:pt>
                <c:pt idx="3685">
                  <c:v>5992.0</c:v>
                </c:pt>
                <c:pt idx="3686">
                  <c:v>5993.0</c:v>
                </c:pt>
                <c:pt idx="3687">
                  <c:v>5994.0</c:v>
                </c:pt>
                <c:pt idx="3688">
                  <c:v>5995.0</c:v>
                </c:pt>
                <c:pt idx="3689">
                  <c:v>5996.0</c:v>
                </c:pt>
                <c:pt idx="3690">
                  <c:v>5997.0</c:v>
                </c:pt>
                <c:pt idx="3691">
                  <c:v>5998.0</c:v>
                </c:pt>
                <c:pt idx="3692">
                  <c:v>5999.0</c:v>
                </c:pt>
                <c:pt idx="3693">
                  <c:v>6000.0</c:v>
                </c:pt>
                <c:pt idx="3694">
                  <c:v>6001.0</c:v>
                </c:pt>
                <c:pt idx="3695">
                  <c:v>6002.0</c:v>
                </c:pt>
                <c:pt idx="3696">
                  <c:v>6003.0</c:v>
                </c:pt>
                <c:pt idx="3697">
                  <c:v>6004.0</c:v>
                </c:pt>
                <c:pt idx="3698">
                  <c:v>6005.0</c:v>
                </c:pt>
                <c:pt idx="3699">
                  <c:v>6006.0</c:v>
                </c:pt>
                <c:pt idx="3700">
                  <c:v>6007.0</c:v>
                </c:pt>
                <c:pt idx="3701">
                  <c:v>6008.0</c:v>
                </c:pt>
                <c:pt idx="3702">
                  <c:v>6009.0</c:v>
                </c:pt>
                <c:pt idx="3703">
                  <c:v>6010.0</c:v>
                </c:pt>
                <c:pt idx="3704">
                  <c:v>6011.0</c:v>
                </c:pt>
                <c:pt idx="3705">
                  <c:v>6012.0</c:v>
                </c:pt>
                <c:pt idx="3706">
                  <c:v>6013.0</c:v>
                </c:pt>
                <c:pt idx="3707">
                  <c:v>6014.0</c:v>
                </c:pt>
                <c:pt idx="3708">
                  <c:v>6015.0</c:v>
                </c:pt>
                <c:pt idx="3709">
                  <c:v>6016.0</c:v>
                </c:pt>
                <c:pt idx="3710">
                  <c:v>6017.0</c:v>
                </c:pt>
                <c:pt idx="3711">
                  <c:v>6018.0</c:v>
                </c:pt>
                <c:pt idx="3712">
                  <c:v>6019.0</c:v>
                </c:pt>
                <c:pt idx="3713">
                  <c:v>6020.0</c:v>
                </c:pt>
                <c:pt idx="3714">
                  <c:v>6021.0</c:v>
                </c:pt>
                <c:pt idx="3715">
                  <c:v>6022.0</c:v>
                </c:pt>
                <c:pt idx="3716">
                  <c:v>6023.0</c:v>
                </c:pt>
                <c:pt idx="3717">
                  <c:v>6024.0</c:v>
                </c:pt>
                <c:pt idx="3718">
                  <c:v>6025.0</c:v>
                </c:pt>
                <c:pt idx="3719">
                  <c:v>6026.0</c:v>
                </c:pt>
                <c:pt idx="3720">
                  <c:v>6027.0</c:v>
                </c:pt>
                <c:pt idx="3721">
                  <c:v>6028.0</c:v>
                </c:pt>
                <c:pt idx="3722">
                  <c:v>6029.0</c:v>
                </c:pt>
                <c:pt idx="3723">
                  <c:v>6030.0</c:v>
                </c:pt>
                <c:pt idx="3724">
                  <c:v>6031.0</c:v>
                </c:pt>
                <c:pt idx="3725">
                  <c:v>6032.0</c:v>
                </c:pt>
                <c:pt idx="3726">
                  <c:v>6033.0</c:v>
                </c:pt>
                <c:pt idx="3727">
                  <c:v>6034.0</c:v>
                </c:pt>
                <c:pt idx="3728">
                  <c:v>6035.0</c:v>
                </c:pt>
                <c:pt idx="3729">
                  <c:v>6036.0</c:v>
                </c:pt>
                <c:pt idx="3730">
                  <c:v>6037.0</c:v>
                </c:pt>
                <c:pt idx="3731">
                  <c:v>6038.0</c:v>
                </c:pt>
                <c:pt idx="3732">
                  <c:v>6039.0</c:v>
                </c:pt>
                <c:pt idx="3733">
                  <c:v>6040.0</c:v>
                </c:pt>
                <c:pt idx="3734">
                  <c:v>6041.0</c:v>
                </c:pt>
                <c:pt idx="3735">
                  <c:v>6042.0</c:v>
                </c:pt>
                <c:pt idx="3736">
                  <c:v>6043.0</c:v>
                </c:pt>
                <c:pt idx="3737">
                  <c:v>6044.0</c:v>
                </c:pt>
                <c:pt idx="3738">
                  <c:v>6045.0</c:v>
                </c:pt>
                <c:pt idx="3739">
                  <c:v>6046.0</c:v>
                </c:pt>
                <c:pt idx="3740">
                  <c:v>6047.0</c:v>
                </c:pt>
                <c:pt idx="3741">
                  <c:v>6048.0</c:v>
                </c:pt>
                <c:pt idx="3742">
                  <c:v>6049.0</c:v>
                </c:pt>
                <c:pt idx="3743">
                  <c:v>6050.0</c:v>
                </c:pt>
                <c:pt idx="3744">
                  <c:v>6051.0</c:v>
                </c:pt>
                <c:pt idx="3745">
                  <c:v>6052.0</c:v>
                </c:pt>
                <c:pt idx="3746">
                  <c:v>6053.0</c:v>
                </c:pt>
                <c:pt idx="3747">
                  <c:v>6054.0</c:v>
                </c:pt>
                <c:pt idx="3748">
                  <c:v>6055.0</c:v>
                </c:pt>
                <c:pt idx="3749">
                  <c:v>6056.0</c:v>
                </c:pt>
                <c:pt idx="3750">
                  <c:v>6057.0</c:v>
                </c:pt>
                <c:pt idx="3751">
                  <c:v>6058.0</c:v>
                </c:pt>
                <c:pt idx="3752">
                  <c:v>6059.0</c:v>
                </c:pt>
                <c:pt idx="3753">
                  <c:v>6060.0</c:v>
                </c:pt>
                <c:pt idx="3754">
                  <c:v>6061.0</c:v>
                </c:pt>
                <c:pt idx="3755">
                  <c:v>6062.0</c:v>
                </c:pt>
                <c:pt idx="3756">
                  <c:v>6063.0</c:v>
                </c:pt>
                <c:pt idx="3757">
                  <c:v>6064.0</c:v>
                </c:pt>
                <c:pt idx="3758">
                  <c:v>6065.0</c:v>
                </c:pt>
                <c:pt idx="3759">
                  <c:v>6066.0</c:v>
                </c:pt>
                <c:pt idx="3760">
                  <c:v>6067.0</c:v>
                </c:pt>
                <c:pt idx="3761">
                  <c:v>6068.0</c:v>
                </c:pt>
                <c:pt idx="3762">
                  <c:v>6069.0</c:v>
                </c:pt>
                <c:pt idx="3763">
                  <c:v>6070.0</c:v>
                </c:pt>
                <c:pt idx="3764">
                  <c:v>6071.0</c:v>
                </c:pt>
                <c:pt idx="3765">
                  <c:v>6072.0</c:v>
                </c:pt>
                <c:pt idx="3766">
                  <c:v>6073.0</c:v>
                </c:pt>
                <c:pt idx="3767">
                  <c:v>6074.0</c:v>
                </c:pt>
                <c:pt idx="3768">
                  <c:v>6075.0</c:v>
                </c:pt>
                <c:pt idx="3769">
                  <c:v>6076.0</c:v>
                </c:pt>
                <c:pt idx="3770">
                  <c:v>6077.0</c:v>
                </c:pt>
                <c:pt idx="3771">
                  <c:v>6078.0</c:v>
                </c:pt>
                <c:pt idx="3772">
                  <c:v>6079.0</c:v>
                </c:pt>
                <c:pt idx="3773">
                  <c:v>6080.0</c:v>
                </c:pt>
                <c:pt idx="3774">
                  <c:v>6081.0</c:v>
                </c:pt>
                <c:pt idx="3775">
                  <c:v>6082.0</c:v>
                </c:pt>
                <c:pt idx="3776">
                  <c:v>6083.0</c:v>
                </c:pt>
                <c:pt idx="3777">
                  <c:v>6084.0</c:v>
                </c:pt>
                <c:pt idx="3778">
                  <c:v>6085.0</c:v>
                </c:pt>
                <c:pt idx="3779">
                  <c:v>6086.0</c:v>
                </c:pt>
                <c:pt idx="3780">
                  <c:v>6087.0</c:v>
                </c:pt>
                <c:pt idx="3781">
                  <c:v>6088.0</c:v>
                </c:pt>
                <c:pt idx="3782">
                  <c:v>6089.0</c:v>
                </c:pt>
                <c:pt idx="3783">
                  <c:v>6090.0</c:v>
                </c:pt>
                <c:pt idx="3784">
                  <c:v>6091.0</c:v>
                </c:pt>
                <c:pt idx="3785">
                  <c:v>6092.0</c:v>
                </c:pt>
                <c:pt idx="3786">
                  <c:v>6093.0</c:v>
                </c:pt>
                <c:pt idx="3787">
                  <c:v>6094.0</c:v>
                </c:pt>
                <c:pt idx="3788">
                  <c:v>6095.0</c:v>
                </c:pt>
                <c:pt idx="3789">
                  <c:v>6096.0</c:v>
                </c:pt>
                <c:pt idx="3790">
                  <c:v>6097.0</c:v>
                </c:pt>
                <c:pt idx="3791">
                  <c:v>6098.0</c:v>
                </c:pt>
                <c:pt idx="3792">
                  <c:v>6099.0</c:v>
                </c:pt>
                <c:pt idx="3793">
                  <c:v>6100.0</c:v>
                </c:pt>
                <c:pt idx="3794">
                  <c:v>6101.0</c:v>
                </c:pt>
                <c:pt idx="3795">
                  <c:v>6102.0</c:v>
                </c:pt>
                <c:pt idx="3796">
                  <c:v>6103.0</c:v>
                </c:pt>
                <c:pt idx="3797">
                  <c:v>6104.0</c:v>
                </c:pt>
                <c:pt idx="3798">
                  <c:v>6105.0</c:v>
                </c:pt>
                <c:pt idx="3799">
                  <c:v>6106.0</c:v>
                </c:pt>
                <c:pt idx="3800">
                  <c:v>6107.0</c:v>
                </c:pt>
                <c:pt idx="3801">
                  <c:v>6108.0</c:v>
                </c:pt>
                <c:pt idx="3802">
                  <c:v>6109.0</c:v>
                </c:pt>
                <c:pt idx="3803">
                  <c:v>6110.0</c:v>
                </c:pt>
                <c:pt idx="3804">
                  <c:v>6111.0</c:v>
                </c:pt>
                <c:pt idx="3805">
                  <c:v>6112.0</c:v>
                </c:pt>
                <c:pt idx="3806">
                  <c:v>6113.0</c:v>
                </c:pt>
                <c:pt idx="3807">
                  <c:v>6114.0</c:v>
                </c:pt>
                <c:pt idx="3808">
                  <c:v>6115.0</c:v>
                </c:pt>
                <c:pt idx="3809">
                  <c:v>6116.0</c:v>
                </c:pt>
                <c:pt idx="3810">
                  <c:v>6117.0</c:v>
                </c:pt>
                <c:pt idx="3811">
                  <c:v>6118.0</c:v>
                </c:pt>
                <c:pt idx="3812">
                  <c:v>6119.0</c:v>
                </c:pt>
                <c:pt idx="3813">
                  <c:v>6120.0</c:v>
                </c:pt>
                <c:pt idx="3814">
                  <c:v>6121.0</c:v>
                </c:pt>
                <c:pt idx="3815">
                  <c:v>6122.0</c:v>
                </c:pt>
                <c:pt idx="3816">
                  <c:v>6123.0</c:v>
                </c:pt>
                <c:pt idx="3817">
                  <c:v>6124.0</c:v>
                </c:pt>
                <c:pt idx="3818">
                  <c:v>6125.0</c:v>
                </c:pt>
                <c:pt idx="3819">
                  <c:v>6126.0</c:v>
                </c:pt>
                <c:pt idx="3820">
                  <c:v>6127.0</c:v>
                </c:pt>
                <c:pt idx="3821">
                  <c:v>6128.0</c:v>
                </c:pt>
                <c:pt idx="3822">
                  <c:v>6129.0</c:v>
                </c:pt>
                <c:pt idx="3823">
                  <c:v>6130.0</c:v>
                </c:pt>
                <c:pt idx="3824">
                  <c:v>6131.0</c:v>
                </c:pt>
                <c:pt idx="3825">
                  <c:v>6132.0</c:v>
                </c:pt>
                <c:pt idx="3826">
                  <c:v>6133.0</c:v>
                </c:pt>
                <c:pt idx="3827">
                  <c:v>6134.0</c:v>
                </c:pt>
                <c:pt idx="3828">
                  <c:v>6135.0</c:v>
                </c:pt>
                <c:pt idx="3829">
                  <c:v>6136.0</c:v>
                </c:pt>
                <c:pt idx="3830">
                  <c:v>6137.0</c:v>
                </c:pt>
                <c:pt idx="3831">
                  <c:v>6138.0</c:v>
                </c:pt>
                <c:pt idx="3832">
                  <c:v>6139.0</c:v>
                </c:pt>
                <c:pt idx="3833">
                  <c:v>6140.0</c:v>
                </c:pt>
                <c:pt idx="3834">
                  <c:v>6141.0</c:v>
                </c:pt>
                <c:pt idx="3835">
                  <c:v>6142.0</c:v>
                </c:pt>
                <c:pt idx="3836">
                  <c:v>6143.0</c:v>
                </c:pt>
                <c:pt idx="3837">
                  <c:v>6144.0</c:v>
                </c:pt>
                <c:pt idx="3838">
                  <c:v>6145.0</c:v>
                </c:pt>
                <c:pt idx="3839">
                  <c:v>6146.0</c:v>
                </c:pt>
                <c:pt idx="3840">
                  <c:v>6147.0</c:v>
                </c:pt>
                <c:pt idx="3841">
                  <c:v>6148.0</c:v>
                </c:pt>
                <c:pt idx="3842">
                  <c:v>6149.0</c:v>
                </c:pt>
                <c:pt idx="3843">
                  <c:v>6150.0</c:v>
                </c:pt>
                <c:pt idx="3844">
                  <c:v>6151.0</c:v>
                </c:pt>
                <c:pt idx="3845">
                  <c:v>6152.0</c:v>
                </c:pt>
                <c:pt idx="3846">
                  <c:v>6153.0</c:v>
                </c:pt>
                <c:pt idx="3847">
                  <c:v>6154.0</c:v>
                </c:pt>
                <c:pt idx="3848">
                  <c:v>6155.0</c:v>
                </c:pt>
                <c:pt idx="3849">
                  <c:v>6156.0</c:v>
                </c:pt>
                <c:pt idx="3850">
                  <c:v>6157.0</c:v>
                </c:pt>
                <c:pt idx="3851">
                  <c:v>6158.0</c:v>
                </c:pt>
                <c:pt idx="3852">
                  <c:v>6159.0</c:v>
                </c:pt>
                <c:pt idx="3853">
                  <c:v>6160.0</c:v>
                </c:pt>
                <c:pt idx="3854">
                  <c:v>6161.0</c:v>
                </c:pt>
                <c:pt idx="3855">
                  <c:v>6162.0</c:v>
                </c:pt>
                <c:pt idx="3856">
                  <c:v>6163.0</c:v>
                </c:pt>
                <c:pt idx="3857">
                  <c:v>6164.0</c:v>
                </c:pt>
                <c:pt idx="3858">
                  <c:v>6165.0</c:v>
                </c:pt>
                <c:pt idx="3859">
                  <c:v>6166.0</c:v>
                </c:pt>
                <c:pt idx="3860">
                  <c:v>6167.0</c:v>
                </c:pt>
                <c:pt idx="3861">
                  <c:v>6168.0</c:v>
                </c:pt>
                <c:pt idx="3862">
                  <c:v>6169.0</c:v>
                </c:pt>
                <c:pt idx="3863">
                  <c:v>6170.0</c:v>
                </c:pt>
                <c:pt idx="3864">
                  <c:v>6171.0</c:v>
                </c:pt>
                <c:pt idx="3865">
                  <c:v>6172.0</c:v>
                </c:pt>
                <c:pt idx="3866">
                  <c:v>6173.0</c:v>
                </c:pt>
                <c:pt idx="3867">
                  <c:v>6174.0</c:v>
                </c:pt>
                <c:pt idx="3868">
                  <c:v>6175.0</c:v>
                </c:pt>
                <c:pt idx="3869">
                  <c:v>6176.0</c:v>
                </c:pt>
                <c:pt idx="3870">
                  <c:v>6177.0</c:v>
                </c:pt>
                <c:pt idx="3871">
                  <c:v>6178.0</c:v>
                </c:pt>
                <c:pt idx="3872">
                  <c:v>6179.0</c:v>
                </c:pt>
                <c:pt idx="3873">
                  <c:v>6180.0</c:v>
                </c:pt>
                <c:pt idx="3874">
                  <c:v>6181.0</c:v>
                </c:pt>
                <c:pt idx="3875">
                  <c:v>6182.0</c:v>
                </c:pt>
                <c:pt idx="3876">
                  <c:v>6183.0</c:v>
                </c:pt>
                <c:pt idx="3877">
                  <c:v>6184.0</c:v>
                </c:pt>
                <c:pt idx="3878">
                  <c:v>6185.0</c:v>
                </c:pt>
                <c:pt idx="3879">
                  <c:v>6186.0</c:v>
                </c:pt>
                <c:pt idx="3880">
                  <c:v>6187.0</c:v>
                </c:pt>
                <c:pt idx="3881">
                  <c:v>6188.0</c:v>
                </c:pt>
                <c:pt idx="3882">
                  <c:v>6189.0</c:v>
                </c:pt>
                <c:pt idx="3883">
                  <c:v>6190.0</c:v>
                </c:pt>
                <c:pt idx="3884">
                  <c:v>6191.0</c:v>
                </c:pt>
                <c:pt idx="3885">
                  <c:v>6192.0</c:v>
                </c:pt>
                <c:pt idx="3886">
                  <c:v>6193.0</c:v>
                </c:pt>
                <c:pt idx="3887">
                  <c:v>6194.0</c:v>
                </c:pt>
                <c:pt idx="3888">
                  <c:v>6195.0</c:v>
                </c:pt>
                <c:pt idx="3889">
                  <c:v>6196.0</c:v>
                </c:pt>
                <c:pt idx="3890">
                  <c:v>6197.0</c:v>
                </c:pt>
                <c:pt idx="3891">
                  <c:v>6198.0</c:v>
                </c:pt>
                <c:pt idx="3892">
                  <c:v>6199.0</c:v>
                </c:pt>
                <c:pt idx="3893">
                  <c:v>6200.0</c:v>
                </c:pt>
                <c:pt idx="3894">
                  <c:v>6201.0</c:v>
                </c:pt>
                <c:pt idx="3895">
                  <c:v>6202.0</c:v>
                </c:pt>
                <c:pt idx="3896">
                  <c:v>6203.0</c:v>
                </c:pt>
                <c:pt idx="3897">
                  <c:v>6204.0</c:v>
                </c:pt>
                <c:pt idx="3898">
                  <c:v>6205.0</c:v>
                </c:pt>
                <c:pt idx="3899">
                  <c:v>6206.0</c:v>
                </c:pt>
                <c:pt idx="3900">
                  <c:v>6207.0</c:v>
                </c:pt>
                <c:pt idx="3901">
                  <c:v>6208.0</c:v>
                </c:pt>
                <c:pt idx="3902">
                  <c:v>6209.0</c:v>
                </c:pt>
                <c:pt idx="3903">
                  <c:v>6210.0</c:v>
                </c:pt>
                <c:pt idx="3904">
                  <c:v>6211.0</c:v>
                </c:pt>
                <c:pt idx="3905">
                  <c:v>6212.0</c:v>
                </c:pt>
                <c:pt idx="3906">
                  <c:v>6213.0</c:v>
                </c:pt>
                <c:pt idx="3907">
                  <c:v>6214.0</c:v>
                </c:pt>
                <c:pt idx="3908">
                  <c:v>6215.0</c:v>
                </c:pt>
                <c:pt idx="3909">
                  <c:v>6216.0</c:v>
                </c:pt>
                <c:pt idx="3910">
                  <c:v>6217.0</c:v>
                </c:pt>
                <c:pt idx="3911">
                  <c:v>6218.0</c:v>
                </c:pt>
                <c:pt idx="3912">
                  <c:v>6219.0</c:v>
                </c:pt>
                <c:pt idx="3913">
                  <c:v>6220.0</c:v>
                </c:pt>
                <c:pt idx="3914">
                  <c:v>6221.0</c:v>
                </c:pt>
                <c:pt idx="3915">
                  <c:v>6222.0</c:v>
                </c:pt>
                <c:pt idx="3916">
                  <c:v>6223.0</c:v>
                </c:pt>
                <c:pt idx="3917">
                  <c:v>6224.0</c:v>
                </c:pt>
                <c:pt idx="3918">
                  <c:v>6225.0</c:v>
                </c:pt>
                <c:pt idx="3919">
                  <c:v>6226.0</c:v>
                </c:pt>
                <c:pt idx="3920">
                  <c:v>6227.0</c:v>
                </c:pt>
                <c:pt idx="3921">
                  <c:v>6228.0</c:v>
                </c:pt>
                <c:pt idx="3922">
                  <c:v>6229.0</c:v>
                </c:pt>
                <c:pt idx="3923">
                  <c:v>6230.0</c:v>
                </c:pt>
                <c:pt idx="3924">
                  <c:v>6231.0</c:v>
                </c:pt>
                <c:pt idx="3925">
                  <c:v>6232.0</c:v>
                </c:pt>
                <c:pt idx="3926">
                  <c:v>6233.0</c:v>
                </c:pt>
                <c:pt idx="3927">
                  <c:v>6234.0</c:v>
                </c:pt>
                <c:pt idx="3928">
                  <c:v>6235.0</c:v>
                </c:pt>
                <c:pt idx="3929">
                  <c:v>6236.0</c:v>
                </c:pt>
                <c:pt idx="3930">
                  <c:v>6237.0</c:v>
                </c:pt>
                <c:pt idx="3931">
                  <c:v>6238.0</c:v>
                </c:pt>
                <c:pt idx="3932">
                  <c:v>6239.0</c:v>
                </c:pt>
                <c:pt idx="3933">
                  <c:v>6240.0</c:v>
                </c:pt>
                <c:pt idx="3934">
                  <c:v>6241.0</c:v>
                </c:pt>
                <c:pt idx="3935">
                  <c:v>6242.0</c:v>
                </c:pt>
                <c:pt idx="3936">
                  <c:v>6243.0</c:v>
                </c:pt>
                <c:pt idx="3937">
                  <c:v>6244.0</c:v>
                </c:pt>
                <c:pt idx="3938">
                  <c:v>6245.0</c:v>
                </c:pt>
                <c:pt idx="3939">
                  <c:v>6246.0</c:v>
                </c:pt>
                <c:pt idx="3940">
                  <c:v>6247.0</c:v>
                </c:pt>
                <c:pt idx="3941">
                  <c:v>6248.0</c:v>
                </c:pt>
                <c:pt idx="3942">
                  <c:v>6249.0</c:v>
                </c:pt>
                <c:pt idx="3943">
                  <c:v>6250.0</c:v>
                </c:pt>
                <c:pt idx="3944">
                  <c:v>6251.0</c:v>
                </c:pt>
                <c:pt idx="3945">
                  <c:v>6252.0</c:v>
                </c:pt>
                <c:pt idx="3946">
                  <c:v>6253.0</c:v>
                </c:pt>
                <c:pt idx="3947">
                  <c:v>6254.0</c:v>
                </c:pt>
                <c:pt idx="3948">
                  <c:v>6255.0</c:v>
                </c:pt>
                <c:pt idx="3949">
                  <c:v>6256.0</c:v>
                </c:pt>
                <c:pt idx="3950">
                  <c:v>6257.0</c:v>
                </c:pt>
                <c:pt idx="3951">
                  <c:v>6258.0</c:v>
                </c:pt>
                <c:pt idx="3952">
                  <c:v>6259.0</c:v>
                </c:pt>
                <c:pt idx="3953">
                  <c:v>6260.0</c:v>
                </c:pt>
                <c:pt idx="3954">
                  <c:v>6261.0</c:v>
                </c:pt>
                <c:pt idx="3955">
                  <c:v>6262.0</c:v>
                </c:pt>
                <c:pt idx="3956">
                  <c:v>6263.0</c:v>
                </c:pt>
                <c:pt idx="3957">
                  <c:v>6264.0</c:v>
                </c:pt>
                <c:pt idx="3958">
                  <c:v>6265.0</c:v>
                </c:pt>
                <c:pt idx="3959">
                  <c:v>6266.0</c:v>
                </c:pt>
                <c:pt idx="3960">
                  <c:v>6267.0</c:v>
                </c:pt>
                <c:pt idx="3961">
                  <c:v>6268.0</c:v>
                </c:pt>
                <c:pt idx="3962">
                  <c:v>6269.0</c:v>
                </c:pt>
                <c:pt idx="3963">
                  <c:v>6270.0</c:v>
                </c:pt>
                <c:pt idx="3964">
                  <c:v>6271.0</c:v>
                </c:pt>
                <c:pt idx="3965">
                  <c:v>6272.0</c:v>
                </c:pt>
                <c:pt idx="3966">
                  <c:v>6273.0</c:v>
                </c:pt>
                <c:pt idx="3967">
                  <c:v>6274.0</c:v>
                </c:pt>
                <c:pt idx="3968">
                  <c:v>6275.0</c:v>
                </c:pt>
                <c:pt idx="3969">
                  <c:v>6276.0</c:v>
                </c:pt>
                <c:pt idx="3970">
                  <c:v>6277.0</c:v>
                </c:pt>
                <c:pt idx="3971">
                  <c:v>6278.0</c:v>
                </c:pt>
                <c:pt idx="3972">
                  <c:v>6279.0</c:v>
                </c:pt>
                <c:pt idx="3973">
                  <c:v>6280.0</c:v>
                </c:pt>
                <c:pt idx="3974">
                  <c:v>6281.0</c:v>
                </c:pt>
                <c:pt idx="3975">
                  <c:v>6282.0</c:v>
                </c:pt>
                <c:pt idx="3976">
                  <c:v>6283.0</c:v>
                </c:pt>
                <c:pt idx="3977">
                  <c:v>6284.0</c:v>
                </c:pt>
                <c:pt idx="3978">
                  <c:v>6285.0</c:v>
                </c:pt>
                <c:pt idx="3979">
                  <c:v>6286.0</c:v>
                </c:pt>
                <c:pt idx="3980">
                  <c:v>6287.0</c:v>
                </c:pt>
                <c:pt idx="3981">
                  <c:v>6288.0</c:v>
                </c:pt>
                <c:pt idx="3982">
                  <c:v>6289.0</c:v>
                </c:pt>
                <c:pt idx="3983">
                  <c:v>6290.0</c:v>
                </c:pt>
                <c:pt idx="3984">
                  <c:v>6291.0</c:v>
                </c:pt>
                <c:pt idx="3985">
                  <c:v>6292.0</c:v>
                </c:pt>
                <c:pt idx="3986">
                  <c:v>6293.0</c:v>
                </c:pt>
                <c:pt idx="3987">
                  <c:v>6294.0</c:v>
                </c:pt>
                <c:pt idx="3988">
                  <c:v>6295.0</c:v>
                </c:pt>
                <c:pt idx="3989">
                  <c:v>6296.0</c:v>
                </c:pt>
                <c:pt idx="3990">
                  <c:v>6297.0</c:v>
                </c:pt>
                <c:pt idx="3991">
                  <c:v>6298.0</c:v>
                </c:pt>
                <c:pt idx="3992">
                  <c:v>6299.0</c:v>
                </c:pt>
                <c:pt idx="3993">
                  <c:v>6300.0</c:v>
                </c:pt>
                <c:pt idx="3994">
                  <c:v>6301.0</c:v>
                </c:pt>
                <c:pt idx="3995">
                  <c:v>6302.0</c:v>
                </c:pt>
                <c:pt idx="3996">
                  <c:v>6303.0</c:v>
                </c:pt>
                <c:pt idx="3997">
                  <c:v>6304.0</c:v>
                </c:pt>
                <c:pt idx="3998">
                  <c:v>6305.0</c:v>
                </c:pt>
                <c:pt idx="3999">
                  <c:v>6306.0</c:v>
                </c:pt>
                <c:pt idx="4000">
                  <c:v>6307.0</c:v>
                </c:pt>
                <c:pt idx="4001">
                  <c:v>6308.0</c:v>
                </c:pt>
                <c:pt idx="4002">
                  <c:v>6309.0</c:v>
                </c:pt>
                <c:pt idx="4003">
                  <c:v>6310.0</c:v>
                </c:pt>
                <c:pt idx="4004">
                  <c:v>6311.0</c:v>
                </c:pt>
                <c:pt idx="4005">
                  <c:v>6312.0</c:v>
                </c:pt>
                <c:pt idx="4006">
                  <c:v>6313.0</c:v>
                </c:pt>
                <c:pt idx="4007">
                  <c:v>6314.0</c:v>
                </c:pt>
                <c:pt idx="4008">
                  <c:v>6315.0</c:v>
                </c:pt>
                <c:pt idx="4009">
                  <c:v>6316.0</c:v>
                </c:pt>
                <c:pt idx="4010">
                  <c:v>6317.0</c:v>
                </c:pt>
                <c:pt idx="4011">
                  <c:v>6318.0</c:v>
                </c:pt>
                <c:pt idx="4012">
                  <c:v>6319.0</c:v>
                </c:pt>
                <c:pt idx="4013">
                  <c:v>6320.0</c:v>
                </c:pt>
                <c:pt idx="4014">
                  <c:v>6321.0</c:v>
                </c:pt>
                <c:pt idx="4015">
                  <c:v>6322.0</c:v>
                </c:pt>
                <c:pt idx="4016">
                  <c:v>6323.0</c:v>
                </c:pt>
                <c:pt idx="4017">
                  <c:v>6324.0</c:v>
                </c:pt>
                <c:pt idx="4018">
                  <c:v>6325.0</c:v>
                </c:pt>
                <c:pt idx="4019">
                  <c:v>6326.0</c:v>
                </c:pt>
                <c:pt idx="4020">
                  <c:v>6327.0</c:v>
                </c:pt>
                <c:pt idx="4021">
                  <c:v>6328.0</c:v>
                </c:pt>
                <c:pt idx="4022">
                  <c:v>6329.0</c:v>
                </c:pt>
                <c:pt idx="4023">
                  <c:v>6330.0</c:v>
                </c:pt>
                <c:pt idx="4024">
                  <c:v>6331.0</c:v>
                </c:pt>
                <c:pt idx="4025">
                  <c:v>6332.0</c:v>
                </c:pt>
                <c:pt idx="4026">
                  <c:v>6333.0</c:v>
                </c:pt>
                <c:pt idx="4027">
                  <c:v>6334.0</c:v>
                </c:pt>
                <c:pt idx="4028">
                  <c:v>6335.0</c:v>
                </c:pt>
                <c:pt idx="4029">
                  <c:v>6336.0</c:v>
                </c:pt>
                <c:pt idx="4030">
                  <c:v>6337.0</c:v>
                </c:pt>
                <c:pt idx="4031">
                  <c:v>6338.0</c:v>
                </c:pt>
                <c:pt idx="4032">
                  <c:v>6339.0</c:v>
                </c:pt>
                <c:pt idx="4033">
                  <c:v>6340.0</c:v>
                </c:pt>
                <c:pt idx="4034">
                  <c:v>6341.0</c:v>
                </c:pt>
                <c:pt idx="4035">
                  <c:v>6342.0</c:v>
                </c:pt>
                <c:pt idx="4036">
                  <c:v>6343.0</c:v>
                </c:pt>
                <c:pt idx="4037">
                  <c:v>6344.0</c:v>
                </c:pt>
                <c:pt idx="4038">
                  <c:v>6345.0</c:v>
                </c:pt>
                <c:pt idx="4039">
                  <c:v>6346.0</c:v>
                </c:pt>
                <c:pt idx="4040">
                  <c:v>6347.0</c:v>
                </c:pt>
                <c:pt idx="4041">
                  <c:v>6348.0</c:v>
                </c:pt>
                <c:pt idx="4042">
                  <c:v>6349.0</c:v>
                </c:pt>
                <c:pt idx="4043">
                  <c:v>6350.0</c:v>
                </c:pt>
                <c:pt idx="4044">
                  <c:v>6351.0</c:v>
                </c:pt>
                <c:pt idx="4045">
                  <c:v>6352.0</c:v>
                </c:pt>
                <c:pt idx="4046">
                  <c:v>6353.0</c:v>
                </c:pt>
                <c:pt idx="4047">
                  <c:v>6354.0</c:v>
                </c:pt>
                <c:pt idx="4048">
                  <c:v>6355.0</c:v>
                </c:pt>
                <c:pt idx="4049">
                  <c:v>6356.0</c:v>
                </c:pt>
                <c:pt idx="4050">
                  <c:v>6357.0</c:v>
                </c:pt>
                <c:pt idx="4051">
                  <c:v>6358.0</c:v>
                </c:pt>
                <c:pt idx="4052">
                  <c:v>6359.0</c:v>
                </c:pt>
                <c:pt idx="4053">
                  <c:v>6360.0</c:v>
                </c:pt>
                <c:pt idx="4054">
                  <c:v>6361.0</c:v>
                </c:pt>
                <c:pt idx="4055">
                  <c:v>6362.0</c:v>
                </c:pt>
                <c:pt idx="4056">
                  <c:v>6363.0</c:v>
                </c:pt>
                <c:pt idx="4057">
                  <c:v>6364.0</c:v>
                </c:pt>
                <c:pt idx="4058">
                  <c:v>6365.0</c:v>
                </c:pt>
                <c:pt idx="4059">
                  <c:v>6366.0</c:v>
                </c:pt>
                <c:pt idx="4060">
                  <c:v>6367.0</c:v>
                </c:pt>
                <c:pt idx="4061">
                  <c:v>6368.0</c:v>
                </c:pt>
                <c:pt idx="4062">
                  <c:v>6369.0</c:v>
                </c:pt>
                <c:pt idx="4063">
                  <c:v>6370.0</c:v>
                </c:pt>
                <c:pt idx="4064">
                  <c:v>6371.0</c:v>
                </c:pt>
                <c:pt idx="4065">
                  <c:v>6372.0</c:v>
                </c:pt>
                <c:pt idx="4066">
                  <c:v>6373.0</c:v>
                </c:pt>
                <c:pt idx="4067">
                  <c:v>6374.0</c:v>
                </c:pt>
                <c:pt idx="4068">
                  <c:v>6375.0</c:v>
                </c:pt>
                <c:pt idx="4069">
                  <c:v>6376.0</c:v>
                </c:pt>
                <c:pt idx="4070">
                  <c:v>6377.0</c:v>
                </c:pt>
                <c:pt idx="4071">
                  <c:v>6378.0</c:v>
                </c:pt>
                <c:pt idx="4072">
                  <c:v>6379.0</c:v>
                </c:pt>
                <c:pt idx="4073">
                  <c:v>6380.0</c:v>
                </c:pt>
                <c:pt idx="4074">
                  <c:v>6381.0</c:v>
                </c:pt>
                <c:pt idx="4075">
                  <c:v>6382.0</c:v>
                </c:pt>
                <c:pt idx="4076">
                  <c:v>6383.0</c:v>
                </c:pt>
                <c:pt idx="4077">
                  <c:v>6384.0</c:v>
                </c:pt>
                <c:pt idx="4078">
                  <c:v>6385.0</c:v>
                </c:pt>
                <c:pt idx="4079">
                  <c:v>6386.0</c:v>
                </c:pt>
                <c:pt idx="4080">
                  <c:v>6387.0</c:v>
                </c:pt>
                <c:pt idx="4081">
                  <c:v>6388.0</c:v>
                </c:pt>
                <c:pt idx="4082">
                  <c:v>6389.0</c:v>
                </c:pt>
                <c:pt idx="4083">
                  <c:v>6390.0</c:v>
                </c:pt>
                <c:pt idx="4084">
                  <c:v>6391.0</c:v>
                </c:pt>
                <c:pt idx="4085">
                  <c:v>6392.0</c:v>
                </c:pt>
                <c:pt idx="4086">
                  <c:v>6393.0</c:v>
                </c:pt>
                <c:pt idx="4087">
                  <c:v>6394.0</c:v>
                </c:pt>
                <c:pt idx="4088">
                  <c:v>6395.0</c:v>
                </c:pt>
                <c:pt idx="4089">
                  <c:v>6396.0</c:v>
                </c:pt>
                <c:pt idx="4090">
                  <c:v>6397.0</c:v>
                </c:pt>
                <c:pt idx="4091">
                  <c:v>6398.0</c:v>
                </c:pt>
                <c:pt idx="4092">
                  <c:v>6399.0</c:v>
                </c:pt>
                <c:pt idx="4093">
                  <c:v>6400.0</c:v>
                </c:pt>
                <c:pt idx="4094">
                  <c:v>6401.0</c:v>
                </c:pt>
                <c:pt idx="4095">
                  <c:v>6402.0</c:v>
                </c:pt>
                <c:pt idx="4096">
                  <c:v>6403.0</c:v>
                </c:pt>
                <c:pt idx="4097">
                  <c:v>6404.0</c:v>
                </c:pt>
                <c:pt idx="4098">
                  <c:v>6405.0</c:v>
                </c:pt>
                <c:pt idx="4099">
                  <c:v>6406.0</c:v>
                </c:pt>
                <c:pt idx="4100">
                  <c:v>6407.0</c:v>
                </c:pt>
                <c:pt idx="4101">
                  <c:v>6408.0</c:v>
                </c:pt>
                <c:pt idx="4102">
                  <c:v>6409.0</c:v>
                </c:pt>
                <c:pt idx="4103">
                  <c:v>6410.0</c:v>
                </c:pt>
                <c:pt idx="4104">
                  <c:v>6411.0</c:v>
                </c:pt>
                <c:pt idx="4105">
                  <c:v>6412.0</c:v>
                </c:pt>
                <c:pt idx="4106">
                  <c:v>6413.0</c:v>
                </c:pt>
                <c:pt idx="4107">
                  <c:v>6414.0</c:v>
                </c:pt>
                <c:pt idx="4108">
                  <c:v>6415.0</c:v>
                </c:pt>
                <c:pt idx="4109">
                  <c:v>6416.0</c:v>
                </c:pt>
                <c:pt idx="4110">
                  <c:v>6417.0</c:v>
                </c:pt>
                <c:pt idx="4111">
                  <c:v>6418.0</c:v>
                </c:pt>
                <c:pt idx="4112">
                  <c:v>6419.0</c:v>
                </c:pt>
                <c:pt idx="4113">
                  <c:v>6420.0</c:v>
                </c:pt>
                <c:pt idx="4114">
                  <c:v>6421.0</c:v>
                </c:pt>
                <c:pt idx="4115">
                  <c:v>6422.0</c:v>
                </c:pt>
                <c:pt idx="4116">
                  <c:v>6423.0</c:v>
                </c:pt>
                <c:pt idx="4117">
                  <c:v>6424.0</c:v>
                </c:pt>
                <c:pt idx="4118">
                  <c:v>6425.0</c:v>
                </c:pt>
                <c:pt idx="4119">
                  <c:v>6426.0</c:v>
                </c:pt>
                <c:pt idx="4120">
                  <c:v>6427.0</c:v>
                </c:pt>
                <c:pt idx="4121">
                  <c:v>6428.0</c:v>
                </c:pt>
                <c:pt idx="4122">
                  <c:v>6429.0</c:v>
                </c:pt>
                <c:pt idx="4123">
                  <c:v>6430.0</c:v>
                </c:pt>
                <c:pt idx="4124">
                  <c:v>6431.0</c:v>
                </c:pt>
                <c:pt idx="4125">
                  <c:v>6432.0</c:v>
                </c:pt>
                <c:pt idx="4126">
                  <c:v>6433.0</c:v>
                </c:pt>
                <c:pt idx="4127">
                  <c:v>6434.0</c:v>
                </c:pt>
                <c:pt idx="4128">
                  <c:v>6435.0</c:v>
                </c:pt>
                <c:pt idx="4129">
                  <c:v>6436.0</c:v>
                </c:pt>
                <c:pt idx="4130">
                  <c:v>6437.0</c:v>
                </c:pt>
                <c:pt idx="4131">
                  <c:v>6438.0</c:v>
                </c:pt>
                <c:pt idx="4132">
                  <c:v>6439.0</c:v>
                </c:pt>
                <c:pt idx="4133">
                  <c:v>6440.0</c:v>
                </c:pt>
                <c:pt idx="4134">
                  <c:v>6441.0</c:v>
                </c:pt>
                <c:pt idx="4135">
                  <c:v>6442.0</c:v>
                </c:pt>
                <c:pt idx="4136">
                  <c:v>6443.0</c:v>
                </c:pt>
                <c:pt idx="4137">
                  <c:v>6444.0</c:v>
                </c:pt>
                <c:pt idx="4138">
                  <c:v>6445.0</c:v>
                </c:pt>
                <c:pt idx="4139">
                  <c:v>6446.0</c:v>
                </c:pt>
                <c:pt idx="4140">
                  <c:v>6447.0</c:v>
                </c:pt>
                <c:pt idx="4141">
                  <c:v>6448.0</c:v>
                </c:pt>
                <c:pt idx="4142">
                  <c:v>6449.0</c:v>
                </c:pt>
                <c:pt idx="4143">
                  <c:v>6450.0</c:v>
                </c:pt>
                <c:pt idx="4144">
                  <c:v>6451.0</c:v>
                </c:pt>
                <c:pt idx="4145">
                  <c:v>6452.0</c:v>
                </c:pt>
                <c:pt idx="4146">
                  <c:v>6453.0</c:v>
                </c:pt>
                <c:pt idx="4147">
                  <c:v>6454.0</c:v>
                </c:pt>
                <c:pt idx="4148">
                  <c:v>6455.0</c:v>
                </c:pt>
                <c:pt idx="4149">
                  <c:v>6456.0</c:v>
                </c:pt>
                <c:pt idx="4150">
                  <c:v>6457.0</c:v>
                </c:pt>
                <c:pt idx="4151">
                  <c:v>6458.0</c:v>
                </c:pt>
                <c:pt idx="4152">
                  <c:v>6459.0</c:v>
                </c:pt>
                <c:pt idx="4153">
                  <c:v>6460.0</c:v>
                </c:pt>
                <c:pt idx="4154">
                  <c:v>6461.0</c:v>
                </c:pt>
                <c:pt idx="4155">
                  <c:v>6462.0</c:v>
                </c:pt>
                <c:pt idx="4156">
                  <c:v>6463.0</c:v>
                </c:pt>
                <c:pt idx="4157">
                  <c:v>6464.0</c:v>
                </c:pt>
                <c:pt idx="4158">
                  <c:v>6465.0</c:v>
                </c:pt>
                <c:pt idx="4159">
                  <c:v>6466.0</c:v>
                </c:pt>
                <c:pt idx="4160">
                  <c:v>6467.0</c:v>
                </c:pt>
                <c:pt idx="4161">
                  <c:v>6468.0</c:v>
                </c:pt>
                <c:pt idx="4162">
                  <c:v>6469.0</c:v>
                </c:pt>
                <c:pt idx="4163">
                  <c:v>6470.0</c:v>
                </c:pt>
                <c:pt idx="4164">
                  <c:v>6471.0</c:v>
                </c:pt>
                <c:pt idx="4165">
                  <c:v>6472.0</c:v>
                </c:pt>
                <c:pt idx="4166">
                  <c:v>6473.0</c:v>
                </c:pt>
                <c:pt idx="4167">
                  <c:v>6474.0</c:v>
                </c:pt>
                <c:pt idx="4168">
                  <c:v>6475.0</c:v>
                </c:pt>
                <c:pt idx="4169">
                  <c:v>6476.0</c:v>
                </c:pt>
                <c:pt idx="4170">
                  <c:v>6477.0</c:v>
                </c:pt>
                <c:pt idx="4171">
                  <c:v>6478.0</c:v>
                </c:pt>
                <c:pt idx="4172">
                  <c:v>6479.0</c:v>
                </c:pt>
                <c:pt idx="4173">
                  <c:v>6480.0</c:v>
                </c:pt>
                <c:pt idx="4174">
                  <c:v>6481.0</c:v>
                </c:pt>
                <c:pt idx="4175">
                  <c:v>6482.0</c:v>
                </c:pt>
                <c:pt idx="4176">
                  <c:v>6483.0</c:v>
                </c:pt>
                <c:pt idx="4177">
                  <c:v>6484.0</c:v>
                </c:pt>
                <c:pt idx="4178">
                  <c:v>6485.0</c:v>
                </c:pt>
                <c:pt idx="4179">
                  <c:v>6486.0</c:v>
                </c:pt>
                <c:pt idx="4180">
                  <c:v>6487.0</c:v>
                </c:pt>
                <c:pt idx="4181">
                  <c:v>6488.0</c:v>
                </c:pt>
                <c:pt idx="4182">
                  <c:v>6489.0</c:v>
                </c:pt>
                <c:pt idx="4183">
                  <c:v>6490.0</c:v>
                </c:pt>
                <c:pt idx="4184">
                  <c:v>6491.0</c:v>
                </c:pt>
                <c:pt idx="4185">
                  <c:v>6492.0</c:v>
                </c:pt>
                <c:pt idx="4186">
                  <c:v>6493.0</c:v>
                </c:pt>
                <c:pt idx="4187">
                  <c:v>6494.0</c:v>
                </c:pt>
                <c:pt idx="4188">
                  <c:v>6495.0</c:v>
                </c:pt>
                <c:pt idx="4189">
                  <c:v>6496.0</c:v>
                </c:pt>
                <c:pt idx="4190">
                  <c:v>6497.0</c:v>
                </c:pt>
                <c:pt idx="4191">
                  <c:v>6498.0</c:v>
                </c:pt>
                <c:pt idx="4192">
                  <c:v>6499.0</c:v>
                </c:pt>
                <c:pt idx="4193">
                  <c:v>6500.0</c:v>
                </c:pt>
                <c:pt idx="4194">
                  <c:v>6501.0</c:v>
                </c:pt>
                <c:pt idx="4195">
                  <c:v>6502.0</c:v>
                </c:pt>
                <c:pt idx="4196">
                  <c:v>6503.0</c:v>
                </c:pt>
                <c:pt idx="4197">
                  <c:v>6504.0</c:v>
                </c:pt>
                <c:pt idx="4198">
                  <c:v>6505.0</c:v>
                </c:pt>
                <c:pt idx="4199">
                  <c:v>6506.0</c:v>
                </c:pt>
                <c:pt idx="4200">
                  <c:v>6507.0</c:v>
                </c:pt>
                <c:pt idx="4201">
                  <c:v>6508.0</c:v>
                </c:pt>
                <c:pt idx="4202">
                  <c:v>6509.0</c:v>
                </c:pt>
                <c:pt idx="4203">
                  <c:v>6510.0</c:v>
                </c:pt>
                <c:pt idx="4204">
                  <c:v>6511.0</c:v>
                </c:pt>
                <c:pt idx="4205">
                  <c:v>6512.0</c:v>
                </c:pt>
                <c:pt idx="4206">
                  <c:v>6513.0</c:v>
                </c:pt>
                <c:pt idx="4207">
                  <c:v>6514.0</c:v>
                </c:pt>
                <c:pt idx="4208">
                  <c:v>6515.0</c:v>
                </c:pt>
                <c:pt idx="4209">
                  <c:v>6516.0</c:v>
                </c:pt>
                <c:pt idx="4210">
                  <c:v>6517.0</c:v>
                </c:pt>
                <c:pt idx="4211">
                  <c:v>6518.0</c:v>
                </c:pt>
                <c:pt idx="4212">
                  <c:v>6519.0</c:v>
                </c:pt>
                <c:pt idx="4213">
                  <c:v>6520.0</c:v>
                </c:pt>
                <c:pt idx="4214">
                  <c:v>6521.0</c:v>
                </c:pt>
                <c:pt idx="4215">
                  <c:v>6522.0</c:v>
                </c:pt>
                <c:pt idx="4216">
                  <c:v>6523.0</c:v>
                </c:pt>
                <c:pt idx="4217">
                  <c:v>6524.0</c:v>
                </c:pt>
                <c:pt idx="4218">
                  <c:v>6525.0</c:v>
                </c:pt>
                <c:pt idx="4219">
                  <c:v>6526.0</c:v>
                </c:pt>
                <c:pt idx="4220">
                  <c:v>6527.0</c:v>
                </c:pt>
                <c:pt idx="4221">
                  <c:v>6528.0</c:v>
                </c:pt>
                <c:pt idx="4222">
                  <c:v>6529.0</c:v>
                </c:pt>
                <c:pt idx="4223">
                  <c:v>6530.0</c:v>
                </c:pt>
                <c:pt idx="4224">
                  <c:v>6531.0</c:v>
                </c:pt>
                <c:pt idx="4225">
                  <c:v>6532.0</c:v>
                </c:pt>
                <c:pt idx="4226">
                  <c:v>6533.0</c:v>
                </c:pt>
                <c:pt idx="4227">
                  <c:v>6534.0</c:v>
                </c:pt>
                <c:pt idx="4228">
                  <c:v>6535.0</c:v>
                </c:pt>
                <c:pt idx="4229">
                  <c:v>6536.0</c:v>
                </c:pt>
                <c:pt idx="4230">
                  <c:v>6537.0</c:v>
                </c:pt>
                <c:pt idx="4231">
                  <c:v>6538.0</c:v>
                </c:pt>
                <c:pt idx="4232">
                  <c:v>6539.0</c:v>
                </c:pt>
                <c:pt idx="4233">
                  <c:v>6540.0</c:v>
                </c:pt>
                <c:pt idx="4234">
                  <c:v>6541.0</c:v>
                </c:pt>
                <c:pt idx="4235">
                  <c:v>6542.0</c:v>
                </c:pt>
                <c:pt idx="4236">
                  <c:v>6543.0</c:v>
                </c:pt>
                <c:pt idx="4237">
                  <c:v>6544.0</c:v>
                </c:pt>
                <c:pt idx="4238">
                  <c:v>6545.0</c:v>
                </c:pt>
                <c:pt idx="4239">
                  <c:v>6546.0</c:v>
                </c:pt>
                <c:pt idx="4240">
                  <c:v>6547.0</c:v>
                </c:pt>
                <c:pt idx="4241">
                  <c:v>6548.0</c:v>
                </c:pt>
                <c:pt idx="4242">
                  <c:v>6549.0</c:v>
                </c:pt>
                <c:pt idx="4243">
                  <c:v>6550.0</c:v>
                </c:pt>
                <c:pt idx="4244">
                  <c:v>6551.0</c:v>
                </c:pt>
                <c:pt idx="4245">
                  <c:v>6552.0</c:v>
                </c:pt>
                <c:pt idx="4246">
                  <c:v>6553.0</c:v>
                </c:pt>
                <c:pt idx="4247">
                  <c:v>6554.0</c:v>
                </c:pt>
                <c:pt idx="4248">
                  <c:v>6555.0</c:v>
                </c:pt>
                <c:pt idx="4249">
                  <c:v>6556.0</c:v>
                </c:pt>
                <c:pt idx="4250">
                  <c:v>6557.0</c:v>
                </c:pt>
                <c:pt idx="4251">
                  <c:v>6558.0</c:v>
                </c:pt>
                <c:pt idx="4252">
                  <c:v>6559.0</c:v>
                </c:pt>
                <c:pt idx="4253">
                  <c:v>6560.0</c:v>
                </c:pt>
                <c:pt idx="4254">
                  <c:v>6561.0</c:v>
                </c:pt>
                <c:pt idx="4255">
                  <c:v>6562.0</c:v>
                </c:pt>
                <c:pt idx="4256">
                  <c:v>6563.0</c:v>
                </c:pt>
                <c:pt idx="4257">
                  <c:v>6564.0</c:v>
                </c:pt>
                <c:pt idx="4258">
                  <c:v>6565.0</c:v>
                </c:pt>
                <c:pt idx="4259">
                  <c:v>6566.0</c:v>
                </c:pt>
                <c:pt idx="4260">
                  <c:v>6567.0</c:v>
                </c:pt>
                <c:pt idx="4261">
                  <c:v>6568.0</c:v>
                </c:pt>
                <c:pt idx="4262">
                  <c:v>6569.0</c:v>
                </c:pt>
                <c:pt idx="4263">
                  <c:v>6570.0</c:v>
                </c:pt>
                <c:pt idx="4264">
                  <c:v>6571.0</c:v>
                </c:pt>
                <c:pt idx="4265">
                  <c:v>6572.0</c:v>
                </c:pt>
                <c:pt idx="4266">
                  <c:v>6573.0</c:v>
                </c:pt>
                <c:pt idx="4267">
                  <c:v>6574.0</c:v>
                </c:pt>
                <c:pt idx="4268">
                  <c:v>6575.0</c:v>
                </c:pt>
                <c:pt idx="4269">
                  <c:v>6576.0</c:v>
                </c:pt>
                <c:pt idx="4270">
                  <c:v>6577.0</c:v>
                </c:pt>
                <c:pt idx="4271">
                  <c:v>6578.0</c:v>
                </c:pt>
                <c:pt idx="4272">
                  <c:v>6579.0</c:v>
                </c:pt>
                <c:pt idx="4273">
                  <c:v>6580.0</c:v>
                </c:pt>
                <c:pt idx="4274">
                  <c:v>6581.0</c:v>
                </c:pt>
                <c:pt idx="4275">
                  <c:v>6582.0</c:v>
                </c:pt>
                <c:pt idx="4276">
                  <c:v>6583.0</c:v>
                </c:pt>
                <c:pt idx="4277">
                  <c:v>6584.0</c:v>
                </c:pt>
                <c:pt idx="4278">
                  <c:v>6585.0</c:v>
                </c:pt>
                <c:pt idx="4279">
                  <c:v>6586.0</c:v>
                </c:pt>
                <c:pt idx="4280">
                  <c:v>6587.0</c:v>
                </c:pt>
                <c:pt idx="4281">
                  <c:v>6588.0</c:v>
                </c:pt>
                <c:pt idx="4282">
                  <c:v>6589.0</c:v>
                </c:pt>
                <c:pt idx="4283">
                  <c:v>6590.0</c:v>
                </c:pt>
                <c:pt idx="4284">
                  <c:v>6591.0</c:v>
                </c:pt>
                <c:pt idx="4285">
                  <c:v>6592.0</c:v>
                </c:pt>
                <c:pt idx="4286">
                  <c:v>6593.0</c:v>
                </c:pt>
                <c:pt idx="4287">
                  <c:v>6594.0</c:v>
                </c:pt>
                <c:pt idx="4288">
                  <c:v>6595.0</c:v>
                </c:pt>
                <c:pt idx="4289">
                  <c:v>6596.0</c:v>
                </c:pt>
                <c:pt idx="4290">
                  <c:v>6597.0</c:v>
                </c:pt>
                <c:pt idx="4291">
                  <c:v>6598.0</c:v>
                </c:pt>
                <c:pt idx="4292">
                  <c:v>6599.0</c:v>
                </c:pt>
                <c:pt idx="4293">
                  <c:v>6600.0</c:v>
                </c:pt>
                <c:pt idx="4294">
                  <c:v>6601.0</c:v>
                </c:pt>
                <c:pt idx="4295">
                  <c:v>6602.0</c:v>
                </c:pt>
                <c:pt idx="4296">
                  <c:v>6603.0</c:v>
                </c:pt>
                <c:pt idx="4297">
                  <c:v>6604.0</c:v>
                </c:pt>
                <c:pt idx="4298">
                  <c:v>6605.0</c:v>
                </c:pt>
                <c:pt idx="4299">
                  <c:v>6606.0</c:v>
                </c:pt>
                <c:pt idx="4300">
                  <c:v>6607.0</c:v>
                </c:pt>
                <c:pt idx="4301">
                  <c:v>6608.0</c:v>
                </c:pt>
                <c:pt idx="4302">
                  <c:v>6609.0</c:v>
                </c:pt>
                <c:pt idx="4303">
                  <c:v>6610.0</c:v>
                </c:pt>
                <c:pt idx="4304">
                  <c:v>6611.0</c:v>
                </c:pt>
                <c:pt idx="4305">
                  <c:v>6612.0</c:v>
                </c:pt>
                <c:pt idx="4306">
                  <c:v>6613.0</c:v>
                </c:pt>
                <c:pt idx="4307">
                  <c:v>6614.0</c:v>
                </c:pt>
                <c:pt idx="4308">
                  <c:v>6615.0</c:v>
                </c:pt>
                <c:pt idx="4309">
                  <c:v>6616.0</c:v>
                </c:pt>
                <c:pt idx="4310">
                  <c:v>6617.0</c:v>
                </c:pt>
                <c:pt idx="4311">
                  <c:v>6618.0</c:v>
                </c:pt>
                <c:pt idx="4312">
                  <c:v>6619.0</c:v>
                </c:pt>
                <c:pt idx="4313">
                  <c:v>6620.0</c:v>
                </c:pt>
                <c:pt idx="4314">
                  <c:v>6621.0</c:v>
                </c:pt>
                <c:pt idx="4315">
                  <c:v>6622.0</c:v>
                </c:pt>
                <c:pt idx="4316">
                  <c:v>6623.0</c:v>
                </c:pt>
                <c:pt idx="4317">
                  <c:v>6624.0</c:v>
                </c:pt>
                <c:pt idx="4318">
                  <c:v>6625.0</c:v>
                </c:pt>
                <c:pt idx="4319">
                  <c:v>6626.0</c:v>
                </c:pt>
                <c:pt idx="4320">
                  <c:v>6627.0</c:v>
                </c:pt>
                <c:pt idx="4321">
                  <c:v>6628.0</c:v>
                </c:pt>
                <c:pt idx="4322">
                  <c:v>6629.0</c:v>
                </c:pt>
                <c:pt idx="4323">
                  <c:v>6630.0</c:v>
                </c:pt>
                <c:pt idx="4324">
                  <c:v>6631.0</c:v>
                </c:pt>
                <c:pt idx="4325">
                  <c:v>6632.0</c:v>
                </c:pt>
                <c:pt idx="4326">
                  <c:v>6633.0</c:v>
                </c:pt>
                <c:pt idx="4327">
                  <c:v>6634.0</c:v>
                </c:pt>
                <c:pt idx="4328">
                  <c:v>6635.0</c:v>
                </c:pt>
                <c:pt idx="4329">
                  <c:v>6636.0</c:v>
                </c:pt>
                <c:pt idx="4330">
                  <c:v>6637.0</c:v>
                </c:pt>
                <c:pt idx="4331">
                  <c:v>6638.0</c:v>
                </c:pt>
                <c:pt idx="4332">
                  <c:v>6639.0</c:v>
                </c:pt>
                <c:pt idx="4333">
                  <c:v>6640.0</c:v>
                </c:pt>
                <c:pt idx="4334">
                  <c:v>6641.0</c:v>
                </c:pt>
                <c:pt idx="4335">
                  <c:v>6642.0</c:v>
                </c:pt>
                <c:pt idx="4336">
                  <c:v>6643.0</c:v>
                </c:pt>
                <c:pt idx="4337">
                  <c:v>6644.0</c:v>
                </c:pt>
                <c:pt idx="4338">
                  <c:v>6645.0</c:v>
                </c:pt>
                <c:pt idx="4339">
                  <c:v>6646.0</c:v>
                </c:pt>
                <c:pt idx="4340">
                  <c:v>6647.0</c:v>
                </c:pt>
                <c:pt idx="4341">
                  <c:v>6648.0</c:v>
                </c:pt>
                <c:pt idx="4342">
                  <c:v>6649.0</c:v>
                </c:pt>
                <c:pt idx="4343">
                  <c:v>6650.0</c:v>
                </c:pt>
                <c:pt idx="4344">
                  <c:v>6651.0</c:v>
                </c:pt>
                <c:pt idx="4345">
                  <c:v>6652.0</c:v>
                </c:pt>
                <c:pt idx="4346">
                  <c:v>6653.0</c:v>
                </c:pt>
                <c:pt idx="4347">
                  <c:v>6654.0</c:v>
                </c:pt>
                <c:pt idx="4348">
                  <c:v>6655.0</c:v>
                </c:pt>
                <c:pt idx="4349">
                  <c:v>6656.0</c:v>
                </c:pt>
                <c:pt idx="4350">
                  <c:v>6657.0</c:v>
                </c:pt>
                <c:pt idx="4351">
                  <c:v>6658.0</c:v>
                </c:pt>
                <c:pt idx="4352">
                  <c:v>6659.0</c:v>
                </c:pt>
                <c:pt idx="4353">
                  <c:v>6660.0</c:v>
                </c:pt>
                <c:pt idx="4354">
                  <c:v>6661.0</c:v>
                </c:pt>
                <c:pt idx="4355">
                  <c:v>6662.0</c:v>
                </c:pt>
                <c:pt idx="4356">
                  <c:v>6663.0</c:v>
                </c:pt>
                <c:pt idx="4357">
                  <c:v>6664.0</c:v>
                </c:pt>
                <c:pt idx="4358">
                  <c:v>6665.0</c:v>
                </c:pt>
                <c:pt idx="4359">
                  <c:v>6666.0</c:v>
                </c:pt>
                <c:pt idx="4360">
                  <c:v>6667.0</c:v>
                </c:pt>
                <c:pt idx="4361">
                  <c:v>6668.0</c:v>
                </c:pt>
                <c:pt idx="4362">
                  <c:v>6669.0</c:v>
                </c:pt>
                <c:pt idx="4363">
                  <c:v>6670.0</c:v>
                </c:pt>
                <c:pt idx="4364">
                  <c:v>6671.0</c:v>
                </c:pt>
                <c:pt idx="4365">
                  <c:v>6672.0</c:v>
                </c:pt>
                <c:pt idx="4366">
                  <c:v>6673.0</c:v>
                </c:pt>
                <c:pt idx="4367">
                  <c:v>6674.0</c:v>
                </c:pt>
                <c:pt idx="4368">
                  <c:v>6675.0</c:v>
                </c:pt>
                <c:pt idx="4369">
                  <c:v>6676.0</c:v>
                </c:pt>
                <c:pt idx="4370">
                  <c:v>6677.0</c:v>
                </c:pt>
                <c:pt idx="4371">
                  <c:v>6678.0</c:v>
                </c:pt>
                <c:pt idx="4372">
                  <c:v>6679.0</c:v>
                </c:pt>
                <c:pt idx="4373">
                  <c:v>6680.0</c:v>
                </c:pt>
                <c:pt idx="4374">
                  <c:v>6681.0</c:v>
                </c:pt>
                <c:pt idx="4375">
                  <c:v>6682.0</c:v>
                </c:pt>
                <c:pt idx="4376">
                  <c:v>6683.0</c:v>
                </c:pt>
                <c:pt idx="4377">
                  <c:v>6684.0</c:v>
                </c:pt>
                <c:pt idx="4378">
                  <c:v>6685.0</c:v>
                </c:pt>
                <c:pt idx="4379">
                  <c:v>6686.0</c:v>
                </c:pt>
                <c:pt idx="4380">
                  <c:v>6687.0</c:v>
                </c:pt>
                <c:pt idx="4381">
                  <c:v>6688.0</c:v>
                </c:pt>
                <c:pt idx="4382">
                  <c:v>6689.0</c:v>
                </c:pt>
                <c:pt idx="4383">
                  <c:v>6690.0</c:v>
                </c:pt>
                <c:pt idx="4384">
                  <c:v>6691.0</c:v>
                </c:pt>
                <c:pt idx="4385">
                  <c:v>6692.0</c:v>
                </c:pt>
                <c:pt idx="4386">
                  <c:v>6693.0</c:v>
                </c:pt>
                <c:pt idx="4387">
                  <c:v>6694.0</c:v>
                </c:pt>
                <c:pt idx="4388">
                  <c:v>6695.0</c:v>
                </c:pt>
                <c:pt idx="4389">
                  <c:v>6696.0</c:v>
                </c:pt>
                <c:pt idx="4390">
                  <c:v>6697.0</c:v>
                </c:pt>
                <c:pt idx="4391">
                  <c:v>6698.0</c:v>
                </c:pt>
                <c:pt idx="4392">
                  <c:v>6699.0</c:v>
                </c:pt>
                <c:pt idx="4393">
                  <c:v>6700.0</c:v>
                </c:pt>
                <c:pt idx="4394">
                  <c:v>6701.0</c:v>
                </c:pt>
                <c:pt idx="4395">
                  <c:v>6702.0</c:v>
                </c:pt>
                <c:pt idx="4396">
                  <c:v>6703.0</c:v>
                </c:pt>
                <c:pt idx="4397">
                  <c:v>6704.0</c:v>
                </c:pt>
                <c:pt idx="4398">
                  <c:v>6705.0</c:v>
                </c:pt>
                <c:pt idx="4399">
                  <c:v>6706.0</c:v>
                </c:pt>
                <c:pt idx="4400">
                  <c:v>6707.0</c:v>
                </c:pt>
                <c:pt idx="4401">
                  <c:v>6708.0</c:v>
                </c:pt>
                <c:pt idx="4402">
                  <c:v>6709.0</c:v>
                </c:pt>
                <c:pt idx="4403">
                  <c:v>6710.0</c:v>
                </c:pt>
                <c:pt idx="4404">
                  <c:v>6711.0</c:v>
                </c:pt>
                <c:pt idx="4405">
                  <c:v>6712.0</c:v>
                </c:pt>
                <c:pt idx="4406">
                  <c:v>6713.0</c:v>
                </c:pt>
                <c:pt idx="4407">
                  <c:v>6714.0</c:v>
                </c:pt>
                <c:pt idx="4408">
                  <c:v>6715.0</c:v>
                </c:pt>
                <c:pt idx="4409">
                  <c:v>6716.0</c:v>
                </c:pt>
                <c:pt idx="4410">
                  <c:v>6717.0</c:v>
                </c:pt>
                <c:pt idx="4411">
                  <c:v>6718.0</c:v>
                </c:pt>
                <c:pt idx="4412">
                  <c:v>6719.0</c:v>
                </c:pt>
                <c:pt idx="4413">
                  <c:v>6720.0</c:v>
                </c:pt>
                <c:pt idx="4414">
                  <c:v>6721.0</c:v>
                </c:pt>
                <c:pt idx="4415">
                  <c:v>6722.0</c:v>
                </c:pt>
                <c:pt idx="4416">
                  <c:v>6723.0</c:v>
                </c:pt>
                <c:pt idx="4417">
                  <c:v>6724.0</c:v>
                </c:pt>
                <c:pt idx="4418">
                  <c:v>6725.0</c:v>
                </c:pt>
                <c:pt idx="4419">
                  <c:v>6726.0</c:v>
                </c:pt>
                <c:pt idx="4420">
                  <c:v>6727.0</c:v>
                </c:pt>
                <c:pt idx="4421">
                  <c:v>6728.0</c:v>
                </c:pt>
                <c:pt idx="4422">
                  <c:v>6729.0</c:v>
                </c:pt>
                <c:pt idx="4423">
                  <c:v>6730.0</c:v>
                </c:pt>
                <c:pt idx="4424">
                  <c:v>6731.0</c:v>
                </c:pt>
                <c:pt idx="4425">
                  <c:v>6732.0</c:v>
                </c:pt>
                <c:pt idx="4426">
                  <c:v>6733.0</c:v>
                </c:pt>
                <c:pt idx="4427">
                  <c:v>6734.0</c:v>
                </c:pt>
                <c:pt idx="4428">
                  <c:v>6735.0</c:v>
                </c:pt>
                <c:pt idx="4429">
                  <c:v>6736.0</c:v>
                </c:pt>
                <c:pt idx="4430">
                  <c:v>6737.0</c:v>
                </c:pt>
                <c:pt idx="4431">
                  <c:v>6738.0</c:v>
                </c:pt>
                <c:pt idx="4432">
                  <c:v>6739.0</c:v>
                </c:pt>
                <c:pt idx="4433">
                  <c:v>6740.0</c:v>
                </c:pt>
                <c:pt idx="4434">
                  <c:v>6741.0</c:v>
                </c:pt>
                <c:pt idx="4435">
                  <c:v>6742.0</c:v>
                </c:pt>
                <c:pt idx="4436">
                  <c:v>6743.0</c:v>
                </c:pt>
                <c:pt idx="4437">
                  <c:v>6744.0</c:v>
                </c:pt>
                <c:pt idx="4438">
                  <c:v>6745.0</c:v>
                </c:pt>
                <c:pt idx="4439">
                  <c:v>6746.0</c:v>
                </c:pt>
                <c:pt idx="4440">
                  <c:v>6747.0</c:v>
                </c:pt>
                <c:pt idx="4441">
                  <c:v>6748.0</c:v>
                </c:pt>
                <c:pt idx="4442">
                  <c:v>6749.0</c:v>
                </c:pt>
                <c:pt idx="4443">
                  <c:v>6750.0</c:v>
                </c:pt>
                <c:pt idx="4444">
                  <c:v>6751.0</c:v>
                </c:pt>
                <c:pt idx="4445">
                  <c:v>6752.0</c:v>
                </c:pt>
                <c:pt idx="4446">
                  <c:v>6753.0</c:v>
                </c:pt>
                <c:pt idx="4447">
                  <c:v>6754.0</c:v>
                </c:pt>
                <c:pt idx="4448">
                  <c:v>6755.0</c:v>
                </c:pt>
                <c:pt idx="4449">
                  <c:v>6756.0</c:v>
                </c:pt>
                <c:pt idx="4450">
                  <c:v>6757.0</c:v>
                </c:pt>
                <c:pt idx="4451">
                  <c:v>6758.0</c:v>
                </c:pt>
                <c:pt idx="4452">
                  <c:v>6759.0</c:v>
                </c:pt>
                <c:pt idx="4453">
                  <c:v>6760.0</c:v>
                </c:pt>
                <c:pt idx="4454">
                  <c:v>6761.0</c:v>
                </c:pt>
                <c:pt idx="4455">
                  <c:v>6762.0</c:v>
                </c:pt>
                <c:pt idx="4456">
                  <c:v>6763.0</c:v>
                </c:pt>
                <c:pt idx="4457">
                  <c:v>6764.0</c:v>
                </c:pt>
                <c:pt idx="4458">
                  <c:v>6765.0</c:v>
                </c:pt>
                <c:pt idx="4459">
                  <c:v>6766.0</c:v>
                </c:pt>
                <c:pt idx="4460">
                  <c:v>6767.0</c:v>
                </c:pt>
                <c:pt idx="4461">
                  <c:v>6768.0</c:v>
                </c:pt>
                <c:pt idx="4462">
                  <c:v>6769.0</c:v>
                </c:pt>
                <c:pt idx="4463">
                  <c:v>6770.0</c:v>
                </c:pt>
                <c:pt idx="4464">
                  <c:v>6771.0</c:v>
                </c:pt>
                <c:pt idx="4465">
                  <c:v>6772.0</c:v>
                </c:pt>
                <c:pt idx="4466">
                  <c:v>6773.0</c:v>
                </c:pt>
                <c:pt idx="4467">
                  <c:v>6774.0</c:v>
                </c:pt>
                <c:pt idx="4468">
                  <c:v>6775.0</c:v>
                </c:pt>
                <c:pt idx="4469">
                  <c:v>6776.0</c:v>
                </c:pt>
                <c:pt idx="4470">
                  <c:v>6777.0</c:v>
                </c:pt>
                <c:pt idx="4471">
                  <c:v>6778.0</c:v>
                </c:pt>
                <c:pt idx="4472">
                  <c:v>6779.0</c:v>
                </c:pt>
                <c:pt idx="4473">
                  <c:v>6780.0</c:v>
                </c:pt>
                <c:pt idx="4474">
                  <c:v>6781.0</c:v>
                </c:pt>
                <c:pt idx="4475">
                  <c:v>6782.0</c:v>
                </c:pt>
                <c:pt idx="4476">
                  <c:v>6783.0</c:v>
                </c:pt>
                <c:pt idx="4477">
                  <c:v>6784.0</c:v>
                </c:pt>
                <c:pt idx="4478">
                  <c:v>6785.0</c:v>
                </c:pt>
                <c:pt idx="4479">
                  <c:v>6786.0</c:v>
                </c:pt>
                <c:pt idx="4480">
                  <c:v>6787.0</c:v>
                </c:pt>
                <c:pt idx="4481">
                  <c:v>6788.0</c:v>
                </c:pt>
                <c:pt idx="4482">
                  <c:v>6789.0</c:v>
                </c:pt>
                <c:pt idx="4483">
                  <c:v>6790.0</c:v>
                </c:pt>
                <c:pt idx="4484">
                  <c:v>6791.0</c:v>
                </c:pt>
                <c:pt idx="4485">
                  <c:v>6792.0</c:v>
                </c:pt>
                <c:pt idx="4486">
                  <c:v>6793.0</c:v>
                </c:pt>
                <c:pt idx="4487">
                  <c:v>6794.0</c:v>
                </c:pt>
                <c:pt idx="4488">
                  <c:v>6795.0</c:v>
                </c:pt>
                <c:pt idx="4489">
                  <c:v>6796.0</c:v>
                </c:pt>
                <c:pt idx="4490">
                  <c:v>6797.0</c:v>
                </c:pt>
                <c:pt idx="4491">
                  <c:v>6798.0</c:v>
                </c:pt>
                <c:pt idx="4492">
                  <c:v>6799.0</c:v>
                </c:pt>
                <c:pt idx="4493">
                  <c:v>6800.0</c:v>
                </c:pt>
                <c:pt idx="4494">
                  <c:v>6801.0</c:v>
                </c:pt>
                <c:pt idx="4495">
                  <c:v>6802.0</c:v>
                </c:pt>
                <c:pt idx="4496">
                  <c:v>6803.0</c:v>
                </c:pt>
                <c:pt idx="4497">
                  <c:v>6804.0</c:v>
                </c:pt>
                <c:pt idx="4498">
                  <c:v>6805.0</c:v>
                </c:pt>
                <c:pt idx="4499">
                  <c:v>6806.0</c:v>
                </c:pt>
                <c:pt idx="4500">
                  <c:v>6807.0</c:v>
                </c:pt>
                <c:pt idx="4501">
                  <c:v>6808.0</c:v>
                </c:pt>
                <c:pt idx="4502">
                  <c:v>6809.0</c:v>
                </c:pt>
                <c:pt idx="4503">
                  <c:v>6810.0</c:v>
                </c:pt>
                <c:pt idx="4504">
                  <c:v>6811.0</c:v>
                </c:pt>
                <c:pt idx="4505">
                  <c:v>6812.0</c:v>
                </c:pt>
                <c:pt idx="4506">
                  <c:v>6813.0</c:v>
                </c:pt>
                <c:pt idx="4507">
                  <c:v>6814.0</c:v>
                </c:pt>
                <c:pt idx="4508">
                  <c:v>6815.0</c:v>
                </c:pt>
                <c:pt idx="4509">
                  <c:v>6816.0</c:v>
                </c:pt>
                <c:pt idx="4510">
                  <c:v>6817.0</c:v>
                </c:pt>
                <c:pt idx="4511">
                  <c:v>6818.0</c:v>
                </c:pt>
                <c:pt idx="4512">
                  <c:v>6819.0</c:v>
                </c:pt>
                <c:pt idx="4513">
                  <c:v>6820.0</c:v>
                </c:pt>
                <c:pt idx="4514">
                  <c:v>6821.0</c:v>
                </c:pt>
                <c:pt idx="4515">
                  <c:v>6822.0</c:v>
                </c:pt>
                <c:pt idx="4516">
                  <c:v>6823.0</c:v>
                </c:pt>
                <c:pt idx="4517">
                  <c:v>6824.0</c:v>
                </c:pt>
                <c:pt idx="4518">
                  <c:v>6825.0</c:v>
                </c:pt>
                <c:pt idx="4519">
                  <c:v>6825.252</c:v>
                </c:pt>
                <c:pt idx="4520">
                  <c:v>6826.0</c:v>
                </c:pt>
                <c:pt idx="4521">
                  <c:v>6827.0</c:v>
                </c:pt>
                <c:pt idx="4522">
                  <c:v>6828.0</c:v>
                </c:pt>
                <c:pt idx="4523">
                  <c:v>6829.0</c:v>
                </c:pt>
                <c:pt idx="4524">
                  <c:v>6830.0</c:v>
                </c:pt>
                <c:pt idx="4525">
                  <c:v>6831.0</c:v>
                </c:pt>
                <c:pt idx="4526">
                  <c:v>6832.0</c:v>
                </c:pt>
                <c:pt idx="4527">
                  <c:v>6833.0</c:v>
                </c:pt>
                <c:pt idx="4528">
                  <c:v>6834.0</c:v>
                </c:pt>
                <c:pt idx="4529">
                  <c:v>6835.0</c:v>
                </c:pt>
                <c:pt idx="4530">
                  <c:v>6836.0</c:v>
                </c:pt>
                <c:pt idx="4531">
                  <c:v>6837.0</c:v>
                </c:pt>
                <c:pt idx="4532">
                  <c:v>6838.0</c:v>
                </c:pt>
                <c:pt idx="4533">
                  <c:v>6839.0</c:v>
                </c:pt>
                <c:pt idx="4534">
                  <c:v>6840.0</c:v>
                </c:pt>
                <c:pt idx="4535">
                  <c:v>6841.0</c:v>
                </c:pt>
                <c:pt idx="4536">
                  <c:v>6842.0</c:v>
                </c:pt>
                <c:pt idx="4537">
                  <c:v>6843.0</c:v>
                </c:pt>
                <c:pt idx="4538">
                  <c:v>6844.0</c:v>
                </c:pt>
                <c:pt idx="4539">
                  <c:v>6845.0</c:v>
                </c:pt>
                <c:pt idx="4540">
                  <c:v>6846.0</c:v>
                </c:pt>
                <c:pt idx="4541">
                  <c:v>6847.0</c:v>
                </c:pt>
                <c:pt idx="4542">
                  <c:v>6848.0</c:v>
                </c:pt>
                <c:pt idx="4543">
                  <c:v>6849.0</c:v>
                </c:pt>
                <c:pt idx="4544">
                  <c:v>6850.0</c:v>
                </c:pt>
                <c:pt idx="4545">
                  <c:v>6851.0</c:v>
                </c:pt>
                <c:pt idx="4546">
                  <c:v>6852.0</c:v>
                </c:pt>
                <c:pt idx="4547">
                  <c:v>6853.0</c:v>
                </c:pt>
                <c:pt idx="4548">
                  <c:v>6854.0</c:v>
                </c:pt>
                <c:pt idx="4549">
                  <c:v>6855.0</c:v>
                </c:pt>
                <c:pt idx="4550">
                  <c:v>6856.0</c:v>
                </c:pt>
                <c:pt idx="4551">
                  <c:v>6857.0</c:v>
                </c:pt>
                <c:pt idx="4552">
                  <c:v>6858.0</c:v>
                </c:pt>
                <c:pt idx="4553">
                  <c:v>6859.0</c:v>
                </c:pt>
                <c:pt idx="4554">
                  <c:v>6860.0</c:v>
                </c:pt>
                <c:pt idx="4555">
                  <c:v>6861.0</c:v>
                </c:pt>
                <c:pt idx="4556">
                  <c:v>6862.0</c:v>
                </c:pt>
                <c:pt idx="4557">
                  <c:v>6863.0</c:v>
                </c:pt>
                <c:pt idx="4558">
                  <c:v>6864.0</c:v>
                </c:pt>
                <c:pt idx="4559">
                  <c:v>6865.0</c:v>
                </c:pt>
                <c:pt idx="4560">
                  <c:v>6866.0</c:v>
                </c:pt>
                <c:pt idx="4561">
                  <c:v>6867.0</c:v>
                </c:pt>
                <c:pt idx="4562">
                  <c:v>6868.0</c:v>
                </c:pt>
                <c:pt idx="4563">
                  <c:v>6869.0</c:v>
                </c:pt>
                <c:pt idx="4564">
                  <c:v>6870.0</c:v>
                </c:pt>
                <c:pt idx="4565">
                  <c:v>6871.0</c:v>
                </c:pt>
                <c:pt idx="4566">
                  <c:v>6872.0</c:v>
                </c:pt>
                <c:pt idx="4567">
                  <c:v>6873.0</c:v>
                </c:pt>
                <c:pt idx="4568">
                  <c:v>6874.0</c:v>
                </c:pt>
                <c:pt idx="4569">
                  <c:v>6875.0</c:v>
                </c:pt>
                <c:pt idx="4570">
                  <c:v>6876.0</c:v>
                </c:pt>
                <c:pt idx="4571">
                  <c:v>6877.0</c:v>
                </c:pt>
                <c:pt idx="4572">
                  <c:v>6878.0</c:v>
                </c:pt>
                <c:pt idx="4573">
                  <c:v>6879.0</c:v>
                </c:pt>
                <c:pt idx="4574">
                  <c:v>6880.0</c:v>
                </c:pt>
                <c:pt idx="4575">
                  <c:v>6881.0</c:v>
                </c:pt>
                <c:pt idx="4576">
                  <c:v>6882.0</c:v>
                </c:pt>
                <c:pt idx="4577">
                  <c:v>6883.0</c:v>
                </c:pt>
                <c:pt idx="4578">
                  <c:v>6884.0</c:v>
                </c:pt>
                <c:pt idx="4579">
                  <c:v>6885.0</c:v>
                </c:pt>
                <c:pt idx="4580">
                  <c:v>6886.0</c:v>
                </c:pt>
                <c:pt idx="4581">
                  <c:v>6887.0</c:v>
                </c:pt>
                <c:pt idx="4582">
                  <c:v>6888.0</c:v>
                </c:pt>
                <c:pt idx="4583">
                  <c:v>6889.0</c:v>
                </c:pt>
                <c:pt idx="4584">
                  <c:v>6890.0</c:v>
                </c:pt>
                <c:pt idx="4585">
                  <c:v>6891.0</c:v>
                </c:pt>
                <c:pt idx="4586">
                  <c:v>6892.0</c:v>
                </c:pt>
                <c:pt idx="4587">
                  <c:v>6893.0</c:v>
                </c:pt>
                <c:pt idx="4588">
                  <c:v>6894.0</c:v>
                </c:pt>
                <c:pt idx="4589">
                  <c:v>6895.0</c:v>
                </c:pt>
                <c:pt idx="4590">
                  <c:v>6896.0</c:v>
                </c:pt>
                <c:pt idx="4591">
                  <c:v>6897.0</c:v>
                </c:pt>
                <c:pt idx="4592">
                  <c:v>6898.0</c:v>
                </c:pt>
                <c:pt idx="4593">
                  <c:v>6899.0</c:v>
                </c:pt>
                <c:pt idx="4594">
                  <c:v>6900.0</c:v>
                </c:pt>
                <c:pt idx="4595">
                  <c:v>6901.0</c:v>
                </c:pt>
                <c:pt idx="4596">
                  <c:v>6902.0</c:v>
                </c:pt>
                <c:pt idx="4597">
                  <c:v>6903.0</c:v>
                </c:pt>
                <c:pt idx="4598">
                  <c:v>6904.0</c:v>
                </c:pt>
                <c:pt idx="4599">
                  <c:v>6905.0</c:v>
                </c:pt>
                <c:pt idx="4600">
                  <c:v>6906.0</c:v>
                </c:pt>
                <c:pt idx="4601">
                  <c:v>6907.0</c:v>
                </c:pt>
                <c:pt idx="4602">
                  <c:v>6908.0</c:v>
                </c:pt>
                <c:pt idx="4603">
                  <c:v>6909.0</c:v>
                </c:pt>
                <c:pt idx="4604">
                  <c:v>6910.0</c:v>
                </c:pt>
                <c:pt idx="4605">
                  <c:v>6911.0</c:v>
                </c:pt>
                <c:pt idx="4606">
                  <c:v>6912.0</c:v>
                </c:pt>
                <c:pt idx="4607">
                  <c:v>6913.0</c:v>
                </c:pt>
                <c:pt idx="4608">
                  <c:v>6914.0</c:v>
                </c:pt>
                <c:pt idx="4609">
                  <c:v>6915.0</c:v>
                </c:pt>
                <c:pt idx="4610">
                  <c:v>6916.0</c:v>
                </c:pt>
                <c:pt idx="4611">
                  <c:v>6917.0</c:v>
                </c:pt>
                <c:pt idx="4612">
                  <c:v>6918.0</c:v>
                </c:pt>
                <c:pt idx="4613">
                  <c:v>6919.0</c:v>
                </c:pt>
                <c:pt idx="4614">
                  <c:v>6920.0</c:v>
                </c:pt>
                <c:pt idx="4615">
                  <c:v>6921.0</c:v>
                </c:pt>
                <c:pt idx="4616">
                  <c:v>6922.0</c:v>
                </c:pt>
                <c:pt idx="4617">
                  <c:v>6923.0</c:v>
                </c:pt>
                <c:pt idx="4618">
                  <c:v>6924.0</c:v>
                </c:pt>
                <c:pt idx="4619">
                  <c:v>6925.0</c:v>
                </c:pt>
                <c:pt idx="4620">
                  <c:v>6926.0</c:v>
                </c:pt>
                <c:pt idx="4621">
                  <c:v>6927.0</c:v>
                </c:pt>
                <c:pt idx="4622">
                  <c:v>6928.0</c:v>
                </c:pt>
                <c:pt idx="4623">
                  <c:v>6929.0</c:v>
                </c:pt>
                <c:pt idx="4624">
                  <c:v>6930.0</c:v>
                </c:pt>
                <c:pt idx="4625">
                  <c:v>6931.0</c:v>
                </c:pt>
                <c:pt idx="4626">
                  <c:v>6932.0</c:v>
                </c:pt>
                <c:pt idx="4627">
                  <c:v>6933.0</c:v>
                </c:pt>
                <c:pt idx="4628">
                  <c:v>6934.0</c:v>
                </c:pt>
                <c:pt idx="4629">
                  <c:v>6935.0</c:v>
                </c:pt>
                <c:pt idx="4630">
                  <c:v>6936.0</c:v>
                </c:pt>
                <c:pt idx="4631">
                  <c:v>6937.0</c:v>
                </c:pt>
                <c:pt idx="4632">
                  <c:v>6938.0</c:v>
                </c:pt>
                <c:pt idx="4633">
                  <c:v>6939.0</c:v>
                </c:pt>
                <c:pt idx="4634">
                  <c:v>6940.0</c:v>
                </c:pt>
                <c:pt idx="4635">
                  <c:v>6941.0</c:v>
                </c:pt>
                <c:pt idx="4636">
                  <c:v>6942.0</c:v>
                </c:pt>
                <c:pt idx="4637">
                  <c:v>6943.0</c:v>
                </c:pt>
                <c:pt idx="4638">
                  <c:v>6944.0</c:v>
                </c:pt>
                <c:pt idx="4639">
                  <c:v>6945.0</c:v>
                </c:pt>
                <c:pt idx="4640">
                  <c:v>6946.0</c:v>
                </c:pt>
                <c:pt idx="4641">
                  <c:v>6947.0</c:v>
                </c:pt>
                <c:pt idx="4642">
                  <c:v>6948.0</c:v>
                </c:pt>
                <c:pt idx="4643">
                  <c:v>6949.0</c:v>
                </c:pt>
                <c:pt idx="4644">
                  <c:v>6950.0</c:v>
                </c:pt>
                <c:pt idx="4645">
                  <c:v>6951.0</c:v>
                </c:pt>
                <c:pt idx="4646">
                  <c:v>6952.0</c:v>
                </c:pt>
                <c:pt idx="4647">
                  <c:v>6953.0</c:v>
                </c:pt>
                <c:pt idx="4648">
                  <c:v>6954.0</c:v>
                </c:pt>
                <c:pt idx="4649">
                  <c:v>6955.0</c:v>
                </c:pt>
                <c:pt idx="4650">
                  <c:v>6956.0</c:v>
                </c:pt>
                <c:pt idx="4651">
                  <c:v>6957.0</c:v>
                </c:pt>
                <c:pt idx="4652">
                  <c:v>6958.0</c:v>
                </c:pt>
                <c:pt idx="4653">
                  <c:v>6959.0</c:v>
                </c:pt>
                <c:pt idx="4654">
                  <c:v>6960.0</c:v>
                </c:pt>
                <c:pt idx="4655">
                  <c:v>6961.0</c:v>
                </c:pt>
                <c:pt idx="4656">
                  <c:v>6962.0</c:v>
                </c:pt>
                <c:pt idx="4657">
                  <c:v>6963.0</c:v>
                </c:pt>
                <c:pt idx="4658">
                  <c:v>6964.0</c:v>
                </c:pt>
                <c:pt idx="4659">
                  <c:v>6965.0</c:v>
                </c:pt>
                <c:pt idx="4660">
                  <c:v>6966.0</c:v>
                </c:pt>
                <c:pt idx="4661">
                  <c:v>6967.0</c:v>
                </c:pt>
                <c:pt idx="4662">
                  <c:v>6968.0</c:v>
                </c:pt>
                <c:pt idx="4663">
                  <c:v>6969.0</c:v>
                </c:pt>
                <c:pt idx="4664">
                  <c:v>6970.0</c:v>
                </c:pt>
                <c:pt idx="4665">
                  <c:v>6971.0</c:v>
                </c:pt>
                <c:pt idx="4666">
                  <c:v>6972.0</c:v>
                </c:pt>
                <c:pt idx="4667">
                  <c:v>6973.0</c:v>
                </c:pt>
                <c:pt idx="4668">
                  <c:v>6974.0</c:v>
                </c:pt>
                <c:pt idx="4669">
                  <c:v>6975.0</c:v>
                </c:pt>
                <c:pt idx="4670">
                  <c:v>6976.0</c:v>
                </c:pt>
                <c:pt idx="4671">
                  <c:v>6977.0</c:v>
                </c:pt>
                <c:pt idx="4672">
                  <c:v>6978.0</c:v>
                </c:pt>
                <c:pt idx="4673">
                  <c:v>6979.0</c:v>
                </c:pt>
                <c:pt idx="4674">
                  <c:v>6980.0</c:v>
                </c:pt>
                <c:pt idx="4675">
                  <c:v>6981.0</c:v>
                </c:pt>
                <c:pt idx="4676">
                  <c:v>6982.0</c:v>
                </c:pt>
                <c:pt idx="4677">
                  <c:v>6983.0</c:v>
                </c:pt>
                <c:pt idx="4678">
                  <c:v>6984.0</c:v>
                </c:pt>
                <c:pt idx="4679">
                  <c:v>6985.0</c:v>
                </c:pt>
                <c:pt idx="4680">
                  <c:v>6986.0</c:v>
                </c:pt>
                <c:pt idx="4681">
                  <c:v>6987.0</c:v>
                </c:pt>
                <c:pt idx="4682">
                  <c:v>6988.0</c:v>
                </c:pt>
                <c:pt idx="4683">
                  <c:v>6989.0</c:v>
                </c:pt>
                <c:pt idx="4684">
                  <c:v>6990.0</c:v>
                </c:pt>
                <c:pt idx="4685">
                  <c:v>6991.0</c:v>
                </c:pt>
                <c:pt idx="4686">
                  <c:v>6992.0</c:v>
                </c:pt>
                <c:pt idx="4687">
                  <c:v>6993.0</c:v>
                </c:pt>
                <c:pt idx="4688">
                  <c:v>6994.0</c:v>
                </c:pt>
                <c:pt idx="4689">
                  <c:v>6995.0</c:v>
                </c:pt>
                <c:pt idx="4690">
                  <c:v>6996.0</c:v>
                </c:pt>
                <c:pt idx="4691">
                  <c:v>6997.0</c:v>
                </c:pt>
                <c:pt idx="4692">
                  <c:v>6998.0</c:v>
                </c:pt>
                <c:pt idx="4693">
                  <c:v>6999.0</c:v>
                </c:pt>
                <c:pt idx="4694">
                  <c:v>7000.0</c:v>
                </c:pt>
                <c:pt idx="4695">
                  <c:v>7001.0</c:v>
                </c:pt>
                <c:pt idx="4696">
                  <c:v>7002.0</c:v>
                </c:pt>
                <c:pt idx="4697">
                  <c:v>7003.0</c:v>
                </c:pt>
                <c:pt idx="4698">
                  <c:v>7004.0</c:v>
                </c:pt>
                <c:pt idx="4699">
                  <c:v>7005.0</c:v>
                </c:pt>
                <c:pt idx="4700">
                  <c:v>7006.0</c:v>
                </c:pt>
                <c:pt idx="4701">
                  <c:v>7007.0</c:v>
                </c:pt>
                <c:pt idx="4702">
                  <c:v>7008.0</c:v>
                </c:pt>
                <c:pt idx="4703">
                  <c:v>7009.0</c:v>
                </c:pt>
                <c:pt idx="4704">
                  <c:v>7010.0</c:v>
                </c:pt>
                <c:pt idx="4705">
                  <c:v>7011.0</c:v>
                </c:pt>
                <c:pt idx="4706">
                  <c:v>7012.0</c:v>
                </c:pt>
                <c:pt idx="4707">
                  <c:v>7013.0</c:v>
                </c:pt>
                <c:pt idx="4708">
                  <c:v>7014.0</c:v>
                </c:pt>
                <c:pt idx="4709">
                  <c:v>7015.0</c:v>
                </c:pt>
                <c:pt idx="4710">
                  <c:v>7016.0</c:v>
                </c:pt>
                <c:pt idx="4711">
                  <c:v>7017.0</c:v>
                </c:pt>
                <c:pt idx="4712">
                  <c:v>7018.0</c:v>
                </c:pt>
                <c:pt idx="4713">
                  <c:v>7019.0</c:v>
                </c:pt>
                <c:pt idx="4714">
                  <c:v>7020.0</c:v>
                </c:pt>
                <c:pt idx="4715">
                  <c:v>7021.0</c:v>
                </c:pt>
                <c:pt idx="4716">
                  <c:v>7022.0</c:v>
                </c:pt>
                <c:pt idx="4717">
                  <c:v>7023.0</c:v>
                </c:pt>
                <c:pt idx="4718">
                  <c:v>7024.0</c:v>
                </c:pt>
                <c:pt idx="4719">
                  <c:v>7025.0</c:v>
                </c:pt>
                <c:pt idx="4720">
                  <c:v>7026.0</c:v>
                </c:pt>
                <c:pt idx="4721">
                  <c:v>7027.0</c:v>
                </c:pt>
                <c:pt idx="4722">
                  <c:v>7028.0</c:v>
                </c:pt>
                <c:pt idx="4723">
                  <c:v>7029.0</c:v>
                </c:pt>
                <c:pt idx="4724">
                  <c:v>7030.0</c:v>
                </c:pt>
                <c:pt idx="4725">
                  <c:v>7031.0</c:v>
                </c:pt>
                <c:pt idx="4726">
                  <c:v>7032.0</c:v>
                </c:pt>
                <c:pt idx="4727">
                  <c:v>7033.0</c:v>
                </c:pt>
                <c:pt idx="4728">
                  <c:v>7034.0</c:v>
                </c:pt>
                <c:pt idx="4729">
                  <c:v>7035.0</c:v>
                </c:pt>
                <c:pt idx="4730">
                  <c:v>7036.0</c:v>
                </c:pt>
                <c:pt idx="4731">
                  <c:v>7037.0</c:v>
                </c:pt>
                <c:pt idx="4732">
                  <c:v>7038.0</c:v>
                </c:pt>
                <c:pt idx="4733">
                  <c:v>7039.0</c:v>
                </c:pt>
                <c:pt idx="4734">
                  <c:v>7040.0</c:v>
                </c:pt>
                <c:pt idx="4735">
                  <c:v>7041.0</c:v>
                </c:pt>
                <c:pt idx="4736">
                  <c:v>7042.0</c:v>
                </c:pt>
                <c:pt idx="4737">
                  <c:v>7043.0</c:v>
                </c:pt>
                <c:pt idx="4738">
                  <c:v>7044.0</c:v>
                </c:pt>
                <c:pt idx="4739">
                  <c:v>7045.0</c:v>
                </c:pt>
                <c:pt idx="4740">
                  <c:v>7046.0</c:v>
                </c:pt>
                <c:pt idx="4741">
                  <c:v>7047.0</c:v>
                </c:pt>
                <c:pt idx="4742">
                  <c:v>7048.0</c:v>
                </c:pt>
                <c:pt idx="4743">
                  <c:v>7049.0</c:v>
                </c:pt>
                <c:pt idx="4744">
                  <c:v>7050.0</c:v>
                </c:pt>
                <c:pt idx="4745">
                  <c:v>7051.0</c:v>
                </c:pt>
                <c:pt idx="4746">
                  <c:v>7052.0</c:v>
                </c:pt>
                <c:pt idx="4747">
                  <c:v>7053.0</c:v>
                </c:pt>
                <c:pt idx="4748">
                  <c:v>7054.0</c:v>
                </c:pt>
                <c:pt idx="4749">
                  <c:v>7055.0</c:v>
                </c:pt>
                <c:pt idx="4750">
                  <c:v>7056.0</c:v>
                </c:pt>
                <c:pt idx="4751">
                  <c:v>7057.0</c:v>
                </c:pt>
                <c:pt idx="4752">
                  <c:v>7058.0</c:v>
                </c:pt>
                <c:pt idx="4753">
                  <c:v>7059.0</c:v>
                </c:pt>
                <c:pt idx="4754">
                  <c:v>7060.0</c:v>
                </c:pt>
                <c:pt idx="4755">
                  <c:v>7061.0</c:v>
                </c:pt>
                <c:pt idx="4756">
                  <c:v>7062.0</c:v>
                </c:pt>
                <c:pt idx="4757">
                  <c:v>7063.0</c:v>
                </c:pt>
                <c:pt idx="4758">
                  <c:v>7064.0</c:v>
                </c:pt>
                <c:pt idx="4759">
                  <c:v>7065.0</c:v>
                </c:pt>
                <c:pt idx="4760">
                  <c:v>7066.0</c:v>
                </c:pt>
                <c:pt idx="4761">
                  <c:v>7067.0</c:v>
                </c:pt>
                <c:pt idx="4762">
                  <c:v>7068.0</c:v>
                </c:pt>
                <c:pt idx="4763">
                  <c:v>7069.0</c:v>
                </c:pt>
                <c:pt idx="4764">
                  <c:v>7070.0</c:v>
                </c:pt>
                <c:pt idx="4765">
                  <c:v>7071.0</c:v>
                </c:pt>
                <c:pt idx="4766">
                  <c:v>7072.0</c:v>
                </c:pt>
                <c:pt idx="4767">
                  <c:v>7073.0</c:v>
                </c:pt>
                <c:pt idx="4768">
                  <c:v>7074.0</c:v>
                </c:pt>
                <c:pt idx="4769">
                  <c:v>7075.0</c:v>
                </c:pt>
                <c:pt idx="4770">
                  <c:v>7076.0</c:v>
                </c:pt>
                <c:pt idx="4771">
                  <c:v>7077.0</c:v>
                </c:pt>
                <c:pt idx="4772">
                  <c:v>7078.0</c:v>
                </c:pt>
                <c:pt idx="4773">
                  <c:v>7079.0</c:v>
                </c:pt>
                <c:pt idx="4774">
                  <c:v>7080.0</c:v>
                </c:pt>
                <c:pt idx="4775">
                  <c:v>7081.0</c:v>
                </c:pt>
                <c:pt idx="4776">
                  <c:v>7082.0</c:v>
                </c:pt>
                <c:pt idx="4777">
                  <c:v>7083.0</c:v>
                </c:pt>
                <c:pt idx="4778">
                  <c:v>7084.0</c:v>
                </c:pt>
                <c:pt idx="4779">
                  <c:v>7085.0</c:v>
                </c:pt>
                <c:pt idx="4780">
                  <c:v>7086.0</c:v>
                </c:pt>
                <c:pt idx="4781">
                  <c:v>7087.0</c:v>
                </c:pt>
                <c:pt idx="4782">
                  <c:v>7088.0</c:v>
                </c:pt>
                <c:pt idx="4783">
                  <c:v>7089.0</c:v>
                </c:pt>
                <c:pt idx="4784">
                  <c:v>7090.0</c:v>
                </c:pt>
                <c:pt idx="4785">
                  <c:v>7091.0</c:v>
                </c:pt>
                <c:pt idx="4786">
                  <c:v>7092.0</c:v>
                </c:pt>
                <c:pt idx="4787">
                  <c:v>7093.0</c:v>
                </c:pt>
                <c:pt idx="4788">
                  <c:v>7094.0</c:v>
                </c:pt>
                <c:pt idx="4789">
                  <c:v>7095.0</c:v>
                </c:pt>
                <c:pt idx="4790">
                  <c:v>7096.0</c:v>
                </c:pt>
                <c:pt idx="4791">
                  <c:v>7097.0</c:v>
                </c:pt>
                <c:pt idx="4792">
                  <c:v>7098.0</c:v>
                </c:pt>
                <c:pt idx="4793">
                  <c:v>7099.0</c:v>
                </c:pt>
                <c:pt idx="4794">
                  <c:v>7100.0</c:v>
                </c:pt>
                <c:pt idx="4795">
                  <c:v>7101.0</c:v>
                </c:pt>
                <c:pt idx="4796">
                  <c:v>7102.0</c:v>
                </c:pt>
                <c:pt idx="4797">
                  <c:v>7103.0</c:v>
                </c:pt>
                <c:pt idx="4798">
                  <c:v>7104.0</c:v>
                </c:pt>
                <c:pt idx="4799">
                  <c:v>7105.0</c:v>
                </c:pt>
                <c:pt idx="4800">
                  <c:v>7106.0</c:v>
                </c:pt>
                <c:pt idx="4801">
                  <c:v>7107.0</c:v>
                </c:pt>
                <c:pt idx="4802">
                  <c:v>7108.0</c:v>
                </c:pt>
                <c:pt idx="4803">
                  <c:v>7109.0</c:v>
                </c:pt>
                <c:pt idx="4804">
                  <c:v>7110.0</c:v>
                </c:pt>
                <c:pt idx="4805">
                  <c:v>7111.0</c:v>
                </c:pt>
                <c:pt idx="4806">
                  <c:v>7112.0</c:v>
                </c:pt>
                <c:pt idx="4807">
                  <c:v>7113.0</c:v>
                </c:pt>
                <c:pt idx="4808">
                  <c:v>7114.0</c:v>
                </c:pt>
                <c:pt idx="4809">
                  <c:v>7115.0</c:v>
                </c:pt>
                <c:pt idx="4810">
                  <c:v>7116.0</c:v>
                </c:pt>
                <c:pt idx="4811">
                  <c:v>7117.0</c:v>
                </c:pt>
                <c:pt idx="4812">
                  <c:v>7118.0</c:v>
                </c:pt>
                <c:pt idx="4813">
                  <c:v>7119.0</c:v>
                </c:pt>
                <c:pt idx="4814">
                  <c:v>7120.0</c:v>
                </c:pt>
                <c:pt idx="4815">
                  <c:v>7121.0</c:v>
                </c:pt>
                <c:pt idx="4816">
                  <c:v>7122.0</c:v>
                </c:pt>
                <c:pt idx="4817">
                  <c:v>7123.0</c:v>
                </c:pt>
                <c:pt idx="4818">
                  <c:v>7124.0</c:v>
                </c:pt>
                <c:pt idx="4819">
                  <c:v>7125.0</c:v>
                </c:pt>
                <c:pt idx="4820">
                  <c:v>7126.0</c:v>
                </c:pt>
                <c:pt idx="4821">
                  <c:v>7127.0</c:v>
                </c:pt>
                <c:pt idx="4822">
                  <c:v>7128.0</c:v>
                </c:pt>
                <c:pt idx="4823">
                  <c:v>7129.0</c:v>
                </c:pt>
                <c:pt idx="4824">
                  <c:v>7130.0</c:v>
                </c:pt>
                <c:pt idx="4825">
                  <c:v>7131.0</c:v>
                </c:pt>
                <c:pt idx="4826">
                  <c:v>7132.0</c:v>
                </c:pt>
                <c:pt idx="4827">
                  <c:v>7133.0</c:v>
                </c:pt>
                <c:pt idx="4828">
                  <c:v>7134.0</c:v>
                </c:pt>
                <c:pt idx="4829">
                  <c:v>7135.0</c:v>
                </c:pt>
                <c:pt idx="4830">
                  <c:v>7136.0</c:v>
                </c:pt>
                <c:pt idx="4831">
                  <c:v>7137.0</c:v>
                </c:pt>
                <c:pt idx="4832">
                  <c:v>7138.0</c:v>
                </c:pt>
                <c:pt idx="4833">
                  <c:v>7139.0</c:v>
                </c:pt>
                <c:pt idx="4834">
                  <c:v>7140.0</c:v>
                </c:pt>
                <c:pt idx="4835">
                  <c:v>7141.0</c:v>
                </c:pt>
                <c:pt idx="4836">
                  <c:v>7142.0</c:v>
                </c:pt>
                <c:pt idx="4837">
                  <c:v>7143.0</c:v>
                </c:pt>
                <c:pt idx="4838">
                  <c:v>7144.0</c:v>
                </c:pt>
                <c:pt idx="4839">
                  <c:v>7145.0</c:v>
                </c:pt>
                <c:pt idx="4840">
                  <c:v>7146.0</c:v>
                </c:pt>
                <c:pt idx="4841">
                  <c:v>7147.0</c:v>
                </c:pt>
                <c:pt idx="4842">
                  <c:v>7148.0</c:v>
                </c:pt>
                <c:pt idx="4843">
                  <c:v>7149.0</c:v>
                </c:pt>
                <c:pt idx="4844">
                  <c:v>7150.0</c:v>
                </c:pt>
                <c:pt idx="4845">
                  <c:v>7151.0</c:v>
                </c:pt>
                <c:pt idx="4846">
                  <c:v>7152.0</c:v>
                </c:pt>
                <c:pt idx="4847">
                  <c:v>7153.0</c:v>
                </c:pt>
                <c:pt idx="4848">
                  <c:v>7154.0</c:v>
                </c:pt>
                <c:pt idx="4849">
                  <c:v>7155.0</c:v>
                </c:pt>
                <c:pt idx="4850">
                  <c:v>7156.0</c:v>
                </c:pt>
                <c:pt idx="4851">
                  <c:v>7157.0</c:v>
                </c:pt>
                <c:pt idx="4852">
                  <c:v>7158.0</c:v>
                </c:pt>
                <c:pt idx="4853">
                  <c:v>7159.0</c:v>
                </c:pt>
                <c:pt idx="4854">
                  <c:v>7160.0</c:v>
                </c:pt>
                <c:pt idx="4855">
                  <c:v>7161.0</c:v>
                </c:pt>
                <c:pt idx="4856">
                  <c:v>7162.0</c:v>
                </c:pt>
                <c:pt idx="4857">
                  <c:v>7163.0</c:v>
                </c:pt>
                <c:pt idx="4858">
                  <c:v>7164.0</c:v>
                </c:pt>
                <c:pt idx="4859">
                  <c:v>7165.0</c:v>
                </c:pt>
                <c:pt idx="4860">
                  <c:v>7166.0</c:v>
                </c:pt>
                <c:pt idx="4861">
                  <c:v>7167.0</c:v>
                </c:pt>
                <c:pt idx="4862">
                  <c:v>7168.0</c:v>
                </c:pt>
                <c:pt idx="4863">
                  <c:v>7169.0</c:v>
                </c:pt>
                <c:pt idx="4864">
                  <c:v>7170.0</c:v>
                </c:pt>
                <c:pt idx="4865">
                  <c:v>7171.0</c:v>
                </c:pt>
                <c:pt idx="4866">
                  <c:v>7172.0</c:v>
                </c:pt>
                <c:pt idx="4867">
                  <c:v>7173.0</c:v>
                </c:pt>
                <c:pt idx="4868">
                  <c:v>7174.0</c:v>
                </c:pt>
                <c:pt idx="4869">
                  <c:v>7175.0</c:v>
                </c:pt>
                <c:pt idx="4870">
                  <c:v>7176.0</c:v>
                </c:pt>
                <c:pt idx="4871">
                  <c:v>7177.0</c:v>
                </c:pt>
                <c:pt idx="4872">
                  <c:v>7178.0</c:v>
                </c:pt>
                <c:pt idx="4873">
                  <c:v>7179.0</c:v>
                </c:pt>
                <c:pt idx="4874">
                  <c:v>7180.0</c:v>
                </c:pt>
                <c:pt idx="4875">
                  <c:v>7181.0</c:v>
                </c:pt>
                <c:pt idx="4876">
                  <c:v>7182.0</c:v>
                </c:pt>
                <c:pt idx="4877">
                  <c:v>7183.0</c:v>
                </c:pt>
                <c:pt idx="4878">
                  <c:v>7184.0</c:v>
                </c:pt>
                <c:pt idx="4879">
                  <c:v>7185.0</c:v>
                </c:pt>
                <c:pt idx="4880">
                  <c:v>7186.0</c:v>
                </c:pt>
                <c:pt idx="4881">
                  <c:v>7187.0</c:v>
                </c:pt>
                <c:pt idx="4882">
                  <c:v>7188.0</c:v>
                </c:pt>
                <c:pt idx="4883">
                  <c:v>7189.0</c:v>
                </c:pt>
                <c:pt idx="4884">
                  <c:v>7190.0</c:v>
                </c:pt>
                <c:pt idx="4885">
                  <c:v>7191.0</c:v>
                </c:pt>
                <c:pt idx="4886">
                  <c:v>7192.0</c:v>
                </c:pt>
                <c:pt idx="4887">
                  <c:v>7193.0</c:v>
                </c:pt>
                <c:pt idx="4888">
                  <c:v>7194.0</c:v>
                </c:pt>
                <c:pt idx="4889">
                  <c:v>7195.0</c:v>
                </c:pt>
                <c:pt idx="4890">
                  <c:v>7196.0</c:v>
                </c:pt>
                <c:pt idx="4891">
                  <c:v>7197.0</c:v>
                </c:pt>
                <c:pt idx="4892">
                  <c:v>7198.0</c:v>
                </c:pt>
                <c:pt idx="4893">
                  <c:v>7199.0</c:v>
                </c:pt>
                <c:pt idx="4894">
                  <c:v>7200.0</c:v>
                </c:pt>
                <c:pt idx="4895">
                  <c:v>7201.0</c:v>
                </c:pt>
                <c:pt idx="4896">
                  <c:v>7202.0</c:v>
                </c:pt>
                <c:pt idx="4897">
                  <c:v>7203.0</c:v>
                </c:pt>
                <c:pt idx="4898">
                  <c:v>7204.0</c:v>
                </c:pt>
                <c:pt idx="4899">
                  <c:v>7205.0</c:v>
                </c:pt>
                <c:pt idx="4900">
                  <c:v>7206.0</c:v>
                </c:pt>
                <c:pt idx="4901">
                  <c:v>7207.0</c:v>
                </c:pt>
                <c:pt idx="4902">
                  <c:v>7208.0</c:v>
                </c:pt>
                <c:pt idx="4903">
                  <c:v>7209.0</c:v>
                </c:pt>
                <c:pt idx="4904">
                  <c:v>7210.0</c:v>
                </c:pt>
                <c:pt idx="4905">
                  <c:v>7211.0</c:v>
                </c:pt>
                <c:pt idx="4906">
                  <c:v>7212.0</c:v>
                </c:pt>
                <c:pt idx="4907">
                  <c:v>7213.0</c:v>
                </c:pt>
                <c:pt idx="4908">
                  <c:v>7214.0</c:v>
                </c:pt>
                <c:pt idx="4909">
                  <c:v>7215.0</c:v>
                </c:pt>
                <c:pt idx="4910">
                  <c:v>7216.0</c:v>
                </c:pt>
                <c:pt idx="4911">
                  <c:v>7217.0</c:v>
                </c:pt>
                <c:pt idx="4912">
                  <c:v>7218.0</c:v>
                </c:pt>
                <c:pt idx="4913">
                  <c:v>7219.0</c:v>
                </c:pt>
                <c:pt idx="4914">
                  <c:v>7220.0</c:v>
                </c:pt>
                <c:pt idx="4915">
                  <c:v>7221.0</c:v>
                </c:pt>
                <c:pt idx="4916">
                  <c:v>7222.0</c:v>
                </c:pt>
                <c:pt idx="4917">
                  <c:v>7223.0</c:v>
                </c:pt>
                <c:pt idx="4918">
                  <c:v>7224.0</c:v>
                </c:pt>
                <c:pt idx="4919">
                  <c:v>7225.0</c:v>
                </c:pt>
                <c:pt idx="4920">
                  <c:v>7226.0</c:v>
                </c:pt>
                <c:pt idx="4921">
                  <c:v>7227.0</c:v>
                </c:pt>
                <c:pt idx="4922">
                  <c:v>7228.0</c:v>
                </c:pt>
                <c:pt idx="4923">
                  <c:v>7229.0</c:v>
                </c:pt>
                <c:pt idx="4924">
                  <c:v>7230.0</c:v>
                </c:pt>
                <c:pt idx="4925">
                  <c:v>7231.0</c:v>
                </c:pt>
                <c:pt idx="4926">
                  <c:v>7232.0</c:v>
                </c:pt>
                <c:pt idx="4927">
                  <c:v>7233.0</c:v>
                </c:pt>
                <c:pt idx="4928">
                  <c:v>7234.0</c:v>
                </c:pt>
                <c:pt idx="4929">
                  <c:v>7235.0</c:v>
                </c:pt>
                <c:pt idx="4930">
                  <c:v>7236.0</c:v>
                </c:pt>
                <c:pt idx="4931">
                  <c:v>7237.0</c:v>
                </c:pt>
                <c:pt idx="4932">
                  <c:v>7238.0</c:v>
                </c:pt>
                <c:pt idx="4933">
                  <c:v>7239.0</c:v>
                </c:pt>
                <c:pt idx="4934">
                  <c:v>7240.0</c:v>
                </c:pt>
                <c:pt idx="4935">
                  <c:v>7241.0</c:v>
                </c:pt>
                <c:pt idx="4936">
                  <c:v>7242.0</c:v>
                </c:pt>
                <c:pt idx="4937">
                  <c:v>7243.0</c:v>
                </c:pt>
                <c:pt idx="4938">
                  <c:v>7244.0</c:v>
                </c:pt>
                <c:pt idx="4939">
                  <c:v>7245.0</c:v>
                </c:pt>
                <c:pt idx="4940">
                  <c:v>7246.0</c:v>
                </c:pt>
                <c:pt idx="4941">
                  <c:v>7247.0</c:v>
                </c:pt>
                <c:pt idx="4942">
                  <c:v>7248.0</c:v>
                </c:pt>
                <c:pt idx="4943">
                  <c:v>7249.0</c:v>
                </c:pt>
                <c:pt idx="4944">
                  <c:v>7250.0</c:v>
                </c:pt>
                <c:pt idx="4945">
                  <c:v>7251.0</c:v>
                </c:pt>
                <c:pt idx="4946">
                  <c:v>7252.0</c:v>
                </c:pt>
                <c:pt idx="4947">
                  <c:v>7253.0</c:v>
                </c:pt>
                <c:pt idx="4948">
                  <c:v>7254.0</c:v>
                </c:pt>
                <c:pt idx="4949">
                  <c:v>7255.0</c:v>
                </c:pt>
                <c:pt idx="4950">
                  <c:v>7256.0</c:v>
                </c:pt>
                <c:pt idx="4951">
                  <c:v>7257.0</c:v>
                </c:pt>
                <c:pt idx="4952">
                  <c:v>7258.0</c:v>
                </c:pt>
                <c:pt idx="4953">
                  <c:v>7259.0</c:v>
                </c:pt>
                <c:pt idx="4954">
                  <c:v>7260.0</c:v>
                </c:pt>
                <c:pt idx="4955">
                  <c:v>7261.0</c:v>
                </c:pt>
                <c:pt idx="4956">
                  <c:v>7262.0</c:v>
                </c:pt>
                <c:pt idx="4957">
                  <c:v>7263.0</c:v>
                </c:pt>
                <c:pt idx="4958">
                  <c:v>7264.0</c:v>
                </c:pt>
                <c:pt idx="4959">
                  <c:v>7265.0</c:v>
                </c:pt>
                <c:pt idx="4960">
                  <c:v>7266.0</c:v>
                </c:pt>
                <c:pt idx="4961">
                  <c:v>7267.0</c:v>
                </c:pt>
                <c:pt idx="4962">
                  <c:v>7268.0</c:v>
                </c:pt>
                <c:pt idx="4963">
                  <c:v>7269.0</c:v>
                </c:pt>
                <c:pt idx="4964">
                  <c:v>7270.0</c:v>
                </c:pt>
                <c:pt idx="4965">
                  <c:v>7271.0</c:v>
                </c:pt>
                <c:pt idx="4966">
                  <c:v>7272.0</c:v>
                </c:pt>
                <c:pt idx="4967">
                  <c:v>7273.0</c:v>
                </c:pt>
                <c:pt idx="4968">
                  <c:v>7274.0</c:v>
                </c:pt>
                <c:pt idx="4969">
                  <c:v>7275.0</c:v>
                </c:pt>
                <c:pt idx="4970">
                  <c:v>7276.0</c:v>
                </c:pt>
                <c:pt idx="4971">
                  <c:v>7277.0</c:v>
                </c:pt>
                <c:pt idx="4972">
                  <c:v>7278.0</c:v>
                </c:pt>
                <c:pt idx="4973">
                  <c:v>7279.0</c:v>
                </c:pt>
                <c:pt idx="4974">
                  <c:v>7280.0</c:v>
                </c:pt>
                <c:pt idx="4975">
                  <c:v>7281.0</c:v>
                </c:pt>
                <c:pt idx="4976">
                  <c:v>7282.0</c:v>
                </c:pt>
                <c:pt idx="4977">
                  <c:v>7283.0</c:v>
                </c:pt>
                <c:pt idx="4978">
                  <c:v>7284.0</c:v>
                </c:pt>
                <c:pt idx="4979">
                  <c:v>7285.0</c:v>
                </c:pt>
                <c:pt idx="4980">
                  <c:v>7286.0</c:v>
                </c:pt>
                <c:pt idx="4981">
                  <c:v>7287.0</c:v>
                </c:pt>
                <c:pt idx="4982">
                  <c:v>7288.0</c:v>
                </c:pt>
                <c:pt idx="4983">
                  <c:v>7289.0</c:v>
                </c:pt>
                <c:pt idx="4984">
                  <c:v>7290.0</c:v>
                </c:pt>
                <c:pt idx="4985">
                  <c:v>7291.0</c:v>
                </c:pt>
                <c:pt idx="4986">
                  <c:v>7292.0</c:v>
                </c:pt>
                <c:pt idx="4987">
                  <c:v>7293.0</c:v>
                </c:pt>
                <c:pt idx="4988">
                  <c:v>7294.0</c:v>
                </c:pt>
                <c:pt idx="4989">
                  <c:v>7295.0</c:v>
                </c:pt>
                <c:pt idx="4990">
                  <c:v>7296.0</c:v>
                </c:pt>
                <c:pt idx="4991">
                  <c:v>7297.0</c:v>
                </c:pt>
                <c:pt idx="4992">
                  <c:v>7298.0</c:v>
                </c:pt>
                <c:pt idx="4993">
                  <c:v>7299.0</c:v>
                </c:pt>
                <c:pt idx="4994">
                  <c:v>7300.0</c:v>
                </c:pt>
                <c:pt idx="4995">
                  <c:v>7301.0</c:v>
                </c:pt>
                <c:pt idx="4996">
                  <c:v>7302.0</c:v>
                </c:pt>
                <c:pt idx="4997">
                  <c:v>7303.0</c:v>
                </c:pt>
                <c:pt idx="4998">
                  <c:v>7304.0</c:v>
                </c:pt>
                <c:pt idx="4999">
                  <c:v>7305.0</c:v>
                </c:pt>
                <c:pt idx="5000">
                  <c:v>7306.0</c:v>
                </c:pt>
                <c:pt idx="5001">
                  <c:v>7307.0</c:v>
                </c:pt>
                <c:pt idx="5002">
                  <c:v>7308.0</c:v>
                </c:pt>
                <c:pt idx="5003">
                  <c:v>7309.0</c:v>
                </c:pt>
                <c:pt idx="5004">
                  <c:v>7310.0</c:v>
                </c:pt>
                <c:pt idx="5005">
                  <c:v>7311.0</c:v>
                </c:pt>
                <c:pt idx="5006">
                  <c:v>7312.0</c:v>
                </c:pt>
                <c:pt idx="5007">
                  <c:v>7313.0</c:v>
                </c:pt>
                <c:pt idx="5008">
                  <c:v>7314.0</c:v>
                </c:pt>
                <c:pt idx="5009">
                  <c:v>7315.0</c:v>
                </c:pt>
                <c:pt idx="5010">
                  <c:v>7316.0</c:v>
                </c:pt>
                <c:pt idx="5011">
                  <c:v>7317.0</c:v>
                </c:pt>
                <c:pt idx="5012">
                  <c:v>7318.0</c:v>
                </c:pt>
                <c:pt idx="5013">
                  <c:v>7319.0</c:v>
                </c:pt>
                <c:pt idx="5014">
                  <c:v>7320.0</c:v>
                </c:pt>
                <c:pt idx="5015">
                  <c:v>7321.0</c:v>
                </c:pt>
                <c:pt idx="5016">
                  <c:v>7322.0</c:v>
                </c:pt>
                <c:pt idx="5017">
                  <c:v>7323.0</c:v>
                </c:pt>
                <c:pt idx="5018">
                  <c:v>7324.0</c:v>
                </c:pt>
                <c:pt idx="5019">
                  <c:v>7325.0</c:v>
                </c:pt>
                <c:pt idx="5020">
                  <c:v>7326.0</c:v>
                </c:pt>
                <c:pt idx="5021">
                  <c:v>7327.0</c:v>
                </c:pt>
                <c:pt idx="5022">
                  <c:v>7328.0</c:v>
                </c:pt>
                <c:pt idx="5023">
                  <c:v>7329.0</c:v>
                </c:pt>
                <c:pt idx="5024">
                  <c:v>7330.0</c:v>
                </c:pt>
                <c:pt idx="5025">
                  <c:v>7331.0</c:v>
                </c:pt>
                <c:pt idx="5026">
                  <c:v>7332.0</c:v>
                </c:pt>
                <c:pt idx="5027">
                  <c:v>7333.0</c:v>
                </c:pt>
                <c:pt idx="5028">
                  <c:v>7334.0</c:v>
                </c:pt>
                <c:pt idx="5029">
                  <c:v>7335.0</c:v>
                </c:pt>
                <c:pt idx="5030">
                  <c:v>7336.0</c:v>
                </c:pt>
                <c:pt idx="5031">
                  <c:v>7337.0</c:v>
                </c:pt>
                <c:pt idx="5032">
                  <c:v>7338.0</c:v>
                </c:pt>
                <c:pt idx="5033">
                  <c:v>7339.0</c:v>
                </c:pt>
                <c:pt idx="5034">
                  <c:v>7340.0</c:v>
                </c:pt>
                <c:pt idx="5035">
                  <c:v>7341.0</c:v>
                </c:pt>
                <c:pt idx="5036">
                  <c:v>7342.0</c:v>
                </c:pt>
                <c:pt idx="5037">
                  <c:v>7343.0</c:v>
                </c:pt>
                <c:pt idx="5038">
                  <c:v>7344.0</c:v>
                </c:pt>
                <c:pt idx="5039">
                  <c:v>7345.0</c:v>
                </c:pt>
                <c:pt idx="5040">
                  <c:v>7346.0</c:v>
                </c:pt>
                <c:pt idx="5041">
                  <c:v>7347.0</c:v>
                </c:pt>
                <c:pt idx="5042">
                  <c:v>7348.0</c:v>
                </c:pt>
                <c:pt idx="5043">
                  <c:v>7349.0</c:v>
                </c:pt>
                <c:pt idx="5044">
                  <c:v>7350.0</c:v>
                </c:pt>
                <c:pt idx="5045">
                  <c:v>7351.0</c:v>
                </c:pt>
                <c:pt idx="5046">
                  <c:v>7352.0</c:v>
                </c:pt>
                <c:pt idx="5047">
                  <c:v>7353.0</c:v>
                </c:pt>
                <c:pt idx="5048">
                  <c:v>7354.0</c:v>
                </c:pt>
                <c:pt idx="5049">
                  <c:v>7355.0</c:v>
                </c:pt>
                <c:pt idx="5050">
                  <c:v>7356.0</c:v>
                </c:pt>
                <c:pt idx="5051">
                  <c:v>7357.0</c:v>
                </c:pt>
                <c:pt idx="5052">
                  <c:v>7358.0</c:v>
                </c:pt>
                <c:pt idx="5053">
                  <c:v>7359.0</c:v>
                </c:pt>
                <c:pt idx="5054">
                  <c:v>7360.0</c:v>
                </c:pt>
                <c:pt idx="5055">
                  <c:v>7361.0</c:v>
                </c:pt>
                <c:pt idx="5056">
                  <c:v>7362.0</c:v>
                </c:pt>
                <c:pt idx="5057">
                  <c:v>7363.0</c:v>
                </c:pt>
                <c:pt idx="5058">
                  <c:v>7364.0</c:v>
                </c:pt>
                <c:pt idx="5059">
                  <c:v>7365.0</c:v>
                </c:pt>
                <c:pt idx="5060">
                  <c:v>7366.0</c:v>
                </c:pt>
                <c:pt idx="5061">
                  <c:v>7367.0</c:v>
                </c:pt>
                <c:pt idx="5062">
                  <c:v>7368.0</c:v>
                </c:pt>
                <c:pt idx="5063">
                  <c:v>7369.0</c:v>
                </c:pt>
                <c:pt idx="5064">
                  <c:v>7370.0</c:v>
                </c:pt>
                <c:pt idx="5065">
                  <c:v>7371.0</c:v>
                </c:pt>
                <c:pt idx="5066">
                  <c:v>7372.0</c:v>
                </c:pt>
                <c:pt idx="5067">
                  <c:v>7373.0</c:v>
                </c:pt>
                <c:pt idx="5068">
                  <c:v>7374.0</c:v>
                </c:pt>
                <c:pt idx="5069">
                  <c:v>7375.0</c:v>
                </c:pt>
                <c:pt idx="5070">
                  <c:v>7376.0</c:v>
                </c:pt>
                <c:pt idx="5071">
                  <c:v>7377.0</c:v>
                </c:pt>
                <c:pt idx="5072">
                  <c:v>7378.0</c:v>
                </c:pt>
                <c:pt idx="5073">
                  <c:v>7379.0</c:v>
                </c:pt>
                <c:pt idx="5074">
                  <c:v>7380.0</c:v>
                </c:pt>
                <c:pt idx="5075">
                  <c:v>7381.0</c:v>
                </c:pt>
                <c:pt idx="5076">
                  <c:v>7382.0</c:v>
                </c:pt>
                <c:pt idx="5077">
                  <c:v>7383.0</c:v>
                </c:pt>
                <c:pt idx="5078">
                  <c:v>7384.0</c:v>
                </c:pt>
                <c:pt idx="5079">
                  <c:v>7385.0</c:v>
                </c:pt>
                <c:pt idx="5080">
                  <c:v>7386.0</c:v>
                </c:pt>
                <c:pt idx="5081">
                  <c:v>7387.0</c:v>
                </c:pt>
                <c:pt idx="5082">
                  <c:v>7388.0</c:v>
                </c:pt>
                <c:pt idx="5083">
                  <c:v>7389.0</c:v>
                </c:pt>
                <c:pt idx="5084">
                  <c:v>7390.0</c:v>
                </c:pt>
                <c:pt idx="5085">
                  <c:v>7391.0</c:v>
                </c:pt>
                <c:pt idx="5086">
                  <c:v>7392.0</c:v>
                </c:pt>
                <c:pt idx="5087">
                  <c:v>7393.0</c:v>
                </c:pt>
                <c:pt idx="5088">
                  <c:v>7394.0</c:v>
                </c:pt>
                <c:pt idx="5089">
                  <c:v>7395.0</c:v>
                </c:pt>
                <c:pt idx="5090">
                  <c:v>7396.0</c:v>
                </c:pt>
                <c:pt idx="5091">
                  <c:v>7397.0</c:v>
                </c:pt>
                <c:pt idx="5092">
                  <c:v>7398.0</c:v>
                </c:pt>
                <c:pt idx="5093">
                  <c:v>7399.0</c:v>
                </c:pt>
                <c:pt idx="5094">
                  <c:v>7400.0</c:v>
                </c:pt>
                <c:pt idx="5095">
                  <c:v>7401.0</c:v>
                </c:pt>
                <c:pt idx="5096">
                  <c:v>7402.0</c:v>
                </c:pt>
                <c:pt idx="5097">
                  <c:v>7403.0</c:v>
                </c:pt>
                <c:pt idx="5098">
                  <c:v>7404.0</c:v>
                </c:pt>
                <c:pt idx="5099">
                  <c:v>7405.0</c:v>
                </c:pt>
                <c:pt idx="5100">
                  <c:v>7406.0</c:v>
                </c:pt>
                <c:pt idx="5101">
                  <c:v>7407.0</c:v>
                </c:pt>
                <c:pt idx="5102">
                  <c:v>7408.0</c:v>
                </c:pt>
                <c:pt idx="5103">
                  <c:v>7409.0</c:v>
                </c:pt>
                <c:pt idx="5104">
                  <c:v>7410.0</c:v>
                </c:pt>
                <c:pt idx="5105">
                  <c:v>7411.0</c:v>
                </c:pt>
                <c:pt idx="5106">
                  <c:v>7412.0</c:v>
                </c:pt>
                <c:pt idx="5107">
                  <c:v>7413.0</c:v>
                </c:pt>
                <c:pt idx="5108">
                  <c:v>7414.0</c:v>
                </c:pt>
                <c:pt idx="5109">
                  <c:v>7415.0</c:v>
                </c:pt>
                <c:pt idx="5110">
                  <c:v>7416.0</c:v>
                </c:pt>
                <c:pt idx="5111">
                  <c:v>7417.0</c:v>
                </c:pt>
                <c:pt idx="5112">
                  <c:v>7418.0</c:v>
                </c:pt>
                <c:pt idx="5113">
                  <c:v>7419.0</c:v>
                </c:pt>
                <c:pt idx="5114">
                  <c:v>7420.0</c:v>
                </c:pt>
                <c:pt idx="5115">
                  <c:v>7421.0</c:v>
                </c:pt>
                <c:pt idx="5116">
                  <c:v>7422.0</c:v>
                </c:pt>
                <c:pt idx="5117">
                  <c:v>7423.0</c:v>
                </c:pt>
                <c:pt idx="5118">
                  <c:v>7424.0</c:v>
                </c:pt>
                <c:pt idx="5119">
                  <c:v>7425.0</c:v>
                </c:pt>
                <c:pt idx="5120">
                  <c:v>7426.0</c:v>
                </c:pt>
                <c:pt idx="5121">
                  <c:v>7427.0</c:v>
                </c:pt>
                <c:pt idx="5122">
                  <c:v>7428.0</c:v>
                </c:pt>
                <c:pt idx="5123">
                  <c:v>7429.0</c:v>
                </c:pt>
                <c:pt idx="5124">
                  <c:v>7430.0</c:v>
                </c:pt>
                <c:pt idx="5125">
                  <c:v>7431.0</c:v>
                </c:pt>
                <c:pt idx="5126">
                  <c:v>7432.0</c:v>
                </c:pt>
                <c:pt idx="5127">
                  <c:v>7433.0</c:v>
                </c:pt>
                <c:pt idx="5128">
                  <c:v>7434.0</c:v>
                </c:pt>
                <c:pt idx="5129">
                  <c:v>7435.0</c:v>
                </c:pt>
                <c:pt idx="5130">
                  <c:v>7436.0</c:v>
                </c:pt>
                <c:pt idx="5131">
                  <c:v>7437.0</c:v>
                </c:pt>
                <c:pt idx="5132">
                  <c:v>7438.0</c:v>
                </c:pt>
                <c:pt idx="5133">
                  <c:v>7439.0</c:v>
                </c:pt>
                <c:pt idx="5134">
                  <c:v>7440.0</c:v>
                </c:pt>
                <c:pt idx="5135">
                  <c:v>7441.0</c:v>
                </c:pt>
                <c:pt idx="5136">
                  <c:v>7442.0</c:v>
                </c:pt>
                <c:pt idx="5137">
                  <c:v>7443.0</c:v>
                </c:pt>
                <c:pt idx="5138">
                  <c:v>7444.0</c:v>
                </c:pt>
                <c:pt idx="5139">
                  <c:v>7445.0</c:v>
                </c:pt>
                <c:pt idx="5140">
                  <c:v>7446.0</c:v>
                </c:pt>
                <c:pt idx="5141">
                  <c:v>7447.0</c:v>
                </c:pt>
                <c:pt idx="5142">
                  <c:v>7448.0</c:v>
                </c:pt>
                <c:pt idx="5143">
                  <c:v>7449.0</c:v>
                </c:pt>
                <c:pt idx="5144">
                  <c:v>7450.0</c:v>
                </c:pt>
                <c:pt idx="5145">
                  <c:v>7451.0</c:v>
                </c:pt>
                <c:pt idx="5146">
                  <c:v>7452.0</c:v>
                </c:pt>
                <c:pt idx="5147">
                  <c:v>7453.0</c:v>
                </c:pt>
                <c:pt idx="5148">
                  <c:v>7454.0</c:v>
                </c:pt>
                <c:pt idx="5149">
                  <c:v>7455.0</c:v>
                </c:pt>
                <c:pt idx="5150">
                  <c:v>7456.0</c:v>
                </c:pt>
                <c:pt idx="5151">
                  <c:v>7457.0</c:v>
                </c:pt>
                <c:pt idx="5152">
                  <c:v>7458.0</c:v>
                </c:pt>
                <c:pt idx="5153">
                  <c:v>7459.0</c:v>
                </c:pt>
                <c:pt idx="5154">
                  <c:v>7460.0</c:v>
                </c:pt>
                <c:pt idx="5155">
                  <c:v>7461.0</c:v>
                </c:pt>
                <c:pt idx="5156">
                  <c:v>7462.0</c:v>
                </c:pt>
                <c:pt idx="5157">
                  <c:v>7463.0</c:v>
                </c:pt>
                <c:pt idx="5158">
                  <c:v>7464.0</c:v>
                </c:pt>
                <c:pt idx="5159">
                  <c:v>7465.0</c:v>
                </c:pt>
                <c:pt idx="5160">
                  <c:v>7466.0</c:v>
                </c:pt>
                <c:pt idx="5161">
                  <c:v>7467.0</c:v>
                </c:pt>
                <c:pt idx="5162">
                  <c:v>7468.0</c:v>
                </c:pt>
                <c:pt idx="5163">
                  <c:v>7469.0</c:v>
                </c:pt>
                <c:pt idx="5164">
                  <c:v>7470.0</c:v>
                </c:pt>
                <c:pt idx="5165">
                  <c:v>7471.0</c:v>
                </c:pt>
                <c:pt idx="5166">
                  <c:v>7472.0</c:v>
                </c:pt>
                <c:pt idx="5167">
                  <c:v>7473.0</c:v>
                </c:pt>
                <c:pt idx="5168">
                  <c:v>7474.0</c:v>
                </c:pt>
                <c:pt idx="5169">
                  <c:v>7475.0</c:v>
                </c:pt>
                <c:pt idx="5170">
                  <c:v>7476.0</c:v>
                </c:pt>
                <c:pt idx="5171">
                  <c:v>7477.0</c:v>
                </c:pt>
                <c:pt idx="5172">
                  <c:v>7478.0</c:v>
                </c:pt>
                <c:pt idx="5173">
                  <c:v>7479.0</c:v>
                </c:pt>
                <c:pt idx="5174">
                  <c:v>7480.0</c:v>
                </c:pt>
                <c:pt idx="5175">
                  <c:v>7481.0</c:v>
                </c:pt>
                <c:pt idx="5176">
                  <c:v>7482.0</c:v>
                </c:pt>
                <c:pt idx="5177">
                  <c:v>7483.0</c:v>
                </c:pt>
                <c:pt idx="5178">
                  <c:v>7484.0</c:v>
                </c:pt>
                <c:pt idx="5179">
                  <c:v>7485.0</c:v>
                </c:pt>
                <c:pt idx="5180">
                  <c:v>7486.0</c:v>
                </c:pt>
                <c:pt idx="5181">
                  <c:v>7487.0</c:v>
                </c:pt>
                <c:pt idx="5182">
                  <c:v>7488.0</c:v>
                </c:pt>
                <c:pt idx="5183">
                  <c:v>7489.0</c:v>
                </c:pt>
                <c:pt idx="5184">
                  <c:v>7490.0</c:v>
                </c:pt>
                <c:pt idx="5185">
                  <c:v>7491.0</c:v>
                </c:pt>
                <c:pt idx="5186">
                  <c:v>7492.0</c:v>
                </c:pt>
                <c:pt idx="5187">
                  <c:v>7493.0</c:v>
                </c:pt>
                <c:pt idx="5188">
                  <c:v>7494.0</c:v>
                </c:pt>
                <c:pt idx="5189">
                  <c:v>7495.0</c:v>
                </c:pt>
                <c:pt idx="5190">
                  <c:v>7496.0</c:v>
                </c:pt>
                <c:pt idx="5191">
                  <c:v>7497.0</c:v>
                </c:pt>
                <c:pt idx="5192">
                  <c:v>7498.0</c:v>
                </c:pt>
                <c:pt idx="5193">
                  <c:v>7499.0</c:v>
                </c:pt>
                <c:pt idx="5194">
                  <c:v>7500.0</c:v>
                </c:pt>
                <c:pt idx="5195">
                  <c:v>7501.0</c:v>
                </c:pt>
                <c:pt idx="5196">
                  <c:v>7502.0</c:v>
                </c:pt>
                <c:pt idx="5197">
                  <c:v>7503.0</c:v>
                </c:pt>
                <c:pt idx="5198">
                  <c:v>7504.0</c:v>
                </c:pt>
                <c:pt idx="5199">
                  <c:v>7505.0</c:v>
                </c:pt>
                <c:pt idx="5200">
                  <c:v>7506.0</c:v>
                </c:pt>
                <c:pt idx="5201">
                  <c:v>7507.0</c:v>
                </c:pt>
                <c:pt idx="5202">
                  <c:v>7508.0</c:v>
                </c:pt>
                <c:pt idx="5203">
                  <c:v>7509.0</c:v>
                </c:pt>
                <c:pt idx="5204">
                  <c:v>7510.0</c:v>
                </c:pt>
                <c:pt idx="5205">
                  <c:v>7511.0</c:v>
                </c:pt>
                <c:pt idx="5206">
                  <c:v>7512.0</c:v>
                </c:pt>
                <c:pt idx="5207">
                  <c:v>7513.0</c:v>
                </c:pt>
                <c:pt idx="5208">
                  <c:v>7514.0</c:v>
                </c:pt>
                <c:pt idx="5209">
                  <c:v>7515.0</c:v>
                </c:pt>
                <c:pt idx="5210">
                  <c:v>7516.0</c:v>
                </c:pt>
                <c:pt idx="5211">
                  <c:v>7517.0</c:v>
                </c:pt>
                <c:pt idx="5212">
                  <c:v>7518.0</c:v>
                </c:pt>
                <c:pt idx="5213">
                  <c:v>7519.0</c:v>
                </c:pt>
                <c:pt idx="5214">
                  <c:v>7520.0</c:v>
                </c:pt>
                <c:pt idx="5215">
                  <c:v>7521.0</c:v>
                </c:pt>
                <c:pt idx="5216">
                  <c:v>7522.0</c:v>
                </c:pt>
                <c:pt idx="5217">
                  <c:v>7523.0</c:v>
                </c:pt>
                <c:pt idx="5218">
                  <c:v>7524.0</c:v>
                </c:pt>
                <c:pt idx="5219">
                  <c:v>7525.0</c:v>
                </c:pt>
                <c:pt idx="5220">
                  <c:v>7526.0</c:v>
                </c:pt>
                <c:pt idx="5221">
                  <c:v>7527.0</c:v>
                </c:pt>
                <c:pt idx="5222">
                  <c:v>7528.0</c:v>
                </c:pt>
                <c:pt idx="5223">
                  <c:v>7529.0</c:v>
                </c:pt>
                <c:pt idx="5224">
                  <c:v>7530.0</c:v>
                </c:pt>
                <c:pt idx="5225">
                  <c:v>7531.0</c:v>
                </c:pt>
                <c:pt idx="5226">
                  <c:v>7532.0</c:v>
                </c:pt>
                <c:pt idx="5227">
                  <c:v>7533.0</c:v>
                </c:pt>
                <c:pt idx="5228">
                  <c:v>7534.0</c:v>
                </c:pt>
                <c:pt idx="5229">
                  <c:v>7535.0</c:v>
                </c:pt>
                <c:pt idx="5230">
                  <c:v>7536.0</c:v>
                </c:pt>
                <c:pt idx="5231">
                  <c:v>7537.0</c:v>
                </c:pt>
                <c:pt idx="5232">
                  <c:v>7538.0</c:v>
                </c:pt>
                <c:pt idx="5233">
                  <c:v>7539.0</c:v>
                </c:pt>
                <c:pt idx="5234">
                  <c:v>7540.0</c:v>
                </c:pt>
                <c:pt idx="5235">
                  <c:v>7541.0</c:v>
                </c:pt>
                <c:pt idx="5236">
                  <c:v>7542.0</c:v>
                </c:pt>
                <c:pt idx="5237">
                  <c:v>7543.0</c:v>
                </c:pt>
                <c:pt idx="5238">
                  <c:v>7544.0</c:v>
                </c:pt>
                <c:pt idx="5239">
                  <c:v>7545.0</c:v>
                </c:pt>
                <c:pt idx="5240">
                  <c:v>7546.0</c:v>
                </c:pt>
                <c:pt idx="5241">
                  <c:v>7547.0</c:v>
                </c:pt>
                <c:pt idx="5242">
                  <c:v>7548.0</c:v>
                </c:pt>
                <c:pt idx="5243">
                  <c:v>7549.0</c:v>
                </c:pt>
                <c:pt idx="5244">
                  <c:v>7550.0</c:v>
                </c:pt>
                <c:pt idx="5245">
                  <c:v>7551.0</c:v>
                </c:pt>
                <c:pt idx="5246">
                  <c:v>7552.0</c:v>
                </c:pt>
                <c:pt idx="5247">
                  <c:v>7553.0</c:v>
                </c:pt>
                <c:pt idx="5248">
                  <c:v>7554.0</c:v>
                </c:pt>
                <c:pt idx="5249">
                  <c:v>7555.0</c:v>
                </c:pt>
                <c:pt idx="5250">
                  <c:v>7556.0</c:v>
                </c:pt>
                <c:pt idx="5251">
                  <c:v>7557.0</c:v>
                </c:pt>
                <c:pt idx="5252">
                  <c:v>7558.0</c:v>
                </c:pt>
                <c:pt idx="5253">
                  <c:v>7559.0</c:v>
                </c:pt>
                <c:pt idx="5254">
                  <c:v>7560.0</c:v>
                </c:pt>
                <c:pt idx="5255">
                  <c:v>7561.0</c:v>
                </c:pt>
                <c:pt idx="5256">
                  <c:v>7562.0</c:v>
                </c:pt>
                <c:pt idx="5257">
                  <c:v>7563.0</c:v>
                </c:pt>
                <c:pt idx="5258">
                  <c:v>7564.0</c:v>
                </c:pt>
                <c:pt idx="5259">
                  <c:v>7565.0</c:v>
                </c:pt>
                <c:pt idx="5260">
                  <c:v>7566.0</c:v>
                </c:pt>
                <c:pt idx="5261">
                  <c:v>7567.0</c:v>
                </c:pt>
                <c:pt idx="5262">
                  <c:v>7568.0</c:v>
                </c:pt>
                <c:pt idx="5263">
                  <c:v>7569.0</c:v>
                </c:pt>
                <c:pt idx="5264">
                  <c:v>7570.0</c:v>
                </c:pt>
                <c:pt idx="5265">
                  <c:v>7571.0</c:v>
                </c:pt>
                <c:pt idx="5266">
                  <c:v>7572.0</c:v>
                </c:pt>
                <c:pt idx="5267">
                  <c:v>7573.0</c:v>
                </c:pt>
                <c:pt idx="5268">
                  <c:v>7574.0</c:v>
                </c:pt>
                <c:pt idx="5269">
                  <c:v>7575.0</c:v>
                </c:pt>
                <c:pt idx="5270">
                  <c:v>7576.0</c:v>
                </c:pt>
                <c:pt idx="5271">
                  <c:v>7577.0</c:v>
                </c:pt>
                <c:pt idx="5272">
                  <c:v>7578.0</c:v>
                </c:pt>
                <c:pt idx="5273">
                  <c:v>7579.0</c:v>
                </c:pt>
                <c:pt idx="5274">
                  <c:v>7580.0</c:v>
                </c:pt>
                <c:pt idx="5275">
                  <c:v>7581.0</c:v>
                </c:pt>
                <c:pt idx="5276">
                  <c:v>7582.0</c:v>
                </c:pt>
                <c:pt idx="5277">
                  <c:v>7583.0</c:v>
                </c:pt>
                <c:pt idx="5278">
                  <c:v>7584.0</c:v>
                </c:pt>
                <c:pt idx="5279">
                  <c:v>7585.0</c:v>
                </c:pt>
                <c:pt idx="5280">
                  <c:v>7586.0</c:v>
                </c:pt>
                <c:pt idx="5281">
                  <c:v>7587.0</c:v>
                </c:pt>
                <c:pt idx="5282">
                  <c:v>7588.0</c:v>
                </c:pt>
                <c:pt idx="5283">
                  <c:v>7589.0</c:v>
                </c:pt>
                <c:pt idx="5284">
                  <c:v>7590.0</c:v>
                </c:pt>
                <c:pt idx="5285">
                  <c:v>7591.0</c:v>
                </c:pt>
                <c:pt idx="5286">
                  <c:v>7592.0</c:v>
                </c:pt>
                <c:pt idx="5287">
                  <c:v>7593.0</c:v>
                </c:pt>
                <c:pt idx="5288">
                  <c:v>7594.0</c:v>
                </c:pt>
                <c:pt idx="5289">
                  <c:v>7595.0</c:v>
                </c:pt>
                <c:pt idx="5290">
                  <c:v>7596.0</c:v>
                </c:pt>
                <c:pt idx="5291">
                  <c:v>7597.0</c:v>
                </c:pt>
                <c:pt idx="5292">
                  <c:v>7598.0</c:v>
                </c:pt>
                <c:pt idx="5293">
                  <c:v>7599.0</c:v>
                </c:pt>
                <c:pt idx="5294">
                  <c:v>7600.0</c:v>
                </c:pt>
                <c:pt idx="5295">
                  <c:v>7601.0</c:v>
                </c:pt>
                <c:pt idx="5296">
                  <c:v>7602.0</c:v>
                </c:pt>
                <c:pt idx="5297">
                  <c:v>7603.0</c:v>
                </c:pt>
                <c:pt idx="5298">
                  <c:v>7604.0</c:v>
                </c:pt>
                <c:pt idx="5299">
                  <c:v>7605.0</c:v>
                </c:pt>
                <c:pt idx="5300">
                  <c:v>7606.0</c:v>
                </c:pt>
                <c:pt idx="5301">
                  <c:v>7607.0</c:v>
                </c:pt>
                <c:pt idx="5302">
                  <c:v>7608.0</c:v>
                </c:pt>
                <c:pt idx="5303">
                  <c:v>7609.0</c:v>
                </c:pt>
                <c:pt idx="5304">
                  <c:v>7610.0</c:v>
                </c:pt>
                <c:pt idx="5305">
                  <c:v>7611.0</c:v>
                </c:pt>
                <c:pt idx="5306">
                  <c:v>7612.0</c:v>
                </c:pt>
                <c:pt idx="5307">
                  <c:v>7613.0</c:v>
                </c:pt>
                <c:pt idx="5308">
                  <c:v>7614.0</c:v>
                </c:pt>
                <c:pt idx="5309">
                  <c:v>7615.0</c:v>
                </c:pt>
                <c:pt idx="5310">
                  <c:v>7616.0</c:v>
                </c:pt>
                <c:pt idx="5311">
                  <c:v>7617.0</c:v>
                </c:pt>
                <c:pt idx="5312">
                  <c:v>7618.0</c:v>
                </c:pt>
                <c:pt idx="5313">
                  <c:v>7619.0</c:v>
                </c:pt>
                <c:pt idx="5314">
                  <c:v>7620.0</c:v>
                </c:pt>
                <c:pt idx="5315">
                  <c:v>7621.0</c:v>
                </c:pt>
                <c:pt idx="5316">
                  <c:v>7622.0</c:v>
                </c:pt>
                <c:pt idx="5317">
                  <c:v>7623.0</c:v>
                </c:pt>
                <c:pt idx="5318">
                  <c:v>7624.0</c:v>
                </c:pt>
                <c:pt idx="5319">
                  <c:v>7625.0</c:v>
                </c:pt>
                <c:pt idx="5320">
                  <c:v>7626.0</c:v>
                </c:pt>
                <c:pt idx="5321">
                  <c:v>7627.0</c:v>
                </c:pt>
                <c:pt idx="5322">
                  <c:v>7628.0</c:v>
                </c:pt>
                <c:pt idx="5323">
                  <c:v>7629.0</c:v>
                </c:pt>
                <c:pt idx="5324">
                  <c:v>7630.0</c:v>
                </c:pt>
                <c:pt idx="5325">
                  <c:v>7631.0</c:v>
                </c:pt>
                <c:pt idx="5326">
                  <c:v>7632.0</c:v>
                </c:pt>
                <c:pt idx="5327">
                  <c:v>7633.0</c:v>
                </c:pt>
                <c:pt idx="5328">
                  <c:v>7634.0</c:v>
                </c:pt>
                <c:pt idx="5329">
                  <c:v>7635.0</c:v>
                </c:pt>
                <c:pt idx="5330">
                  <c:v>7636.0</c:v>
                </c:pt>
                <c:pt idx="5331">
                  <c:v>7637.0</c:v>
                </c:pt>
                <c:pt idx="5332">
                  <c:v>7638.0</c:v>
                </c:pt>
                <c:pt idx="5333">
                  <c:v>7639.0</c:v>
                </c:pt>
                <c:pt idx="5334">
                  <c:v>7640.0</c:v>
                </c:pt>
                <c:pt idx="5335">
                  <c:v>7641.0</c:v>
                </c:pt>
                <c:pt idx="5336">
                  <c:v>7642.0</c:v>
                </c:pt>
                <c:pt idx="5337">
                  <c:v>7643.0</c:v>
                </c:pt>
                <c:pt idx="5338">
                  <c:v>7644.0</c:v>
                </c:pt>
                <c:pt idx="5339">
                  <c:v>7645.0</c:v>
                </c:pt>
                <c:pt idx="5340">
                  <c:v>7646.0</c:v>
                </c:pt>
                <c:pt idx="5341">
                  <c:v>7647.0</c:v>
                </c:pt>
                <c:pt idx="5342">
                  <c:v>7648.0</c:v>
                </c:pt>
                <c:pt idx="5343">
                  <c:v>7649.0</c:v>
                </c:pt>
                <c:pt idx="5344">
                  <c:v>7650.0</c:v>
                </c:pt>
                <c:pt idx="5345">
                  <c:v>7651.0</c:v>
                </c:pt>
                <c:pt idx="5346">
                  <c:v>7652.0</c:v>
                </c:pt>
                <c:pt idx="5347">
                  <c:v>7653.0</c:v>
                </c:pt>
                <c:pt idx="5348">
                  <c:v>7654.0</c:v>
                </c:pt>
                <c:pt idx="5349">
                  <c:v>7655.0</c:v>
                </c:pt>
                <c:pt idx="5350">
                  <c:v>7656.0</c:v>
                </c:pt>
                <c:pt idx="5351">
                  <c:v>7657.0</c:v>
                </c:pt>
                <c:pt idx="5352">
                  <c:v>7658.0</c:v>
                </c:pt>
                <c:pt idx="5353">
                  <c:v>7659.0</c:v>
                </c:pt>
                <c:pt idx="5354">
                  <c:v>7660.0</c:v>
                </c:pt>
                <c:pt idx="5355">
                  <c:v>7661.0</c:v>
                </c:pt>
                <c:pt idx="5356">
                  <c:v>7662.0</c:v>
                </c:pt>
                <c:pt idx="5357">
                  <c:v>7663.0</c:v>
                </c:pt>
                <c:pt idx="5358">
                  <c:v>7664.0</c:v>
                </c:pt>
                <c:pt idx="5359">
                  <c:v>7665.0</c:v>
                </c:pt>
                <c:pt idx="5360">
                  <c:v>7666.0</c:v>
                </c:pt>
                <c:pt idx="5361">
                  <c:v>7667.0</c:v>
                </c:pt>
                <c:pt idx="5362">
                  <c:v>7668.0</c:v>
                </c:pt>
                <c:pt idx="5363">
                  <c:v>7669.0</c:v>
                </c:pt>
                <c:pt idx="5364">
                  <c:v>7670.0</c:v>
                </c:pt>
                <c:pt idx="5365">
                  <c:v>7671.0</c:v>
                </c:pt>
                <c:pt idx="5366">
                  <c:v>7672.0</c:v>
                </c:pt>
                <c:pt idx="5367">
                  <c:v>7673.0</c:v>
                </c:pt>
                <c:pt idx="5368">
                  <c:v>7674.0</c:v>
                </c:pt>
                <c:pt idx="5369">
                  <c:v>7675.0</c:v>
                </c:pt>
                <c:pt idx="5370">
                  <c:v>7676.0</c:v>
                </c:pt>
                <c:pt idx="5371">
                  <c:v>7677.0</c:v>
                </c:pt>
                <c:pt idx="5372">
                  <c:v>7678.0</c:v>
                </c:pt>
                <c:pt idx="5373">
                  <c:v>7679.0</c:v>
                </c:pt>
                <c:pt idx="5374">
                  <c:v>7680.0</c:v>
                </c:pt>
                <c:pt idx="5375">
                  <c:v>7681.0</c:v>
                </c:pt>
                <c:pt idx="5376">
                  <c:v>7682.0</c:v>
                </c:pt>
                <c:pt idx="5377">
                  <c:v>7683.0</c:v>
                </c:pt>
                <c:pt idx="5378">
                  <c:v>7684.0</c:v>
                </c:pt>
                <c:pt idx="5379">
                  <c:v>7685.0</c:v>
                </c:pt>
                <c:pt idx="5380">
                  <c:v>7686.0</c:v>
                </c:pt>
                <c:pt idx="5381">
                  <c:v>7687.0</c:v>
                </c:pt>
                <c:pt idx="5382">
                  <c:v>7688.0</c:v>
                </c:pt>
                <c:pt idx="5383">
                  <c:v>7689.0</c:v>
                </c:pt>
                <c:pt idx="5384">
                  <c:v>7690.0</c:v>
                </c:pt>
                <c:pt idx="5385">
                  <c:v>7691.0</c:v>
                </c:pt>
                <c:pt idx="5386">
                  <c:v>7692.0</c:v>
                </c:pt>
                <c:pt idx="5387">
                  <c:v>7693.0</c:v>
                </c:pt>
                <c:pt idx="5388">
                  <c:v>7694.0</c:v>
                </c:pt>
                <c:pt idx="5389">
                  <c:v>7695.0</c:v>
                </c:pt>
                <c:pt idx="5390">
                  <c:v>7696.0</c:v>
                </c:pt>
                <c:pt idx="5391">
                  <c:v>7697.0</c:v>
                </c:pt>
                <c:pt idx="5392">
                  <c:v>7698.0</c:v>
                </c:pt>
                <c:pt idx="5393">
                  <c:v>7699.0</c:v>
                </c:pt>
                <c:pt idx="5394">
                  <c:v>7700.0</c:v>
                </c:pt>
                <c:pt idx="5395">
                  <c:v>7701.0</c:v>
                </c:pt>
                <c:pt idx="5396">
                  <c:v>7702.0</c:v>
                </c:pt>
                <c:pt idx="5397">
                  <c:v>7703.0</c:v>
                </c:pt>
                <c:pt idx="5398">
                  <c:v>7704.0</c:v>
                </c:pt>
                <c:pt idx="5399">
                  <c:v>7705.0</c:v>
                </c:pt>
                <c:pt idx="5400">
                  <c:v>7706.0</c:v>
                </c:pt>
                <c:pt idx="5401">
                  <c:v>7707.0</c:v>
                </c:pt>
                <c:pt idx="5402">
                  <c:v>7708.0</c:v>
                </c:pt>
                <c:pt idx="5403">
                  <c:v>7709.0</c:v>
                </c:pt>
                <c:pt idx="5404">
                  <c:v>7710.0</c:v>
                </c:pt>
                <c:pt idx="5405">
                  <c:v>7711.0</c:v>
                </c:pt>
                <c:pt idx="5406">
                  <c:v>7712.0</c:v>
                </c:pt>
                <c:pt idx="5407">
                  <c:v>7713.0</c:v>
                </c:pt>
                <c:pt idx="5408">
                  <c:v>7714.0</c:v>
                </c:pt>
                <c:pt idx="5409">
                  <c:v>7715.0</c:v>
                </c:pt>
                <c:pt idx="5410">
                  <c:v>7716.0</c:v>
                </c:pt>
                <c:pt idx="5411">
                  <c:v>7717.0</c:v>
                </c:pt>
                <c:pt idx="5412">
                  <c:v>7718.0</c:v>
                </c:pt>
                <c:pt idx="5413">
                  <c:v>7719.0</c:v>
                </c:pt>
                <c:pt idx="5414">
                  <c:v>7720.0</c:v>
                </c:pt>
                <c:pt idx="5415">
                  <c:v>7721.0</c:v>
                </c:pt>
                <c:pt idx="5416">
                  <c:v>7722.0</c:v>
                </c:pt>
                <c:pt idx="5417">
                  <c:v>7723.0</c:v>
                </c:pt>
                <c:pt idx="5418">
                  <c:v>7724.0</c:v>
                </c:pt>
                <c:pt idx="5419">
                  <c:v>7725.0</c:v>
                </c:pt>
                <c:pt idx="5420">
                  <c:v>7726.0</c:v>
                </c:pt>
                <c:pt idx="5421">
                  <c:v>7727.0</c:v>
                </c:pt>
                <c:pt idx="5422">
                  <c:v>7727.5</c:v>
                </c:pt>
                <c:pt idx="5423">
                  <c:v>7728.0</c:v>
                </c:pt>
                <c:pt idx="5424">
                  <c:v>7729.0</c:v>
                </c:pt>
                <c:pt idx="5425">
                  <c:v>7730.0</c:v>
                </c:pt>
                <c:pt idx="5426">
                  <c:v>7731.0</c:v>
                </c:pt>
                <c:pt idx="5427">
                  <c:v>7732.0</c:v>
                </c:pt>
                <c:pt idx="5428">
                  <c:v>7733.0</c:v>
                </c:pt>
                <c:pt idx="5429">
                  <c:v>7734.0</c:v>
                </c:pt>
                <c:pt idx="5430">
                  <c:v>7735.0</c:v>
                </c:pt>
                <c:pt idx="5431">
                  <c:v>7736.0</c:v>
                </c:pt>
                <c:pt idx="5432">
                  <c:v>7737.0</c:v>
                </c:pt>
                <c:pt idx="5433">
                  <c:v>7738.0</c:v>
                </c:pt>
                <c:pt idx="5434">
                  <c:v>7738.5</c:v>
                </c:pt>
                <c:pt idx="5435">
                  <c:v>7739.0</c:v>
                </c:pt>
                <c:pt idx="5436">
                  <c:v>7740.0</c:v>
                </c:pt>
                <c:pt idx="5437">
                  <c:v>7741.0</c:v>
                </c:pt>
                <c:pt idx="5438">
                  <c:v>7742.0</c:v>
                </c:pt>
                <c:pt idx="5439">
                  <c:v>7743.0</c:v>
                </c:pt>
                <c:pt idx="5440">
                  <c:v>7744.0</c:v>
                </c:pt>
                <c:pt idx="5441">
                  <c:v>7745.0</c:v>
                </c:pt>
                <c:pt idx="5442">
                  <c:v>7746.0</c:v>
                </c:pt>
                <c:pt idx="5443">
                  <c:v>7747.0</c:v>
                </c:pt>
                <c:pt idx="5444">
                  <c:v>7748.0</c:v>
                </c:pt>
                <c:pt idx="5445">
                  <c:v>7749.0</c:v>
                </c:pt>
                <c:pt idx="5446">
                  <c:v>7750.0</c:v>
                </c:pt>
                <c:pt idx="5447">
                  <c:v>7751.0</c:v>
                </c:pt>
                <c:pt idx="5448">
                  <c:v>7752.0</c:v>
                </c:pt>
                <c:pt idx="5449">
                  <c:v>7753.0</c:v>
                </c:pt>
                <c:pt idx="5450">
                  <c:v>7754.0</c:v>
                </c:pt>
                <c:pt idx="5451">
                  <c:v>7755.0</c:v>
                </c:pt>
                <c:pt idx="5452">
                  <c:v>7756.0</c:v>
                </c:pt>
                <c:pt idx="5453">
                  <c:v>7757.0</c:v>
                </c:pt>
                <c:pt idx="5454">
                  <c:v>7758.0</c:v>
                </c:pt>
                <c:pt idx="5455">
                  <c:v>7759.0</c:v>
                </c:pt>
                <c:pt idx="5456">
                  <c:v>7760.0</c:v>
                </c:pt>
                <c:pt idx="5457">
                  <c:v>7761.0</c:v>
                </c:pt>
                <c:pt idx="5458">
                  <c:v>7762.0</c:v>
                </c:pt>
                <c:pt idx="5459">
                  <c:v>7763.0</c:v>
                </c:pt>
                <c:pt idx="5460">
                  <c:v>7764.0</c:v>
                </c:pt>
                <c:pt idx="5461">
                  <c:v>7765.0</c:v>
                </c:pt>
                <c:pt idx="5462">
                  <c:v>7766.0</c:v>
                </c:pt>
                <c:pt idx="5463">
                  <c:v>7767.0</c:v>
                </c:pt>
                <c:pt idx="5464">
                  <c:v>7768.0</c:v>
                </c:pt>
                <c:pt idx="5465">
                  <c:v>7769.0</c:v>
                </c:pt>
                <c:pt idx="5466">
                  <c:v>7770.0</c:v>
                </c:pt>
                <c:pt idx="5467">
                  <c:v>7771.0</c:v>
                </c:pt>
                <c:pt idx="5468">
                  <c:v>7772.0</c:v>
                </c:pt>
                <c:pt idx="5469">
                  <c:v>7773.0</c:v>
                </c:pt>
                <c:pt idx="5470">
                  <c:v>7774.0</c:v>
                </c:pt>
                <c:pt idx="5471">
                  <c:v>7775.0</c:v>
                </c:pt>
                <c:pt idx="5472">
                  <c:v>7776.0</c:v>
                </c:pt>
                <c:pt idx="5473">
                  <c:v>7777.0</c:v>
                </c:pt>
                <c:pt idx="5474">
                  <c:v>7778.0</c:v>
                </c:pt>
                <c:pt idx="5475">
                  <c:v>7779.0</c:v>
                </c:pt>
                <c:pt idx="5476">
                  <c:v>7780.0</c:v>
                </c:pt>
                <c:pt idx="5477">
                  <c:v>7781.0</c:v>
                </c:pt>
                <c:pt idx="5478">
                  <c:v>7782.0</c:v>
                </c:pt>
                <c:pt idx="5479">
                  <c:v>7783.0</c:v>
                </c:pt>
                <c:pt idx="5480">
                  <c:v>7784.0</c:v>
                </c:pt>
                <c:pt idx="5481">
                  <c:v>7785.0</c:v>
                </c:pt>
                <c:pt idx="5482">
                  <c:v>7786.0</c:v>
                </c:pt>
                <c:pt idx="5483">
                  <c:v>7787.0</c:v>
                </c:pt>
                <c:pt idx="5484">
                  <c:v>7788.0</c:v>
                </c:pt>
                <c:pt idx="5485">
                  <c:v>7789.0</c:v>
                </c:pt>
                <c:pt idx="5486">
                  <c:v>7790.0</c:v>
                </c:pt>
                <c:pt idx="5487">
                  <c:v>7791.0</c:v>
                </c:pt>
                <c:pt idx="5488">
                  <c:v>7792.0</c:v>
                </c:pt>
                <c:pt idx="5489">
                  <c:v>7793.0</c:v>
                </c:pt>
                <c:pt idx="5490">
                  <c:v>7794.0</c:v>
                </c:pt>
                <c:pt idx="5491">
                  <c:v>7795.0</c:v>
                </c:pt>
                <c:pt idx="5492">
                  <c:v>7796.0</c:v>
                </c:pt>
                <c:pt idx="5493">
                  <c:v>7797.0</c:v>
                </c:pt>
                <c:pt idx="5494">
                  <c:v>7798.0</c:v>
                </c:pt>
                <c:pt idx="5495">
                  <c:v>7799.0</c:v>
                </c:pt>
                <c:pt idx="5496">
                  <c:v>7800.0</c:v>
                </c:pt>
                <c:pt idx="5497">
                  <c:v>7801.0</c:v>
                </c:pt>
                <c:pt idx="5498">
                  <c:v>7802.0</c:v>
                </c:pt>
                <c:pt idx="5499">
                  <c:v>7803.0</c:v>
                </c:pt>
                <c:pt idx="5500">
                  <c:v>7804.0</c:v>
                </c:pt>
                <c:pt idx="5501">
                  <c:v>7805.0</c:v>
                </c:pt>
                <c:pt idx="5502">
                  <c:v>7806.0</c:v>
                </c:pt>
                <c:pt idx="5503">
                  <c:v>7807.0</c:v>
                </c:pt>
                <c:pt idx="5504">
                  <c:v>7808.0</c:v>
                </c:pt>
                <c:pt idx="5505">
                  <c:v>7809.0</c:v>
                </c:pt>
                <c:pt idx="5506">
                  <c:v>7810.0</c:v>
                </c:pt>
                <c:pt idx="5507">
                  <c:v>7811.0</c:v>
                </c:pt>
                <c:pt idx="5508">
                  <c:v>7812.0</c:v>
                </c:pt>
                <c:pt idx="5509">
                  <c:v>7813.0</c:v>
                </c:pt>
                <c:pt idx="5510">
                  <c:v>7814.0</c:v>
                </c:pt>
                <c:pt idx="5511">
                  <c:v>7815.0</c:v>
                </c:pt>
                <c:pt idx="5512">
                  <c:v>7816.0</c:v>
                </c:pt>
                <c:pt idx="5513">
                  <c:v>7817.0</c:v>
                </c:pt>
                <c:pt idx="5514">
                  <c:v>7818.0</c:v>
                </c:pt>
                <c:pt idx="5515">
                  <c:v>7819.0</c:v>
                </c:pt>
                <c:pt idx="5516">
                  <c:v>7820.0</c:v>
                </c:pt>
                <c:pt idx="5517">
                  <c:v>7821.0</c:v>
                </c:pt>
                <c:pt idx="5518">
                  <c:v>7822.0</c:v>
                </c:pt>
                <c:pt idx="5519">
                  <c:v>7823.0</c:v>
                </c:pt>
                <c:pt idx="5520">
                  <c:v>7824.0</c:v>
                </c:pt>
                <c:pt idx="5521">
                  <c:v>7825.0</c:v>
                </c:pt>
                <c:pt idx="5522">
                  <c:v>7826.0</c:v>
                </c:pt>
                <c:pt idx="5523">
                  <c:v>7827.0</c:v>
                </c:pt>
                <c:pt idx="5524">
                  <c:v>7828.0</c:v>
                </c:pt>
                <c:pt idx="5525">
                  <c:v>7829.0</c:v>
                </c:pt>
                <c:pt idx="5526">
                  <c:v>7830.0</c:v>
                </c:pt>
                <c:pt idx="5527">
                  <c:v>7831.0</c:v>
                </c:pt>
                <c:pt idx="5528">
                  <c:v>7832.0</c:v>
                </c:pt>
                <c:pt idx="5529">
                  <c:v>7833.0</c:v>
                </c:pt>
                <c:pt idx="5530">
                  <c:v>7834.0</c:v>
                </c:pt>
                <c:pt idx="5531">
                  <c:v>7835.0</c:v>
                </c:pt>
                <c:pt idx="5532">
                  <c:v>7836.0</c:v>
                </c:pt>
                <c:pt idx="5533">
                  <c:v>7837.0</c:v>
                </c:pt>
                <c:pt idx="5534">
                  <c:v>7838.0</c:v>
                </c:pt>
                <c:pt idx="5535">
                  <c:v>7839.0</c:v>
                </c:pt>
                <c:pt idx="5536">
                  <c:v>7840.0</c:v>
                </c:pt>
                <c:pt idx="5537">
                  <c:v>7841.0</c:v>
                </c:pt>
                <c:pt idx="5538">
                  <c:v>7842.0</c:v>
                </c:pt>
                <c:pt idx="5539">
                  <c:v>7843.0</c:v>
                </c:pt>
                <c:pt idx="5540">
                  <c:v>7844.0</c:v>
                </c:pt>
                <c:pt idx="5541">
                  <c:v>7845.0</c:v>
                </c:pt>
                <c:pt idx="5542">
                  <c:v>7846.0</c:v>
                </c:pt>
                <c:pt idx="5543">
                  <c:v>7847.0</c:v>
                </c:pt>
                <c:pt idx="5544">
                  <c:v>7848.0</c:v>
                </c:pt>
                <c:pt idx="5545">
                  <c:v>7849.0</c:v>
                </c:pt>
                <c:pt idx="5546">
                  <c:v>7850.0</c:v>
                </c:pt>
                <c:pt idx="5547">
                  <c:v>7851.0</c:v>
                </c:pt>
                <c:pt idx="5548">
                  <c:v>7852.0</c:v>
                </c:pt>
                <c:pt idx="5549">
                  <c:v>7853.0</c:v>
                </c:pt>
                <c:pt idx="5550">
                  <c:v>7854.0</c:v>
                </c:pt>
                <c:pt idx="5551">
                  <c:v>7855.0</c:v>
                </c:pt>
                <c:pt idx="5552">
                  <c:v>7856.0</c:v>
                </c:pt>
                <c:pt idx="5553">
                  <c:v>7857.0</c:v>
                </c:pt>
                <c:pt idx="5554">
                  <c:v>7858.0</c:v>
                </c:pt>
                <c:pt idx="5555">
                  <c:v>7859.0</c:v>
                </c:pt>
                <c:pt idx="5556">
                  <c:v>7860.0</c:v>
                </c:pt>
                <c:pt idx="5557">
                  <c:v>7861.0</c:v>
                </c:pt>
                <c:pt idx="5558">
                  <c:v>7862.0</c:v>
                </c:pt>
                <c:pt idx="5559">
                  <c:v>7863.0</c:v>
                </c:pt>
                <c:pt idx="5560">
                  <c:v>7864.0</c:v>
                </c:pt>
                <c:pt idx="5561">
                  <c:v>7865.0</c:v>
                </c:pt>
                <c:pt idx="5562">
                  <c:v>7866.0</c:v>
                </c:pt>
                <c:pt idx="5563">
                  <c:v>7867.0</c:v>
                </c:pt>
                <c:pt idx="5564">
                  <c:v>7868.0</c:v>
                </c:pt>
                <c:pt idx="5565">
                  <c:v>7869.0</c:v>
                </c:pt>
                <c:pt idx="5566">
                  <c:v>7870.0</c:v>
                </c:pt>
                <c:pt idx="5567">
                  <c:v>7871.0</c:v>
                </c:pt>
                <c:pt idx="5568">
                  <c:v>7872.0</c:v>
                </c:pt>
                <c:pt idx="5569">
                  <c:v>7873.0</c:v>
                </c:pt>
                <c:pt idx="5570">
                  <c:v>7874.0</c:v>
                </c:pt>
                <c:pt idx="5571">
                  <c:v>7875.0</c:v>
                </c:pt>
                <c:pt idx="5572">
                  <c:v>7876.0</c:v>
                </c:pt>
                <c:pt idx="5573">
                  <c:v>7877.0</c:v>
                </c:pt>
                <c:pt idx="5574">
                  <c:v>7878.0</c:v>
                </c:pt>
                <c:pt idx="5575">
                  <c:v>7879.0</c:v>
                </c:pt>
                <c:pt idx="5576">
                  <c:v>7880.0</c:v>
                </c:pt>
                <c:pt idx="5577">
                  <c:v>7881.0</c:v>
                </c:pt>
                <c:pt idx="5578">
                  <c:v>7882.0</c:v>
                </c:pt>
                <c:pt idx="5579">
                  <c:v>7883.0</c:v>
                </c:pt>
                <c:pt idx="5580">
                  <c:v>7884.0</c:v>
                </c:pt>
                <c:pt idx="5581">
                  <c:v>7885.0</c:v>
                </c:pt>
                <c:pt idx="5582">
                  <c:v>7886.0</c:v>
                </c:pt>
                <c:pt idx="5583">
                  <c:v>7887.0</c:v>
                </c:pt>
                <c:pt idx="5584">
                  <c:v>7888.0</c:v>
                </c:pt>
                <c:pt idx="5585">
                  <c:v>7889.0</c:v>
                </c:pt>
                <c:pt idx="5586">
                  <c:v>7890.0</c:v>
                </c:pt>
                <c:pt idx="5587">
                  <c:v>7891.0</c:v>
                </c:pt>
                <c:pt idx="5588">
                  <c:v>7892.0</c:v>
                </c:pt>
                <c:pt idx="5589">
                  <c:v>7893.0</c:v>
                </c:pt>
                <c:pt idx="5590">
                  <c:v>7894.0</c:v>
                </c:pt>
                <c:pt idx="5591">
                  <c:v>7895.0</c:v>
                </c:pt>
                <c:pt idx="5592">
                  <c:v>7896.0</c:v>
                </c:pt>
                <c:pt idx="5593">
                  <c:v>7897.0</c:v>
                </c:pt>
                <c:pt idx="5594">
                  <c:v>7898.0</c:v>
                </c:pt>
                <c:pt idx="5595">
                  <c:v>7899.0</c:v>
                </c:pt>
                <c:pt idx="5596">
                  <c:v>7900.0</c:v>
                </c:pt>
                <c:pt idx="5597">
                  <c:v>7901.0</c:v>
                </c:pt>
                <c:pt idx="5598">
                  <c:v>7902.0</c:v>
                </c:pt>
                <c:pt idx="5599">
                  <c:v>7903.0</c:v>
                </c:pt>
                <c:pt idx="5600">
                  <c:v>7904.0</c:v>
                </c:pt>
                <c:pt idx="5601">
                  <c:v>7905.0</c:v>
                </c:pt>
                <c:pt idx="5602">
                  <c:v>7906.0</c:v>
                </c:pt>
                <c:pt idx="5603">
                  <c:v>7907.0</c:v>
                </c:pt>
                <c:pt idx="5604">
                  <c:v>7908.0</c:v>
                </c:pt>
                <c:pt idx="5605">
                  <c:v>7909.0</c:v>
                </c:pt>
                <c:pt idx="5606">
                  <c:v>7910.0</c:v>
                </c:pt>
                <c:pt idx="5607">
                  <c:v>7911.0</c:v>
                </c:pt>
                <c:pt idx="5608">
                  <c:v>7912.0</c:v>
                </c:pt>
                <c:pt idx="5609">
                  <c:v>7913.0</c:v>
                </c:pt>
                <c:pt idx="5610">
                  <c:v>7914.0</c:v>
                </c:pt>
                <c:pt idx="5611">
                  <c:v>7915.0</c:v>
                </c:pt>
                <c:pt idx="5612">
                  <c:v>7916.0</c:v>
                </c:pt>
                <c:pt idx="5613">
                  <c:v>7917.0</c:v>
                </c:pt>
                <c:pt idx="5614">
                  <c:v>7918.0</c:v>
                </c:pt>
                <c:pt idx="5615">
                  <c:v>7919.0</c:v>
                </c:pt>
                <c:pt idx="5616">
                  <c:v>7920.0</c:v>
                </c:pt>
                <c:pt idx="5617">
                  <c:v>7921.0</c:v>
                </c:pt>
                <c:pt idx="5618">
                  <c:v>7922.0</c:v>
                </c:pt>
                <c:pt idx="5619">
                  <c:v>7923.0</c:v>
                </c:pt>
                <c:pt idx="5620">
                  <c:v>7924.0</c:v>
                </c:pt>
                <c:pt idx="5621">
                  <c:v>7925.0</c:v>
                </c:pt>
                <c:pt idx="5622">
                  <c:v>7926.0</c:v>
                </c:pt>
                <c:pt idx="5623">
                  <c:v>7927.0</c:v>
                </c:pt>
                <c:pt idx="5624">
                  <c:v>7928.0</c:v>
                </c:pt>
                <c:pt idx="5625">
                  <c:v>7929.0</c:v>
                </c:pt>
                <c:pt idx="5626">
                  <c:v>7930.0</c:v>
                </c:pt>
                <c:pt idx="5627">
                  <c:v>7931.0</c:v>
                </c:pt>
                <c:pt idx="5628">
                  <c:v>7932.0</c:v>
                </c:pt>
                <c:pt idx="5629">
                  <c:v>7933.0</c:v>
                </c:pt>
                <c:pt idx="5630">
                  <c:v>7934.0</c:v>
                </c:pt>
                <c:pt idx="5631">
                  <c:v>7934.752</c:v>
                </c:pt>
                <c:pt idx="5632">
                  <c:v>7935.0</c:v>
                </c:pt>
                <c:pt idx="5633">
                  <c:v>7936.0</c:v>
                </c:pt>
                <c:pt idx="5634">
                  <c:v>7937.0</c:v>
                </c:pt>
                <c:pt idx="5635">
                  <c:v>7938.0</c:v>
                </c:pt>
                <c:pt idx="5636">
                  <c:v>7939.0</c:v>
                </c:pt>
                <c:pt idx="5637">
                  <c:v>7940.0</c:v>
                </c:pt>
                <c:pt idx="5638">
                  <c:v>7941.0</c:v>
                </c:pt>
                <c:pt idx="5639">
                  <c:v>7942.0</c:v>
                </c:pt>
                <c:pt idx="5640">
                  <c:v>7943.0</c:v>
                </c:pt>
                <c:pt idx="5641">
                  <c:v>7944.0</c:v>
                </c:pt>
                <c:pt idx="5642">
                  <c:v>7945.0</c:v>
                </c:pt>
                <c:pt idx="5643">
                  <c:v>7946.0</c:v>
                </c:pt>
                <c:pt idx="5644">
                  <c:v>7947.0</c:v>
                </c:pt>
                <c:pt idx="5645">
                  <c:v>7948.0</c:v>
                </c:pt>
                <c:pt idx="5646">
                  <c:v>7949.0</c:v>
                </c:pt>
                <c:pt idx="5647">
                  <c:v>7950.0</c:v>
                </c:pt>
                <c:pt idx="5648">
                  <c:v>7951.0</c:v>
                </c:pt>
                <c:pt idx="5649">
                  <c:v>7952.0</c:v>
                </c:pt>
                <c:pt idx="5650">
                  <c:v>7953.0</c:v>
                </c:pt>
                <c:pt idx="5651">
                  <c:v>7954.0</c:v>
                </c:pt>
                <c:pt idx="5652">
                  <c:v>7955.0</c:v>
                </c:pt>
                <c:pt idx="5653">
                  <c:v>7956.0</c:v>
                </c:pt>
                <c:pt idx="5654">
                  <c:v>7957.0</c:v>
                </c:pt>
                <c:pt idx="5655">
                  <c:v>7958.0</c:v>
                </c:pt>
                <c:pt idx="5656">
                  <c:v>7959.0</c:v>
                </c:pt>
                <c:pt idx="5657">
                  <c:v>7960.0</c:v>
                </c:pt>
                <c:pt idx="5658">
                  <c:v>7961.0</c:v>
                </c:pt>
                <c:pt idx="5659">
                  <c:v>7962.0</c:v>
                </c:pt>
                <c:pt idx="5660">
                  <c:v>7963.0</c:v>
                </c:pt>
                <c:pt idx="5661">
                  <c:v>7964.0</c:v>
                </c:pt>
                <c:pt idx="5662">
                  <c:v>7965.0</c:v>
                </c:pt>
                <c:pt idx="5663">
                  <c:v>7966.0</c:v>
                </c:pt>
                <c:pt idx="5664">
                  <c:v>7967.0</c:v>
                </c:pt>
                <c:pt idx="5665">
                  <c:v>7968.0</c:v>
                </c:pt>
                <c:pt idx="5666">
                  <c:v>7969.0</c:v>
                </c:pt>
                <c:pt idx="5667">
                  <c:v>7970.0</c:v>
                </c:pt>
                <c:pt idx="5668">
                  <c:v>7971.0</c:v>
                </c:pt>
                <c:pt idx="5669">
                  <c:v>7972.0</c:v>
                </c:pt>
                <c:pt idx="5670">
                  <c:v>7973.0</c:v>
                </c:pt>
                <c:pt idx="5671">
                  <c:v>7974.0</c:v>
                </c:pt>
                <c:pt idx="5672">
                  <c:v>7975.0</c:v>
                </c:pt>
                <c:pt idx="5673">
                  <c:v>7976.0</c:v>
                </c:pt>
                <c:pt idx="5674">
                  <c:v>7977.0</c:v>
                </c:pt>
                <c:pt idx="5675">
                  <c:v>7978.0</c:v>
                </c:pt>
                <c:pt idx="5676">
                  <c:v>7979.0</c:v>
                </c:pt>
                <c:pt idx="5677">
                  <c:v>7980.0</c:v>
                </c:pt>
                <c:pt idx="5678">
                  <c:v>7981.0</c:v>
                </c:pt>
                <c:pt idx="5679">
                  <c:v>7982.0</c:v>
                </c:pt>
                <c:pt idx="5680">
                  <c:v>7983.0</c:v>
                </c:pt>
                <c:pt idx="5681">
                  <c:v>7984.0</c:v>
                </c:pt>
                <c:pt idx="5682">
                  <c:v>7985.0</c:v>
                </c:pt>
                <c:pt idx="5683">
                  <c:v>7986.0</c:v>
                </c:pt>
                <c:pt idx="5684">
                  <c:v>7987.0</c:v>
                </c:pt>
                <c:pt idx="5685">
                  <c:v>7988.0</c:v>
                </c:pt>
                <c:pt idx="5686">
                  <c:v>7989.0</c:v>
                </c:pt>
                <c:pt idx="5687">
                  <c:v>7990.0</c:v>
                </c:pt>
                <c:pt idx="5688">
                  <c:v>7991.0</c:v>
                </c:pt>
                <c:pt idx="5689">
                  <c:v>7992.0</c:v>
                </c:pt>
                <c:pt idx="5690">
                  <c:v>7993.0</c:v>
                </c:pt>
                <c:pt idx="5691">
                  <c:v>7994.0</c:v>
                </c:pt>
                <c:pt idx="5692">
                  <c:v>7995.0</c:v>
                </c:pt>
                <c:pt idx="5693">
                  <c:v>7996.0</c:v>
                </c:pt>
                <c:pt idx="5694">
                  <c:v>7997.0</c:v>
                </c:pt>
                <c:pt idx="5695">
                  <c:v>7998.0</c:v>
                </c:pt>
                <c:pt idx="5696">
                  <c:v>7999.0</c:v>
                </c:pt>
                <c:pt idx="5697">
                  <c:v>8000.0</c:v>
                </c:pt>
                <c:pt idx="5698">
                  <c:v>8001.0</c:v>
                </c:pt>
                <c:pt idx="5699">
                  <c:v>8002.0</c:v>
                </c:pt>
                <c:pt idx="5700">
                  <c:v>8003.0</c:v>
                </c:pt>
                <c:pt idx="5701">
                  <c:v>8004.0</c:v>
                </c:pt>
                <c:pt idx="5702">
                  <c:v>8005.0</c:v>
                </c:pt>
                <c:pt idx="5703">
                  <c:v>8006.0</c:v>
                </c:pt>
                <c:pt idx="5704">
                  <c:v>8007.0</c:v>
                </c:pt>
                <c:pt idx="5705">
                  <c:v>8008.0</c:v>
                </c:pt>
                <c:pt idx="5706">
                  <c:v>8009.0</c:v>
                </c:pt>
                <c:pt idx="5707">
                  <c:v>8010.0</c:v>
                </c:pt>
                <c:pt idx="5708">
                  <c:v>8011.0</c:v>
                </c:pt>
                <c:pt idx="5709">
                  <c:v>8012.0</c:v>
                </c:pt>
                <c:pt idx="5710">
                  <c:v>8013.0</c:v>
                </c:pt>
                <c:pt idx="5711">
                  <c:v>8014.0</c:v>
                </c:pt>
                <c:pt idx="5712">
                  <c:v>8015.0</c:v>
                </c:pt>
                <c:pt idx="5713">
                  <c:v>8016.0</c:v>
                </c:pt>
                <c:pt idx="5714">
                  <c:v>8017.0</c:v>
                </c:pt>
                <c:pt idx="5715">
                  <c:v>8018.0</c:v>
                </c:pt>
                <c:pt idx="5716">
                  <c:v>8019.0</c:v>
                </c:pt>
                <c:pt idx="5717">
                  <c:v>8020.0</c:v>
                </c:pt>
                <c:pt idx="5718">
                  <c:v>8021.0</c:v>
                </c:pt>
                <c:pt idx="5719">
                  <c:v>8022.0</c:v>
                </c:pt>
                <c:pt idx="5720">
                  <c:v>8023.0</c:v>
                </c:pt>
                <c:pt idx="5721">
                  <c:v>8024.0</c:v>
                </c:pt>
                <c:pt idx="5722">
                  <c:v>8025.0</c:v>
                </c:pt>
                <c:pt idx="5723">
                  <c:v>8026.0</c:v>
                </c:pt>
                <c:pt idx="5724">
                  <c:v>8027.0</c:v>
                </c:pt>
                <c:pt idx="5725">
                  <c:v>8028.0</c:v>
                </c:pt>
                <c:pt idx="5726">
                  <c:v>8029.0</c:v>
                </c:pt>
                <c:pt idx="5727">
                  <c:v>8030.0</c:v>
                </c:pt>
                <c:pt idx="5728">
                  <c:v>8031.0</c:v>
                </c:pt>
                <c:pt idx="5729">
                  <c:v>8032.0</c:v>
                </c:pt>
                <c:pt idx="5730">
                  <c:v>8033.0</c:v>
                </c:pt>
                <c:pt idx="5731">
                  <c:v>8034.0</c:v>
                </c:pt>
                <c:pt idx="5732">
                  <c:v>8035.0</c:v>
                </c:pt>
                <c:pt idx="5733">
                  <c:v>8036.0</c:v>
                </c:pt>
                <c:pt idx="5734">
                  <c:v>8037.0</c:v>
                </c:pt>
                <c:pt idx="5735">
                  <c:v>8038.0</c:v>
                </c:pt>
                <c:pt idx="5736">
                  <c:v>8039.0</c:v>
                </c:pt>
                <c:pt idx="5737">
                  <c:v>8040.0</c:v>
                </c:pt>
                <c:pt idx="5738">
                  <c:v>8041.0</c:v>
                </c:pt>
                <c:pt idx="5739">
                  <c:v>8042.0</c:v>
                </c:pt>
                <c:pt idx="5740">
                  <c:v>8043.0</c:v>
                </c:pt>
                <c:pt idx="5741">
                  <c:v>8044.0</c:v>
                </c:pt>
                <c:pt idx="5742">
                  <c:v>8045.0</c:v>
                </c:pt>
                <c:pt idx="5743">
                  <c:v>8046.0</c:v>
                </c:pt>
                <c:pt idx="5744">
                  <c:v>8047.0</c:v>
                </c:pt>
                <c:pt idx="5745">
                  <c:v>8048.0</c:v>
                </c:pt>
                <c:pt idx="5746">
                  <c:v>8049.0</c:v>
                </c:pt>
                <c:pt idx="5747">
                  <c:v>8050.0</c:v>
                </c:pt>
                <c:pt idx="5748">
                  <c:v>8051.0</c:v>
                </c:pt>
                <c:pt idx="5749">
                  <c:v>8052.0</c:v>
                </c:pt>
                <c:pt idx="5750">
                  <c:v>8053.0</c:v>
                </c:pt>
                <c:pt idx="5751">
                  <c:v>8054.0</c:v>
                </c:pt>
                <c:pt idx="5752">
                  <c:v>8055.0</c:v>
                </c:pt>
                <c:pt idx="5753">
                  <c:v>8056.0</c:v>
                </c:pt>
                <c:pt idx="5754">
                  <c:v>8057.0</c:v>
                </c:pt>
                <c:pt idx="5755">
                  <c:v>8058.0</c:v>
                </c:pt>
                <c:pt idx="5756">
                  <c:v>8059.0</c:v>
                </c:pt>
                <c:pt idx="5757">
                  <c:v>8060.0</c:v>
                </c:pt>
                <c:pt idx="5758">
                  <c:v>8061.0</c:v>
                </c:pt>
                <c:pt idx="5759">
                  <c:v>8062.0</c:v>
                </c:pt>
                <c:pt idx="5760">
                  <c:v>8063.0</c:v>
                </c:pt>
                <c:pt idx="5761">
                  <c:v>8064.0</c:v>
                </c:pt>
                <c:pt idx="5762">
                  <c:v>8065.0</c:v>
                </c:pt>
                <c:pt idx="5763">
                  <c:v>8066.0</c:v>
                </c:pt>
                <c:pt idx="5764">
                  <c:v>8067.0</c:v>
                </c:pt>
                <c:pt idx="5765">
                  <c:v>8068.0</c:v>
                </c:pt>
                <c:pt idx="5766">
                  <c:v>8069.0</c:v>
                </c:pt>
                <c:pt idx="5767">
                  <c:v>8070.0</c:v>
                </c:pt>
                <c:pt idx="5768">
                  <c:v>8071.0</c:v>
                </c:pt>
                <c:pt idx="5769">
                  <c:v>8072.0</c:v>
                </c:pt>
                <c:pt idx="5770">
                  <c:v>8073.0</c:v>
                </c:pt>
                <c:pt idx="5771">
                  <c:v>8074.0</c:v>
                </c:pt>
                <c:pt idx="5772">
                  <c:v>8075.0</c:v>
                </c:pt>
                <c:pt idx="5773">
                  <c:v>8076.0</c:v>
                </c:pt>
                <c:pt idx="5774">
                  <c:v>8077.0</c:v>
                </c:pt>
                <c:pt idx="5775">
                  <c:v>8078.0</c:v>
                </c:pt>
                <c:pt idx="5776">
                  <c:v>8079.0</c:v>
                </c:pt>
                <c:pt idx="5777">
                  <c:v>8080.0</c:v>
                </c:pt>
                <c:pt idx="5778">
                  <c:v>8081.0</c:v>
                </c:pt>
                <c:pt idx="5779">
                  <c:v>8082.0</c:v>
                </c:pt>
                <c:pt idx="5780">
                  <c:v>8083.0</c:v>
                </c:pt>
                <c:pt idx="5781">
                  <c:v>8084.0</c:v>
                </c:pt>
                <c:pt idx="5782">
                  <c:v>8085.0</c:v>
                </c:pt>
                <c:pt idx="5783">
                  <c:v>8086.0</c:v>
                </c:pt>
                <c:pt idx="5784">
                  <c:v>8087.0</c:v>
                </c:pt>
                <c:pt idx="5785">
                  <c:v>8088.0</c:v>
                </c:pt>
                <c:pt idx="5786">
                  <c:v>8089.0</c:v>
                </c:pt>
                <c:pt idx="5787">
                  <c:v>8090.0</c:v>
                </c:pt>
                <c:pt idx="5788">
                  <c:v>8091.0</c:v>
                </c:pt>
                <c:pt idx="5789">
                  <c:v>8092.0</c:v>
                </c:pt>
                <c:pt idx="5790">
                  <c:v>8093.0</c:v>
                </c:pt>
                <c:pt idx="5791">
                  <c:v>8094.0</c:v>
                </c:pt>
                <c:pt idx="5792">
                  <c:v>8095.0</c:v>
                </c:pt>
                <c:pt idx="5793">
                  <c:v>8096.0</c:v>
                </c:pt>
                <c:pt idx="5794">
                  <c:v>8097.0</c:v>
                </c:pt>
                <c:pt idx="5795">
                  <c:v>8098.0</c:v>
                </c:pt>
                <c:pt idx="5796">
                  <c:v>8099.0</c:v>
                </c:pt>
                <c:pt idx="5797">
                  <c:v>8100.0</c:v>
                </c:pt>
                <c:pt idx="5798">
                  <c:v>8101.0</c:v>
                </c:pt>
                <c:pt idx="5799">
                  <c:v>8102.0</c:v>
                </c:pt>
                <c:pt idx="5800">
                  <c:v>8103.0</c:v>
                </c:pt>
                <c:pt idx="5801">
                  <c:v>8104.0</c:v>
                </c:pt>
                <c:pt idx="5802">
                  <c:v>8105.0</c:v>
                </c:pt>
                <c:pt idx="5803">
                  <c:v>8106.0</c:v>
                </c:pt>
                <c:pt idx="5804">
                  <c:v>8107.0</c:v>
                </c:pt>
                <c:pt idx="5805">
                  <c:v>8108.0</c:v>
                </c:pt>
                <c:pt idx="5806">
                  <c:v>8109.0</c:v>
                </c:pt>
                <c:pt idx="5807">
                  <c:v>8110.0</c:v>
                </c:pt>
                <c:pt idx="5808">
                  <c:v>8111.0</c:v>
                </c:pt>
                <c:pt idx="5809">
                  <c:v>8112.0</c:v>
                </c:pt>
                <c:pt idx="5810">
                  <c:v>8113.0</c:v>
                </c:pt>
                <c:pt idx="5811">
                  <c:v>8114.0</c:v>
                </c:pt>
                <c:pt idx="5812">
                  <c:v>8115.0</c:v>
                </c:pt>
                <c:pt idx="5813">
                  <c:v>8116.0</c:v>
                </c:pt>
                <c:pt idx="5814">
                  <c:v>8117.0</c:v>
                </c:pt>
                <c:pt idx="5815">
                  <c:v>8118.0</c:v>
                </c:pt>
                <c:pt idx="5816">
                  <c:v>8119.0</c:v>
                </c:pt>
                <c:pt idx="5817">
                  <c:v>8120.0</c:v>
                </c:pt>
                <c:pt idx="5818">
                  <c:v>8121.0</c:v>
                </c:pt>
                <c:pt idx="5819">
                  <c:v>8122.0</c:v>
                </c:pt>
                <c:pt idx="5820">
                  <c:v>8123.0</c:v>
                </c:pt>
                <c:pt idx="5821">
                  <c:v>8124.0</c:v>
                </c:pt>
                <c:pt idx="5822">
                  <c:v>8125.0</c:v>
                </c:pt>
                <c:pt idx="5823">
                  <c:v>8126.0</c:v>
                </c:pt>
                <c:pt idx="5824">
                  <c:v>8127.0</c:v>
                </c:pt>
                <c:pt idx="5825">
                  <c:v>8128.0</c:v>
                </c:pt>
                <c:pt idx="5826">
                  <c:v>8129.0</c:v>
                </c:pt>
                <c:pt idx="5827">
                  <c:v>8130.0</c:v>
                </c:pt>
                <c:pt idx="5828">
                  <c:v>8131.0</c:v>
                </c:pt>
                <c:pt idx="5829">
                  <c:v>8132.0</c:v>
                </c:pt>
                <c:pt idx="5830">
                  <c:v>8133.0</c:v>
                </c:pt>
                <c:pt idx="5831">
                  <c:v>8134.0</c:v>
                </c:pt>
                <c:pt idx="5832">
                  <c:v>8135.0</c:v>
                </c:pt>
                <c:pt idx="5833">
                  <c:v>8136.0</c:v>
                </c:pt>
                <c:pt idx="5834">
                  <c:v>8137.0</c:v>
                </c:pt>
                <c:pt idx="5835">
                  <c:v>8138.0</c:v>
                </c:pt>
                <c:pt idx="5836">
                  <c:v>8139.0</c:v>
                </c:pt>
                <c:pt idx="5837">
                  <c:v>8140.0</c:v>
                </c:pt>
                <c:pt idx="5838">
                  <c:v>8141.0</c:v>
                </c:pt>
                <c:pt idx="5839">
                  <c:v>8142.0</c:v>
                </c:pt>
                <c:pt idx="5840">
                  <c:v>8143.0</c:v>
                </c:pt>
                <c:pt idx="5841">
                  <c:v>8144.0</c:v>
                </c:pt>
                <c:pt idx="5842">
                  <c:v>8145.0</c:v>
                </c:pt>
                <c:pt idx="5843">
                  <c:v>8146.0</c:v>
                </c:pt>
                <c:pt idx="5844">
                  <c:v>8147.0</c:v>
                </c:pt>
                <c:pt idx="5845">
                  <c:v>8148.0</c:v>
                </c:pt>
                <c:pt idx="5846">
                  <c:v>8149.0</c:v>
                </c:pt>
                <c:pt idx="5847">
                  <c:v>8150.0</c:v>
                </c:pt>
                <c:pt idx="5848">
                  <c:v>8151.0</c:v>
                </c:pt>
                <c:pt idx="5849">
                  <c:v>8152.0</c:v>
                </c:pt>
                <c:pt idx="5850">
                  <c:v>8153.0</c:v>
                </c:pt>
                <c:pt idx="5851">
                  <c:v>8154.0</c:v>
                </c:pt>
                <c:pt idx="5852">
                  <c:v>8155.0</c:v>
                </c:pt>
                <c:pt idx="5853">
                  <c:v>8156.0</c:v>
                </c:pt>
                <c:pt idx="5854">
                  <c:v>8157.0</c:v>
                </c:pt>
                <c:pt idx="5855">
                  <c:v>8158.0</c:v>
                </c:pt>
                <c:pt idx="5856">
                  <c:v>8159.0</c:v>
                </c:pt>
                <c:pt idx="5857">
                  <c:v>8160.0</c:v>
                </c:pt>
                <c:pt idx="5858">
                  <c:v>8161.0</c:v>
                </c:pt>
                <c:pt idx="5859">
                  <c:v>8162.0</c:v>
                </c:pt>
                <c:pt idx="5860">
                  <c:v>8163.0</c:v>
                </c:pt>
                <c:pt idx="5861">
                  <c:v>8164.0</c:v>
                </c:pt>
                <c:pt idx="5862">
                  <c:v>8165.0</c:v>
                </c:pt>
                <c:pt idx="5863">
                  <c:v>8166.0</c:v>
                </c:pt>
                <c:pt idx="5864">
                  <c:v>8167.0</c:v>
                </c:pt>
                <c:pt idx="5865">
                  <c:v>8168.0</c:v>
                </c:pt>
                <c:pt idx="5866">
                  <c:v>8169.0</c:v>
                </c:pt>
                <c:pt idx="5867">
                  <c:v>8170.0</c:v>
                </c:pt>
                <c:pt idx="5868">
                  <c:v>8171.0</c:v>
                </c:pt>
                <c:pt idx="5869">
                  <c:v>8172.0</c:v>
                </c:pt>
                <c:pt idx="5870">
                  <c:v>8173.0</c:v>
                </c:pt>
                <c:pt idx="5871">
                  <c:v>8174.0</c:v>
                </c:pt>
                <c:pt idx="5872">
                  <c:v>8175.0</c:v>
                </c:pt>
                <c:pt idx="5873">
                  <c:v>8176.0</c:v>
                </c:pt>
                <c:pt idx="5874">
                  <c:v>8177.0</c:v>
                </c:pt>
                <c:pt idx="5875">
                  <c:v>8178.0</c:v>
                </c:pt>
                <c:pt idx="5876">
                  <c:v>8179.0</c:v>
                </c:pt>
                <c:pt idx="5877">
                  <c:v>8180.0</c:v>
                </c:pt>
                <c:pt idx="5878">
                  <c:v>8181.0</c:v>
                </c:pt>
                <c:pt idx="5879">
                  <c:v>8182.0</c:v>
                </c:pt>
                <c:pt idx="5880">
                  <c:v>8183.0</c:v>
                </c:pt>
                <c:pt idx="5881">
                  <c:v>8184.0</c:v>
                </c:pt>
                <c:pt idx="5882">
                  <c:v>8185.0</c:v>
                </c:pt>
                <c:pt idx="5883">
                  <c:v>8186.0</c:v>
                </c:pt>
                <c:pt idx="5884">
                  <c:v>8187.0</c:v>
                </c:pt>
                <c:pt idx="5885">
                  <c:v>8188.0</c:v>
                </c:pt>
                <c:pt idx="5886">
                  <c:v>8189.0</c:v>
                </c:pt>
                <c:pt idx="5887">
                  <c:v>8190.0</c:v>
                </c:pt>
                <c:pt idx="5888">
                  <c:v>8191.0</c:v>
                </c:pt>
                <c:pt idx="5889">
                  <c:v>8192.0</c:v>
                </c:pt>
                <c:pt idx="5890">
                  <c:v>8193.0</c:v>
                </c:pt>
                <c:pt idx="5891">
                  <c:v>8194.0</c:v>
                </c:pt>
                <c:pt idx="5892">
                  <c:v>8195.0</c:v>
                </c:pt>
                <c:pt idx="5893">
                  <c:v>8196.0</c:v>
                </c:pt>
                <c:pt idx="5894">
                  <c:v>8197.0</c:v>
                </c:pt>
                <c:pt idx="5895">
                  <c:v>8198.0</c:v>
                </c:pt>
                <c:pt idx="5896">
                  <c:v>8199.0</c:v>
                </c:pt>
                <c:pt idx="5897">
                  <c:v>8200.0</c:v>
                </c:pt>
                <c:pt idx="5898">
                  <c:v>8201.0</c:v>
                </c:pt>
                <c:pt idx="5899">
                  <c:v>8202.0</c:v>
                </c:pt>
                <c:pt idx="5900">
                  <c:v>8203.0</c:v>
                </c:pt>
                <c:pt idx="5901">
                  <c:v>8204.0</c:v>
                </c:pt>
                <c:pt idx="5902">
                  <c:v>8205.0</c:v>
                </c:pt>
                <c:pt idx="5903">
                  <c:v>8206.0</c:v>
                </c:pt>
                <c:pt idx="5904">
                  <c:v>8207.0</c:v>
                </c:pt>
                <c:pt idx="5905">
                  <c:v>8208.0</c:v>
                </c:pt>
                <c:pt idx="5906">
                  <c:v>8209.0</c:v>
                </c:pt>
                <c:pt idx="5907">
                  <c:v>8210.0</c:v>
                </c:pt>
                <c:pt idx="5908">
                  <c:v>8211.0</c:v>
                </c:pt>
                <c:pt idx="5909">
                  <c:v>8212.0</c:v>
                </c:pt>
                <c:pt idx="5910">
                  <c:v>8213.0</c:v>
                </c:pt>
                <c:pt idx="5911">
                  <c:v>8214.0</c:v>
                </c:pt>
                <c:pt idx="5912">
                  <c:v>8215.0</c:v>
                </c:pt>
                <c:pt idx="5913">
                  <c:v>8216.0</c:v>
                </c:pt>
                <c:pt idx="5914">
                  <c:v>8217.0</c:v>
                </c:pt>
                <c:pt idx="5915">
                  <c:v>8218.0</c:v>
                </c:pt>
                <c:pt idx="5916">
                  <c:v>8219.0</c:v>
                </c:pt>
                <c:pt idx="5917">
                  <c:v>8220.0</c:v>
                </c:pt>
                <c:pt idx="5918">
                  <c:v>8221.0</c:v>
                </c:pt>
                <c:pt idx="5919">
                  <c:v>8222.0</c:v>
                </c:pt>
                <c:pt idx="5920">
                  <c:v>8223.0</c:v>
                </c:pt>
                <c:pt idx="5921">
                  <c:v>8224.0</c:v>
                </c:pt>
                <c:pt idx="5922">
                  <c:v>8225.0</c:v>
                </c:pt>
                <c:pt idx="5923">
                  <c:v>8226.0</c:v>
                </c:pt>
                <c:pt idx="5924">
                  <c:v>8227.0</c:v>
                </c:pt>
                <c:pt idx="5925">
                  <c:v>8228.0</c:v>
                </c:pt>
                <c:pt idx="5926">
                  <c:v>8229.0</c:v>
                </c:pt>
                <c:pt idx="5927">
                  <c:v>8230.0</c:v>
                </c:pt>
                <c:pt idx="5928">
                  <c:v>8231.0</c:v>
                </c:pt>
                <c:pt idx="5929">
                  <c:v>8232.0</c:v>
                </c:pt>
                <c:pt idx="5930">
                  <c:v>8233.0</c:v>
                </c:pt>
                <c:pt idx="5931">
                  <c:v>8234.0</c:v>
                </c:pt>
                <c:pt idx="5932">
                  <c:v>8235.0</c:v>
                </c:pt>
                <c:pt idx="5933">
                  <c:v>8236.0</c:v>
                </c:pt>
                <c:pt idx="5934">
                  <c:v>8237.0</c:v>
                </c:pt>
                <c:pt idx="5935">
                  <c:v>8238.0</c:v>
                </c:pt>
                <c:pt idx="5936">
                  <c:v>8239.0</c:v>
                </c:pt>
                <c:pt idx="5937">
                  <c:v>8240.0</c:v>
                </c:pt>
                <c:pt idx="5938">
                  <c:v>8241.0</c:v>
                </c:pt>
                <c:pt idx="5939">
                  <c:v>8242.0</c:v>
                </c:pt>
                <c:pt idx="5940">
                  <c:v>8243.0</c:v>
                </c:pt>
                <c:pt idx="5941">
                  <c:v>8244.0</c:v>
                </c:pt>
                <c:pt idx="5942">
                  <c:v>8245.0</c:v>
                </c:pt>
                <c:pt idx="5943">
                  <c:v>8246.0</c:v>
                </c:pt>
                <c:pt idx="5944">
                  <c:v>8247.0</c:v>
                </c:pt>
                <c:pt idx="5945">
                  <c:v>8248.0</c:v>
                </c:pt>
                <c:pt idx="5946">
                  <c:v>8249.0</c:v>
                </c:pt>
                <c:pt idx="5947">
                  <c:v>8250.0</c:v>
                </c:pt>
                <c:pt idx="5948">
                  <c:v>8251.0</c:v>
                </c:pt>
                <c:pt idx="5949">
                  <c:v>8252.0</c:v>
                </c:pt>
                <c:pt idx="5950">
                  <c:v>8253.0</c:v>
                </c:pt>
                <c:pt idx="5951">
                  <c:v>8254.0</c:v>
                </c:pt>
                <c:pt idx="5952">
                  <c:v>8255.0</c:v>
                </c:pt>
                <c:pt idx="5953">
                  <c:v>8256.0</c:v>
                </c:pt>
                <c:pt idx="5954">
                  <c:v>8257.0</c:v>
                </c:pt>
                <c:pt idx="5955">
                  <c:v>8258.0</c:v>
                </c:pt>
                <c:pt idx="5956">
                  <c:v>8259.0</c:v>
                </c:pt>
                <c:pt idx="5957">
                  <c:v>8260.0</c:v>
                </c:pt>
                <c:pt idx="5958">
                  <c:v>8261.0</c:v>
                </c:pt>
                <c:pt idx="5959">
                  <c:v>8262.0</c:v>
                </c:pt>
                <c:pt idx="5960">
                  <c:v>8263.0</c:v>
                </c:pt>
                <c:pt idx="5961">
                  <c:v>8264.0</c:v>
                </c:pt>
                <c:pt idx="5962">
                  <c:v>8265.0</c:v>
                </c:pt>
                <c:pt idx="5963">
                  <c:v>8266.0</c:v>
                </c:pt>
                <c:pt idx="5964">
                  <c:v>8267.0</c:v>
                </c:pt>
                <c:pt idx="5965">
                  <c:v>8268.0</c:v>
                </c:pt>
                <c:pt idx="5966">
                  <c:v>8269.0</c:v>
                </c:pt>
                <c:pt idx="5967">
                  <c:v>8270.0</c:v>
                </c:pt>
                <c:pt idx="5968">
                  <c:v>8271.0</c:v>
                </c:pt>
                <c:pt idx="5969">
                  <c:v>8272.0</c:v>
                </c:pt>
                <c:pt idx="5970">
                  <c:v>8273.0</c:v>
                </c:pt>
                <c:pt idx="5971">
                  <c:v>8274.0</c:v>
                </c:pt>
                <c:pt idx="5972">
                  <c:v>8275.0</c:v>
                </c:pt>
                <c:pt idx="5973">
                  <c:v>8276.0</c:v>
                </c:pt>
                <c:pt idx="5974">
                  <c:v>8277.0</c:v>
                </c:pt>
                <c:pt idx="5975">
                  <c:v>8278.0</c:v>
                </c:pt>
                <c:pt idx="5976">
                  <c:v>8279.0</c:v>
                </c:pt>
                <c:pt idx="5977">
                  <c:v>8280.0</c:v>
                </c:pt>
                <c:pt idx="5978">
                  <c:v>8281.0</c:v>
                </c:pt>
                <c:pt idx="5979">
                  <c:v>8282.0</c:v>
                </c:pt>
                <c:pt idx="5980">
                  <c:v>8283.0</c:v>
                </c:pt>
                <c:pt idx="5981">
                  <c:v>8284.0</c:v>
                </c:pt>
                <c:pt idx="5982">
                  <c:v>8285.0</c:v>
                </c:pt>
                <c:pt idx="5983">
                  <c:v>8286.0</c:v>
                </c:pt>
                <c:pt idx="5984">
                  <c:v>8287.0</c:v>
                </c:pt>
                <c:pt idx="5985">
                  <c:v>8288.0</c:v>
                </c:pt>
                <c:pt idx="5986">
                  <c:v>8289.0</c:v>
                </c:pt>
                <c:pt idx="5987">
                  <c:v>8290.0</c:v>
                </c:pt>
                <c:pt idx="5988">
                  <c:v>8291.0</c:v>
                </c:pt>
                <c:pt idx="5989">
                  <c:v>8292.0</c:v>
                </c:pt>
                <c:pt idx="5990">
                  <c:v>8293.0</c:v>
                </c:pt>
                <c:pt idx="5991">
                  <c:v>8294.0</c:v>
                </c:pt>
                <c:pt idx="5992">
                  <c:v>8295.0</c:v>
                </c:pt>
                <c:pt idx="5993">
                  <c:v>8296.0</c:v>
                </c:pt>
                <c:pt idx="5994">
                  <c:v>8297.0</c:v>
                </c:pt>
                <c:pt idx="5995">
                  <c:v>8298.0</c:v>
                </c:pt>
                <c:pt idx="5996">
                  <c:v>8299.0</c:v>
                </c:pt>
                <c:pt idx="5997">
                  <c:v>8300.0</c:v>
                </c:pt>
                <c:pt idx="5998">
                  <c:v>8301.0</c:v>
                </c:pt>
                <c:pt idx="5999">
                  <c:v>8302.0</c:v>
                </c:pt>
                <c:pt idx="6000">
                  <c:v>8303.0</c:v>
                </c:pt>
                <c:pt idx="6001">
                  <c:v>8304.0</c:v>
                </c:pt>
                <c:pt idx="6002">
                  <c:v>8305.0</c:v>
                </c:pt>
                <c:pt idx="6003">
                  <c:v>8306.0</c:v>
                </c:pt>
                <c:pt idx="6004">
                  <c:v>8307.0</c:v>
                </c:pt>
                <c:pt idx="6005">
                  <c:v>8308.0</c:v>
                </c:pt>
                <c:pt idx="6006">
                  <c:v>8309.0</c:v>
                </c:pt>
                <c:pt idx="6007">
                  <c:v>8310.0</c:v>
                </c:pt>
                <c:pt idx="6008">
                  <c:v>8311.0</c:v>
                </c:pt>
                <c:pt idx="6009">
                  <c:v>8312.0</c:v>
                </c:pt>
                <c:pt idx="6010">
                  <c:v>8313.0</c:v>
                </c:pt>
                <c:pt idx="6011">
                  <c:v>8314.0</c:v>
                </c:pt>
                <c:pt idx="6012">
                  <c:v>8315.0</c:v>
                </c:pt>
                <c:pt idx="6013">
                  <c:v>8316.0</c:v>
                </c:pt>
                <c:pt idx="6014">
                  <c:v>8317.0</c:v>
                </c:pt>
                <c:pt idx="6015">
                  <c:v>8318.0</c:v>
                </c:pt>
                <c:pt idx="6016">
                  <c:v>8319.0</c:v>
                </c:pt>
                <c:pt idx="6017">
                  <c:v>8320.0</c:v>
                </c:pt>
                <c:pt idx="6018">
                  <c:v>8321.0</c:v>
                </c:pt>
                <c:pt idx="6019">
                  <c:v>8322.0</c:v>
                </c:pt>
                <c:pt idx="6020">
                  <c:v>8323.0</c:v>
                </c:pt>
                <c:pt idx="6021">
                  <c:v>8324.0</c:v>
                </c:pt>
                <c:pt idx="6022">
                  <c:v>8325.0</c:v>
                </c:pt>
                <c:pt idx="6023">
                  <c:v>8326.0</c:v>
                </c:pt>
                <c:pt idx="6024">
                  <c:v>8327.0</c:v>
                </c:pt>
                <c:pt idx="6025">
                  <c:v>8328.0</c:v>
                </c:pt>
                <c:pt idx="6026">
                  <c:v>8329.0</c:v>
                </c:pt>
                <c:pt idx="6027">
                  <c:v>8330.0</c:v>
                </c:pt>
                <c:pt idx="6028">
                  <c:v>8331.0</c:v>
                </c:pt>
                <c:pt idx="6029">
                  <c:v>8332.0</c:v>
                </c:pt>
                <c:pt idx="6030">
                  <c:v>8333.0</c:v>
                </c:pt>
                <c:pt idx="6031">
                  <c:v>8334.0</c:v>
                </c:pt>
                <c:pt idx="6032">
                  <c:v>8335.0</c:v>
                </c:pt>
                <c:pt idx="6033">
                  <c:v>8336.0</c:v>
                </c:pt>
                <c:pt idx="6034">
                  <c:v>8337.0</c:v>
                </c:pt>
                <c:pt idx="6035">
                  <c:v>8338.0</c:v>
                </c:pt>
                <c:pt idx="6036">
                  <c:v>8339.0</c:v>
                </c:pt>
                <c:pt idx="6037">
                  <c:v>8340.0</c:v>
                </c:pt>
                <c:pt idx="6038">
                  <c:v>8341.0</c:v>
                </c:pt>
                <c:pt idx="6039">
                  <c:v>8342.0</c:v>
                </c:pt>
                <c:pt idx="6040">
                  <c:v>8343.0</c:v>
                </c:pt>
                <c:pt idx="6041">
                  <c:v>8344.0</c:v>
                </c:pt>
                <c:pt idx="6042">
                  <c:v>8345.0</c:v>
                </c:pt>
                <c:pt idx="6043">
                  <c:v>8346.0</c:v>
                </c:pt>
                <c:pt idx="6044">
                  <c:v>8347.0</c:v>
                </c:pt>
                <c:pt idx="6045">
                  <c:v>8348.0</c:v>
                </c:pt>
                <c:pt idx="6046">
                  <c:v>8349.0</c:v>
                </c:pt>
                <c:pt idx="6047">
                  <c:v>8350.0</c:v>
                </c:pt>
                <c:pt idx="6048">
                  <c:v>8351.0</c:v>
                </c:pt>
                <c:pt idx="6049">
                  <c:v>8352.0</c:v>
                </c:pt>
                <c:pt idx="6050">
                  <c:v>8353.0</c:v>
                </c:pt>
                <c:pt idx="6051">
                  <c:v>8354.0</c:v>
                </c:pt>
                <c:pt idx="6052">
                  <c:v>8355.0</c:v>
                </c:pt>
                <c:pt idx="6053">
                  <c:v>8356.0</c:v>
                </c:pt>
                <c:pt idx="6054">
                  <c:v>8357.0</c:v>
                </c:pt>
                <c:pt idx="6055">
                  <c:v>8358.0</c:v>
                </c:pt>
                <c:pt idx="6056">
                  <c:v>8359.0</c:v>
                </c:pt>
                <c:pt idx="6057">
                  <c:v>8360.0</c:v>
                </c:pt>
                <c:pt idx="6058">
                  <c:v>8361.0</c:v>
                </c:pt>
                <c:pt idx="6059">
                  <c:v>8362.0</c:v>
                </c:pt>
                <c:pt idx="6060">
                  <c:v>8363.0</c:v>
                </c:pt>
                <c:pt idx="6061">
                  <c:v>8364.0</c:v>
                </c:pt>
                <c:pt idx="6062">
                  <c:v>8365.0</c:v>
                </c:pt>
                <c:pt idx="6063">
                  <c:v>8366.0</c:v>
                </c:pt>
                <c:pt idx="6064">
                  <c:v>8367.0</c:v>
                </c:pt>
                <c:pt idx="6065">
                  <c:v>8368.0</c:v>
                </c:pt>
                <c:pt idx="6066">
                  <c:v>8369.0</c:v>
                </c:pt>
                <c:pt idx="6067">
                  <c:v>8370.0</c:v>
                </c:pt>
                <c:pt idx="6068">
                  <c:v>8371.0</c:v>
                </c:pt>
                <c:pt idx="6069">
                  <c:v>8372.0</c:v>
                </c:pt>
                <c:pt idx="6070">
                  <c:v>8373.0</c:v>
                </c:pt>
                <c:pt idx="6071">
                  <c:v>8374.0</c:v>
                </c:pt>
                <c:pt idx="6072">
                  <c:v>8375.0</c:v>
                </c:pt>
                <c:pt idx="6073">
                  <c:v>8376.0</c:v>
                </c:pt>
                <c:pt idx="6074">
                  <c:v>8377.0</c:v>
                </c:pt>
                <c:pt idx="6075">
                  <c:v>8378.0</c:v>
                </c:pt>
                <c:pt idx="6076">
                  <c:v>8379.0</c:v>
                </c:pt>
                <c:pt idx="6077">
                  <c:v>8380.0</c:v>
                </c:pt>
                <c:pt idx="6078">
                  <c:v>8381.0</c:v>
                </c:pt>
                <c:pt idx="6079">
                  <c:v>8382.0</c:v>
                </c:pt>
                <c:pt idx="6080">
                  <c:v>8383.0</c:v>
                </c:pt>
                <c:pt idx="6081">
                  <c:v>8384.0</c:v>
                </c:pt>
                <c:pt idx="6082">
                  <c:v>8385.0</c:v>
                </c:pt>
                <c:pt idx="6083">
                  <c:v>8386.0</c:v>
                </c:pt>
                <c:pt idx="6084">
                  <c:v>8387.0</c:v>
                </c:pt>
                <c:pt idx="6085">
                  <c:v>8388.0</c:v>
                </c:pt>
                <c:pt idx="6086">
                  <c:v>8389.0</c:v>
                </c:pt>
                <c:pt idx="6087">
                  <c:v>8390.0</c:v>
                </c:pt>
                <c:pt idx="6088">
                  <c:v>8391.0</c:v>
                </c:pt>
                <c:pt idx="6089">
                  <c:v>8392.0</c:v>
                </c:pt>
                <c:pt idx="6090">
                  <c:v>8393.0</c:v>
                </c:pt>
                <c:pt idx="6091">
                  <c:v>8394.0</c:v>
                </c:pt>
                <c:pt idx="6092">
                  <c:v>8395.0</c:v>
                </c:pt>
                <c:pt idx="6093">
                  <c:v>8396.0</c:v>
                </c:pt>
                <c:pt idx="6094">
                  <c:v>8397.0</c:v>
                </c:pt>
                <c:pt idx="6095">
                  <c:v>8398.0</c:v>
                </c:pt>
                <c:pt idx="6096">
                  <c:v>8399.0</c:v>
                </c:pt>
                <c:pt idx="6097">
                  <c:v>8400.0</c:v>
                </c:pt>
                <c:pt idx="6098">
                  <c:v>8401.0</c:v>
                </c:pt>
                <c:pt idx="6099">
                  <c:v>8402.0</c:v>
                </c:pt>
                <c:pt idx="6100">
                  <c:v>8403.0</c:v>
                </c:pt>
                <c:pt idx="6101">
                  <c:v>8404.0</c:v>
                </c:pt>
                <c:pt idx="6102">
                  <c:v>8405.0</c:v>
                </c:pt>
                <c:pt idx="6103">
                  <c:v>8406.0</c:v>
                </c:pt>
                <c:pt idx="6104">
                  <c:v>8407.0</c:v>
                </c:pt>
                <c:pt idx="6105">
                  <c:v>8408.0</c:v>
                </c:pt>
                <c:pt idx="6106">
                  <c:v>8409.0</c:v>
                </c:pt>
                <c:pt idx="6107">
                  <c:v>8410.0</c:v>
                </c:pt>
                <c:pt idx="6108">
                  <c:v>8411.0</c:v>
                </c:pt>
                <c:pt idx="6109">
                  <c:v>8412.0</c:v>
                </c:pt>
                <c:pt idx="6110">
                  <c:v>8413.0</c:v>
                </c:pt>
                <c:pt idx="6111">
                  <c:v>8414.0</c:v>
                </c:pt>
                <c:pt idx="6112">
                  <c:v>8416.0</c:v>
                </c:pt>
                <c:pt idx="6113">
                  <c:v>8417.0</c:v>
                </c:pt>
                <c:pt idx="6114">
                  <c:v>8418.0</c:v>
                </c:pt>
                <c:pt idx="6115">
                  <c:v>8419.0</c:v>
                </c:pt>
                <c:pt idx="6116">
                  <c:v>8420.0</c:v>
                </c:pt>
                <c:pt idx="6117">
                  <c:v>8421.0</c:v>
                </c:pt>
                <c:pt idx="6118">
                  <c:v>8422.0</c:v>
                </c:pt>
                <c:pt idx="6119">
                  <c:v>8423.0</c:v>
                </c:pt>
                <c:pt idx="6120">
                  <c:v>8424.0</c:v>
                </c:pt>
                <c:pt idx="6121">
                  <c:v>8425.0</c:v>
                </c:pt>
                <c:pt idx="6122">
                  <c:v>8426.0</c:v>
                </c:pt>
                <c:pt idx="6123">
                  <c:v>8427.0</c:v>
                </c:pt>
                <c:pt idx="6124">
                  <c:v>8428.0</c:v>
                </c:pt>
                <c:pt idx="6125">
                  <c:v>8429.0</c:v>
                </c:pt>
                <c:pt idx="6126">
                  <c:v>8430.0</c:v>
                </c:pt>
                <c:pt idx="6127">
                  <c:v>8431.0</c:v>
                </c:pt>
                <c:pt idx="6128">
                  <c:v>8432.0</c:v>
                </c:pt>
                <c:pt idx="6129">
                  <c:v>8433.0</c:v>
                </c:pt>
                <c:pt idx="6130">
                  <c:v>8434.0</c:v>
                </c:pt>
                <c:pt idx="6131">
                  <c:v>8435.0</c:v>
                </c:pt>
                <c:pt idx="6132">
                  <c:v>8436.0</c:v>
                </c:pt>
                <c:pt idx="6133">
                  <c:v>8437.0</c:v>
                </c:pt>
                <c:pt idx="6134">
                  <c:v>8438.0</c:v>
                </c:pt>
                <c:pt idx="6135">
                  <c:v>8439.0</c:v>
                </c:pt>
                <c:pt idx="6136">
                  <c:v>8440.0</c:v>
                </c:pt>
                <c:pt idx="6137">
                  <c:v>8441.0</c:v>
                </c:pt>
                <c:pt idx="6138">
                  <c:v>8442.0</c:v>
                </c:pt>
                <c:pt idx="6139">
                  <c:v>8443.0</c:v>
                </c:pt>
                <c:pt idx="6140">
                  <c:v>8444.0</c:v>
                </c:pt>
                <c:pt idx="6141">
                  <c:v>8445.0</c:v>
                </c:pt>
                <c:pt idx="6142">
                  <c:v>8446.0</c:v>
                </c:pt>
                <c:pt idx="6143">
                  <c:v>8447.0</c:v>
                </c:pt>
                <c:pt idx="6144">
                  <c:v>8448.0</c:v>
                </c:pt>
                <c:pt idx="6145">
                  <c:v>8449.0</c:v>
                </c:pt>
                <c:pt idx="6146">
                  <c:v>8450.0</c:v>
                </c:pt>
                <c:pt idx="6147">
                  <c:v>8451.0</c:v>
                </c:pt>
                <c:pt idx="6148">
                  <c:v>8452.0</c:v>
                </c:pt>
                <c:pt idx="6149">
                  <c:v>8453.0</c:v>
                </c:pt>
                <c:pt idx="6150">
                  <c:v>8454.0</c:v>
                </c:pt>
                <c:pt idx="6151">
                  <c:v>8455.0</c:v>
                </c:pt>
                <c:pt idx="6152">
                  <c:v>8456.0</c:v>
                </c:pt>
                <c:pt idx="6153">
                  <c:v>8457.0</c:v>
                </c:pt>
                <c:pt idx="6154">
                  <c:v>8458.0</c:v>
                </c:pt>
                <c:pt idx="6155">
                  <c:v>8459.0</c:v>
                </c:pt>
                <c:pt idx="6156">
                  <c:v>8460.0</c:v>
                </c:pt>
                <c:pt idx="6157">
                  <c:v>8461.0</c:v>
                </c:pt>
                <c:pt idx="6158">
                  <c:v>8462.0</c:v>
                </c:pt>
                <c:pt idx="6159">
                  <c:v>8463.0</c:v>
                </c:pt>
                <c:pt idx="6160">
                  <c:v>8464.0</c:v>
                </c:pt>
                <c:pt idx="6161">
                  <c:v>8465.0</c:v>
                </c:pt>
                <c:pt idx="6162">
                  <c:v>8466.0</c:v>
                </c:pt>
                <c:pt idx="6163">
                  <c:v>8467.0</c:v>
                </c:pt>
                <c:pt idx="6164">
                  <c:v>8468.0</c:v>
                </c:pt>
                <c:pt idx="6165">
                  <c:v>8469.0</c:v>
                </c:pt>
                <c:pt idx="6166">
                  <c:v>8470.0</c:v>
                </c:pt>
                <c:pt idx="6167">
                  <c:v>8471.0</c:v>
                </c:pt>
                <c:pt idx="6168">
                  <c:v>8472.0</c:v>
                </c:pt>
                <c:pt idx="6169">
                  <c:v>8473.0</c:v>
                </c:pt>
                <c:pt idx="6170">
                  <c:v>8475.0</c:v>
                </c:pt>
                <c:pt idx="6171">
                  <c:v>8476.0</c:v>
                </c:pt>
                <c:pt idx="6172">
                  <c:v>8477.0</c:v>
                </c:pt>
                <c:pt idx="6173">
                  <c:v>8478.0</c:v>
                </c:pt>
                <c:pt idx="6174">
                  <c:v>8479.0</c:v>
                </c:pt>
                <c:pt idx="6175">
                  <c:v>8480.0</c:v>
                </c:pt>
                <c:pt idx="6176">
                  <c:v>8481.0</c:v>
                </c:pt>
                <c:pt idx="6177">
                  <c:v>8482.0</c:v>
                </c:pt>
                <c:pt idx="6178">
                  <c:v>8483.0</c:v>
                </c:pt>
                <c:pt idx="6179">
                  <c:v>8484.0</c:v>
                </c:pt>
                <c:pt idx="6180">
                  <c:v>8485.0</c:v>
                </c:pt>
                <c:pt idx="6181">
                  <c:v>8486.0</c:v>
                </c:pt>
                <c:pt idx="6182">
                  <c:v>8487.0</c:v>
                </c:pt>
                <c:pt idx="6183">
                  <c:v>8488.0</c:v>
                </c:pt>
                <c:pt idx="6184">
                  <c:v>8489.0</c:v>
                </c:pt>
                <c:pt idx="6185">
                  <c:v>8490.0</c:v>
                </c:pt>
                <c:pt idx="6186">
                  <c:v>8491.0</c:v>
                </c:pt>
                <c:pt idx="6187">
                  <c:v>8492.0</c:v>
                </c:pt>
                <c:pt idx="6188">
                  <c:v>8493.0</c:v>
                </c:pt>
                <c:pt idx="6189">
                  <c:v>8494.0</c:v>
                </c:pt>
                <c:pt idx="6190">
                  <c:v>8495.0</c:v>
                </c:pt>
                <c:pt idx="6191">
                  <c:v>8496.0</c:v>
                </c:pt>
                <c:pt idx="6192">
                  <c:v>8497.0</c:v>
                </c:pt>
                <c:pt idx="6193">
                  <c:v>8498.0</c:v>
                </c:pt>
                <c:pt idx="6194">
                  <c:v>8499.0</c:v>
                </c:pt>
                <c:pt idx="6195">
                  <c:v>8500.0</c:v>
                </c:pt>
                <c:pt idx="6196">
                  <c:v>8501.0</c:v>
                </c:pt>
                <c:pt idx="6197">
                  <c:v>8502.0</c:v>
                </c:pt>
                <c:pt idx="6198">
                  <c:v>8503.0</c:v>
                </c:pt>
                <c:pt idx="6199">
                  <c:v>8504.0</c:v>
                </c:pt>
                <c:pt idx="6200">
                  <c:v>8505.0</c:v>
                </c:pt>
                <c:pt idx="6201">
                  <c:v>8507.0</c:v>
                </c:pt>
                <c:pt idx="6202">
                  <c:v>8508.0</c:v>
                </c:pt>
                <c:pt idx="6203">
                  <c:v>8509.0</c:v>
                </c:pt>
                <c:pt idx="6204">
                  <c:v>8510.0</c:v>
                </c:pt>
                <c:pt idx="6205">
                  <c:v>8511.0</c:v>
                </c:pt>
                <c:pt idx="6206">
                  <c:v>8512.0</c:v>
                </c:pt>
                <c:pt idx="6207">
                  <c:v>8513.0</c:v>
                </c:pt>
                <c:pt idx="6208">
                  <c:v>8514.0</c:v>
                </c:pt>
                <c:pt idx="6209">
                  <c:v>8515.0</c:v>
                </c:pt>
                <c:pt idx="6210">
                  <c:v>8516.0</c:v>
                </c:pt>
                <c:pt idx="6211">
                  <c:v>8517.0</c:v>
                </c:pt>
                <c:pt idx="6212">
                  <c:v>8518.0</c:v>
                </c:pt>
                <c:pt idx="6213">
                  <c:v>8519.0</c:v>
                </c:pt>
                <c:pt idx="6214">
                  <c:v>8520.0</c:v>
                </c:pt>
                <c:pt idx="6215">
                  <c:v>8521.0</c:v>
                </c:pt>
                <c:pt idx="6216">
                  <c:v>8522.0</c:v>
                </c:pt>
                <c:pt idx="6217">
                  <c:v>8523.0</c:v>
                </c:pt>
                <c:pt idx="6218">
                  <c:v>8524.0</c:v>
                </c:pt>
                <c:pt idx="6219">
                  <c:v>8525.0</c:v>
                </c:pt>
                <c:pt idx="6220">
                  <c:v>8526.0</c:v>
                </c:pt>
                <c:pt idx="6221">
                  <c:v>8527.0</c:v>
                </c:pt>
                <c:pt idx="6222">
                  <c:v>8528.0</c:v>
                </c:pt>
                <c:pt idx="6223">
                  <c:v>8529.0</c:v>
                </c:pt>
                <c:pt idx="6224">
                  <c:v>8530.0</c:v>
                </c:pt>
                <c:pt idx="6225">
                  <c:v>8531.0</c:v>
                </c:pt>
                <c:pt idx="6226">
                  <c:v>8532.0</c:v>
                </c:pt>
                <c:pt idx="6227">
                  <c:v>8534.0</c:v>
                </c:pt>
                <c:pt idx="6228">
                  <c:v>8535.0</c:v>
                </c:pt>
                <c:pt idx="6229">
                  <c:v>8536.0</c:v>
                </c:pt>
                <c:pt idx="6230">
                  <c:v>8537.0</c:v>
                </c:pt>
                <c:pt idx="6231">
                  <c:v>8539.0</c:v>
                </c:pt>
                <c:pt idx="6232">
                  <c:v>8540.0</c:v>
                </c:pt>
                <c:pt idx="6233">
                  <c:v>8541.0</c:v>
                </c:pt>
                <c:pt idx="6234">
                  <c:v>8542.0</c:v>
                </c:pt>
                <c:pt idx="6235">
                  <c:v>8543.0</c:v>
                </c:pt>
                <c:pt idx="6236">
                  <c:v>8544.0</c:v>
                </c:pt>
                <c:pt idx="6237">
                  <c:v>8545.0</c:v>
                </c:pt>
                <c:pt idx="6238">
                  <c:v>8546.0</c:v>
                </c:pt>
                <c:pt idx="6239">
                  <c:v>8547.0</c:v>
                </c:pt>
                <c:pt idx="6240">
                  <c:v>8548.0</c:v>
                </c:pt>
                <c:pt idx="6241">
                  <c:v>8549.0</c:v>
                </c:pt>
                <c:pt idx="6242">
                  <c:v>8550.0</c:v>
                </c:pt>
                <c:pt idx="6243">
                  <c:v>8551.0</c:v>
                </c:pt>
                <c:pt idx="6244">
                  <c:v>8552.0</c:v>
                </c:pt>
                <c:pt idx="6245">
                  <c:v>8553.0</c:v>
                </c:pt>
                <c:pt idx="6246">
                  <c:v>8554.0</c:v>
                </c:pt>
                <c:pt idx="6247">
                  <c:v>8556.0</c:v>
                </c:pt>
                <c:pt idx="6248">
                  <c:v>8557.0</c:v>
                </c:pt>
                <c:pt idx="6249">
                  <c:v>8558.0</c:v>
                </c:pt>
                <c:pt idx="6250">
                  <c:v>8559.0</c:v>
                </c:pt>
                <c:pt idx="6251">
                  <c:v>8560.0</c:v>
                </c:pt>
                <c:pt idx="6252">
                  <c:v>8561.0</c:v>
                </c:pt>
                <c:pt idx="6253">
                  <c:v>8562.0</c:v>
                </c:pt>
                <c:pt idx="6254">
                  <c:v>8563.0</c:v>
                </c:pt>
                <c:pt idx="6255">
                  <c:v>8564.0</c:v>
                </c:pt>
                <c:pt idx="6256">
                  <c:v>8565.0</c:v>
                </c:pt>
                <c:pt idx="6257">
                  <c:v>8567.0</c:v>
                </c:pt>
                <c:pt idx="6258">
                  <c:v>8568.0</c:v>
                </c:pt>
                <c:pt idx="6259">
                  <c:v>8569.0</c:v>
                </c:pt>
                <c:pt idx="6260">
                  <c:v>8570.0</c:v>
                </c:pt>
                <c:pt idx="6261">
                  <c:v>8571.0</c:v>
                </c:pt>
                <c:pt idx="6262">
                  <c:v>8572.0</c:v>
                </c:pt>
                <c:pt idx="6263">
                  <c:v>8573.0</c:v>
                </c:pt>
                <c:pt idx="6264">
                  <c:v>8574.0</c:v>
                </c:pt>
                <c:pt idx="6265">
                  <c:v>8575.0</c:v>
                </c:pt>
                <c:pt idx="6266">
                  <c:v>8576.0</c:v>
                </c:pt>
                <c:pt idx="6267">
                  <c:v>8577.0</c:v>
                </c:pt>
                <c:pt idx="6268">
                  <c:v>8578.0</c:v>
                </c:pt>
                <c:pt idx="6269">
                  <c:v>8579.0</c:v>
                </c:pt>
                <c:pt idx="6270">
                  <c:v>8580.0</c:v>
                </c:pt>
                <c:pt idx="6271">
                  <c:v>8581.0</c:v>
                </c:pt>
                <c:pt idx="6272">
                  <c:v>8582.0</c:v>
                </c:pt>
                <c:pt idx="6273">
                  <c:v>8583.0</c:v>
                </c:pt>
                <c:pt idx="6274">
                  <c:v>8584.0</c:v>
                </c:pt>
                <c:pt idx="6275">
                  <c:v>8585.0</c:v>
                </c:pt>
                <c:pt idx="6276">
                  <c:v>8586.0</c:v>
                </c:pt>
                <c:pt idx="6277">
                  <c:v>8588.0</c:v>
                </c:pt>
                <c:pt idx="6278">
                  <c:v>8589.0</c:v>
                </c:pt>
                <c:pt idx="6279">
                  <c:v>8590.0</c:v>
                </c:pt>
                <c:pt idx="6280">
                  <c:v>8591.0</c:v>
                </c:pt>
                <c:pt idx="6281">
                  <c:v>8592.0</c:v>
                </c:pt>
                <c:pt idx="6282">
                  <c:v>8594.0</c:v>
                </c:pt>
                <c:pt idx="6283">
                  <c:v>8595.0</c:v>
                </c:pt>
                <c:pt idx="6284">
                  <c:v>8596.0</c:v>
                </c:pt>
                <c:pt idx="6285">
                  <c:v>8597.0</c:v>
                </c:pt>
                <c:pt idx="6286">
                  <c:v>8598.0</c:v>
                </c:pt>
                <c:pt idx="6287">
                  <c:v>8599.0</c:v>
                </c:pt>
                <c:pt idx="6288">
                  <c:v>8600.0</c:v>
                </c:pt>
                <c:pt idx="6289">
                  <c:v>8601.0</c:v>
                </c:pt>
                <c:pt idx="6290">
                  <c:v>8602.0</c:v>
                </c:pt>
                <c:pt idx="6291">
                  <c:v>8603.0</c:v>
                </c:pt>
                <c:pt idx="6292">
                  <c:v>8604.0</c:v>
                </c:pt>
                <c:pt idx="6293">
                  <c:v>8606.0</c:v>
                </c:pt>
                <c:pt idx="6294">
                  <c:v>8607.0</c:v>
                </c:pt>
                <c:pt idx="6295">
                  <c:v>8608.0</c:v>
                </c:pt>
                <c:pt idx="6296">
                  <c:v>8609.0</c:v>
                </c:pt>
                <c:pt idx="6297">
                  <c:v>8611.0</c:v>
                </c:pt>
                <c:pt idx="6298">
                  <c:v>8612.0</c:v>
                </c:pt>
                <c:pt idx="6299">
                  <c:v>8614.0</c:v>
                </c:pt>
                <c:pt idx="6300">
                  <c:v>8615.0</c:v>
                </c:pt>
                <c:pt idx="6301">
                  <c:v>8616.0</c:v>
                </c:pt>
                <c:pt idx="6302">
                  <c:v>8617.0</c:v>
                </c:pt>
                <c:pt idx="6303">
                  <c:v>8618.0</c:v>
                </c:pt>
                <c:pt idx="6304">
                  <c:v>8619.0</c:v>
                </c:pt>
                <c:pt idx="6305">
                  <c:v>8620.0</c:v>
                </c:pt>
                <c:pt idx="6306">
                  <c:v>8621.0</c:v>
                </c:pt>
                <c:pt idx="6307">
                  <c:v>8622.0</c:v>
                </c:pt>
                <c:pt idx="6308">
                  <c:v>8623.0</c:v>
                </c:pt>
                <c:pt idx="6309">
                  <c:v>8624.0</c:v>
                </c:pt>
                <c:pt idx="6310">
                  <c:v>8625.0</c:v>
                </c:pt>
                <c:pt idx="6311">
                  <c:v>8626.0</c:v>
                </c:pt>
                <c:pt idx="6312">
                  <c:v>8627.0</c:v>
                </c:pt>
                <c:pt idx="6313">
                  <c:v>8628.0</c:v>
                </c:pt>
                <c:pt idx="6314">
                  <c:v>8629.0</c:v>
                </c:pt>
                <c:pt idx="6315">
                  <c:v>8630.0</c:v>
                </c:pt>
                <c:pt idx="6316">
                  <c:v>8631.0</c:v>
                </c:pt>
                <c:pt idx="6317">
                  <c:v>8632.0</c:v>
                </c:pt>
                <c:pt idx="6318">
                  <c:v>8633.0</c:v>
                </c:pt>
                <c:pt idx="6319">
                  <c:v>8634.0</c:v>
                </c:pt>
                <c:pt idx="6320">
                  <c:v>8635.0</c:v>
                </c:pt>
                <c:pt idx="6321">
                  <c:v>8636.0</c:v>
                </c:pt>
                <c:pt idx="6322">
                  <c:v>8637.0</c:v>
                </c:pt>
                <c:pt idx="6323">
                  <c:v>8638.0</c:v>
                </c:pt>
                <c:pt idx="6324">
                  <c:v>8639.0</c:v>
                </c:pt>
                <c:pt idx="6325">
                  <c:v>8640.0</c:v>
                </c:pt>
                <c:pt idx="6326">
                  <c:v>8642.0</c:v>
                </c:pt>
                <c:pt idx="6327">
                  <c:v>8643.0</c:v>
                </c:pt>
                <c:pt idx="6328">
                  <c:v>8644.0</c:v>
                </c:pt>
                <c:pt idx="6329">
                  <c:v>8645.0</c:v>
                </c:pt>
                <c:pt idx="6330">
                  <c:v>8646.0</c:v>
                </c:pt>
                <c:pt idx="6331">
                  <c:v>8647.0</c:v>
                </c:pt>
                <c:pt idx="6332">
                  <c:v>8648.0</c:v>
                </c:pt>
                <c:pt idx="6333">
                  <c:v>8650.0</c:v>
                </c:pt>
                <c:pt idx="6334">
                  <c:v>8651.0</c:v>
                </c:pt>
                <c:pt idx="6335">
                  <c:v>8652.0</c:v>
                </c:pt>
                <c:pt idx="6336">
                  <c:v>8654.0</c:v>
                </c:pt>
                <c:pt idx="6337">
                  <c:v>8655.0</c:v>
                </c:pt>
                <c:pt idx="6338">
                  <c:v>8657.0</c:v>
                </c:pt>
                <c:pt idx="6339">
                  <c:v>8658.0</c:v>
                </c:pt>
                <c:pt idx="6340">
                  <c:v>8659.0</c:v>
                </c:pt>
                <c:pt idx="6341">
                  <c:v>8660.0</c:v>
                </c:pt>
                <c:pt idx="6342">
                  <c:v>8661.0</c:v>
                </c:pt>
                <c:pt idx="6343">
                  <c:v>8662.0</c:v>
                </c:pt>
                <c:pt idx="6344">
                  <c:v>8663.0</c:v>
                </c:pt>
                <c:pt idx="6345">
                  <c:v>8664.0</c:v>
                </c:pt>
                <c:pt idx="6346">
                  <c:v>8665.0</c:v>
                </c:pt>
                <c:pt idx="6347">
                  <c:v>8666.0</c:v>
                </c:pt>
                <c:pt idx="6348">
                  <c:v>8667.0</c:v>
                </c:pt>
                <c:pt idx="6349">
                  <c:v>8668.0</c:v>
                </c:pt>
                <c:pt idx="6350">
                  <c:v>8669.0</c:v>
                </c:pt>
                <c:pt idx="6351">
                  <c:v>8670.0</c:v>
                </c:pt>
                <c:pt idx="6352">
                  <c:v>8671.0</c:v>
                </c:pt>
                <c:pt idx="6353">
                  <c:v>8673.0</c:v>
                </c:pt>
                <c:pt idx="6354">
                  <c:v>8674.0</c:v>
                </c:pt>
                <c:pt idx="6355">
                  <c:v>8675.0</c:v>
                </c:pt>
                <c:pt idx="6356">
                  <c:v>8676.0</c:v>
                </c:pt>
                <c:pt idx="6357">
                  <c:v>8677.0</c:v>
                </c:pt>
                <c:pt idx="6358">
                  <c:v>8678.0</c:v>
                </c:pt>
                <c:pt idx="6359">
                  <c:v>8679.0</c:v>
                </c:pt>
                <c:pt idx="6360">
                  <c:v>8680.0</c:v>
                </c:pt>
                <c:pt idx="6361">
                  <c:v>8681.0</c:v>
                </c:pt>
                <c:pt idx="6362">
                  <c:v>8682.0</c:v>
                </c:pt>
                <c:pt idx="6363">
                  <c:v>8683.0</c:v>
                </c:pt>
                <c:pt idx="6364">
                  <c:v>8684.0</c:v>
                </c:pt>
                <c:pt idx="6365">
                  <c:v>8685.0</c:v>
                </c:pt>
                <c:pt idx="6366">
                  <c:v>8686.0</c:v>
                </c:pt>
                <c:pt idx="6367">
                  <c:v>8687.0</c:v>
                </c:pt>
                <c:pt idx="6368">
                  <c:v>8688.0</c:v>
                </c:pt>
                <c:pt idx="6369">
                  <c:v>8689.0</c:v>
                </c:pt>
                <c:pt idx="6370">
                  <c:v>8690.0</c:v>
                </c:pt>
                <c:pt idx="6371">
                  <c:v>8691.0</c:v>
                </c:pt>
                <c:pt idx="6372">
                  <c:v>8692.0</c:v>
                </c:pt>
                <c:pt idx="6373">
                  <c:v>8693.0</c:v>
                </c:pt>
                <c:pt idx="6374">
                  <c:v>8694.0</c:v>
                </c:pt>
                <c:pt idx="6375">
                  <c:v>8695.0</c:v>
                </c:pt>
                <c:pt idx="6376">
                  <c:v>8697.0</c:v>
                </c:pt>
                <c:pt idx="6377">
                  <c:v>8698.0</c:v>
                </c:pt>
                <c:pt idx="6378">
                  <c:v>8699.0</c:v>
                </c:pt>
                <c:pt idx="6379">
                  <c:v>8700.0</c:v>
                </c:pt>
                <c:pt idx="6380">
                  <c:v>8701.0</c:v>
                </c:pt>
                <c:pt idx="6381">
                  <c:v>8702.0</c:v>
                </c:pt>
                <c:pt idx="6382">
                  <c:v>8703.0</c:v>
                </c:pt>
                <c:pt idx="6383">
                  <c:v>8704.0</c:v>
                </c:pt>
                <c:pt idx="6384">
                  <c:v>8705.0</c:v>
                </c:pt>
                <c:pt idx="6385">
                  <c:v>8707.0</c:v>
                </c:pt>
                <c:pt idx="6386">
                  <c:v>8708.0</c:v>
                </c:pt>
                <c:pt idx="6387">
                  <c:v>8709.0</c:v>
                </c:pt>
                <c:pt idx="6388">
                  <c:v>8710.0</c:v>
                </c:pt>
                <c:pt idx="6389">
                  <c:v>8711.0</c:v>
                </c:pt>
                <c:pt idx="6390">
                  <c:v>8712.0</c:v>
                </c:pt>
                <c:pt idx="6391">
                  <c:v>8713.0</c:v>
                </c:pt>
                <c:pt idx="6392">
                  <c:v>8714.0</c:v>
                </c:pt>
                <c:pt idx="6393">
                  <c:v>8715.0</c:v>
                </c:pt>
                <c:pt idx="6394">
                  <c:v>8717.0</c:v>
                </c:pt>
                <c:pt idx="6395">
                  <c:v>8718.0</c:v>
                </c:pt>
                <c:pt idx="6396">
                  <c:v>8719.0</c:v>
                </c:pt>
                <c:pt idx="6397">
                  <c:v>8720.0</c:v>
                </c:pt>
                <c:pt idx="6398">
                  <c:v>8721.0</c:v>
                </c:pt>
                <c:pt idx="6399">
                  <c:v>8722.0</c:v>
                </c:pt>
                <c:pt idx="6400">
                  <c:v>8723.0</c:v>
                </c:pt>
                <c:pt idx="6401">
                  <c:v>8724.0</c:v>
                </c:pt>
                <c:pt idx="6402">
                  <c:v>8725.0</c:v>
                </c:pt>
                <c:pt idx="6403">
                  <c:v>8727.0</c:v>
                </c:pt>
                <c:pt idx="6404">
                  <c:v>8728.0</c:v>
                </c:pt>
                <c:pt idx="6405">
                  <c:v>8729.0</c:v>
                </c:pt>
                <c:pt idx="6406">
                  <c:v>8730.0</c:v>
                </c:pt>
                <c:pt idx="6407">
                  <c:v>8731.0</c:v>
                </c:pt>
                <c:pt idx="6408">
                  <c:v>8732.0</c:v>
                </c:pt>
                <c:pt idx="6409">
                  <c:v>8733.0</c:v>
                </c:pt>
                <c:pt idx="6410">
                  <c:v>8734.0</c:v>
                </c:pt>
                <c:pt idx="6411">
                  <c:v>8735.0</c:v>
                </c:pt>
                <c:pt idx="6412">
                  <c:v>8736.0</c:v>
                </c:pt>
                <c:pt idx="6413">
                  <c:v>8737.0</c:v>
                </c:pt>
                <c:pt idx="6414">
                  <c:v>8738.0</c:v>
                </c:pt>
                <c:pt idx="6415">
                  <c:v>8739.0</c:v>
                </c:pt>
                <c:pt idx="6416">
                  <c:v>8740.0</c:v>
                </c:pt>
                <c:pt idx="6417">
                  <c:v>8741.0</c:v>
                </c:pt>
                <c:pt idx="6418">
                  <c:v>8742.0</c:v>
                </c:pt>
                <c:pt idx="6419">
                  <c:v>8745.0</c:v>
                </c:pt>
                <c:pt idx="6420">
                  <c:v>8746.0</c:v>
                </c:pt>
                <c:pt idx="6421">
                  <c:v>8747.0</c:v>
                </c:pt>
                <c:pt idx="6422">
                  <c:v>8748.0</c:v>
                </c:pt>
                <c:pt idx="6423">
                  <c:v>8749.0</c:v>
                </c:pt>
                <c:pt idx="6424">
                  <c:v>8750.0</c:v>
                </c:pt>
                <c:pt idx="6425">
                  <c:v>8751.0</c:v>
                </c:pt>
                <c:pt idx="6426">
                  <c:v>8753.0</c:v>
                </c:pt>
                <c:pt idx="6427">
                  <c:v>8754.0</c:v>
                </c:pt>
                <c:pt idx="6428">
                  <c:v>8755.0</c:v>
                </c:pt>
                <c:pt idx="6429">
                  <c:v>8756.0</c:v>
                </c:pt>
                <c:pt idx="6430">
                  <c:v>8757.0</c:v>
                </c:pt>
                <c:pt idx="6431">
                  <c:v>8758.0</c:v>
                </c:pt>
                <c:pt idx="6432">
                  <c:v>8759.0</c:v>
                </c:pt>
                <c:pt idx="6433">
                  <c:v>8760.0</c:v>
                </c:pt>
                <c:pt idx="6434">
                  <c:v>8761.0</c:v>
                </c:pt>
                <c:pt idx="6435">
                  <c:v>8762.0</c:v>
                </c:pt>
                <c:pt idx="6436">
                  <c:v>8763.0</c:v>
                </c:pt>
                <c:pt idx="6437">
                  <c:v>8764.0</c:v>
                </c:pt>
                <c:pt idx="6438">
                  <c:v>8765.0</c:v>
                </c:pt>
                <c:pt idx="6439">
                  <c:v>8766.0</c:v>
                </c:pt>
                <c:pt idx="6440">
                  <c:v>8767.0</c:v>
                </c:pt>
                <c:pt idx="6441">
                  <c:v>8768.0</c:v>
                </c:pt>
                <c:pt idx="6442">
                  <c:v>8769.0</c:v>
                </c:pt>
                <c:pt idx="6443">
                  <c:v>8771.0</c:v>
                </c:pt>
                <c:pt idx="6444">
                  <c:v>8772.0</c:v>
                </c:pt>
                <c:pt idx="6445">
                  <c:v>8773.0</c:v>
                </c:pt>
                <c:pt idx="6446">
                  <c:v>8774.0</c:v>
                </c:pt>
                <c:pt idx="6447">
                  <c:v>8775.0</c:v>
                </c:pt>
                <c:pt idx="6448">
                  <c:v>8776.0</c:v>
                </c:pt>
                <c:pt idx="6449">
                  <c:v>8777.0</c:v>
                </c:pt>
                <c:pt idx="6450">
                  <c:v>8778.0</c:v>
                </c:pt>
                <c:pt idx="6451">
                  <c:v>8779.0</c:v>
                </c:pt>
                <c:pt idx="6452">
                  <c:v>8780.0</c:v>
                </c:pt>
                <c:pt idx="6453">
                  <c:v>8781.0</c:v>
                </c:pt>
                <c:pt idx="6454">
                  <c:v>8782.0</c:v>
                </c:pt>
                <c:pt idx="6455">
                  <c:v>8783.0</c:v>
                </c:pt>
                <c:pt idx="6456">
                  <c:v>8785.0</c:v>
                </c:pt>
                <c:pt idx="6457">
                  <c:v>8786.0</c:v>
                </c:pt>
                <c:pt idx="6458">
                  <c:v>8787.0</c:v>
                </c:pt>
                <c:pt idx="6459">
                  <c:v>8788.0</c:v>
                </c:pt>
                <c:pt idx="6460">
                  <c:v>8789.0</c:v>
                </c:pt>
                <c:pt idx="6461">
                  <c:v>8790.0</c:v>
                </c:pt>
                <c:pt idx="6462">
                  <c:v>8791.0</c:v>
                </c:pt>
                <c:pt idx="6463">
                  <c:v>8792.0</c:v>
                </c:pt>
                <c:pt idx="6464">
                  <c:v>8793.0</c:v>
                </c:pt>
                <c:pt idx="6465">
                  <c:v>8794.0</c:v>
                </c:pt>
                <c:pt idx="6466">
                  <c:v>8795.0</c:v>
                </c:pt>
                <c:pt idx="6467">
                  <c:v>8796.0</c:v>
                </c:pt>
                <c:pt idx="6468">
                  <c:v>8797.0</c:v>
                </c:pt>
                <c:pt idx="6469">
                  <c:v>8798.0</c:v>
                </c:pt>
                <c:pt idx="6470">
                  <c:v>8800.0</c:v>
                </c:pt>
                <c:pt idx="6471">
                  <c:v>8802.0</c:v>
                </c:pt>
                <c:pt idx="6472">
                  <c:v>8803.0</c:v>
                </c:pt>
                <c:pt idx="6473">
                  <c:v>8804.0</c:v>
                </c:pt>
                <c:pt idx="6474">
                  <c:v>8805.0</c:v>
                </c:pt>
                <c:pt idx="6475">
                  <c:v>8806.0</c:v>
                </c:pt>
                <c:pt idx="6476">
                  <c:v>8807.0</c:v>
                </c:pt>
                <c:pt idx="6477">
                  <c:v>8808.0</c:v>
                </c:pt>
                <c:pt idx="6478">
                  <c:v>8809.0</c:v>
                </c:pt>
                <c:pt idx="6479">
                  <c:v>8810.0</c:v>
                </c:pt>
                <c:pt idx="6480">
                  <c:v>8812.0</c:v>
                </c:pt>
                <c:pt idx="6481">
                  <c:v>8813.0</c:v>
                </c:pt>
                <c:pt idx="6482">
                  <c:v>8814.0</c:v>
                </c:pt>
                <c:pt idx="6483">
                  <c:v>8815.0</c:v>
                </c:pt>
                <c:pt idx="6484">
                  <c:v>8816.0</c:v>
                </c:pt>
                <c:pt idx="6485">
                  <c:v>8817.0</c:v>
                </c:pt>
                <c:pt idx="6486">
                  <c:v>8818.0</c:v>
                </c:pt>
                <c:pt idx="6487">
                  <c:v>8819.0</c:v>
                </c:pt>
                <c:pt idx="6488">
                  <c:v>8820.0</c:v>
                </c:pt>
                <c:pt idx="6489">
                  <c:v>8821.0</c:v>
                </c:pt>
                <c:pt idx="6490">
                  <c:v>8822.0</c:v>
                </c:pt>
                <c:pt idx="6491">
                  <c:v>8823.0</c:v>
                </c:pt>
                <c:pt idx="6492">
                  <c:v>8824.0</c:v>
                </c:pt>
                <c:pt idx="6493">
                  <c:v>8825.0</c:v>
                </c:pt>
                <c:pt idx="6494">
                  <c:v>8826.0</c:v>
                </c:pt>
                <c:pt idx="6495">
                  <c:v>8827.0</c:v>
                </c:pt>
                <c:pt idx="6496">
                  <c:v>8828.0</c:v>
                </c:pt>
                <c:pt idx="6497">
                  <c:v>8829.0</c:v>
                </c:pt>
                <c:pt idx="6498">
                  <c:v>8830.0</c:v>
                </c:pt>
                <c:pt idx="6499">
                  <c:v>8831.0</c:v>
                </c:pt>
                <c:pt idx="6500">
                  <c:v>8832.0</c:v>
                </c:pt>
                <c:pt idx="6501">
                  <c:v>8833.0</c:v>
                </c:pt>
                <c:pt idx="6502">
                  <c:v>8834.0</c:v>
                </c:pt>
                <c:pt idx="6503">
                  <c:v>8835.0</c:v>
                </c:pt>
                <c:pt idx="6504">
                  <c:v>8836.0</c:v>
                </c:pt>
                <c:pt idx="6505">
                  <c:v>8837.0</c:v>
                </c:pt>
                <c:pt idx="6506">
                  <c:v>8838.0</c:v>
                </c:pt>
                <c:pt idx="6507">
                  <c:v>8840.0</c:v>
                </c:pt>
                <c:pt idx="6508">
                  <c:v>8841.0</c:v>
                </c:pt>
                <c:pt idx="6509">
                  <c:v>8842.0</c:v>
                </c:pt>
                <c:pt idx="6510">
                  <c:v>8843.0</c:v>
                </c:pt>
                <c:pt idx="6511">
                  <c:v>8844.0</c:v>
                </c:pt>
                <c:pt idx="6512">
                  <c:v>8845.0</c:v>
                </c:pt>
                <c:pt idx="6513">
                  <c:v>8846.0</c:v>
                </c:pt>
                <c:pt idx="6514">
                  <c:v>8847.0</c:v>
                </c:pt>
                <c:pt idx="6515">
                  <c:v>8848.0</c:v>
                </c:pt>
                <c:pt idx="6516">
                  <c:v>8849.0</c:v>
                </c:pt>
                <c:pt idx="6517">
                  <c:v>8850.0</c:v>
                </c:pt>
                <c:pt idx="6518">
                  <c:v>8851.0</c:v>
                </c:pt>
                <c:pt idx="6519">
                  <c:v>8852.0</c:v>
                </c:pt>
                <c:pt idx="6520">
                  <c:v>8853.0</c:v>
                </c:pt>
                <c:pt idx="6521">
                  <c:v>8854.0</c:v>
                </c:pt>
                <c:pt idx="6522">
                  <c:v>8855.0</c:v>
                </c:pt>
                <c:pt idx="6523">
                  <c:v>8856.0</c:v>
                </c:pt>
                <c:pt idx="6524">
                  <c:v>8857.0</c:v>
                </c:pt>
                <c:pt idx="6525">
                  <c:v>8858.0</c:v>
                </c:pt>
                <c:pt idx="6526">
                  <c:v>8859.0</c:v>
                </c:pt>
                <c:pt idx="6527">
                  <c:v>8860.0</c:v>
                </c:pt>
                <c:pt idx="6528">
                  <c:v>8861.0</c:v>
                </c:pt>
                <c:pt idx="6529">
                  <c:v>8862.0</c:v>
                </c:pt>
                <c:pt idx="6530">
                  <c:v>8863.0</c:v>
                </c:pt>
                <c:pt idx="6531">
                  <c:v>8864.0</c:v>
                </c:pt>
                <c:pt idx="6532">
                  <c:v>8865.0</c:v>
                </c:pt>
                <c:pt idx="6533">
                  <c:v>8866.0</c:v>
                </c:pt>
                <c:pt idx="6534">
                  <c:v>8867.0</c:v>
                </c:pt>
                <c:pt idx="6535">
                  <c:v>8868.0</c:v>
                </c:pt>
                <c:pt idx="6536">
                  <c:v>8869.0</c:v>
                </c:pt>
                <c:pt idx="6537">
                  <c:v>8870.0</c:v>
                </c:pt>
                <c:pt idx="6538">
                  <c:v>8871.0</c:v>
                </c:pt>
                <c:pt idx="6539">
                  <c:v>8872.0</c:v>
                </c:pt>
                <c:pt idx="6540">
                  <c:v>8874.0</c:v>
                </c:pt>
                <c:pt idx="6541">
                  <c:v>8875.0</c:v>
                </c:pt>
                <c:pt idx="6542">
                  <c:v>8876.0</c:v>
                </c:pt>
                <c:pt idx="6543">
                  <c:v>8877.0</c:v>
                </c:pt>
                <c:pt idx="6544">
                  <c:v>8878.0</c:v>
                </c:pt>
                <c:pt idx="6545">
                  <c:v>8879.0</c:v>
                </c:pt>
                <c:pt idx="6546">
                  <c:v>8880.0</c:v>
                </c:pt>
                <c:pt idx="6547">
                  <c:v>8881.0</c:v>
                </c:pt>
                <c:pt idx="6548">
                  <c:v>8882.0</c:v>
                </c:pt>
                <c:pt idx="6549">
                  <c:v>8883.0</c:v>
                </c:pt>
                <c:pt idx="6550">
                  <c:v>8884.0</c:v>
                </c:pt>
                <c:pt idx="6551">
                  <c:v>8885.0</c:v>
                </c:pt>
                <c:pt idx="6552">
                  <c:v>8886.0</c:v>
                </c:pt>
                <c:pt idx="6553">
                  <c:v>8887.0</c:v>
                </c:pt>
                <c:pt idx="6554">
                  <c:v>8888.0</c:v>
                </c:pt>
                <c:pt idx="6555">
                  <c:v>8889.0</c:v>
                </c:pt>
                <c:pt idx="6556">
                  <c:v>8890.0</c:v>
                </c:pt>
                <c:pt idx="6557">
                  <c:v>8891.0</c:v>
                </c:pt>
                <c:pt idx="6558">
                  <c:v>8892.0</c:v>
                </c:pt>
                <c:pt idx="6559">
                  <c:v>8893.0</c:v>
                </c:pt>
                <c:pt idx="6560">
                  <c:v>8894.0</c:v>
                </c:pt>
                <c:pt idx="6561">
                  <c:v>8895.0</c:v>
                </c:pt>
                <c:pt idx="6562">
                  <c:v>8896.0</c:v>
                </c:pt>
                <c:pt idx="6563">
                  <c:v>8897.0</c:v>
                </c:pt>
                <c:pt idx="6564">
                  <c:v>8898.0</c:v>
                </c:pt>
                <c:pt idx="6565">
                  <c:v>8899.0</c:v>
                </c:pt>
                <c:pt idx="6566">
                  <c:v>8900.0</c:v>
                </c:pt>
                <c:pt idx="6567">
                  <c:v>8901.0</c:v>
                </c:pt>
                <c:pt idx="6568">
                  <c:v>8902.0</c:v>
                </c:pt>
                <c:pt idx="6569">
                  <c:v>8903.0</c:v>
                </c:pt>
                <c:pt idx="6570">
                  <c:v>8904.0</c:v>
                </c:pt>
                <c:pt idx="6571">
                  <c:v>8905.0</c:v>
                </c:pt>
                <c:pt idx="6572">
                  <c:v>8906.0</c:v>
                </c:pt>
                <c:pt idx="6573">
                  <c:v>8907.0</c:v>
                </c:pt>
                <c:pt idx="6574">
                  <c:v>8908.0</c:v>
                </c:pt>
                <c:pt idx="6575">
                  <c:v>8909.0</c:v>
                </c:pt>
                <c:pt idx="6576">
                  <c:v>8910.0</c:v>
                </c:pt>
                <c:pt idx="6577">
                  <c:v>8911.0</c:v>
                </c:pt>
                <c:pt idx="6578">
                  <c:v>8912.0</c:v>
                </c:pt>
                <c:pt idx="6579">
                  <c:v>8913.0</c:v>
                </c:pt>
                <c:pt idx="6580">
                  <c:v>8914.0</c:v>
                </c:pt>
                <c:pt idx="6581">
                  <c:v>8915.0</c:v>
                </c:pt>
                <c:pt idx="6582">
                  <c:v>8916.0</c:v>
                </c:pt>
                <c:pt idx="6583">
                  <c:v>8917.0</c:v>
                </c:pt>
                <c:pt idx="6584">
                  <c:v>8918.0</c:v>
                </c:pt>
                <c:pt idx="6585">
                  <c:v>8919.0</c:v>
                </c:pt>
                <c:pt idx="6586">
                  <c:v>8920.0</c:v>
                </c:pt>
                <c:pt idx="6587">
                  <c:v>8921.0</c:v>
                </c:pt>
                <c:pt idx="6588">
                  <c:v>8922.0</c:v>
                </c:pt>
                <c:pt idx="6589">
                  <c:v>8923.0</c:v>
                </c:pt>
                <c:pt idx="6590">
                  <c:v>8924.0</c:v>
                </c:pt>
                <c:pt idx="6591">
                  <c:v>8925.0</c:v>
                </c:pt>
                <c:pt idx="6592">
                  <c:v>8926.0</c:v>
                </c:pt>
                <c:pt idx="6593">
                  <c:v>8927.0</c:v>
                </c:pt>
                <c:pt idx="6594">
                  <c:v>8928.0</c:v>
                </c:pt>
                <c:pt idx="6595">
                  <c:v>8929.0</c:v>
                </c:pt>
                <c:pt idx="6596">
                  <c:v>8930.0</c:v>
                </c:pt>
                <c:pt idx="6597">
                  <c:v>8931.0</c:v>
                </c:pt>
                <c:pt idx="6598">
                  <c:v>8932.0</c:v>
                </c:pt>
                <c:pt idx="6599">
                  <c:v>8933.0</c:v>
                </c:pt>
                <c:pt idx="6600">
                  <c:v>8934.0</c:v>
                </c:pt>
                <c:pt idx="6601">
                  <c:v>8935.0</c:v>
                </c:pt>
                <c:pt idx="6602">
                  <c:v>8936.0</c:v>
                </c:pt>
                <c:pt idx="6603">
                  <c:v>8937.0</c:v>
                </c:pt>
                <c:pt idx="6604">
                  <c:v>8938.0</c:v>
                </c:pt>
                <c:pt idx="6605">
                  <c:v>8939.0</c:v>
                </c:pt>
                <c:pt idx="6606">
                  <c:v>8940.0</c:v>
                </c:pt>
                <c:pt idx="6607">
                  <c:v>8941.0</c:v>
                </c:pt>
                <c:pt idx="6608">
                  <c:v>8942.0</c:v>
                </c:pt>
                <c:pt idx="6609">
                  <c:v>8943.0</c:v>
                </c:pt>
                <c:pt idx="6610">
                  <c:v>8944.0</c:v>
                </c:pt>
                <c:pt idx="6611">
                  <c:v>8945.0</c:v>
                </c:pt>
                <c:pt idx="6612">
                  <c:v>8946.0</c:v>
                </c:pt>
                <c:pt idx="6613">
                  <c:v>8947.0</c:v>
                </c:pt>
                <c:pt idx="6614">
                  <c:v>8948.0</c:v>
                </c:pt>
                <c:pt idx="6615">
                  <c:v>8949.0</c:v>
                </c:pt>
                <c:pt idx="6616">
                  <c:v>8950.0</c:v>
                </c:pt>
                <c:pt idx="6617">
                  <c:v>8951.0</c:v>
                </c:pt>
                <c:pt idx="6618">
                  <c:v>8952.0</c:v>
                </c:pt>
                <c:pt idx="6619">
                  <c:v>8953.0</c:v>
                </c:pt>
                <c:pt idx="6620">
                  <c:v>8954.0</c:v>
                </c:pt>
                <c:pt idx="6621">
                  <c:v>8955.0</c:v>
                </c:pt>
                <c:pt idx="6622">
                  <c:v>8957.0</c:v>
                </c:pt>
                <c:pt idx="6623">
                  <c:v>8958.0</c:v>
                </c:pt>
                <c:pt idx="6624">
                  <c:v>8960.0</c:v>
                </c:pt>
                <c:pt idx="6625">
                  <c:v>8961.0</c:v>
                </c:pt>
                <c:pt idx="6626">
                  <c:v>8962.0</c:v>
                </c:pt>
                <c:pt idx="6627">
                  <c:v>8963.0</c:v>
                </c:pt>
                <c:pt idx="6628">
                  <c:v>8964.0</c:v>
                </c:pt>
                <c:pt idx="6629">
                  <c:v>8966.0</c:v>
                </c:pt>
                <c:pt idx="6630">
                  <c:v>8967.0</c:v>
                </c:pt>
                <c:pt idx="6631">
                  <c:v>8968.0</c:v>
                </c:pt>
                <c:pt idx="6632">
                  <c:v>8969.0</c:v>
                </c:pt>
                <c:pt idx="6633">
                  <c:v>8970.0</c:v>
                </c:pt>
                <c:pt idx="6634">
                  <c:v>8971.0</c:v>
                </c:pt>
                <c:pt idx="6635">
                  <c:v>8972.0</c:v>
                </c:pt>
                <c:pt idx="6636">
                  <c:v>8973.0</c:v>
                </c:pt>
                <c:pt idx="6637">
                  <c:v>8974.0</c:v>
                </c:pt>
                <c:pt idx="6638">
                  <c:v>8975.0</c:v>
                </c:pt>
                <c:pt idx="6639">
                  <c:v>8976.0</c:v>
                </c:pt>
                <c:pt idx="6640">
                  <c:v>8977.0</c:v>
                </c:pt>
                <c:pt idx="6641">
                  <c:v>8978.0</c:v>
                </c:pt>
                <c:pt idx="6642">
                  <c:v>8979.0</c:v>
                </c:pt>
                <c:pt idx="6643">
                  <c:v>8980.0</c:v>
                </c:pt>
                <c:pt idx="6644">
                  <c:v>8981.0</c:v>
                </c:pt>
                <c:pt idx="6645">
                  <c:v>8982.0</c:v>
                </c:pt>
                <c:pt idx="6646">
                  <c:v>8983.0</c:v>
                </c:pt>
                <c:pt idx="6647">
                  <c:v>8985.0</c:v>
                </c:pt>
                <c:pt idx="6648">
                  <c:v>8986.0</c:v>
                </c:pt>
                <c:pt idx="6649">
                  <c:v>8987.0</c:v>
                </c:pt>
                <c:pt idx="6650">
                  <c:v>8988.0</c:v>
                </c:pt>
                <c:pt idx="6651">
                  <c:v>8989.0</c:v>
                </c:pt>
                <c:pt idx="6652">
                  <c:v>8990.0</c:v>
                </c:pt>
                <c:pt idx="6653">
                  <c:v>8991.0</c:v>
                </c:pt>
                <c:pt idx="6654">
                  <c:v>8992.0</c:v>
                </c:pt>
                <c:pt idx="6655">
                  <c:v>8993.0</c:v>
                </c:pt>
                <c:pt idx="6656">
                  <c:v>8994.0</c:v>
                </c:pt>
                <c:pt idx="6657">
                  <c:v>8996.0</c:v>
                </c:pt>
                <c:pt idx="6658">
                  <c:v>8997.0</c:v>
                </c:pt>
                <c:pt idx="6659">
                  <c:v>8999.0</c:v>
                </c:pt>
                <c:pt idx="6660">
                  <c:v>9000.0</c:v>
                </c:pt>
                <c:pt idx="6661">
                  <c:v>9001.0</c:v>
                </c:pt>
                <c:pt idx="6662">
                  <c:v>9002.0</c:v>
                </c:pt>
                <c:pt idx="6663">
                  <c:v>9003.0</c:v>
                </c:pt>
                <c:pt idx="6664">
                  <c:v>9004.0</c:v>
                </c:pt>
                <c:pt idx="6665">
                  <c:v>9005.0</c:v>
                </c:pt>
                <c:pt idx="6666">
                  <c:v>9006.0</c:v>
                </c:pt>
                <c:pt idx="6667">
                  <c:v>9007.0</c:v>
                </c:pt>
                <c:pt idx="6668">
                  <c:v>9008.0</c:v>
                </c:pt>
                <c:pt idx="6669">
                  <c:v>9009.0</c:v>
                </c:pt>
                <c:pt idx="6670">
                  <c:v>9011.0</c:v>
                </c:pt>
                <c:pt idx="6671">
                  <c:v>9012.0</c:v>
                </c:pt>
                <c:pt idx="6672">
                  <c:v>9013.0</c:v>
                </c:pt>
                <c:pt idx="6673">
                  <c:v>9014.0</c:v>
                </c:pt>
                <c:pt idx="6674">
                  <c:v>9015.0</c:v>
                </c:pt>
                <c:pt idx="6675">
                  <c:v>9016.0</c:v>
                </c:pt>
                <c:pt idx="6676">
                  <c:v>9017.0</c:v>
                </c:pt>
                <c:pt idx="6677">
                  <c:v>9019.0</c:v>
                </c:pt>
                <c:pt idx="6678">
                  <c:v>9020.0</c:v>
                </c:pt>
                <c:pt idx="6679">
                  <c:v>9022.0</c:v>
                </c:pt>
                <c:pt idx="6680">
                  <c:v>9023.0</c:v>
                </c:pt>
                <c:pt idx="6681">
                  <c:v>9024.0</c:v>
                </c:pt>
                <c:pt idx="6682">
                  <c:v>9025.0</c:v>
                </c:pt>
                <c:pt idx="6683">
                  <c:v>9026.0</c:v>
                </c:pt>
                <c:pt idx="6684">
                  <c:v>9028.0</c:v>
                </c:pt>
                <c:pt idx="6685">
                  <c:v>9029.0</c:v>
                </c:pt>
                <c:pt idx="6686">
                  <c:v>9030.0</c:v>
                </c:pt>
                <c:pt idx="6687">
                  <c:v>9031.0</c:v>
                </c:pt>
                <c:pt idx="6688">
                  <c:v>9032.0</c:v>
                </c:pt>
                <c:pt idx="6689">
                  <c:v>9033.0</c:v>
                </c:pt>
                <c:pt idx="6690">
                  <c:v>9036.0</c:v>
                </c:pt>
                <c:pt idx="6691">
                  <c:v>9037.0</c:v>
                </c:pt>
                <c:pt idx="6692">
                  <c:v>9038.0</c:v>
                </c:pt>
                <c:pt idx="6693">
                  <c:v>9039.0</c:v>
                </c:pt>
                <c:pt idx="6694">
                  <c:v>9040.0</c:v>
                </c:pt>
                <c:pt idx="6695">
                  <c:v>9041.0</c:v>
                </c:pt>
                <c:pt idx="6696">
                  <c:v>9044.0</c:v>
                </c:pt>
                <c:pt idx="6697">
                  <c:v>9045.0</c:v>
                </c:pt>
                <c:pt idx="6698">
                  <c:v>9046.0</c:v>
                </c:pt>
                <c:pt idx="6699">
                  <c:v>9047.0</c:v>
                </c:pt>
                <c:pt idx="6700">
                  <c:v>9048.0</c:v>
                </c:pt>
                <c:pt idx="6701">
                  <c:v>9049.0</c:v>
                </c:pt>
                <c:pt idx="6702">
                  <c:v>9050.0</c:v>
                </c:pt>
                <c:pt idx="6703">
                  <c:v>9051.0</c:v>
                </c:pt>
                <c:pt idx="6704">
                  <c:v>9053.0</c:v>
                </c:pt>
                <c:pt idx="6705">
                  <c:v>9054.0</c:v>
                </c:pt>
                <c:pt idx="6706">
                  <c:v>9055.0</c:v>
                </c:pt>
                <c:pt idx="6707">
                  <c:v>9056.0</c:v>
                </c:pt>
                <c:pt idx="6708">
                  <c:v>9057.0</c:v>
                </c:pt>
                <c:pt idx="6709">
                  <c:v>9060.0</c:v>
                </c:pt>
                <c:pt idx="6710">
                  <c:v>9062.0</c:v>
                </c:pt>
                <c:pt idx="6711">
                  <c:v>9063.0</c:v>
                </c:pt>
                <c:pt idx="6712">
                  <c:v>9064.0</c:v>
                </c:pt>
                <c:pt idx="6713">
                  <c:v>9065.0</c:v>
                </c:pt>
                <c:pt idx="6714">
                  <c:v>9067.0</c:v>
                </c:pt>
                <c:pt idx="6715">
                  <c:v>9069.0</c:v>
                </c:pt>
                <c:pt idx="6716">
                  <c:v>9070.0</c:v>
                </c:pt>
                <c:pt idx="6717">
                  <c:v>9071.0</c:v>
                </c:pt>
                <c:pt idx="6718">
                  <c:v>9072.0</c:v>
                </c:pt>
                <c:pt idx="6719">
                  <c:v>9074.0</c:v>
                </c:pt>
                <c:pt idx="6720">
                  <c:v>9078.0</c:v>
                </c:pt>
                <c:pt idx="6721">
                  <c:v>9080.0</c:v>
                </c:pt>
                <c:pt idx="6722">
                  <c:v>9081.0</c:v>
                </c:pt>
                <c:pt idx="6723">
                  <c:v>9082.0</c:v>
                </c:pt>
                <c:pt idx="6724">
                  <c:v>9083.0</c:v>
                </c:pt>
                <c:pt idx="6725">
                  <c:v>9084.0</c:v>
                </c:pt>
                <c:pt idx="6726">
                  <c:v>9085.0</c:v>
                </c:pt>
                <c:pt idx="6727">
                  <c:v>9087.0</c:v>
                </c:pt>
                <c:pt idx="6728">
                  <c:v>9089.0</c:v>
                </c:pt>
                <c:pt idx="6729">
                  <c:v>9090.0</c:v>
                </c:pt>
                <c:pt idx="6730">
                  <c:v>9091.0</c:v>
                </c:pt>
                <c:pt idx="6731">
                  <c:v>9092.0</c:v>
                </c:pt>
                <c:pt idx="6732">
                  <c:v>9093.0</c:v>
                </c:pt>
                <c:pt idx="6733">
                  <c:v>9094.0</c:v>
                </c:pt>
                <c:pt idx="6734">
                  <c:v>9095.0</c:v>
                </c:pt>
                <c:pt idx="6735">
                  <c:v>9096.0</c:v>
                </c:pt>
                <c:pt idx="6736">
                  <c:v>9097.0</c:v>
                </c:pt>
                <c:pt idx="6737">
                  <c:v>9099.0</c:v>
                </c:pt>
                <c:pt idx="6738">
                  <c:v>9104.0</c:v>
                </c:pt>
                <c:pt idx="6739">
                  <c:v>9107.0</c:v>
                </c:pt>
                <c:pt idx="6740">
                  <c:v>9108.0</c:v>
                </c:pt>
                <c:pt idx="6741">
                  <c:v>9110.0</c:v>
                </c:pt>
                <c:pt idx="6742">
                  <c:v>9113.0</c:v>
                </c:pt>
                <c:pt idx="6743">
                  <c:v>9115.0</c:v>
                </c:pt>
                <c:pt idx="6744">
                  <c:v>9116.0</c:v>
                </c:pt>
                <c:pt idx="6745">
                  <c:v>9117.0</c:v>
                </c:pt>
                <c:pt idx="6746">
                  <c:v>9120.0</c:v>
                </c:pt>
                <c:pt idx="6747">
                  <c:v>9121.0</c:v>
                </c:pt>
                <c:pt idx="6748">
                  <c:v>9122.0</c:v>
                </c:pt>
                <c:pt idx="6749">
                  <c:v>9123.0</c:v>
                </c:pt>
                <c:pt idx="6750">
                  <c:v>9124.0</c:v>
                </c:pt>
                <c:pt idx="6751">
                  <c:v>9126.0</c:v>
                </c:pt>
                <c:pt idx="6752">
                  <c:v>9127.0</c:v>
                </c:pt>
                <c:pt idx="6753">
                  <c:v>9128.0</c:v>
                </c:pt>
                <c:pt idx="6754">
                  <c:v>9129.0</c:v>
                </c:pt>
                <c:pt idx="6755">
                  <c:v>9130.0</c:v>
                </c:pt>
                <c:pt idx="6756">
                  <c:v>9131.0</c:v>
                </c:pt>
                <c:pt idx="6757">
                  <c:v>9134.0</c:v>
                </c:pt>
                <c:pt idx="6758">
                  <c:v>9139.0</c:v>
                </c:pt>
                <c:pt idx="6759">
                  <c:v>9142.0</c:v>
                </c:pt>
                <c:pt idx="6760">
                  <c:v>9145.0</c:v>
                </c:pt>
                <c:pt idx="6761">
                  <c:v>9148.0</c:v>
                </c:pt>
                <c:pt idx="6762">
                  <c:v>9149.0</c:v>
                </c:pt>
                <c:pt idx="6763">
                  <c:v>9150.0</c:v>
                </c:pt>
                <c:pt idx="6764">
                  <c:v>9152.0</c:v>
                </c:pt>
                <c:pt idx="6765">
                  <c:v>9154.0</c:v>
                </c:pt>
                <c:pt idx="6766">
                  <c:v>9156.0</c:v>
                </c:pt>
                <c:pt idx="6767">
                  <c:v>9157.0</c:v>
                </c:pt>
                <c:pt idx="6768">
                  <c:v>9158.0</c:v>
                </c:pt>
                <c:pt idx="6769">
                  <c:v>9162.0</c:v>
                </c:pt>
                <c:pt idx="6770">
                  <c:v>9163.0</c:v>
                </c:pt>
                <c:pt idx="6771">
                  <c:v>9164.0</c:v>
                </c:pt>
                <c:pt idx="6772">
                  <c:v>9165.0</c:v>
                </c:pt>
                <c:pt idx="6773">
                  <c:v>9170.0</c:v>
                </c:pt>
                <c:pt idx="6774">
                  <c:v>9173.0</c:v>
                </c:pt>
                <c:pt idx="6775">
                  <c:v>9174.0</c:v>
                </c:pt>
                <c:pt idx="6776">
                  <c:v>9181.0</c:v>
                </c:pt>
                <c:pt idx="6777">
                  <c:v>9182.0</c:v>
                </c:pt>
                <c:pt idx="6778">
                  <c:v>9183.0</c:v>
                </c:pt>
                <c:pt idx="6779">
                  <c:v>9184.0</c:v>
                </c:pt>
                <c:pt idx="6780">
                  <c:v>9185.0</c:v>
                </c:pt>
                <c:pt idx="6781">
                  <c:v>9187.0</c:v>
                </c:pt>
                <c:pt idx="6782">
                  <c:v>9189.0</c:v>
                </c:pt>
                <c:pt idx="6783">
                  <c:v>9190.0</c:v>
                </c:pt>
                <c:pt idx="6784">
                  <c:v>9195.0</c:v>
                </c:pt>
                <c:pt idx="6785">
                  <c:v>9205.0</c:v>
                </c:pt>
                <c:pt idx="6786">
                  <c:v>9208.0</c:v>
                </c:pt>
                <c:pt idx="6787">
                  <c:v>9210.0</c:v>
                </c:pt>
                <c:pt idx="6788">
                  <c:v>9212.0</c:v>
                </c:pt>
                <c:pt idx="6789">
                  <c:v>9213.0</c:v>
                </c:pt>
                <c:pt idx="6790">
                  <c:v>9216.0</c:v>
                </c:pt>
                <c:pt idx="6791">
                  <c:v>9217.0</c:v>
                </c:pt>
                <c:pt idx="6792">
                  <c:v>9219.0</c:v>
                </c:pt>
                <c:pt idx="6793">
                  <c:v>9221.0</c:v>
                </c:pt>
                <c:pt idx="6794">
                  <c:v>9222.0</c:v>
                </c:pt>
                <c:pt idx="6795">
                  <c:v>9223.0</c:v>
                </c:pt>
                <c:pt idx="6796">
                  <c:v>9224.0</c:v>
                </c:pt>
                <c:pt idx="6797">
                  <c:v>9228.0</c:v>
                </c:pt>
                <c:pt idx="6798">
                  <c:v>9233.0</c:v>
                </c:pt>
                <c:pt idx="6799">
                  <c:v>9236.0</c:v>
                </c:pt>
                <c:pt idx="6800">
                  <c:v>9238.0</c:v>
                </c:pt>
                <c:pt idx="6801">
                  <c:v>9240.0</c:v>
                </c:pt>
                <c:pt idx="6802">
                  <c:v>9242.0</c:v>
                </c:pt>
                <c:pt idx="6803">
                  <c:v>9244.0</c:v>
                </c:pt>
                <c:pt idx="6804">
                  <c:v>9245.0</c:v>
                </c:pt>
                <c:pt idx="6805">
                  <c:v>9246.0</c:v>
                </c:pt>
                <c:pt idx="6806">
                  <c:v>9249.0</c:v>
                </c:pt>
                <c:pt idx="6807">
                  <c:v>9251.0</c:v>
                </c:pt>
                <c:pt idx="6808">
                  <c:v>9252.0</c:v>
                </c:pt>
                <c:pt idx="6809">
                  <c:v>9255.0</c:v>
                </c:pt>
                <c:pt idx="6810">
                  <c:v>9256.0</c:v>
                </c:pt>
                <c:pt idx="6811">
                  <c:v>9262.0</c:v>
                </c:pt>
                <c:pt idx="6812">
                  <c:v>9263.0</c:v>
                </c:pt>
                <c:pt idx="6813">
                  <c:v>9270.0</c:v>
                </c:pt>
                <c:pt idx="6814">
                  <c:v>9272.0</c:v>
                </c:pt>
                <c:pt idx="6815">
                  <c:v>9273.0</c:v>
                </c:pt>
                <c:pt idx="6816">
                  <c:v>9278.0</c:v>
                </c:pt>
                <c:pt idx="6817">
                  <c:v>9279.0</c:v>
                </c:pt>
                <c:pt idx="6818">
                  <c:v>9286.0</c:v>
                </c:pt>
                <c:pt idx="6819">
                  <c:v>9288.0</c:v>
                </c:pt>
                <c:pt idx="6820">
                  <c:v>9294.0</c:v>
                </c:pt>
                <c:pt idx="6821">
                  <c:v>9301.0</c:v>
                </c:pt>
                <c:pt idx="6822">
                  <c:v>9302.0</c:v>
                </c:pt>
                <c:pt idx="6823">
                  <c:v>9304.0</c:v>
                </c:pt>
                <c:pt idx="6824">
                  <c:v>9308.0</c:v>
                </c:pt>
                <c:pt idx="6825">
                  <c:v>9318.0</c:v>
                </c:pt>
                <c:pt idx="6826">
                  <c:v>9324.0</c:v>
                </c:pt>
                <c:pt idx="6827">
                  <c:v>9326.0</c:v>
                </c:pt>
                <c:pt idx="6828">
                  <c:v>9331.0</c:v>
                </c:pt>
                <c:pt idx="6829">
                  <c:v>9342.0</c:v>
                </c:pt>
                <c:pt idx="6830">
                  <c:v>9347.0</c:v>
                </c:pt>
                <c:pt idx="6831">
                  <c:v>9353.0</c:v>
                </c:pt>
                <c:pt idx="6832">
                  <c:v>9357.0</c:v>
                </c:pt>
                <c:pt idx="6833">
                  <c:v>9365.0</c:v>
                </c:pt>
                <c:pt idx="6834">
                  <c:v>9367.0</c:v>
                </c:pt>
                <c:pt idx="6835">
                  <c:v>9368.0</c:v>
                </c:pt>
                <c:pt idx="6836">
                  <c:v>9371.0</c:v>
                </c:pt>
                <c:pt idx="6837">
                  <c:v>9374.0</c:v>
                </c:pt>
                <c:pt idx="6838">
                  <c:v>9377.0</c:v>
                </c:pt>
                <c:pt idx="6839">
                  <c:v>9383.0</c:v>
                </c:pt>
                <c:pt idx="6840">
                  <c:v>9388.0</c:v>
                </c:pt>
                <c:pt idx="6841">
                  <c:v>9391.0</c:v>
                </c:pt>
                <c:pt idx="6842">
                  <c:v>9396.0</c:v>
                </c:pt>
                <c:pt idx="6843">
                  <c:v>9403.0</c:v>
                </c:pt>
                <c:pt idx="6844">
                  <c:v>9405.0</c:v>
                </c:pt>
                <c:pt idx="6845">
                  <c:v>9410.0</c:v>
                </c:pt>
                <c:pt idx="6846">
                  <c:v>9411.0</c:v>
                </c:pt>
                <c:pt idx="6847">
                  <c:v>9414.0</c:v>
                </c:pt>
                <c:pt idx="6848">
                  <c:v>9415.0</c:v>
                </c:pt>
                <c:pt idx="6849">
                  <c:v>9421.0</c:v>
                </c:pt>
                <c:pt idx="6850">
                  <c:v>9422.0</c:v>
                </c:pt>
                <c:pt idx="6851">
                  <c:v>9424.0</c:v>
                </c:pt>
                <c:pt idx="6852">
                  <c:v>9430.0</c:v>
                </c:pt>
                <c:pt idx="6853">
                  <c:v>9431.0</c:v>
                </c:pt>
                <c:pt idx="6854">
                  <c:v>9433.0</c:v>
                </c:pt>
                <c:pt idx="6855">
                  <c:v>9446.0</c:v>
                </c:pt>
                <c:pt idx="6856">
                  <c:v>9447.0</c:v>
                </c:pt>
                <c:pt idx="6857">
                  <c:v>9448.0</c:v>
                </c:pt>
                <c:pt idx="6858">
                  <c:v>9449.0</c:v>
                </c:pt>
                <c:pt idx="6859">
                  <c:v>9452.0</c:v>
                </c:pt>
                <c:pt idx="6860">
                  <c:v>9458.0</c:v>
                </c:pt>
                <c:pt idx="6861">
                  <c:v>9460.0</c:v>
                </c:pt>
                <c:pt idx="6862">
                  <c:v>9461.0</c:v>
                </c:pt>
                <c:pt idx="6863">
                  <c:v>9464.0</c:v>
                </c:pt>
                <c:pt idx="6864">
                  <c:v>9466.0</c:v>
                </c:pt>
                <c:pt idx="6865">
                  <c:v>9469.0</c:v>
                </c:pt>
                <c:pt idx="6866">
                  <c:v>9477.0</c:v>
                </c:pt>
                <c:pt idx="6867">
                  <c:v>9478.0</c:v>
                </c:pt>
                <c:pt idx="6868">
                  <c:v>9479.0</c:v>
                </c:pt>
                <c:pt idx="6869">
                  <c:v>9481.0</c:v>
                </c:pt>
                <c:pt idx="6870">
                  <c:v>9487.0</c:v>
                </c:pt>
                <c:pt idx="6871">
                  <c:v>9490.0</c:v>
                </c:pt>
                <c:pt idx="6872">
                  <c:v>9492.0</c:v>
                </c:pt>
                <c:pt idx="6873">
                  <c:v>9508.0</c:v>
                </c:pt>
                <c:pt idx="6874">
                  <c:v>9509.0</c:v>
                </c:pt>
                <c:pt idx="6875">
                  <c:v>9515.0</c:v>
                </c:pt>
                <c:pt idx="6876">
                  <c:v>9520.0</c:v>
                </c:pt>
                <c:pt idx="6877">
                  <c:v>9521.0</c:v>
                </c:pt>
                <c:pt idx="6878">
                  <c:v>9522.0</c:v>
                </c:pt>
                <c:pt idx="6879">
                  <c:v>9523.0</c:v>
                </c:pt>
                <c:pt idx="6880">
                  <c:v>9530.0</c:v>
                </c:pt>
                <c:pt idx="6881">
                  <c:v>9535.0</c:v>
                </c:pt>
                <c:pt idx="6882">
                  <c:v>9538.0</c:v>
                </c:pt>
                <c:pt idx="6883">
                  <c:v>9539.0</c:v>
                </c:pt>
                <c:pt idx="6884">
                  <c:v>9542.0</c:v>
                </c:pt>
                <c:pt idx="6885">
                  <c:v>9545.0</c:v>
                </c:pt>
                <c:pt idx="6886">
                  <c:v>9552.0</c:v>
                </c:pt>
                <c:pt idx="6887">
                  <c:v>9553.0</c:v>
                </c:pt>
                <c:pt idx="6888">
                  <c:v>9555.0</c:v>
                </c:pt>
                <c:pt idx="6889">
                  <c:v>9559.0</c:v>
                </c:pt>
                <c:pt idx="6890">
                  <c:v>9561.0</c:v>
                </c:pt>
                <c:pt idx="6891">
                  <c:v>9569.0</c:v>
                </c:pt>
                <c:pt idx="6892">
                  <c:v>9572.0</c:v>
                </c:pt>
                <c:pt idx="6893">
                  <c:v>9575.0</c:v>
                </c:pt>
                <c:pt idx="6894">
                  <c:v>9578.0</c:v>
                </c:pt>
                <c:pt idx="6895">
                  <c:v>9581.0</c:v>
                </c:pt>
                <c:pt idx="6896">
                  <c:v>9582.0</c:v>
                </c:pt>
                <c:pt idx="6897">
                  <c:v>9588.0</c:v>
                </c:pt>
                <c:pt idx="6898">
                  <c:v>9595.0</c:v>
                </c:pt>
                <c:pt idx="6899">
                  <c:v>9599.0</c:v>
                </c:pt>
                <c:pt idx="6900">
                  <c:v>9602.0</c:v>
                </c:pt>
                <c:pt idx="6901">
                  <c:v>9608.0</c:v>
                </c:pt>
                <c:pt idx="6902">
                  <c:v>9610.0</c:v>
                </c:pt>
                <c:pt idx="6903">
                  <c:v>9625.0</c:v>
                </c:pt>
                <c:pt idx="6904">
                  <c:v>9627.0</c:v>
                </c:pt>
                <c:pt idx="6905">
                  <c:v>9631.0</c:v>
                </c:pt>
                <c:pt idx="6906">
                  <c:v>9635.0</c:v>
                </c:pt>
                <c:pt idx="6907">
                  <c:v>9638.0</c:v>
                </c:pt>
                <c:pt idx="6908">
                  <c:v>9643.0</c:v>
                </c:pt>
                <c:pt idx="6909">
                  <c:v>9644.0</c:v>
                </c:pt>
                <c:pt idx="6910">
                  <c:v>9648.0</c:v>
                </c:pt>
                <c:pt idx="6911">
                  <c:v>9654.0</c:v>
                </c:pt>
                <c:pt idx="6912">
                  <c:v>9655.0</c:v>
                </c:pt>
                <c:pt idx="6913">
                  <c:v>9658.0</c:v>
                </c:pt>
                <c:pt idx="6914">
                  <c:v>9660.0</c:v>
                </c:pt>
                <c:pt idx="6915">
                  <c:v>9664.0</c:v>
                </c:pt>
                <c:pt idx="6916">
                  <c:v>9669.0</c:v>
                </c:pt>
                <c:pt idx="6917">
                  <c:v>9671.0</c:v>
                </c:pt>
                <c:pt idx="6918">
                  <c:v>9676.0</c:v>
                </c:pt>
                <c:pt idx="6919">
                  <c:v>9681.0</c:v>
                </c:pt>
                <c:pt idx="6920">
                  <c:v>9683.0</c:v>
                </c:pt>
                <c:pt idx="6921">
                  <c:v>9684.0</c:v>
                </c:pt>
                <c:pt idx="6922">
                  <c:v>9690.0</c:v>
                </c:pt>
                <c:pt idx="6923">
                  <c:v>9693.0</c:v>
                </c:pt>
                <c:pt idx="6924">
                  <c:v>9696.0</c:v>
                </c:pt>
                <c:pt idx="6925">
                  <c:v>9702.0</c:v>
                </c:pt>
                <c:pt idx="6926">
                  <c:v>9705.0</c:v>
                </c:pt>
                <c:pt idx="6927">
                  <c:v>9713.0</c:v>
                </c:pt>
                <c:pt idx="6928">
                  <c:v>9714.0</c:v>
                </c:pt>
                <c:pt idx="6929">
                  <c:v>9719.0</c:v>
                </c:pt>
                <c:pt idx="6930">
                  <c:v>9734.0</c:v>
                </c:pt>
                <c:pt idx="6931">
                  <c:v>9735.0</c:v>
                </c:pt>
                <c:pt idx="6932">
                  <c:v>9754.0</c:v>
                </c:pt>
                <c:pt idx="6933">
                  <c:v>9758.0</c:v>
                </c:pt>
                <c:pt idx="6934">
                  <c:v>9776.0</c:v>
                </c:pt>
                <c:pt idx="6935">
                  <c:v>9782.0</c:v>
                </c:pt>
                <c:pt idx="6936">
                  <c:v>9789.0</c:v>
                </c:pt>
                <c:pt idx="6937">
                  <c:v>9792.0</c:v>
                </c:pt>
                <c:pt idx="6938">
                  <c:v>9799.0</c:v>
                </c:pt>
                <c:pt idx="6939">
                  <c:v>9802.0</c:v>
                </c:pt>
                <c:pt idx="6940">
                  <c:v>9806.0</c:v>
                </c:pt>
                <c:pt idx="6941">
                  <c:v>9845.0</c:v>
                </c:pt>
                <c:pt idx="6942">
                  <c:v>9856.0</c:v>
                </c:pt>
                <c:pt idx="6943">
                  <c:v>9866.0</c:v>
                </c:pt>
                <c:pt idx="6944">
                  <c:v>9871.0</c:v>
                </c:pt>
                <c:pt idx="6945">
                  <c:v>9889.0</c:v>
                </c:pt>
                <c:pt idx="6946">
                  <c:v>9906.0</c:v>
                </c:pt>
                <c:pt idx="6947">
                  <c:v>9915.0</c:v>
                </c:pt>
              </c:numCache>
            </c:numRef>
          </c:yVal>
          <c:smooth val="1"/>
        </c:ser>
        <c:ser>
          <c:idx val="2"/>
          <c:order val="2"/>
          <c:tx>
            <c:v>2011</c:v>
          </c:tx>
          <c:spPr>
            <a:ln w="38100">
              <a:solidFill>
                <a:srgbClr val="0070C0"/>
              </a:solidFill>
              <a:prstDash val="solid"/>
            </a:ln>
          </c:spPr>
          <c:marker>
            <c:symbol val="none"/>
          </c:marker>
          <c:xVal>
            <c:numRef>
              <c:f>Werte!$H$1:$H$7301</c:f>
              <c:numCache>
                <c:formatCode>General</c:formatCode>
                <c:ptCount val="7301"/>
                <c:pt idx="0">
                  <c:v>8758.5</c:v>
                </c:pt>
                <c:pt idx="1">
                  <c:v>8758.25</c:v>
                </c:pt>
                <c:pt idx="2">
                  <c:v>8757.75</c:v>
                </c:pt>
                <c:pt idx="3">
                  <c:v>8757.5</c:v>
                </c:pt>
                <c:pt idx="4">
                  <c:v>8757.0</c:v>
                </c:pt>
                <c:pt idx="5">
                  <c:v>8756.75</c:v>
                </c:pt>
                <c:pt idx="6">
                  <c:v>8756.5</c:v>
                </c:pt>
                <c:pt idx="7">
                  <c:v>8756.25</c:v>
                </c:pt>
                <c:pt idx="8">
                  <c:v>8755.75</c:v>
                </c:pt>
                <c:pt idx="9">
                  <c:v>8755.0</c:v>
                </c:pt>
                <c:pt idx="10">
                  <c:v>8754.0</c:v>
                </c:pt>
                <c:pt idx="11">
                  <c:v>8753.5</c:v>
                </c:pt>
                <c:pt idx="12">
                  <c:v>8753.0</c:v>
                </c:pt>
                <c:pt idx="13">
                  <c:v>8752.75</c:v>
                </c:pt>
                <c:pt idx="14">
                  <c:v>8752.5</c:v>
                </c:pt>
                <c:pt idx="15">
                  <c:v>8752.25</c:v>
                </c:pt>
                <c:pt idx="16">
                  <c:v>8752.0</c:v>
                </c:pt>
                <c:pt idx="17">
                  <c:v>8751.5</c:v>
                </c:pt>
                <c:pt idx="18">
                  <c:v>8751.25</c:v>
                </c:pt>
                <c:pt idx="19">
                  <c:v>8750.75</c:v>
                </c:pt>
                <c:pt idx="20">
                  <c:v>8750.5</c:v>
                </c:pt>
                <c:pt idx="21">
                  <c:v>8750.0</c:v>
                </c:pt>
                <c:pt idx="22">
                  <c:v>8749.75</c:v>
                </c:pt>
                <c:pt idx="23">
                  <c:v>8749.5</c:v>
                </c:pt>
                <c:pt idx="24">
                  <c:v>8749.25</c:v>
                </c:pt>
                <c:pt idx="25">
                  <c:v>8749.0</c:v>
                </c:pt>
                <c:pt idx="26">
                  <c:v>8748.75</c:v>
                </c:pt>
                <c:pt idx="27">
                  <c:v>8748.25</c:v>
                </c:pt>
                <c:pt idx="28">
                  <c:v>8748.0</c:v>
                </c:pt>
                <c:pt idx="29">
                  <c:v>8747.75</c:v>
                </c:pt>
                <c:pt idx="30">
                  <c:v>8747.5</c:v>
                </c:pt>
                <c:pt idx="31">
                  <c:v>8747.25</c:v>
                </c:pt>
                <c:pt idx="32">
                  <c:v>8747.0</c:v>
                </c:pt>
                <c:pt idx="33">
                  <c:v>8746.75</c:v>
                </c:pt>
                <c:pt idx="34">
                  <c:v>8746.5</c:v>
                </c:pt>
                <c:pt idx="35">
                  <c:v>8746.25</c:v>
                </c:pt>
                <c:pt idx="36">
                  <c:v>8746.0</c:v>
                </c:pt>
                <c:pt idx="37">
                  <c:v>8745.25</c:v>
                </c:pt>
                <c:pt idx="38">
                  <c:v>8745.0</c:v>
                </c:pt>
                <c:pt idx="39">
                  <c:v>8744.5</c:v>
                </c:pt>
                <c:pt idx="40">
                  <c:v>8744.25</c:v>
                </c:pt>
                <c:pt idx="41">
                  <c:v>8744.0</c:v>
                </c:pt>
                <c:pt idx="42">
                  <c:v>8743.25</c:v>
                </c:pt>
                <c:pt idx="43">
                  <c:v>8742.75</c:v>
                </c:pt>
                <c:pt idx="44">
                  <c:v>8742.25</c:v>
                </c:pt>
                <c:pt idx="45">
                  <c:v>8741.75</c:v>
                </c:pt>
                <c:pt idx="46">
                  <c:v>8741.0</c:v>
                </c:pt>
                <c:pt idx="47">
                  <c:v>8740.75</c:v>
                </c:pt>
                <c:pt idx="48">
                  <c:v>8740.5</c:v>
                </c:pt>
                <c:pt idx="49">
                  <c:v>8740.0</c:v>
                </c:pt>
                <c:pt idx="50">
                  <c:v>8738.75</c:v>
                </c:pt>
                <c:pt idx="51">
                  <c:v>8738.0</c:v>
                </c:pt>
                <c:pt idx="52">
                  <c:v>8737.25</c:v>
                </c:pt>
                <c:pt idx="53">
                  <c:v>8736.5</c:v>
                </c:pt>
                <c:pt idx="54">
                  <c:v>8735.25</c:v>
                </c:pt>
                <c:pt idx="55">
                  <c:v>8734.0</c:v>
                </c:pt>
                <c:pt idx="56">
                  <c:v>8733.25</c:v>
                </c:pt>
                <c:pt idx="57">
                  <c:v>8732.5</c:v>
                </c:pt>
                <c:pt idx="58">
                  <c:v>8732.0</c:v>
                </c:pt>
                <c:pt idx="59">
                  <c:v>8730.0</c:v>
                </c:pt>
                <c:pt idx="60">
                  <c:v>8729.25</c:v>
                </c:pt>
                <c:pt idx="61">
                  <c:v>8728.75</c:v>
                </c:pt>
                <c:pt idx="62">
                  <c:v>8728.25</c:v>
                </c:pt>
                <c:pt idx="63">
                  <c:v>8727.5</c:v>
                </c:pt>
                <c:pt idx="64">
                  <c:v>8727.25</c:v>
                </c:pt>
                <c:pt idx="65">
                  <c:v>8726.75</c:v>
                </c:pt>
                <c:pt idx="66">
                  <c:v>8725.25</c:v>
                </c:pt>
                <c:pt idx="67">
                  <c:v>8724.25</c:v>
                </c:pt>
                <c:pt idx="68">
                  <c:v>8723.75</c:v>
                </c:pt>
                <c:pt idx="69">
                  <c:v>8722.5</c:v>
                </c:pt>
                <c:pt idx="70">
                  <c:v>8721.25</c:v>
                </c:pt>
                <c:pt idx="71">
                  <c:v>8719.75</c:v>
                </c:pt>
                <c:pt idx="72">
                  <c:v>8718.5</c:v>
                </c:pt>
                <c:pt idx="73">
                  <c:v>8716.25</c:v>
                </c:pt>
                <c:pt idx="74">
                  <c:v>8714.75</c:v>
                </c:pt>
                <c:pt idx="75">
                  <c:v>8714.25</c:v>
                </c:pt>
                <c:pt idx="76">
                  <c:v>8713.75</c:v>
                </c:pt>
                <c:pt idx="77">
                  <c:v>8712.75</c:v>
                </c:pt>
                <c:pt idx="78">
                  <c:v>8712.0</c:v>
                </c:pt>
                <c:pt idx="79">
                  <c:v>8710.25</c:v>
                </c:pt>
                <c:pt idx="80">
                  <c:v>8708.25</c:v>
                </c:pt>
                <c:pt idx="81">
                  <c:v>8707.25</c:v>
                </c:pt>
                <c:pt idx="82">
                  <c:v>8705.0</c:v>
                </c:pt>
                <c:pt idx="83">
                  <c:v>8703.5</c:v>
                </c:pt>
                <c:pt idx="84">
                  <c:v>8702.25</c:v>
                </c:pt>
                <c:pt idx="85">
                  <c:v>8700.75</c:v>
                </c:pt>
                <c:pt idx="86">
                  <c:v>8698.75</c:v>
                </c:pt>
                <c:pt idx="87">
                  <c:v>8697.5</c:v>
                </c:pt>
                <c:pt idx="88">
                  <c:v>8695.5</c:v>
                </c:pt>
                <c:pt idx="89">
                  <c:v>8693.0</c:v>
                </c:pt>
                <c:pt idx="90">
                  <c:v>8690.5</c:v>
                </c:pt>
                <c:pt idx="91">
                  <c:v>8688.5</c:v>
                </c:pt>
                <c:pt idx="92">
                  <c:v>8687.25</c:v>
                </c:pt>
                <c:pt idx="93">
                  <c:v>8685.0</c:v>
                </c:pt>
                <c:pt idx="94">
                  <c:v>8682.25</c:v>
                </c:pt>
                <c:pt idx="95">
                  <c:v>8680.0</c:v>
                </c:pt>
                <c:pt idx="96">
                  <c:v>8678.5</c:v>
                </c:pt>
                <c:pt idx="97">
                  <c:v>8677.0</c:v>
                </c:pt>
                <c:pt idx="98">
                  <c:v>8675.25</c:v>
                </c:pt>
                <c:pt idx="99">
                  <c:v>8674.25</c:v>
                </c:pt>
                <c:pt idx="100">
                  <c:v>8672.75</c:v>
                </c:pt>
                <c:pt idx="101">
                  <c:v>8670.5</c:v>
                </c:pt>
                <c:pt idx="102">
                  <c:v>8669.25</c:v>
                </c:pt>
                <c:pt idx="103">
                  <c:v>8668.25</c:v>
                </c:pt>
                <c:pt idx="104">
                  <c:v>8666.0</c:v>
                </c:pt>
                <c:pt idx="105">
                  <c:v>8664.75</c:v>
                </c:pt>
                <c:pt idx="106">
                  <c:v>8663.25</c:v>
                </c:pt>
                <c:pt idx="107">
                  <c:v>8662.25</c:v>
                </c:pt>
                <c:pt idx="108">
                  <c:v>8660.0</c:v>
                </c:pt>
                <c:pt idx="109">
                  <c:v>8659.0</c:v>
                </c:pt>
                <c:pt idx="110">
                  <c:v>8657.25</c:v>
                </c:pt>
                <c:pt idx="111">
                  <c:v>8656.25</c:v>
                </c:pt>
                <c:pt idx="112">
                  <c:v>8654.25</c:v>
                </c:pt>
                <c:pt idx="113">
                  <c:v>8653.5</c:v>
                </c:pt>
                <c:pt idx="114">
                  <c:v>8652.25</c:v>
                </c:pt>
                <c:pt idx="115">
                  <c:v>8650.5</c:v>
                </c:pt>
                <c:pt idx="116">
                  <c:v>8648.25</c:v>
                </c:pt>
                <c:pt idx="117">
                  <c:v>8646.75</c:v>
                </c:pt>
                <c:pt idx="118">
                  <c:v>8645.5</c:v>
                </c:pt>
                <c:pt idx="119">
                  <c:v>8643.5</c:v>
                </c:pt>
                <c:pt idx="120">
                  <c:v>8641.0</c:v>
                </c:pt>
                <c:pt idx="121">
                  <c:v>8638.75</c:v>
                </c:pt>
                <c:pt idx="122">
                  <c:v>8637.75</c:v>
                </c:pt>
                <c:pt idx="123">
                  <c:v>8636.75</c:v>
                </c:pt>
                <c:pt idx="124">
                  <c:v>8635.75</c:v>
                </c:pt>
                <c:pt idx="125">
                  <c:v>8633.25</c:v>
                </c:pt>
                <c:pt idx="126">
                  <c:v>8632.5</c:v>
                </c:pt>
                <c:pt idx="127">
                  <c:v>8631.75</c:v>
                </c:pt>
                <c:pt idx="128">
                  <c:v>8631.5</c:v>
                </c:pt>
                <c:pt idx="129">
                  <c:v>8630.25</c:v>
                </c:pt>
                <c:pt idx="130">
                  <c:v>8629.5</c:v>
                </c:pt>
                <c:pt idx="131">
                  <c:v>8629.0</c:v>
                </c:pt>
                <c:pt idx="132">
                  <c:v>8628.25</c:v>
                </c:pt>
                <c:pt idx="133">
                  <c:v>8627.5</c:v>
                </c:pt>
                <c:pt idx="134">
                  <c:v>8627.25</c:v>
                </c:pt>
                <c:pt idx="135">
                  <c:v>8627.0</c:v>
                </c:pt>
                <c:pt idx="136">
                  <c:v>8626.75</c:v>
                </c:pt>
                <c:pt idx="137">
                  <c:v>8626.0</c:v>
                </c:pt>
                <c:pt idx="138">
                  <c:v>8625.5</c:v>
                </c:pt>
                <c:pt idx="139">
                  <c:v>8625.25</c:v>
                </c:pt>
                <c:pt idx="140">
                  <c:v>8624.5</c:v>
                </c:pt>
                <c:pt idx="141">
                  <c:v>8624.0</c:v>
                </c:pt>
                <c:pt idx="142">
                  <c:v>8623.25</c:v>
                </c:pt>
                <c:pt idx="143">
                  <c:v>8622.75</c:v>
                </c:pt>
                <c:pt idx="144">
                  <c:v>8622.25</c:v>
                </c:pt>
                <c:pt idx="145">
                  <c:v>8621.75</c:v>
                </c:pt>
                <c:pt idx="146">
                  <c:v>8621.5</c:v>
                </c:pt>
                <c:pt idx="147">
                  <c:v>8620.75</c:v>
                </c:pt>
                <c:pt idx="148">
                  <c:v>8620.25</c:v>
                </c:pt>
                <c:pt idx="149">
                  <c:v>8619.0</c:v>
                </c:pt>
                <c:pt idx="150">
                  <c:v>8618.5</c:v>
                </c:pt>
                <c:pt idx="151">
                  <c:v>8618.25</c:v>
                </c:pt>
                <c:pt idx="152">
                  <c:v>8618.0</c:v>
                </c:pt>
                <c:pt idx="153">
                  <c:v>8617.25</c:v>
                </c:pt>
                <c:pt idx="154">
                  <c:v>8616.5</c:v>
                </c:pt>
                <c:pt idx="155">
                  <c:v>8615.75</c:v>
                </c:pt>
                <c:pt idx="156">
                  <c:v>8614.75</c:v>
                </c:pt>
                <c:pt idx="157">
                  <c:v>8614.5</c:v>
                </c:pt>
                <c:pt idx="158">
                  <c:v>8613.75</c:v>
                </c:pt>
                <c:pt idx="159">
                  <c:v>8613.5</c:v>
                </c:pt>
                <c:pt idx="160">
                  <c:v>8613.25</c:v>
                </c:pt>
                <c:pt idx="161">
                  <c:v>8613.0</c:v>
                </c:pt>
                <c:pt idx="162">
                  <c:v>8612.5</c:v>
                </c:pt>
                <c:pt idx="163">
                  <c:v>8612.25</c:v>
                </c:pt>
                <c:pt idx="164">
                  <c:v>8612.0</c:v>
                </c:pt>
                <c:pt idx="165">
                  <c:v>8611.75</c:v>
                </c:pt>
                <c:pt idx="166">
                  <c:v>8611.5</c:v>
                </c:pt>
                <c:pt idx="167">
                  <c:v>8611.25</c:v>
                </c:pt>
                <c:pt idx="168">
                  <c:v>8611.0</c:v>
                </c:pt>
                <c:pt idx="169">
                  <c:v>8610.75</c:v>
                </c:pt>
                <c:pt idx="170">
                  <c:v>8610.25</c:v>
                </c:pt>
                <c:pt idx="171">
                  <c:v>8609.75</c:v>
                </c:pt>
                <c:pt idx="172">
                  <c:v>8608.75</c:v>
                </c:pt>
                <c:pt idx="173">
                  <c:v>8608.25</c:v>
                </c:pt>
                <c:pt idx="174">
                  <c:v>8607.75</c:v>
                </c:pt>
                <c:pt idx="175">
                  <c:v>8607.25</c:v>
                </c:pt>
                <c:pt idx="176">
                  <c:v>8606.75</c:v>
                </c:pt>
                <c:pt idx="177">
                  <c:v>8605.5</c:v>
                </c:pt>
                <c:pt idx="178">
                  <c:v>8604.25</c:v>
                </c:pt>
                <c:pt idx="179">
                  <c:v>8603.75</c:v>
                </c:pt>
                <c:pt idx="180">
                  <c:v>8603.25</c:v>
                </c:pt>
                <c:pt idx="181">
                  <c:v>8602.5</c:v>
                </c:pt>
                <c:pt idx="182">
                  <c:v>8601.75</c:v>
                </c:pt>
                <c:pt idx="183">
                  <c:v>8601.25</c:v>
                </c:pt>
                <c:pt idx="184">
                  <c:v>8600.5</c:v>
                </c:pt>
                <c:pt idx="185">
                  <c:v>8599.0</c:v>
                </c:pt>
                <c:pt idx="186">
                  <c:v>8597.75</c:v>
                </c:pt>
                <c:pt idx="187">
                  <c:v>8597.5</c:v>
                </c:pt>
                <c:pt idx="188">
                  <c:v>8595.5</c:v>
                </c:pt>
                <c:pt idx="189">
                  <c:v>8595.25</c:v>
                </c:pt>
                <c:pt idx="190">
                  <c:v>8595.0</c:v>
                </c:pt>
                <c:pt idx="191">
                  <c:v>8594.25</c:v>
                </c:pt>
                <c:pt idx="192">
                  <c:v>8593.25</c:v>
                </c:pt>
                <c:pt idx="193">
                  <c:v>8592.5</c:v>
                </c:pt>
                <c:pt idx="194">
                  <c:v>8591.5</c:v>
                </c:pt>
                <c:pt idx="195">
                  <c:v>8591.25</c:v>
                </c:pt>
                <c:pt idx="196">
                  <c:v>8590.5</c:v>
                </c:pt>
                <c:pt idx="197">
                  <c:v>8590.0</c:v>
                </c:pt>
                <c:pt idx="198">
                  <c:v>8589.25</c:v>
                </c:pt>
                <c:pt idx="199">
                  <c:v>8588.75</c:v>
                </c:pt>
                <c:pt idx="200">
                  <c:v>8588.0</c:v>
                </c:pt>
                <c:pt idx="201">
                  <c:v>8587.5</c:v>
                </c:pt>
                <c:pt idx="202">
                  <c:v>8586.75</c:v>
                </c:pt>
                <c:pt idx="203">
                  <c:v>8585.0</c:v>
                </c:pt>
                <c:pt idx="204">
                  <c:v>8584.0</c:v>
                </c:pt>
                <c:pt idx="205">
                  <c:v>8583.0</c:v>
                </c:pt>
                <c:pt idx="206">
                  <c:v>8582.5</c:v>
                </c:pt>
                <c:pt idx="207">
                  <c:v>8581.5</c:v>
                </c:pt>
                <c:pt idx="208">
                  <c:v>8581.0</c:v>
                </c:pt>
                <c:pt idx="209">
                  <c:v>8580.75</c:v>
                </c:pt>
                <c:pt idx="210">
                  <c:v>8580.25</c:v>
                </c:pt>
                <c:pt idx="211">
                  <c:v>8579.5</c:v>
                </c:pt>
                <c:pt idx="212">
                  <c:v>8579.25</c:v>
                </c:pt>
                <c:pt idx="213">
                  <c:v>8578.75</c:v>
                </c:pt>
                <c:pt idx="214">
                  <c:v>8578.0</c:v>
                </c:pt>
                <c:pt idx="215">
                  <c:v>8577.75</c:v>
                </c:pt>
                <c:pt idx="216">
                  <c:v>8576.75</c:v>
                </c:pt>
                <c:pt idx="217">
                  <c:v>8576.25</c:v>
                </c:pt>
                <c:pt idx="218">
                  <c:v>8576.0</c:v>
                </c:pt>
                <c:pt idx="219">
                  <c:v>8575.75</c:v>
                </c:pt>
                <c:pt idx="220">
                  <c:v>8575.5</c:v>
                </c:pt>
                <c:pt idx="221">
                  <c:v>8575.0</c:v>
                </c:pt>
                <c:pt idx="222">
                  <c:v>8574.75</c:v>
                </c:pt>
                <c:pt idx="223">
                  <c:v>8574.25</c:v>
                </c:pt>
                <c:pt idx="224">
                  <c:v>8574.0</c:v>
                </c:pt>
                <c:pt idx="225">
                  <c:v>8573.0</c:v>
                </c:pt>
                <c:pt idx="226">
                  <c:v>8572.5</c:v>
                </c:pt>
                <c:pt idx="227">
                  <c:v>8572.0</c:v>
                </c:pt>
                <c:pt idx="228">
                  <c:v>8571.75</c:v>
                </c:pt>
                <c:pt idx="229">
                  <c:v>8571.5</c:v>
                </c:pt>
                <c:pt idx="230">
                  <c:v>8571.0</c:v>
                </c:pt>
                <c:pt idx="231">
                  <c:v>8570.25</c:v>
                </c:pt>
                <c:pt idx="232">
                  <c:v>8569.75</c:v>
                </c:pt>
                <c:pt idx="233">
                  <c:v>8569.0</c:v>
                </c:pt>
                <c:pt idx="234">
                  <c:v>8568.75</c:v>
                </c:pt>
                <c:pt idx="235">
                  <c:v>8568.5</c:v>
                </c:pt>
                <c:pt idx="236">
                  <c:v>8567.75</c:v>
                </c:pt>
                <c:pt idx="237">
                  <c:v>8567.5</c:v>
                </c:pt>
                <c:pt idx="238">
                  <c:v>8567.0</c:v>
                </c:pt>
                <c:pt idx="239">
                  <c:v>8566.5</c:v>
                </c:pt>
                <c:pt idx="240">
                  <c:v>8565.75</c:v>
                </c:pt>
                <c:pt idx="241">
                  <c:v>8565.0</c:v>
                </c:pt>
                <c:pt idx="242">
                  <c:v>8564.75</c:v>
                </c:pt>
                <c:pt idx="243">
                  <c:v>8563.75</c:v>
                </c:pt>
                <c:pt idx="244">
                  <c:v>8562.25</c:v>
                </c:pt>
                <c:pt idx="245">
                  <c:v>8561.5</c:v>
                </c:pt>
                <c:pt idx="246">
                  <c:v>8560.5</c:v>
                </c:pt>
                <c:pt idx="247">
                  <c:v>8558.75</c:v>
                </c:pt>
                <c:pt idx="248">
                  <c:v>8557.75</c:v>
                </c:pt>
                <c:pt idx="249">
                  <c:v>8557.5</c:v>
                </c:pt>
                <c:pt idx="250">
                  <c:v>8557.25</c:v>
                </c:pt>
                <c:pt idx="251">
                  <c:v>8557.0</c:v>
                </c:pt>
                <c:pt idx="252">
                  <c:v>8556.75</c:v>
                </c:pt>
                <c:pt idx="253">
                  <c:v>8556.0</c:v>
                </c:pt>
                <c:pt idx="254">
                  <c:v>8555.75</c:v>
                </c:pt>
                <c:pt idx="255">
                  <c:v>8555.5</c:v>
                </c:pt>
                <c:pt idx="256">
                  <c:v>8555.25</c:v>
                </c:pt>
                <c:pt idx="257">
                  <c:v>8555.0</c:v>
                </c:pt>
                <c:pt idx="258">
                  <c:v>8554.25</c:v>
                </c:pt>
                <c:pt idx="259">
                  <c:v>8553.75</c:v>
                </c:pt>
                <c:pt idx="260">
                  <c:v>8553.25</c:v>
                </c:pt>
                <c:pt idx="261">
                  <c:v>8552.75</c:v>
                </c:pt>
                <c:pt idx="262">
                  <c:v>8552.5</c:v>
                </c:pt>
                <c:pt idx="263">
                  <c:v>8552.0</c:v>
                </c:pt>
                <c:pt idx="264">
                  <c:v>8551.75</c:v>
                </c:pt>
                <c:pt idx="265">
                  <c:v>8551.5</c:v>
                </c:pt>
                <c:pt idx="266">
                  <c:v>8551.25</c:v>
                </c:pt>
                <c:pt idx="267">
                  <c:v>8551.0</c:v>
                </c:pt>
                <c:pt idx="268">
                  <c:v>8550.5</c:v>
                </c:pt>
                <c:pt idx="269">
                  <c:v>8550.0</c:v>
                </c:pt>
                <c:pt idx="270">
                  <c:v>8549.75</c:v>
                </c:pt>
                <c:pt idx="271">
                  <c:v>8549.0</c:v>
                </c:pt>
                <c:pt idx="272">
                  <c:v>8548.75</c:v>
                </c:pt>
                <c:pt idx="273">
                  <c:v>8548.25</c:v>
                </c:pt>
                <c:pt idx="274">
                  <c:v>8548.0</c:v>
                </c:pt>
                <c:pt idx="275">
                  <c:v>8547.5</c:v>
                </c:pt>
                <c:pt idx="276">
                  <c:v>8547.25</c:v>
                </c:pt>
                <c:pt idx="277">
                  <c:v>8546.5</c:v>
                </c:pt>
                <c:pt idx="278">
                  <c:v>8546.25</c:v>
                </c:pt>
                <c:pt idx="279">
                  <c:v>8545.5</c:v>
                </c:pt>
                <c:pt idx="280">
                  <c:v>8545.0</c:v>
                </c:pt>
                <c:pt idx="281">
                  <c:v>8544.5</c:v>
                </c:pt>
                <c:pt idx="282">
                  <c:v>8544.25</c:v>
                </c:pt>
                <c:pt idx="283">
                  <c:v>8543.5</c:v>
                </c:pt>
                <c:pt idx="284">
                  <c:v>8543.25</c:v>
                </c:pt>
                <c:pt idx="285">
                  <c:v>8542.5</c:v>
                </c:pt>
                <c:pt idx="286">
                  <c:v>8542.0</c:v>
                </c:pt>
                <c:pt idx="287">
                  <c:v>8541.75</c:v>
                </c:pt>
                <c:pt idx="288">
                  <c:v>8541.0</c:v>
                </c:pt>
                <c:pt idx="289">
                  <c:v>8540.5</c:v>
                </c:pt>
                <c:pt idx="290">
                  <c:v>8540.0</c:v>
                </c:pt>
                <c:pt idx="291">
                  <c:v>8539.75</c:v>
                </c:pt>
                <c:pt idx="292">
                  <c:v>8539.5</c:v>
                </c:pt>
                <c:pt idx="293">
                  <c:v>8539.25</c:v>
                </c:pt>
                <c:pt idx="294">
                  <c:v>8538.75</c:v>
                </c:pt>
                <c:pt idx="295">
                  <c:v>8538.5</c:v>
                </c:pt>
                <c:pt idx="296">
                  <c:v>8538.25</c:v>
                </c:pt>
                <c:pt idx="297">
                  <c:v>8537.75</c:v>
                </c:pt>
                <c:pt idx="298">
                  <c:v>8537.5</c:v>
                </c:pt>
                <c:pt idx="299">
                  <c:v>8537.25</c:v>
                </c:pt>
                <c:pt idx="300">
                  <c:v>8537.0</c:v>
                </c:pt>
                <c:pt idx="301">
                  <c:v>8536.75</c:v>
                </c:pt>
                <c:pt idx="302">
                  <c:v>8536.5</c:v>
                </c:pt>
                <c:pt idx="303">
                  <c:v>8536.25</c:v>
                </c:pt>
                <c:pt idx="304">
                  <c:v>8536.0</c:v>
                </c:pt>
                <c:pt idx="305">
                  <c:v>8535.0</c:v>
                </c:pt>
                <c:pt idx="306">
                  <c:v>8534.25</c:v>
                </c:pt>
                <c:pt idx="307">
                  <c:v>8534.0</c:v>
                </c:pt>
                <c:pt idx="308">
                  <c:v>8533.75</c:v>
                </c:pt>
                <c:pt idx="309">
                  <c:v>8533.5</c:v>
                </c:pt>
                <c:pt idx="310">
                  <c:v>8533.25</c:v>
                </c:pt>
                <c:pt idx="311">
                  <c:v>8532.75</c:v>
                </c:pt>
                <c:pt idx="312">
                  <c:v>8532.25</c:v>
                </c:pt>
                <c:pt idx="313">
                  <c:v>8532.0</c:v>
                </c:pt>
                <c:pt idx="314">
                  <c:v>8531.75</c:v>
                </c:pt>
                <c:pt idx="315">
                  <c:v>8531.0</c:v>
                </c:pt>
                <c:pt idx="316">
                  <c:v>8530.75</c:v>
                </c:pt>
                <c:pt idx="317">
                  <c:v>8530.5</c:v>
                </c:pt>
                <c:pt idx="318">
                  <c:v>8529.5</c:v>
                </c:pt>
                <c:pt idx="319">
                  <c:v>8529.25</c:v>
                </c:pt>
                <c:pt idx="320">
                  <c:v>8529.0</c:v>
                </c:pt>
                <c:pt idx="321">
                  <c:v>8528.75</c:v>
                </c:pt>
                <c:pt idx="322">
                  <c:v>8528.0</c:v>
                </c:pt>
                <c:pt idx="323">
                  <c:v>8527.75</c:v>
                </c:pt>
                <c:pt idx="324">
                  <c:v>8527.5</c:v>
                </c:pt>
                <c:pt idx="325">
                  <c:v>8527.25</c:v>
                </c:pt>
                <c:pt idx="326">
                  <c:v>8526.5</c:v>
                </c:pt>
                <c:pt idx="327">
                  <c:v>8526.0</c:v>
                </c:pt>
                <c:pt idx="328">
                  <c:v>8525.75</c:v>
                </c:pt>
                <c:pt idx="329">
                  <c:v>8525.25</c:v>
                </c:pt>
                <c:pt idx="330">
                  <c:v>8524.75</c:v>
                </c:pt>
                <c:pt idx="331">
                  <c:v>8524.0</c:v>
                </c:pt>
                <c:pt idx="332">
                  <c:v>8523.25</c:v>
                </c:pt>
                <c:pt idx="333">
                  <c:v>8522.75</c:v>
                </c:pt>
                <c:pt idx="334">
                  <c:v>8522.5</c:v>
                </c:pt>
                <c:pt idx="335">
                  <c:v>8522.25</c:v>
                </c:pt>
                <c:pt idx="336">
                  <c:v>8521.75</c:v>
                </c:pt>
                <c:pt idx="337">
                  <c:v>8521.25</c:v>
                </c:pt>
                <c:pt idx="338">
                  <c:v>8519.75</c:v>
                </c:pt>
                <c:pt idx="339">
                  <c:v>8519.25</c:v>
                </c:pt>
                <c:pt idx="340">
                  <c:v>8518.75</c:v>
                </c:pt>
                <c:pt idx="341">
                  <c:v>8518.0</c:v>
                </c:pt>
                <c:pt idx="342">
                  <c:v>8517.75</c:v>
                </c:pt>
                <c:pt idx="343">
                  <c:v>8517.0</c:v>
                </c:pt>
                <c:pt idx="344">
                  <c:v>8516.25</c:v>
                </c:pt>
                <c:pt idx="345">
                  <c:v>8515.5</c:v>
                </c:pt>
                <c:pt idx="346">
                  <c:v>8514.75</c:v>
                </c:pt>
                <c:pt idx="347">
                  <c:v>8513.75</c:v>
                </c:pt>
                <c:pt idx="348">
                  <c:v>8513.25</c:v>
                </c:pt>
                <c:pt idx="349">
                  <c:v>8513.0</c:v>
                </c:pt>
                <c:pt idx="350">
                  <c:v>8512.5</c:v>
                </c:pt>
                <c:pt idx="351">
                  <c:v>8512.0</c:v>
                </c:pt>
                <c:pt idx="352">
                  <c:v>8511.75</c:v>
                </c:pt>
                <c:pt idx="353">
                  <c:v>8511.25</c:v>
                </c:pt>
                <c:pt idx="354">
                  <c:v>8511.0</c:v>
                </c:pt>
                <c:pt idx="355">
                  <c:v>8510.75</c:v>
                </c:pt>
                <c:pt idx="356">
                  <c:v>8510.5</c:v>
                </c:pt>
                <c:pt idx="357">
                  <c:v>8510.0</c:v>
                </c:pt>
                <c:pt idx="358">
                  <c:v>8509.5</c:v>
                </c:pt>
                <c:pt idx="359">
                  <c:v>8509.25</c:v>
                </c:pt>
                <c:pt idx="360">
                  <c:v>8509.0</c:v>
                </c:pt>
                <c:pt idx="361">
                  <c:v>8508.5</c:v>
                </c:pt>
                <c:pt idx="362">
                  <c:v>8508.0</c:v>
                </c:pt>
                <c:pt idx="363">
                  <c:v>8507.5</c:v>
                </c:pt>
                <c:pt idx="364">
                  <c:v>8506.75</c:v>
                </c:pt>
                <c:pt idx="365">
                  <c:v>8506.25</c:v>
                </c:pt>
                <c:pt idx="366">
                  <c:v>8506.0</c:v>
                </c:pt>
                <c:pt idx="367">
                  <c:v>8505.75</c:v>
                </c:pt>
                <c:pt idx="368">
                  <c:v>8505.5</c:v>
                </c:pt>
                <c:pt idx="369">
                  <c:v>8505.25</c:v>
                </c:pt>
                <c:pt idx="370">
                  <c:v>8504.5</c:v>
                </c:pt>
                <c:pt idx="371">
                  <c:v>8504.0</c:v>
                </c:pt>
                <c:pt idx="372">
                  <c:v>8503.75</c:v>
                </c:pt>
                <c:pt idx="373">
                  <c:v>8503.25</c:v>
                </c:pt>
                <c:pt idx="374">
                  <c:v>8503.0</c:v>
                </c:pt>
                <c:pt idx="375">
                  <c:v>8502.5</c:v>
                </c:pt>
                <c:pt idx="376">
                  <c:v>8502.25</c:v>
                </c:pt>
                <c:pt idx="377">
                  <c:v>8502.0</c:v>
                </c:pt>
                <c:pt idx="378">
                  <c:v>8501.75</c:v>
                </c:pt>
                <c:pt idx="379">
                  <c:v>8501.25</c:v>
                </c:pt>
                <c:pt idx="380">
                  <c:v>8501.0</c:v>
                </c:pt>
                <c:pt idx="381">
                  <c:v>8500.75</c:v>
                </c:pt>
                <c:pt idx="382">
                  <c:v>8500.25</c:v>
                </c:pt>
                <c:pt idx="383">
                  <c:v>8499.75</c:v>
                </c:pt>
                <c:pt idx="384">
                  <c:v>8499.25</c:v>
                </c:pt>
                <c:pt idx="385">
                  <c:v>8498.75</c:v>
                </c:pt>
                <c:pt idx="386">
                  <c:v>8498.0</c:v>
                </c:pt>
                <c:pt idx="387">
                  <c:v>8497.5</c:v>
                </c:pt>
                <c:pt idx="388">
                  <c:v>8497.25</c:v>
                </c:pt>
                <c:pt idx="389">
                  <c:v>8496.75</c:v>
                </c:pt>
                <c:pt idx="390">
                  <c:v>8496.5</c:v>
                </c:pt>
                <c:pt idx="391">
                  <c:v>8496.0</c:v>
                </c:pt>
                <c:pt idx="392">
                  <c:v>8495.75</c:v>
                </c:pt>
                <c:pt idx="393">
                  <c:v>8495.0</c:v>
                </c:pt>
                <c:pt idx="394">
                  <c:v>8494.75</c:v>
                </c:pt>
                <c:pt idx="395">
                  <c:v>8494.25</c:v>
                </c:pt>
                <c:pt idx="396">
                  <c:v>8494.0</c:v>
                </c:pt>
                <c:pt idx="397">
                  <c:v>8493.5</c:v>
                </c:pt>
                <c:pt idx="398">
                  <c:v>8492.75</c:v>
                </c:pt>
                <c:pt idx="399">
                  <c:v>8492.25</c:v>
                </c:pt>
                <c:pt idx="400">
                  <c:v>8492.0</c:v>
                </c:pt>
                <c:pt idx="401">
                  <c:v>8491.25</c:v>
                </c:pt>
                <c:pt idx="402">
                  <c:v>8491.0</c:v>
                </c:pt>
                <c:pt idx="403">
                  <c:v>8490.75</c:v>
                </c:pt>
                <c:pt idx="404">
                  <c:v>8490.5</c:v>
                </c:pt>
                <c:pt idx="405">
                  <c:v>8490.0</c:v>
                </c:pt>
                <c:pt idx="406">
                  <c:v>8489.75</c:v>
                </c:pt>
                <c:pt idx="407">
                  <c:v>8489.5</c:v>
                </c:pt>
                <c:pt idx="408">
                  <c:v>8488.75</c:v>
                </c:pt>
                <c:pt idx="409">
                  <c:v>8488.0</c:v>
                </c:pt>
                <c:pt idx="410">
                  <c:v>8487.25</c:v>
                </c:pt>
                <c:pt idx="411">
                  <c:v>8487.0</c:v>
                </c:pt>
                <c:pt idx="412">
                  <c:v>8486.75</c:v>
                </c:pt>
                <c:pt idx="413">
                  <c:v>8486.25</c:v>
                </c:pt>
                <c:pt idx="414">
                  <c:v>8486.0</c:v>
                </c:pt>
                <c:pt idx="415">
                  <c:v>8485.5</c:v>
                </c:pt>
                <c:pt idx="416">
                  <c:v>8485.25</c:v>
                </c:pt>
                <c:pt idx="417">
                  <c:v>8484.75</c:v>
                </c:pt>
                <c:pt idx="418">
                  <c:v>8484.25</c:v>
                </c:pt>
                <c:pt idx="419">
                  <c:v>8484.0</c:v>
                </c:pt>
                <c:pt idx="420">
                  <c:v>8483.75</c:v>
                </c:pt>
                <c:pt idx="421">
                  <c:v>8483.5</c:v>
                </c:pt>
                <c:pt idx="422">
                  <c:v>8483.25</c:v>
                </c:pt>
                <c:pt idx="423">
                  <c:v>8482.75</c:v>
                </c:pt>
                <c:pt idx="424">
                  <c:v>8482.5</c:v>
                </c:pt>
                <c:pt idx="425">
                  <c:v>8482.25</c:v>
                </c:pt>
                <c:pt idx="426">
                  <c:v>8482.0</c:v>
                </c:pt>
                <c:pt idx="427">
                  <c:v>8481.5</c:v>
                </c:pt>
                <c:pt idx="428">
                  <c:v>8481.25</c:v>
                </c:pt>
                <c:pt idx="429">
                  <c:v>8481.0</c:v>
                </c:pt>
                <c:pt idx="430">
                  <c:v>8480.25</c:v>
                </c:pt>
                <c:pt idx="431">
                  <c:v>8479.5</c:v>
                </c:pt>
                <c:pt idx="432">
                  <c:v>8479.25</c:v>
                </c:pt>
                <c:pt idx="433">
                  <c:v>8479.0</c:v>
                </c:pt>
                <c:pt idx="434">
                  <c:v>8478.75</c:v>
                </c:pt>
                <c:pt idx="435">
                  <c:v>8478.25</c:v>
                </c:pt>
                <c:pt idx="436">
                  <c:v>8477.75</c:v>
                </c:pt>
                <c:pt idx="437">
                  <c:v>8477.25</c:v>
                </c:pt>
                <c:pt idx="438">
                  <c:v>8476.75</c:v>
                </c:pt>
                <c:pt idx="439">
                  <c:v>8476.5</c:v>
                </c:pt>
                <c:pt idx="440">
                  <c:v>8476.25</c:v>
                </c:pt>
                <c:pt idx="441">
                  <c:v>8475.75</c:v>
                </c:pt>
                <c:pt idx="442">
                  <c:v>8475.5</c:v>
                </c:pt>
                <c:pt idx="443">
                  <c:v>8475.25</c:v>
                </c:pt>
                <c:pt idx="444">
                  <c:v>8475.0</c:v>
                </c:pt>
                <c:pt idx="445">
                  <c:v>8474.5</c:v>
                </c:pt>
                <c:pt idx="446">
                  <c:v>8474.25</c:v>
                </c:pt>
                <c:pt idx="447">
                  <c:v>8474.0</c:v>
                </c:pt>
                <c:pt idx="448">
                  <c:v>8473.75</c:v>
                </c:pt>
                <c:pt idx="449">
                  <c:v>8473.25</c:v>
                </c:pt>
                <c:pt idx="450">
                  <c:v>8473.0</c:v>
                </c:pt>
                <c:pt idx="451">
                  <c:v>8472.75</c:v>
                </c:pt>
                <c:pt idx="452">
                  <c:v>8472.25</c:v>
                </c:pt>
                <c:pt idx="453">
                  <c:v>8472.0</c:v>
                </c:pt>
                <c:pt idx="454">
                  <c:v>8471.75</c:v>
                </c:pt>
                <c:pt idx="455">
                  <c:v>8471.5</c:v>
                </c:pt>
                <c:pt idx="456">
                  <c:v>8471.25</c:v>
                </c:pt>
                <c:pt idx="457">
                  <c:v>8471.0</c:v>
                </c:pt>
                <c:pt idx="458">
                  <c:v>8470.75</c:v>
                </c:pt>
                <c:pt idx="459">
                  <c:v>8470.5</c:v>
                </c:pt>
                <c:pt idx="460">
                  <c:v>8470.25</c:v>
                </c:pt>
                <c:pt idx="461">
                  <c:v>8470.0</c:v>
                </c:pt>
                <c:pt idx="462">
                  <c:v>8469.75</c:v>
                </c:pt>
                <c:pt idx="463">
                  <c:v>8469.5</c:v>
                </c:pt>
                <c:pt idx="464">
                  <c:v>8469.25</c:v>
                </c:pt>
                <c:pt idx="465">
                  <c:v>8468.5</c:v>
                </c:pt>
                <c:pt idx="466">
                  <c:v>8468.25</c:v>
                </c:pt>
                <c:pt idx="467">
                  <c:v>8468.0</c:v>
                </c:pt>
                <c:pt idx="468">
                  <c:v>8467.5</c:v>
                </c:pt>
                <c:pt idx="469">
                  <c:v>8467.25</c:v>
                </c:pt>
                <c:pt idx="470">
                  <c:v>8466.75</c:v>
                </c:pt>
                <c:pt idx="471">
                  <c:v>8466.5</c:v>
                </c:pt>
                <c:pt idx="472">
                  <c:v>8466.25</c:v>
                </c:pt>
                <c:pt idx="473">
                  <c:v>8466.0</c:v>
                </c:pt>
                <c:pt idx="474">
                  <c:v>8465.25</c:v>
                </c:pt>
                <c:pt idx="475">
                  <c:v>8465.0</c:v>
                </c:pt>
                <c:pt idx="476">
                  <c:v>8464.75</c:v>
                </c:pt>
                <c:pt idx="477">
                  <c:v>8464.5</c:v>
                </c:pt>
                <c:pt idx="478">
                  <c:v>8464.25</c:v>
                </c:pt>
                <c:pt idx="479">
                  <c:v>8464.0</c:v>
                </c:pt>
                <c:pt idx="480">
                  <c:v>8463.75</c:v>
                </c:pt>
                <c:pt idx="481">
                  <c:v>8463.5</c:v>
                </c:pt>
                <c:pt idx="482">
                  <c:v>8463.25</c:v>
                </c:pt>
                <c:pt idx="483">
                  <c:v>8463.0</c:v>
                </c:pt>
                <c:pt idx="484">
                  <c:v>8462.75</c:v>
                </c:pt>
                <c:pt idx="485">
                  <c:v>8462.25</c:v>
                </c:pt>
                <c:pt idx="486">
                  <c:v>8461.75</c:v>
                </c:pt>
                <c:pt idx="487">
                  <c:v>8461.5</c:v>
                </c:pt>
                <c:pt idx="488">
                  <c:v>8461.25</c:v>
                </c:pt>
                <c:pt idx="489">
                  <c:v>8461.0</c:v>
                </c:pt>
                <c:pt idx="490">
                  <c:v>8460.75</c:v>
                </c:pt>
                <c:pt idx="491">
                  <c:v>8460.5</c:v>
                </c:pt>
                <c:pt idx="492">
                  <c:v>8460.25</c:v>
                </c:pt>
                <c:pt idx="493">
                  <c:v>8460.0</c:v>
                </c:pt>
                <c:pt idx="494">
                  <c:v>8459.75</c:v>
                </c:pt>
                <c:pt idx="495">
                  <c:v>8459.5</c:v>
                </c:pt>
                <c:pt idx="496">
                  <c:v>8459.25</c:v>
                </c:pt>
                <c:pt idx="497">
                  <c:v>8459.0</c:v>
                </c:pt>
                <c:pt idx="498">
                  <c:v>8458.5</c:v>
                </c:pt>
                <c:pt idx="499">
                  <c:v>8458.0</c:v>
                </c:pt>
                <c:pt idx="500">
                  <c:v>8457.75</c:v>
                </c:pt>
                <c:pt idx="501">
                  <c:v>8457.0</c:v>
                </c:pt>
                <c:pt idx="502">
                  <c:v>8456.75</c:v>
                </c:pt>
                <c:pt idx="503">
                  <c:v>8456.5</c:v>
                </c:pt>
                <c:pt idx="504">
                  <c:v>8456.25</c:v>
                </c:pt>
                <c:pt idx="505">
                  <c:v>8456.0</c:v>
                </c:pt>
                <c:pt idx="506">
                  <c:v>8455.75</c:v>
                </c:pt>
                <c:pt idx="507">
                  <c:v>8455.5</c:v>
                </c:pt>
                <c:pt idx="508">
                  <c:v>8455.25</c:v>
                </c:pt>
                <c:pt idx="509">
                  <c:v>8455.0</c:v>
                </c:pt>
                <c:pt idx="510">
                  <c:v>8454.75</c:v>
                </c:pt>
                <c:pt idx="511">
                  <c:v>8454.5</c:v>
                </c:pt>
                <c:pt idx="512">
                  <c:v>8454.25</c:v>
                </c:pt>
                <c:pt idx="513">
                  <c:v>8454.0</c:v>
                </c:pt>
                <c:pt idx="514">
                  <c:v>8453.75</c:v>
                </c:pt>
                <c:pt idx="515">
                  <c:v>8453.5</c:v>
                </c:pt>
                <c:pt idx="516">
                  <c:v>8453.25</c:v>
                </c:pt>
                <c:pt idx="517">
                  <c:v>8453.0</c:v>
                </c:pt>
                <c:pt idx="518">
                  <c:v>8452.75</c:v>
                </c:pt>
                <c:pt idx="519">
                  <c:v>8452.5</c:v>
                </c:pt>
                <c:pt idx="520">
                  <c:v>8452.25</c:v>
                </c:pt>
                <c:pt idx="521">
                  <c:v>8452.0</c:v>
                </c:pt>
                <c:pt idx="522">
                  <c:v>8451.75</c:v>
                </c:pt>
                <c:pt idx="523">
                  <c:v>8451.25</c:v>
                </c:pt>
                <c:pt idx="524">
                  <c:v>8451.0</c:v>
                </c:pt>
                <c:pt idx="525">
                  <c:v>8450.75</c:v>
                </c:pt>
                <c:pt idx="526">
                  <c:v>8450.5</c:v>
                </c:pt>
                <c:pt idx="527">
                  <c:v>8450.25</c:v>
                </c:pt>
                <c:pt idx="528">
                  <c:v>8449.75</c:v>
                </c:pt>
                <c:pt idx="529">
                  <c:v>8449.25</c:v>
                </c:pt>
                <c:pt idx="530">
                  <c:v>8449.0</c:v>
                </c:pt>
                <c:pt idx="531">
                  <c:v>8448.75</c:v>
                </c:pt>
                <c:pt idx="532">
                  <c:v>8448.5</c:v>
                </c:pt>
                <c:pt idx="533">
                  <c:v>8448.0</c:v>
                </c:pt>
                <c:pt idx="534">
                  <c:v>8447.75</c:v>
                </c:pt>
                <c:pt idx="535">
                  <c:v>8447.5</c:v>
                </c:pt>
                <c:pt idx="536">
                  <c:v>8447.25</c:v>
                </c:pt>
                <c:pt idx="537">
                  <c:v>8447.0</c:v>
                </c:pt>
                <c:pt idx="538">
                  <c:v>8446.75</c:v>
                </c:pt>
                <c:pt idx="539">
                  <c:v>8446.25</c:v>
                </c:pt>
                <c:pt idx="540">
                  <c:v>8445.75</c:v>
                </c:pt>
                <c:pt idx="541">
                  <c:v>8445.25</c:v>
                </c:pt>
                <c:pt idx="542">
                  <c:v>8445.0</c:v>
                </c:pt>
                <c:pt idx="543">
                  <c:v>8443.75</c:v>
                </c:pt>
                <c:pt idx="544">
                  <c:v>8443.5</c:v>
                </c:pt>
                <c:pt idx="545">
                  <c:v>8443.0</c:v>
                </c:pt>
                <c:pt idx="546">
                  <c:v>8442.5</c:v>
                </c:pt>
                <c:pt idx="547">
                  <c:v>8442.0</c:v>
                </c:pt>
                <c:pt idx="548">
                  <c:v>8441.5</c:v>
                </c:pt>
                <c:pt idx="549">
                  <c:v>8441.25</c:v>
                </c:pt>
                <c:pt idx="550">
                  <c:v>8441.0</c:v>
                </c:pt>
                <c:pt idx="551">
                  <c:v>8440.0</c:v>
                </c:pt>
                <c:pt idx="552">
                  <c:v>8439.75</c:v>
                </c:pt>
                <c:pt idx="553">
                  <c:v>8439.5</c:v>
                </c:pt>
                <c:pt idx="554">
                  <c:v>8439.0</c:v>
                </c:pt>
                <c:pt idx="555">
                  <c:v>8438.5</c:v>
                </c:pt>
                <c:pt idx="556">
                  <c:v>8438.25</c:v>
                </c:pt>
                <c:pt idx="557">
                  <c:v>8437.5</c:v>
                </c:pt>
                <c:pt idx="558">
                  <c:v>8436.5</c:v>
                </c:pt>
                <c:pt idx="559">
                  <c:v>8435.5</c:v>
                </c:pt>
                <c:pt idx="560">
                  <c:v>8435.0</c:v>
                </c:pt>
                <c:pt idx="561">
                  <c:v>8434.5</c:v>
                </c:pt>
                <c:pt idx="562">
                  <c:v>8433.75</c:v>
                </c:pt>
                <c:pt idx="563">
                  <c:v>8433.0</c:v>
                </c:pt>
                <c:pt idx="564">
                  <c:v>8432.0</c:v>
                </c:pt>
                <c:pt idx="565">
                  <c:v>8431.5</c:v>
                </c:pt>
                <c:pt idx="566">
                  <c:v>8431.25</c:v>
                </c:pt>
                <c:pt idx="567">
                  <c:v>8430.25</c:v>
                </c:pt>
                <c:pt idx="568">
                  <c:v>8430.0</c:v>
                </c:pt>
                <c:pt idx="569">
                  <c:v>8429.0</c:v>
                </c:pt>
                <c:pt idx="570">
                  <c:v>8427.75</c:v>
                </c:pt>
                <c:pt idx="571">
                  <c:v>8427.5</c:v>
                </c:pt>
                <c:pt idx="572">
                  <c:v>8426.75</c:v>
                </c:pt>
                <c:pt idx="573">
                  <c:v>8426.25</c:v>
                </c:pt>
                <c:pt idx="574">
                  <c:v>8425.5</c:v>
                </c:pt>
                <c:pt idx="575">
                  <c:v>8425.0</c:v>
                </c:pt>
                <c:pt idx="576">
                  <c:v>8424.25</c:v>
                </c:pt>
                <c:pt idx="577">
                  <c:v>8423.75</c:v>
                </c:pt>
                <c:pt idx="578">
                  <c:v>8423.25</c:v>
                </c:pt>
                <c:pt idx="579">
                  <c:v>8422.75</c:v>
                </c:pt>
                <c:pt idx="580">
                  <c:v>8421.75</c:v>
                </c:pt>
                <c:pt idx="581">
                  <c:v>8421.25</c:v>
                </c:pt>
                <c:pt idx="582">
                  <c:v>8420.5</c:v>
                </c:pt>
                <c:pt idx="583">
                  <c:v>8419.75</c:v>
                </c:pt>
                <c:pt idx="584">
                  <c:v>8418.75</c:v>
                </c:pt>
                <c:pt idx="585">
                  <c:v>8417.75</c:v>
                </c:pt>
                <c:pt idx="586">
                  <c:v>8417.25</c:v>
                </c:pt>
                <c:pt idx="587">
                  <c:v>8416.75</c:v>
                </c:pt>
                <c:pt idx="588">
                  <c:v>8415.25</c:v>
                </c:pt>
                <c:pt idx="589">
                  <c:v>8414.25</c:v>
                </c:pt>
                <c:pt idx="590">
                  <c:v>8413.75</c:v>
                </c:pt>
                <c:pt idx="591">
                  <c:v>8413.5</c:v>
                </c:pt>
                <c:pt idx="592">
                  <c:v>8413.25</c:v>
                </c:pt>
                <c:pt idx="593">
                  <c:v>8412.25</c:v>
                </c:pt>
                <c:pt idx="594">
                  <c:v>8411.75</c:v>
                </c:pt>
                <c:pt idx="595">
                  <c:v>8411.25</c:v>
                </c:pt>
                <c:pt idx="596">
                  <c:v>8410.75</c:v>
                </c:pt>
                <c:pt idx="597">
                  <c:v>8410.25</c:v>
                </c:pt>
                <c:pt idx="598">
                  <c:v>8410.0</c:v>
                </c:pt>
                <c:pt idx="599">
                  <c:v>8409.75</c:v>
                </c:pt>
                <c:pt idx="600">
                  <c:v>8408.25</c:v>
                </c:pt>
                <c:pt idx="601">
                  <c:v>8407.0</c:v>
                </c:pt>
                <c:pt idx="602">
                  <c:v>8406.5</c:v>
                </c:pt>
                <c:pt idx="603">
                  <c:v>8406.25</c:v>
                </c:pt>
                <c:pt idx="604">
                  <c:v>8405.75</c:v>
                </c:pt>
                <c:pt idx="605">
                  <c:v>8405.5</c:v>
                </c:pt>
                <c:pt idx="606">
                  <c:v>8405.25</c:v>
                </c:pt>
                <c:pt idx="607">
                  <c:v>8405.0</c:v>
                </c:pt>
                <c:pt idx="608">
                  <c:v>8404.5</c:v>
                </c:pt>
                <c:pt idx="609">
                  <c:v>8404.25</c:v>
                </c:pt>
                <c:pt idx="610">
                  <c:v>8403.5</c:v>
                </c:pt>
                <c:pt idx="611">
                  <c:v>8402.5</c:v>
                </c:pt>
                <c:pt idx="612">
                  <c:v>8401.75</c:v>
                </c:pt>
                <c:pt idx="613">
                  <c:v>8400.75</c:v>
                </c:pt>
                <c:pt idx="614">
                  <c:v>8400.5</c:v>
                </c:pt>
                <c:pt idx="615">
                  <c:v>8399.5</c:v>
                </c:pt>
                <c:pt idx="616">
                  <c:v>8398.75</c:v>
                </c:pt>
                <c:pt idx="617">
                  <c:v>8397.5</c:v>
                </c:pt>
                <c:pt idx="618">
                  <c:v>8396.25</c:v>
                </c:pt>
                <c:pt idx="619">
                  <c:v>8395.5</c:v>
                </c:pt>
                <c:pt idx="620">
                  <c:v>8394.25</c:v>
                </c:pt>
                <c:pt idx="621">
                  <c:v>8392.75</c:v>
                </c:pt>
                <c:pt idx="622">
                  <c:v>8392.25</c:v>
                </c:pt>
                <c:pt idx="623">
                  <c:v>8390.5</c:v>
                </c:pt>
                <c:pt idx="624">
                  <c:v>8390.0</c:v>
                </c:pt>
                <c:pt idx="625">
                  <c:v>8388.25</c:v>
                </c:pt>
                <c:pt idx="626">
                  <c:v>8387.0</c:v>
                </c:pt>
                <c:pt idx="627">
                  <c:v>8386.25</c:v>
                </c:pt>
                <c:pt idx="628">
                  <c:v>8385.25</c:v>
                </c:pt>
                <c:pt idx="629">
                  <c:v>8383.0</c:v>
                </c:pt>
                <c:pt idx="630">
                  <c:v>8382.25</c:v>
                </c:pt>
                <c:pt idx="631">
                  <c:v>8380.75</c:v>
                </c:pt>
                <c:pt idx="632">
                  <c:v>8379.5</c:v>
                </c:pt>
                <c:pt idx="633">
                  <c:v>8379.25</c:v>
                </c:pt>
                <c:pt idx="634">
                  <c:v>8378.75</c:v>
                </c:pt>
                <c:pt idx="635">
                  <c:v>8377.25</c:v>
                </c:pt>
                <c:pt idx="636">
                  <c:v>8376.75</c:v>
                </c:pt>
                <c:pt idx="637">
                  <c:v>8376.25</c:v>
                </c:pt>
                <c:pt idx="638">
                  <c:v>8375.5</c:v>
                </c:pt>
                <c:pt idx="639">
                  <c:v>8375.0</c:v>
                </c:pt>
                <c:pt idx="640">
                  <c:v>8373.75</c:v>
                </c:pt>
                <c:pt idx="641">
                  <c:v>8372.75</c:v>
                </c:pt>
                <c:pt idx="642">
                  <c:v>8371.75</c:v>
                </c:pt>
                <c:pt idx="643">
                  <c:v>8371.25</c:v>
                </c:pt>
                <c:pt idx="644">
                  <c:v>8370.5</c:v>
                </c:pt>
                <c:pt idx="645">
                  <c:v>8370.25</c:v>
                </c:pt>
                <c:pt idx="646">
                  <c:v>8370.0</c:v>
                </c:pt>
                <c:pt idx="647">
                  <c:v>8369.0</c:v>
                </c:pt>
                <c:pt idx="648">
                  <c:v>8368.25</c:v>
                </c:pt>
                <c:pt idx="649">
                  <c:v>8367.75</c:v>
                </c:pt>
                <c:pt idx="650">
                  <c:v>8367.25</c:v>
                </c:pt>
                <c:pt idx="651">
                  <c:v>8366.5</c:v>
                </c:pt>
                <c:pt idx="652">
                  <c:v>8365.75</c:v>
                </c:pt>
                <c:pt idx="653">
                  <c:v>8365.0</c:v>
                </c:pt>
                <c:pt idx="654">
                  <c:v>8363.75</c:v>
                </c:pt>
                <c:pt idx="655">
                  <c:v>8362.75</c:v>
                </c:pt>
                <c:pt idx="656">
                  <c:v>8362.25</c:v>
                </c:pt>
                <c:pt idx="657">
                  <c:v>8361.25</c:v>
                </c:pt>
                <c:pt idx="658">
                  <c:v>8360.5</c:v>
                </c:pt>
                <c:pt idx="659">
                  <c:v>8359.5</c:v>
                </c:pt>
                <c:pt idx="660">
                  <c:v>8358.5</c:v>
                </c:pt>
                <c:pt idx="661">
                  <c:v>8358.0</c:v>
                </c:pt>
                <c:pt idx="662">
                  <c:v>8357.5</c:v>
                </c:pt>
                <c:pt idx="663">
                  <c:v>8356.0</c:v>
                </c:pt>
                <c:pt idx="664">
                  <c:v>8354.25</c:v>
                </c:pt>
                <c:pt idx="665">
                  <c:v>8353.75</c:v>
                </c:pt>
                <c:pt idx="666">
                  <c:v>8353.5</c:v>
                </c:pt>
                <c:pt idx="667">
                  <c:v>8353.0</c:v>
                </c:pt>
                <c:pt idx="668">
                  <c:v>8352.0</c:v>
                </c:pt>
                <c:pt idx="669">
                  <c:v>8351.75</c:v>
                </c:pt>
                <c:pt idx="670">
                  <c:v>8350.5</c:v>
                </c:pt>
                <c:pt idx="671">
                  <c:v>8349.0</c:v>
                </c:pt>
                <c:pt idx="672">
                  <c:v>8348.25</c:v>
                </c:pt>
                <c:pt idx="673">
                  <c:v>8347.75</c:v>
                </c:pt>
                <c:pt idx="674">
                  <c:v>8346.75</c:v>
                </c:pt>
                <c:pt idx="675">
                  <c:v>8345.25</c:v>
                </c:pt>
                <c:pt idx="676">
                  <c:v>8344.25</c:v>
                </c:pt>
                <c:pt idx="677">
                  <c:v>8343.5</c:v>
                </c:pt>
                <c:pt idx="678">
                  <c:v>8342.5</c:v>
                </c:pt>
                <c:pt idx="679">
                  <c:v>8340.75</c:v>
                </c:pt>
                <c:pt idx="680">
                  <c:v>8340.25</c:v>
                </c:pt>
                <c:pt idx="681">
                  <c:v>8338.5</c:v>
                </c:pt>
                <c:pt idx="682">
                  <c:v>8337.25</c:v>
                </c:pt>
                <c:pt idx="683">
                  <c:v>8336.75</c:v>
                </c:pt>
                <c:pt idx="684">
                  <c:v>8335.5</c:v>
                </c:pt>
                <c:pt idx="685">
                  <c:v>8333.0</c:v>
                </c:pt>
                <c:pt idx="686">
                  <c:v>8332.25</c:v>
                </c:pt>
                <c:pt idx="687">
                  <c:v>8330.75</c:v>
                </c:pt>
                <c:pt idx="688">
                  <c:v>8329.5</c:v>
                </c:pt>
                <c:pt idx="689">
                  <c:v>8328.25</c:v>
                </c:pt>
                <c:pt idx="690">
                  <c:v>8327.75</c:v>
                </c:pt>
                <c:pt idx="691">
                  <c:v>8326.75</c:v>
                </c:pt>
                <c:pt idx="692">
                  <c:v>8325.75</c:v>
                </c:pt>
                <c:pt idx="693">
                  <c:v>8324.75</c:v>
                </c:pt>
                <c:pt idx="694">
                  <c:v>8323.25</c:v>
                </c:pt>
                <c:pt idx="695">
                  <c:v>8322.5</c:v>
                </c:pt>
                <c:pt idx="696">
                  <c:v>8321.5</c:v>
                </c:pt>
                <c:pt idx="697">
                  <c:v>8320.25</c:v>
                </c:pt>
                <c:pt idx="698">
                  <c:v>8319.25</c:v>
                </c:pt>
                <c:pt idx="699">
                  <c:v>8318.0</c:v>
                </c:pt>
                <c:pt idx="700">
                  <c:v>8316.5</c:v>
                </c:pt>
                <c:pt idx="701">
                  <c:v>8315.25</c:v>
                </c:pt>
                <c:pt idx="702">
                  <c:v>8314.5</c:v>
                </c:pt>
                <c:pt idx="703">
                  <c:v>8313.25</c:v>
                </c:pt>
                <c:pt idx="704">
                  <c:v>8312.75</c:v>
                </c:pt>
                <c:pt idx="705">
                  <c:v>8311.0</c:v>
                </c:pt>
                <c:pt idx="706">
                  <c:v>8310.0</c:v>
                </c:pt>
                <c:pt idx="707">
                  <c:v>8309.25</c:v>
                </c:pt>
                <c:pt idx="708">
                  <c:v>8307.75</c:v>
                </c:pt>
                <c:pt idx="709">
                  <c:v>8307.0</c:v>
                </c:pt>
                <c:pt idx="710">
                  <c:v>8306.5</c:v>
                </c:pt>
                <c:pt idx="711">
                  <c:v>8304.5</c:v>
                </c:pt>
                <c:pt idx="712">
                  <c:v>8303.0</c:v>
                </c:pt>
                <c:pt idx="713">
                  <c:v>8301.0</c:v>
                </c:pt>
                <c:pt idx="714">
                  <c:v>8299.25</c:v>
                </c:pt>
                <c:pt idx="715">
                  <c:v>8298.5</c:v>
                </c:pt>
                <c:pt idx="716">
                  <c:v>8296.75</c:v>
                </c:pt>
                <c:pt idx="717">
                  <c:v>8295.75</c:v>
                </c:pt>
                <c:pt idx="718">
                  <c:v>8294.75</c:v>
                </c:pt>
                <c:pt idx="719">
                  <c:v>8292.75</c:v>
                </c:pt>
                <c:pt idx="720">
                  <c:v>8290.0</c:v>
                </c:pt>
                <c:pt idx="721">
                  <c:v>8288.5</c:v>
                </c:pt>
                <c:pt idx="722">
                  <c:v>8287.5</c:v>
                </c:pt>
                <c:pt idx="723">
                  <c:v>8286.0</c:v>
                </c:pt>
                <c:pt idx="724">
                  <c:v>8284.0</c:v>
                </c:pt>
                <c:pt idx="725">
                  <c:v>8281.75</c:v>
                </c:pt>
                <c:pt idx="726">
                  <c:v>8280.0</c:v>
                </c:pt>
                <c:pt idx="727">
                  <c:v>8278.5</c:v>
                </c:pt>
                <c:pt idx="728">
                  <c:v>8277.0</c:v>
                </c:pt>
                <c:pt idx="729">
                  <c:v>8276.0</c:v>
                </c:pt>
                <c:pt idx="730">
                  <c:v>8274.25</c:v>
                </c:pt>
                <c:pt idx="731">
                  <c:v>8272.25</c:v>
                </c:pt>
                <c:pt idx="732">
                  <c:v>8271.25</c:v>
                </c:pt>
                <c:pt idx="733">
                  <c:v>8270.0</c:v>
                </c:pt>
                <c:pt idx="734">
                  <c:v>8268.25</c:v>
                </c:pt>
                <c:pt idx="735">
                  <c:v>8266.75</c:v>
                </c:pt>
                <c:pt idx="736">
                  <c:v>8265.75</c:v>
                </c:pt>
                <c:pt idx="737">
                  <c:v>8264.25</c:v>
                </c:pt>
                <c:pt idx="738">
                  <c:v>8263.5</c:v>
                </c:pt>
                <c:pt idx="739">
                  <c:v>8262.25</c:v>
                </c:pt>
                <c:pt idx="740">
                  <c:v>8261.5</c:v>
                </c:pt>
                <c:pt idx="741">
                  <c:v>8259.5</c:v>
                </c:pt>
                <c:pt idx="742">
                  <c:v>8258.0</c:v>
                </c:pt>
                <c:pt idx="743">
                  <c:v>8256.5</c:v>
                </c:pt>
                <c:pt idx="744">
                  <c:v>8255.75</c:v>
                </c:pt>
                <c:pt idx="745">
                  <c:v>8254.75</c:v>
                </c:pt>
                <c:pt idx="746">
                  <c:v>8254.5</c:v>
                </c:pt>
                <c:pt idx="747">
                  <c:v>8253.75</c:v>
                </c:pt>
                <c:pt idx="748">
                  <c:v>8253.25</c:v>
                </c:pt>
                <c:pt idx="749">
                  <c:v>8251.75</c:v>
                </c:pt>
                <c:pt idx="750">
                  <c:v>8250.75</c:v>
                </c:pt>
                <c:pt idx="751">
                  <c:v>8250.5</c:v>
                </c:pt>
                <c:pt idx="752">
                  <c:v>8250.0</c:v>
                </c:pt>
                <c:pt idx="753">
                  <c:v>8249.5</c:v>
                </c:pt>
                <c:pt idx="754">
                  <c:v>8248.75</c:v>
                </c:pt>
                <c:pt idx="755">
                  <c:v>8247.25</c:v>
                </c:pt>
                <c:pt idx="756">
                  <c:v>8246.0</c:v>
                </c:pt>
                <c:pt idx="757">
                  <c:v>8245.5</c:v>
                </c:pt>
                <c:pt idx="758">
                  <c:v>8245.0</c:v>
                </c:pt>
                <c:pt idx="759">
                  <c:v>8244.5</c:v>
                </c:pt>
                <c:pt idx="760">
                  <c:v>8243.75</c:v>
                </c:pt>
                <c:pt idx="761">
                  <c:v>8243.5</c:v>
                </c:pt>
                <c:pt idx="762">
                  <c:v>8243.25</c:v>
                </c:pt>
                <c:pt idx="763">
                  <c:v>8243.0</c:v>
                </c:pt>
                <c:pt idx="764">
                  <c:v>8242.25</c:v>
                </c:pt>
                <c:pt idx="765">
                  <c:v>8241.75</c:v>
                </c:pt>
                <c:pt idx="766">
                  <c:v>8241.5</c:v>
                </c:pt>
                <c:pt idx="767">
                  <c:v>8240.75</c:v>
                </c:pt>
                <c:pt idx="768">
                  <c:v>8239.75</c:v>
                </c:pt>
                <c:pt idx="769">
                  <c:v>8238.75</c:v>
                </c:pt>
                <c:pt idx="770">
                  <c:v>8238.5</c:v>
                </c:pt>
                <c:pt idx="771">
                  <c:v>8237.5</c:v>
                </c:pt>
                <c:pt idx="772">
                  <c:v>8237.0</c:v>
                </c:pt>
                <c:pt idx="773">
                  <c:v>8236.0</c:v>
                </c:pt>
                <c:pt idx="774">
                  <c:v>8235.25</c:v>
                </c:pt>
                <c:pt idx="775">
                  <c:v>8233.75</c:v>
                </c:pt>
                <c:pt idx="776">
                  <c:v>8232.25</c:v>
                </c:pt>
                <c:pt idx="777">
                  <c:v>8231.5</c:v>
                </c:pt>
                <c:pt idx="778">
                  <c:v>8230.75</c:v>
                </c:pt>
                <c:pt idx="779">
                  <c:v>8230.0</c:v>
                </c:pt>
                <c:pt idx="780">
                  <c:v>8229.25</c:v>
                </c:pt>
                <c:pt idx="781">
                  <c:v>8229.0</c:v>
                </c:pt>
                <c:pt idx="782">
                  <c:v>8227.0</c:v>
                </c:pt>
                <c:pt idx="783">
                  <c:v>8225.25</c:v>
                </c:pt>
                <c:pt idx="784">
                  <c:v>8224.5</c:v>
                </c:pt>
                <c:pt idx="785">
                  <c:v>8224.0</c:v>
                </c:pt>
                <c:pt idx="786">
                  <c:v>8222.25</c:v>
                </c:pt>
                <c:pt idx="787">
                  <c:v>8221.75</c:v>
                </c:pt>
                <c:pt idx="788">
                  <c:v>8221.5</c:v>
                </c:pt>
                <c:pt idx="789">
                  <c:v>8220.5</c:v>
                </c:pt>
                <c:pt idx="790">
                  <c:v>8219.5</c:v>
                </c:pt>
                <c:pt idx="791">
                  <c:v>8219.25</c:v>
                </c:pt>
                <c:pt idx="792">
                  <c:v>8218.25</c:v>
                </c:pt>
                <c:pt idx="793">
                  <c:v>8216.25</c:v>
                </c:pt>
                <c:pt idx="794">
                  <c:v>8215.25</c:v>
                </c:pt>
                <c:pt idx="795">
                  <c:v>8213.5</c:v>
                </c:pt>
                <c:pt idx="796">
                  <c:v>8211.75</c:v>
                </c:pt>
                <c:pt idx="797">
                  <c:v>8209.75</c:v>
                </c:pt>
                <c:pt idx="798">
                  <c:v>8207.75</c:v>
                </c:pt>
                <c:pt idx="799">
                  <c:v>8206.25</c:v>
                </c:pt>
                <c:pt idx="800">
                  <c:v>8204.25</c:v>
                </c:pt>
                <c:pt idx="801">
                  <c:v>8202.75</c:v>
                </c:pt>
                <c:pt idx="802">
                  <c:v>8201.5</c:v>
                </c:pt>
                <c:pt idx="803">
                  <c:v>8200.5</c:v>
                </c:pt>
                <c:pt idx="804">
                  <c:v>8199.25</c:v>
                </c:pt>
                <c:pt idx="805">
                  <c:v>8197.25</c:v>
                </c:pt>
                <c:pt idx="806">
                  <c:v>8195.75</c:v>
                </c:pt>
                <c:pt idx="807">
                  <c:v>8194.25</c:v>
                </c:pt>
                <c:pt idx="808">
                  <c:v>8192.25</c:v>
                </c:pt>
                <c:pt idx="809">
                  <c:v>8190.0</c:v>
                </c:pt>
                <c:pt idx="810">
                  <c:v>8187.75</c:v>
                </c:pt>
                <c:pt idx="811">
                  <c:v>8185.25</c:v>
                </c:pt>
                <c:pt idx="812">
                  <c:v>8182.25</c:v>
                </c:pt>
                <c:pt idx="813">
                  <c:v>8181.0</c:v>
                </c:pt>
                <c:pt idx="814">
                  <c:v>8180.0</c:v>
                </c:pt>
                <c:pt idx="815">
                  <c:v>8179.25</c:v>
                </c:pt>
                <c:pt idx="816">
                  <c:v>8177.5</c:v>
                </c:pt>
                <c:pt idx="817">
                  <c:v>8175.5</c:v>
                </c:pt>
                <c:pt idx="818">
                  <c:v>8172.75</c:v>
                </c:pt>
                <c:pt idx="819">
                  <c:v>8170.25</c:v>
                </c:pt>
                <c:pt idx="820">
                  <c:v>8167.5</c:v>
                </c:pt>
                <c:pt idx="821">
                  <c:v>8166.0</c:v>
                </c:pt>
                <c:pt idx="822">
                  <c:v>8164.5</c:v>
                </c:pt>
                <c:pt idx="823">
                  <c:v>8161.75</c:v>
                </c:pt>
                <c:pt idx="824">
                  <c:v>8160.0</c:v>
                </c:pt>
                <c:pt idx="825">
                  <c:v>8158.75</c:v>
                </c:pt>
                <c:pt idx="826">
                  <c:v>8157.75</c:v>
                </c:pt>
                <c:pt idx="827">
                  <c:v>8156.25</c:v>
                </c:pt>
                <c:pt idx="828">
                  <c:v>8154.25</c:v>
                </c:pt>
                <c:pt idx="829">
                  <c:v>8152.0</c:v>
                </c:pt>
                <c:pt idx="830">
                  <c:v>8150.0</c:v>
                </c:pt>
                <c:pt idx="831">
                  <c:v>8147.75</c:v>
                </c:pt>
                <c:pt idx="832">
                  <c:v>8147.0</c:v>
                </c:pt>
                <c:pt idx="833">
                  <c:v>8145.5</c:v>
                </c:pt>
                <c:pt idx="834">
                  <c:v>8143.25</c:v>
                </c:pt>
                <c:pt idx="835">
                  <c:v>8141.75</c:v>
                </c:pt>
                <c:pt idx="836">
                  <c:v>8141.0</c:v>
                </c:pt>
                <c:pt idx="837">
                  <c:v>8140.0</c:v>
                </c:pt>
                <c:pt idx="838">
                  <c:v>8138.25</c:v>
                </c:pt>
                <c:pt idx="839">
                  <c:v>8137.5</c:v>
                </c:pt>
                <c:pt idx="840">
                  <c:v>8136.25</c:v>
                </c:pt>
                <c:pt idx="841">
                  <c:v>8134.5</c:v>
                </c:pt>
                <c:pt idx="842">
                  <c:v>8133.0</c:v>
                </c:pt>
                <c:pt idx="843">
                  <c:v>8132.0</c:v>
                </c:pt>
                <c:pt idx="844">
                  <c:v>8131.75</c:v>
                </c:pt>
                <c:pt idx="845">
                  <c:v>8130.75</c:v>
                </c:pt>
                <c:pt idx="846">
                  <c:v>8129.5</c:v>
                </c:pt>
                <c:pt idx="847">
                  <c:v>8128.25</c:v>
                </c:pt>
                <c:pt idx="848">
                  <c:v>8127.25</c:v>
                </c:pt>
                <c:pt idx="849">
                  <c:v>8126.5</c:v>
                </c:pt>
                <c:pt idx="850">
                  <c:v>8125.25</c:v>
                </c:pt>
                <c:pt idx="851">
                  <c:v>8124.0</c:v>
                </c:pt>
                <c:pt idx="852">
                  <c:v>8122.75</c:v>
                </c:pt>
                <c:pt idx="853">
                  <c:v>8121.0</c:v>
                </c:pt>
                <c:pt idx="854">
                  <c:v>8120.25</c:v>
                </c:pt>
                <c:pt idx="855">
                  <c:v>8119.0</c:v>
                </c:pt>
                <c:pt idx="856">
                  <c:v>8117.5</c:v>
                </c:pt>
                <c:pt idx="857">
                  <c:v>8116.75</c:v>
                </c:pt>
                <c:pt idx="858">
                  <c:v>8115.25</c:v>
                </c:pt>
                <c:pt idx="859">
                  <c:v>8114.25</c:v>
                </c:pt>
                <c:pt idx="860">
                  <c:v>8112.5</c:v>
                </c:pt>
                <c:pt idx="861">
                  <c:v>8112.25</c:v>
                </c:pt>
                <c:pt idx="862">
                  <c:v>8111.25</c:v>
                </c:pt>
                <c:pt idx="863">
                  <c:v>8110.25</c:v>
                </c:pt>
                <c:pt idx="864">
                  <c:v>8109.25</c:v>
                </c:pt>
                <c:pt idx="865">
                  <c:v>8108.75</c:v>
                </c:pt>
                <c:pt idx="866">
                  <c:v>8108.0</c:v>
                </c:pt>
                <c:pt idx="867">
                  <c:v>8107.0</c:v>
                </c:pt>
                <c:pt idx="868">
                  <c:v>8106.0</c:v>
                </c:pt>
                <c:pt idx="869">
                  <c:v>8105.25</c:v>
                </c:pt>
                <c:pt idx="870">
                  <c:v>8104.25</c:v>
                </c:pt>
                <c:pt idx="871">
                  <c:v>8103.5</c:v>
                </c:pt>
                <c:pt idx="872">
                  <c:v>8101.75</c:v>
                </c:pt>
                <c:pt idx="873">
                  <c:v>8101.0</c:v>
                </c:pt>
                <c:pt idx="874">
                  <c:v>8099.75</c:v>
                </c:pt>
                <c:pt idx="875">
                  <c:v>8098.5</c:v>
                </c:pt>
                <c:pt idx="876">
                  <c:v>8096.75</c:v>
                </c:pt>
                <c:pt idx="877">
                  <c:v>8094.0</c:v>
                </c:pt>
                <c:pt idx="878">
                  <c:v>8092.5</c:v>
                </c:pt>
                <c:pt idx="879">
                  <c:v>8090.75</c:v>
                </c:pt>
                <c:pt idx="880">
                  <c:v>8090.0</c:v>
                </c:pt>
                <c:pt idx="881">
                  <c:v>8089.0</c:v>
                </c:pt>
                <c:pt idx="882">
                  <c:v>8088.25</c:v>
                </c:pt>
                <c:pt idx="883">
                  <c:v>8086.25</c:v>
                </c:pt>
                <c:pt idx="884">
                  <c:v>8085.25</c:v>
                </c:pt>
                <c:pt idx="885">
                  <c:v>8083.75</c:v>
                </c:pt>
                <c:pt idx="886">
                  <c:v>8081.75</c:v>
                </c:pt>
                <c:pt idx="887">
                  <c:v>8081.0</c:v>
                </c:pt>
                <c:pt idx="888">
                  <c:v>8080.0</c:v>
                </c:pt>
                <c:pt idx="889">
                  <c:v>8078.0</c:v>
                </c:pt>
                <c:pt idx="890">
                  <c:v>8077.25</c:v>
                </c:pt>
                <c:pt idx="891">
                  <c:v>8075.5</c:v>
                </c:pt>
                <c:pt idx="892">
                  <c:v>8074.0</c:v>
                </c:pt>
                <c:pt idx="893">
                  <c:v>8073.0</c:v>
                </c:pt>
                <c:pt idx="894">
                  <c:v>8072.25</c:v>
                </c:pt>
                <c:pt idx="895">
                  <c:v>8071.25</c:v>
                </c:pt>
                <c:pt idx="896">
                  <c:v>8070.75</c:v>
                </c:pt>
                <c:pt idx="897">
                  <c:v>8069.75</c:v>
                </c:pt>
                <c:pt idx="898">
                  <c:v>8069.0</c:v>
                </c:pt>
                <c:pt idx="899">
                  <c:v>8067.5</c:v>
                </c:pt>
                <c:pt idx="900">
                  <c:v>8066.75</c:v>
                </c:pt>
                <c:pt idx="901">
                  <c:v>8065.25</c:v>
                </c:pt>
                <c:pt idx="902">
                  <c:v>8063.75</c:v>
                </c:pt>
                <c:pt idx="903">
                  <c:v>8062.75</c:v>
                </c:pt>
                <c:pt idx="904">
                  <c:v>8061.25</c:v>
                </c:pt>
                <c:pt idx="905">
                  <c:v>8058.25</c:v>
                </c:pt>
                <c:pt idx="906">
                  <c:v>8057.0</c:v>
                </c:pt>
                <c:pt idx="907">
                  <c:v>8056.25</c:v>
                </c:pt>
                <c:pt idx="908">
                  <c:v>8055.0</c:v>
                </c:pt>
                <c:pt idx="909">
                  <c:v>8053.0</c:v>
                </c:pt>
                <c:pt idx="910">
                  <c:v>8051.25</c:v>
                </c:pt>
                <c:pt idx="911">
                  <c:v>8049.75</c:v>
                </c:pt>
                <c:pt idx="912">
                  <c:v>8048.0</c:v>
                </c:pt>
                <c:pt idx="913">
                  <c:v>8046.75</c:v>
                </c:pt>
                <c:pt idx="914">
                  <c:v>8045.75</c:v>
                </c:pt>
                <c:pt idx="915">
                  <c:v>8044.25</c:v>
                </c:pt>
                <c:pt idx="916">
                  <c:v>8042.75</c:v>
                </c:pt>
                <c:pt idx="917">
                  <c:v>8042.0</c:v>
                </c:pt>
                <c:pt idx="918">
                  <c:v>8040.5</c:v>
                </c:pt>
                <c:pt idx="919">
                  <c:v>8039.5</c:v>
                </c:pt>
                <c:pt idx="920">
                  <c:v>8038.25</c:v>
                </c:pt>
                <c:pt idx="921">
                  <c:v>8037.5</c:v>
                </c:pt>
                <c:pt idx="922">
                  <c:v>8036.25</c:v>
                </c:pt>
                <c:pt idx="923">
                  <c:v>8035.75</c:v>
                </c:pt>
                <c:pt idx="924">
                  <c:v>8034.25</c:v>
                </c:pt>
                <c:pt idx="925">
                  <c:v>8033.25</c:v>
                </c:pt>
                <c:pt idx="926">
                  <c:v>8031.5</c:v>
                </c:pt>
                <c:pt idx="927">
                  <c:v>8030.5</c:v>
                </c:pt>
                <c:pt idx="928">
                  <c:v>8029.5</c:v>
                </c:pt>
                <c:pt idx="929">
                  <c:v>8029.25</c:v>
                </c:pt>
                <c:pt idx="930">
                  <c:v>8028.75</c:v>
                </c:pt>
                <c:pt idx="931">
                  <c:v>8028.0</c:v>
                </c:pt>
                <c:pt idx="932">
                  <c:v>8027.25</c:v>
                </c:pt>
                <c:pt idx="933">
                  <c:v>8026.5</c:v>
                </c:pt>
                <c:pt idx="934">
                  <c:v>8024.5</c:v>
                </c:pt>
                <c:pt idx="935">
                  <c:v>8023.75</c:v>
                </c:pt>
                <c:pt idx="936">
                  <c:v>8022.5</c:v>
                </c:pt>
                <c:pt idx="937">
                  <c:v>8021.5</c:v>
                </c:pt>
                <c:pt idx="938">
                  <c:v>8020.75</c:v>
                </c:pt>
                <c:pt idx="939">
                  <c:v>8019.5</c:v>
                </c:pt>
                <c:pt idx="940">
                  <c:v>8018.25</c:v>
                </c:pt>
                <c:pt idx="941">
                  <c:v>8016.25</c:v>
                </c:pt>
                <c:pt idx="942">
                  <c:v>8015.5</c:v>
                </c:pt>
                <c:pt idx="943">
                  <c:v>8014.5</c:v>
                </c:pt>
                <c:pt idx="944">
                  <c:v>8013.5</c:v>
                </c:pt>
                <c:pt idx="945">
                  <c:v>8012.5</c:v>
                </c:pt>
                <c:pt idx="946">
                  <c:v>8011.5</c:v>
                </c:pt>
                <c:pt idx="947">
                  <c:v>8009.75</c:v>
                </c:pt>
                <c:pt idx="948">
                  <c:v>8008.0</c:v>
                </c:pt>
                <c:pt idx="949">
                  <c:v>8006.75</c:v>
                </c:pt>
                <c:pt idx="950">
                  <c:v>8006.25</c:v>
                </c:pt>
                <c:pt idx="951">
                  <c:v>8005.25</c:v>
                </c:pt>
                <c:pt idx="952">
                  <c:v>8004.0</c:v>
                </c:pt>
                <c:pt idx="953">
                  <c:v>8003.75</c:v>
                </c:pt>
                <c:pt idx="954">
                  <c:v>8002.5</c:v>
                </c:pt>
                <c:pt idx="955">
                  <c:v>8001.75</c:v>
                </c:pt>
                <c:pt idx="956">
                  <c:v>8001.0</c:v>
                </c:pt>
                <c:pt idx="957">
                  <c:v>8000.25</c:v>
                </c:pt>
                <c:pt idx="958">
                  <c:v>7999.5</c:v>
                </c:pt>
                <c:pt idx="959">
                  <c:v>7997.0</c:v>
                </c:pt>
                <c:pt idx="960">
                  <c:v>7995.75</c:v>
                </c:pt>
                <c:pt idx="961">
                  <c:v>7993.75</c:v>
                </c:pt>
                <c:pt idx="962">
                  <c:v>7992.75</c:v>
                </c:pt>
                <c:pt idx="963">
                  <c:v>7992.0</c:v>
                </c:pt>
                <c:pt idx="964">
                  <c:v>7990.25</c:v>
                </c:pt>
                <c:pt idx="965">
                  <c:v>7989.5</c:v>
                </c:pt>
                <c:pt idx="966">
                  <c:v>7987.75</c:v>
                </c:pt>
                <c:pt idx="967">
                  <c:v>7986.25</c:v>
                </c:pt>
                <c:pt idx="968">
                  <c:v>7985.25</c:v>
                </c:pt>
                <c:pt idx="969">
                  <c:v>7983.5</c:v>
                </c:pt>
                <c:pt idx="970">
                  <c:v>7982.0</c:v>
                </c:pt>
                <c:pt idx="971">
                  <c:v>7981.0</c:v>
                </c:pt>
                <c:pt idx="972">
                  <c:v>7979.25</c:v>
                </c:pt>
                <c:pt idx="973">
                  <c:v>7977.75</c:v>
                </c:pt>
                <c:pt idx="974">
                  <c:v>7977.25</c:v>
                </c:pt>
                <c:pt idx="975">
                  <c:v>7976.75</c:v>
                </c:pt>
                <c:pt idx="976">
                  <c:v>7975.0</c:v>
                </c:pt>
                <c:pt idx="977">
                  <c:v>7973.5</c:v>
                </c:pt>
                <c:pt idx="978">
                  <c:v>7972.5</c:v>
                </c:pt>
                <c:pt idx="979">
                  <c:v>7971.5</c:v>
                </c:pt>
                <c:pt idx="980">
                  <c:v>7970.75</c:v>
                </c:pt>
                <c:pt idx="981">
                  <c:v>7969.25</c:v>
                </c:pt>
                <c:pt idx="982">
                  <c:v>7968.0</c:v>
                </c:pt>
                <c:pt idx="983">
                  <c:v>7966.75</c:v>
                </c:pt>
                <c:pt idx="984">
                  <c:v>7965.0</c:v>
                </c:pt>
                <c:pt idx="985">
                  <c:v>7963.25</c:v>
                </c:pt>
                <c:pt idx="986">
                  <c:v>7961.5</c:v>
                </c:pt>
                <c:pt idx="987">
                  <c:v>7959.75</c:v>
                </c:pt>
                <c:pt idx="988">
                  <c:v>7958.25</c:v>
                </c:pt>
                <c:pt idx="989">
                  <c:v>7956.5</c:v>
                </c:pt>
                <c:pt idx="990">
                  <c:v>7954.5</c:v>
                </c:pt>
                <c:pt idx="991">
                  <c:v>7953.0</c:v>
                </c:pt>
                <c:pt idx="992">
                  <c:v>7951.0</c:v>
                </c:pt>
                <c:pt idx="993">
                  <c:v>7948.75</c:v>
                </c:pt>
                <c:pt idx="994">
                  <c:v>7946.75</c:v>
                </c:pt>
                <c:pt idx="995">
                  <c:v>7944.5</c:v>
                </c:pt>
                <c:pt idx="996">
                  <c:v>7943.25</c:v>
                </c:pt>
                <c:pt idx="997">
                  <c:v>7941.25</c:v>
                </c:pt>
                <c:pt idx="998">
                  <c:v>7940.0</c:v>
                </c:pt>
                <c:pt idx="999">
                  <c:v>7938.0</c:v>
                </c:pt>
                <c:pt idx="1000">
                  <c:v>7936.75</c:v>
                </c:pt>
                <c:pt idx="1001">
                  <c:v>7935.0</c:v>
                </c:pt>
                <c:pt idx="1002">
                  <c:v>7933.75</c:v>
                </c:pt>
                <c:pt idx="1003">
                  <c:v>7932.0</c:v>
                </c:pt>
                <c:pt idx="1004">
                  <c:v>7931.25</c:v>
                </c:pt>
                <c:pt idx="1005">
                  <c:v>7929.5</c:v>
                </c:pt>
                <c:pt idx="1006">
                  <c:v>7926.75</c:v>
                </c:pt>
                <c:pt idx="1007">
                  <c:v>7922.75</c:v>
                </c:pt>
                <c:pt idx="1008">
                  <c:v>7922.0</c:v>
                </c:pt>
                <c:pt idx="1009">
                  <c:v>7919.25</c:v>
                </c:pt>
                <c:pt idx="1010">
                  <c:v>7917.25</c:v>
                </c:pt>
                <c:pt idx="1011">
                  <c:v>7915.75</c:v>
                </c:pt>
                <c:pt idx="1012">
                  <c:v>7913.5</c:v>
                </c:pt>
                <c:pt idx="1013">
                  <c:v>7910.0</c:v>
                </c:pt>
                <c:pt idx="1014">
                  <c:v>7908.0</c:v>
                </c:pt>
                <c:pt idx="1015">
                  <c:v>7906.75</c:v>
                </c:pt>
                <c:pt idx="1016">
                  <c:v>7904.5</c:v>
                </c:pt>
                <c:pt idx="1017">
                  <c:v>7902.5</c:v>
                </c:pt>
                <c:pt idx="1018">
                  <c:v>7901.0</c:v>
                </c:pt>
                <c:pt idx="1019">
                  <c:v>7898.75</c:v>
                </c:pt>
                <c:pt idx="1020">
                  <c:v>7895.75</c:v>
                </c:pt>
                <c:pt idx="1021">
                  <c:v>7894.0</c:v>
                </c:pt>
                <c:pt idx="1022">
                  <c:v>7891.0</c:v>
                </c:pt>
                <c:pt idx="1023">
                  <c:v>7889.75</c:v>
                </c:pt>
                <c:pt idx="1024">
                  <c:v>7887.25</c:v>
                </c:pt>
                <c:pt idx="1025">
                  <c:v>7885.5</c:v>
                </c:pt>
                <c:pt idx="1026">
                  <c:v>7883.75</c:v>
                </c:pt>
                <c:pt idx="1027">
                  <c:v>7881.25</c:v>
                </c:pt>
                <c:pt idx="1028">
                  <c:v>7878.25</c:v>
                </c:pt>
                <c:pt idx="1029">
                  <c:v>7876.75</c:v>
                </c:pt>
                <c:pt idx="1030">
                  <c:v>7874.25</c:v>
                </c:pt>
                <c:pt idx="1031">
                  <c:v>7872.75</c:v>
                </c:pt>
                <c:pt idx="1032">
                  <c:v>7871.25</c:v>
                </c:pt>
                <c:pt idx="1033">
                  <c:v>7868.75</c:v>
                </c:pt>
                <c:pt idx="1034">
                  <c:v>7865.0</c:v>
                </c:pt>
                <c:pt idx="1035">
                  <c:v>7863.0</c:v>
                </c:pt>
                <c:pt idx="1036">
                  <c:v>7861.0</c:v>
                </c:pt>
                <c:pt idx="1037">
                  <c:v>7858.5</c:v>
                </c:pt>
                <c:pt idx="1038">
                  <c:v>7855.5</c:v>
                </c:pt>
                <c:pt idx="1039">
                  <c:v>7853.0</c:v>
                </c:pt>
                <c:pt idx="1040">
                  <c:v>7850.75</c:v>
                </c:pt>
                <c:pt idx="1041">
                  <c:v>7848.5</c:v>
                </c:pt>
                <c:pt idx="1042">
                  <c:v>7846.75</c:v>
                </c:pt>
                <c:pt idx="1043">
                  <c:v>7844.25</c:v>
                </c:pt>
                <c:pt idx="1044">
                  <c:v>7843.25</c:v>
                </c:pt>
                <c:pt idx="1045">
                  <c:v>7839.75</c:v>
                </c:pt>
                <c:pt idx="1046">
                  <c:v>7837.75</c:v>
                </c:pt>
                <c:pt idx="1047">
                  <c:v>7835.75</c:v>
                </c:pt>
                <c:pt idx="1048">
                  <c:v>7834.5</c:v>
                </c:pt>
                <c:pt idx="1049">
                  <c:v>7832.0</c:v>
                </c:pt>
                <c:pt idx="1050">
                  <c:v>7829.75</c:v>
                </c:pt>
                <c:pt idx="1051">
                  <c:v>7827.5</c:v>
                </c:pt>
                <c:pt idx="1052">
                  <c:v>7825.0</c:v>
                </c:pt>
                <c:pt idx="1053">
                  <c:v>7822.75</c:v>
                </c:pt>
                <c:pt idx="1054">
                  <c:v>7820.25</c:v>
                </c:pt>
                <c:pt idx="1055">
                  <c:v>7817.5</c:v>
                </c:pt>
                <c:pt idx="1056">
                  <c:v>7815.25</c:v>
                </c:pt>
                <c:pt idx="1057">
                  <c:v>7812.0</c:v>
                </c:pt>
                <c:pt idx="1058">
                  <c:v>7808.5</c:v>
                </c:pt>
                <c:pt idx="1059">
                  <c:v>7805.5</c:v>
                </c:pt>
                <c:pt idx="1060">
                  <c:v>7802.0</c:v>
                </c:pt>
                <c:pt idx="1061">
                  <c:v>7798.75</c:v>
                </c:pt>
                <c:pt idx="1062">
                  <c:v>7793.5</c:v>
                </c:pt>
                <c:pt idx="1063">
                  <c:v>7791.5</c:v>
                </c:pt>
                <c:pt idx="1064">
                  <c:v>7788.75</c:v>
                </c:pt>
                <c:pt idx="1065">
                  <c:v>7786.75</c:v>
                </c:pt>
                <c:pt idx="1066">
                  <c:v>7783.25</c:v>
                </c:pt>
                <c:pt idx="1067">
                  <c:v>7780.0</c:v>
                </c:pt>
                <c:pt idx="1068">
                  <c:v>7778.0</c:v>
                </c:pt>
                <c:pt idx="1069">
                  <c:v>7773.25</c:v>
                </c:pt>
                <c:pt idx="1070">
                  <c:v>7769.5</c:v>
                </c:pt>
                <c:pt idx="1071">
                  <c:v>7766.75</c:v>
                </c:pt>
                <c:pt idx="1072">
                  <c:v>7765.0</c:v>
                </c:pt>
                <c:pt idx="1073">
                  <c:v>7762.75</c:v>
                </c:pt>
                <c:pt idx="1074">
                  <c:v>7760.75</c:v>
                </c:pt>
                <c:pt idx="1075">
                  <c:v>7757.75</c:v>
                </c:pt>
                <c:pt idx="1076">
                  <c:v>7755.25</c:v>
                </c:pt>
                <c:pt idx="1077">
                  <c:v>7752.5</c:v>
                </c:pt>
                <c:pt idx="1078">
                  <c:v>7749.25</c:v>
                </c:pt>
                <c:pt idx="1079">
                  <c:v>7746.75</c:v>
                </c:pt>
                <c:pt idx="1080">
                  <c:v>7744.75</c:v>
                </c:pt>
                <c:pt idx="1081">
                  <c:v>7742.25</c:v>
                </c:pt>
                <c:pt idx="1082">
                  <c:v>7740.0</c:v>
                </c:pt>
                <c:pt idx="1083">
                  <c:v>7738.0</c:v>
                </c:pt>
                <c:pt idx="1084">
                  <c:v>7735.5</c:v>
                </c:pt>
                <c:pt idx="1085">
                  <c:v>7734.25</c:v>
                </c:pt>
                <c:pt idx="1086">
                  <c:v>7732.25</c:v>
                </c:pt>
                <c:pt idx="1087">
                  <c:v>7730.25</c:v>
                </c:pt>
                <c:pt idx="1088">
                  <c:v>7728.5</c:v>
                </c:pt>
                <c:pt idx="1089">
                  <c:v>7726.5</c:v>
                </c:pt>
                <c:pt idx="1090">
                  <c:v>7724.5</c:v>
                </c:pt>
                <c:pt idx="1091">
                  <c:v>7721.5</c:v>
                </c:pt>
                <c:pt idx="1092">
                  <c:v>7719.75</c:v>
                </c:pt>
                <c:pt idx="1093">
                  <c:v>7718.0</c:v>
                </c:pt>
                <c:pt idx="1094">
                  <c:v>7715.5</c:v>
                </c:pt>
                <c:pt idx="1095">
                  <c:v>7713.0</c:v>
                </c:pt>
                <c:pt idx="1096">
                  <c:v>7711.0</c:v>
                </c:pt>
                <c:pt idx="1097">
                  <c:v>7708.75</c:v>
                </c:pt>
                <c:pt idx="1098">
                  <c:v>7706.5</c:v>
                </c:pt>
                <c:pt idx="1099">
                  <c:v>7704.25</c:v>
                </c:pt>
                <c:pt idx="1100">
                  <c:v>7701.75</c:v>
                </c:pt>
                <c:pt idx="1101">
                  <c:v>7699.5</c:v>
                </c:pt>
                <c:pt idx="1102">
                  <c:v>7697.0</c:v>
                </c:pt>
                <c:pt idx="1103">
                  <c:v>7695.25</c:v>
                </c:pt>
                <c:pt idx="1104">
                  <c:v>7692.25</c:v>
                </c:pt>
                <c:pt idx="1105">
                  <c:v>7690.5</c:v>
                </c:pt>
                <c:pt idx="1106">
                  <c:v>7687.5</c:v>
                </c:pt>
                <c:pt idx="1107">
                  <c:v>7685.0</c:v>
                </c:pt>
                <c:pt idx="1108">
                  <c:v>7682.25</c:v>
                </c:pt>
                <c:pt idx="1109">
                  <c:v>7679.25</c:v>
                </c:pt>
                <c:pt idx="1110">
                  <c:v>7676.75</c:v>
                </c:pt>
                <c:pt idx="1111">
                  <c:v>7674.25</c:v>
                </c:pt>
                <c:pt idx="1112">
                  <c:v>7671.75</c:v>
                </c:pt>
                <c:pt idx="1113">
                  <c:v>7669.0</c:v>
                </c:pt>
                <c:pt idx="1114">
                  <c:v>7665.5</c:v>
                </c:pt>
                <c:pt idx="1115">
                  <c:v>7661.5</c:v>
                </c:pt>
                <c:pt idx="1116">
                  <c:v>7658.5</c:v>
                </c:pt>
                <c:pt idx="1117">
                  <c:v>7654.25</c:v>
                </c:pt>
                <c:pt idx="1118">
                  <c:v>7650.75</c:v>
                </c:pt>
                <c:pt idx="1119">
                  <c:v>7647.25</c:v>
                </c:pt>
                <c:pt idx="1120">
                  <c:v>7644.0</c:v>
                </c:pt>
                <c:pt idx="1121">
                  <c:v>7641.5</c:v>
                </c:pt>
                <c:pt idx="1122">
                  <c:v>7638.25</c:v>
                </c:pt>
                <c:pt idx="1123">
                  <c:v>7635.25</c:v>
                </c:pt>
                <c:pt idx="1124">
                  <c:v>7631.25</c:v>
                </c:pt>
                <c:pt idx="1125">
                  <c:v>7629.0</c:v>
                </c:pt>
                <c:pt idx="1126">
                  <c:v>7626.0</c:v>
                </c:pt>
                <c:pt idx="1127">
                  <c:v>7622.5</c:v>
                </c:pt>
                <c:pt idx="1128">
                  <c:v>7615.0</c:v>
                </c:pt>
                <c:pt idx="1129">
                  <c:v>7611.75</c:v>
                </c:pt>
                <c:pt idx="1130">
                  <c:v>7608.0</c:v>
                </c:pt>
                <c:pt idx="1131">
                  <c:v>7605.0</c:v>
                </c:pt>
                <c:pt idx="1132">
                  <c:v>7601.25</c:v>
                </c:pt>
                <c:pt idx="1133">
                  <c:v>7596.25</c:v>
                </c:pt>
                <c:pt idx="1134">
                  <c:v>7591.75</c:v>
                </c:pt>
                <c:pt idx="1135">
                  <c:v>7588.0</c:v>
                </c:pt>
                <c:pt idx="1136">
                  <c:v>7584.25</c:v>
                </c:pt>
                <c:pt idx="1137">
                  <c:v>7579.0</c:v>
                </c:pt>
                <c:pt idx="1138">
                  <c:v>7575.5</c:v>
                </c:pt>
                <c:pt idx="1139">
                  <c:v>7569.0</c:v>
                </c:pt>
                <c:pt idx="1140">
                  <c:v>7563.75</c:v>
                </c:pt>
                <c:pt idx="1141">
                  <c:v>7559.5</c:v>
                </c:pt>
                <c:pt idx="1142">
                  <c:v>7555.25</c:v>
                </c:pt>
                <c:pt idx="1143">
                  <c:v>7552.5</c:v>
                </c:pt>
                <c:pt idx="1144">
                  <c:v>7548.75</c:v>
                </c:pt>
                <c:pt idx="1145">
                  <c:v>7544.0</c:v>
                </c:pt>
                <c:pt idx="1146">
                  <c:v>7541.0</c:v>
                </c:pt>
                <c:pt idx="1147">
                  <c:v>7537.25</c:v>
                </c:pt>
                <c:pt idx="1148">
                  <c:v>7534.0</c:v>
                </c:pt>
                <c:pt idx="1149">
                  <c:v>7529.75</c:v>
                </c:pt>
                <c:pt idx="1150">
                  <c:v>7525.5</c:v>
                </c:pt>
                <c:pt idx="1151">
                  <c:v>7521.75</c:v>
                </c:pt>
                <c:pt idx="1152">
                  <c:v>7518.5</c:v>
                </c:pt>
                <c:pt idx="1153">
                  <c:v>7514.75</c:v>
                </c:pt>
                <c:pt idx="1154">
                  <c:v>7509.75</c:v>
                </c:pt>
                <c:pt idx="1155">
                  <c:v>7504.0</c:v>
                </c:pt>
                <c:pt idx="1156">
                  <c:v>7500.0</c:v>
                </c:pt>
                <c:pt idx="1157">
                  <c:v>7496.25</c:v>
                </c:pt>
                <c:pt idx="1158">
                  <c:v>7492.25</c:v>
                </c:pt>
                <c:pt idx="1159">
                  <c:v>7489.75</c:v>
                </c:pt>
                <c:pt idx="1160">
                  <c:v>7485.25</c:v>
                </c:pt>
                <c:pt idx="1161">
                  <c:v>7480.25</c:v>
                </c:pt>
                <c:pt idx="1162">
                  <c:v>7477.0</c:v>
                </c:pt>
                <c:pt idx="1163">
                  <c:v>7473.0</c:v>
                </c:pt>
                <c:pt idx="1164">
                  <c:v>7470.75</c:v>
                </c:pt>
                <c:pt idx="1165">
                  <c:v>7465.75</c:v>
                </c:pt>
                <c:pt idx="1166">
                  <c:v>7462.5</c:v>
                </c:pt>
                <c:pt idx="1167">
                  <c:v>7457.75</c:v>
                </c:pt>
                <c:pt idx="1168">
                  <c:v>7453.25</c:v>
                </c:pt>
                <c:pt idx="1169">
                  <c:v>7449.0</c:v>
                </c:pt>
                <c:pt idx="1170">
                  <c:v>7443.25</c:v>
                </c:pt>
                <c:pt idx="1171">
                  <c:v>7437.25</c:v>
                </c:pt>
                <c:pt idx="1172">
                  <c:v>7433.75</c:v>
                </c:pt>
                <c:pt idx="1173">
                  <c:v>7428.25</c:v>
                </c:pt>
                <c:pt idx="1174">
                  <c:v>7424.25</c:v>
                </c:pt>
                <c:pt idx="1175">
                  <c:v>7419.5</c:v>
                </c:pt>
                <c:pt idx="1176">
                  <c:v>7414.5</c:v>
                </c:pt>
                <c:pt idx="1177">
                  <c:v>7409.0</c:v>
                </c:pt>
                <c:pt idx="1178">
                  <c:v>7404.0</c:v>
                </c:pt>
                <c:pt idx="1179">
                  <c:v>7400.25</c:v>
                </c:pt>
                <c:pt idx="1180">
                  <c:v>7395.5</c:v>
                </c:pt>
                <c:pt idx="1181">
                  <c:v>7390.75</c:v>
                </c:pt>
                <c:pt idx="1182">
                  <c:v>7388.0</c:v>
                </c:pt>
                <c:pt idx="1183">
                  <c:v>7383.25</c:v>
                </c:pt>
                <c:pt idx="1184">
                  <c:v>7378.5</c:v>
                </c:pt>
                <c:pt idx="1185">
                  <c:v>7373.5</c:v>
                </c:pt>
                <c:pt idx="1186">
                  <c:v>7366.75</c:v>
                </c:pt>
                <c:pt idx="1187">
                  <c:v>7364.25</c:v>
                </c:pt>
                <c:pt idx="1188">
                  <c:v>7359.0</c:v>
                </c:pt>
                <c:pt idx="1189">
                  <c:v>7353.5</c:v>
                </c:pt>
                <c:pt idx="1190">
                  <c:v>7350.5</c:v>
                </c:pt>
                <c:pt idx="1191">
                  <c:v>7347.5</c:v>
                </c:pt>
                <c:pt idx="1192">
                  <c:v>7342.25</c:v>
                </c:pt>
                <c:pt idx="1193">
                  <c:v>7337.5</c:v>
                </c:pt>
                <c:pt idx="1194">
                  <c:v>7334.75</c:v>
                </c:pt>
                <c:pt idx="1195">
                  <c:v>7330.0</c:v>
                </c:pt>
                <c:pt idx="1196">
                  <c:v>7326.75</c:v>
                </c:pt>
                <c:pt idx="1197">
                  <c:v>7321.75</c:v>
                </c:pt>
                <c:pt idx="1198">
                  <c:v>7318.25</c:v>
                </c:pt>
                <c:pt idx="1199">
                  <c:v>7314.0</c:v>
                </c:pt>
                <c:pt idx="1200">
                  <c:v>7311.25</c:v>
                </c:pt>
                <c:pt idx="1201">
                  <c:v>7309.0</c:v>
                </c:pt>
                <c:pt idx="1202">
                  <c:v>7304.75</c:v>
                </c:pt>
                <c:pt idx="1203">
                  <c:v>7301.0</c:v>
                </c:pt>
                <c:pt idx="1204">
                  <c:v>7297.25</c:v>
                </c:pt>
                <c:pt idx="1205">
                  <c:v>7293.5</c:v>
                </c:pt>
                <c:pt idx="1206">
                  <c:v>7290.5</c:v>
                </c:pt>
                <c:pt idx="1207">
                  <c:v>7287.25</c:v>
                </c:pt>
                <c:pt idx="1208">
                  <c:v>7285.25</c:v>
                </c:pt>
                <c:pt idx="1209">
                  <c:v>7281.25</c:v>
                </c:pt>
                <c:pt idx="1210">
                  <c:v>7277.5</c:v>
                </c:pt>
                <c:pt idx="1211">
                  <c:v>7273.25</c:v>
                </c:pt>
                <c:pt idx="1212">
                  <c:v>7270.0</c:v>
                </c:pt>
                <c:pt idx="1213">
                  <c:v>7265.25</c:v>
                </c:pt>
                <c:pt idx="1214">
                  <c:v>7263.0</c:v>
                </c:pt>
                <c:pt idx="1215">
                  <c:v>7259.75</c:v>
                </c:pt>
                <c:pt idx="1216">
                  <c:v>7254.25</c:v>
                </c:pt>
                <c:pt idx="1217">
                  <c:v>7251.75</c:v>
                </c:pt>
                <c:pt idx="1218">
                  <c:v>7249.0</c:v>
                </c:pt>
                <c:pt idx="1219">
                  <c:v>7246.0</c:v>
                </c:pt>
                <c:pt idx="1220">
                  <c:v>7242.25</c:v>
                </c:pt>
                <c:pt idx="1221">
                  <c:v>7239.5</c:v>
                </c:pt>
                <c:pt idx="1222">
                  <c:v>7238.0</c:v>
                </c:pt>
                <c:pt idx="1223">
                  <c:v>7234.75</c:v>
                </c:pt>
                <c:pt idx="1224">
                  <c:v>7231.75</c:v>
                </c:pt>
                <c:pt idx="1225">
                  <c:v>7228.25</c:v>
                </c:pt>
                <c:pt idx="1226">
                  <c:v>7226.5</c:v>
                </c:pt>
                <c:pt idx="1227">
                  <c:v>7224.25</c:v>
                </c:pt>
                <c:pt idx="1228">
                  <c:v>7221.25</c:v>
                </c:pt>
                <c:pt idx="1229">
                  <c:v>7219.0</c:v>
                </c:pt>
                <c:pt idx="1230">
                  <c:v>7216.0</c:v>
                </c:pt>
                <c:pt idx="1231">
                  <c:v>7212.75</c:v>
                </c:pt>
                <c:pt idx="1232">
                  <c:v>7210.0</c:v>
                </c:pt>
                <c:pt idx="1233">
                  <c:v>7208.25</c:v>
                </c:pt>
                <c:pt idx="1234">
                  <c:v>7206.5</c:v>
                </c:pt>
                <c:pt idx="1235">
                  <c:v>7203.0</c:v>
                </c:pt>
                <c:pt idx="1236">
                  <c:v>7201.25</c:v>
                </c:pt>
                <c:pt idx="1237">
                  <c:v>7199.25</c:v>
                </c:pt>
                <c:pt idx="1238">
                  <c:v>7198.0</c:v>
                </c:pt>
                <c:pt idx="1239">
                  <c:v>7195.0</c:v>
                </c:pt>
                <c:pt idx="1240">
                  <c:v>7192.0</c:v>
                </c:pt>
                <c:pt idx="1241">
                  <c:v>7190.0</c:v>
                </c:pt>
                <c:pt idx="1242">
                  <c:v>7188.25</c:v>
                </c:pt>
                <c:pt idx="1243">
                  <c:v>7186.25</c:v>
                </c:pt>
                <c:pt idx="1244">
                  <c:v>7183.5</c:v>
                </c:pt>
                <c:pt idx="1245">
                  <c:v>7182.0</c:v>
                </c:pt>
                <c:pt idx="1246">
                  <c:v>7180.25</c:v>
                </c:pt>
                <c:pt idx="1247">
                  <c:v>7178.5</c:v>
                </c:pt>
                <c:pt idx="1248">
                  <c:v>7176.5</c:v>
                </c:pt>
                <c:pt idx="1249">
                  <c:v>7174.25</c:v>
                </c:pt>
                <c:pt idx="1250">
                  <c:v>7172.0</c:v>
                </c:pt>
                <c:pt idx="1251">
                  <c:v>7168.5</c:v>
                </c:pt>
                <c:pt idx="1252">
                  <c:v>7166.75</c:v>
                </c:pt>
                <c:pt idx="1253">
                  <c:v>7164.5</c:v>
                </c:pt>
                <c:pt idx="1254">
                  <c:v>7162.75</c:v>
                </c:pt>
                <c:pt idx="1255">
                  <c:v>7161.0</c:v>
                </c:pt>
                <c:pt idx="1256">
                  <c:v>7159.5</c:v>
                </c:pt>
                <c:pt idx="1257">
                  <c:v>7157.25</c:v>
                </c:pt>
                <c:pt idx="1258">
                  <c:v>7153.5</c:v>
                </c:pt>
                <c:pt idx="1259">
                  <c:v>7151.0</c:v>
                </c:pt>
                <c:pt idx="1260">
                  <c:v>7147.75</c:v>
                </c:pt>
                <c:pt idx="1261">
                  <c:v>7145.25</c:v>
                </c:pt>
                <c:pt idx="1262">
                  <c:v>7141.75</c:v>
                </c:pt>
                <c:pt idx="1263">
                  <c:v>7136.75</c:v>
                </c:pt>
                <c:pt idx="1264">
                  <c:v>7132.0</c:v>
                </c:pt>
                <c:pt idx="1265">
                  <c:v>7128.75</c:v>
                </c:pt>
                <c:pt idx="1266">
                  <c:v>7126.25</c:v>
                </c:pt>
                <c:pt idx="1267">
                  <c:v>7123.25</c:v>
                </c:pt>
                <c:pt idx="1268">
                  <c:v>7119.75</c:v>
                </c:pt>
                <c:pt idx="1269">
                  <c:v>7116.75</c:v>
                </c:pt>
                <c:pt idx="1270">
                  <c:v>7114.25</c:v>
                </c:pt>
                <c:pt idx="1271">
                  <c:v>7111.25</c:v>
                </c:pt>
                <c:pt idx="1272">
                  <c:v>7107.75</c:v>
                </c:pt>
                <c:pt idx="1273">
                  <c:v>7104.75</c:v>
                </c:pt>
                <c:pt idx="1274">
                  <c:v>7101.0</c:v>
                </c:pt>
                <c:pt idx="1275">
                  <c:v>7099.25</c:v>
                </c:pt>
                <c:pt idx="1276">
                  <c:v>7096.25</c:v>
                </c:pt>
                <c:pt idx="1277">
                  <c:v>7093.25</c:v>
                </c:pt>
                <c:pt idx="1278">
                  <c:v>7090.75</c:v>
                </c:pt>
                <c:pt idx="1279">
                  <c:v>7087.75</c:v>
                </c:pt>
                <c:pt idx="1280">
                  <c:v>7085.75</c:v>
                </c:pt>
                <c:pt idx="1281">
                  <c:v>7083.5</c:v>
                </c:pt>
                <c:pt idx="1282">
                  <c:v>7081.5</c:v>
                </c:pt>
                <c:pt idx="1283">
                  <c:v>7080.5</c:v>
                </c:pt>
                <c:pt idx="1284">
                  <c:v>7077.75</c:v>
                </c:pt>
                <c:pt idx="1285">
                  <c:v>7075.75</c:v>
                </c:pt>
                <c:pt idx="1286">
                  <c:v>7073.25</c:v>
                </c:pt>
                <c:pt idx="1287">
                  <c:v>7071.0</c:v>
                </c:pt>
                <c:pt idx="1288">
                  <c:v>7068.0</c:v>
                </c:pt>
                <c:pt idx="1289">
                  <c:v>7066.75</c:v>
                </c:pt>
                <c:pt idx="1290">
                  <c:v>7064.5</c:v>
                </c:pt>
                <c:pt idx="1291">
                  <c:v>7062.25</c:v>
                </c:pt>
                <c:pt idx="1292">
                  <c:v>7060.25</c:v>
                </c:pt>
                <c:pt idx="1293">
                  <c:v>7057.75</c:v>
                </c:pt>
                <c:pt idx="1294">
                  <c:v>7055.75</c:v>
                </c:pt>
                <c:pt idx="1295">
                  <c:v>7052.5</c:v>
                </c:pt>
                <c:pt idx="1296">
                  <c:v>7050.5</c:v>
                </c:pt>
                <c:pt idx="1297">
                  <c:v>7049.25</c:v>
                </c:pt>
                <c:pt idx="1298">
                  <c:v>7046.5</c:v>
                </c:pt>
                <c:pt idx="1299">
                  <c:v>7045.0</c:v>
                </c:pt>
                <c:pt idx="1300">
                  <c:v>7043.5</c:v>
                </c:pt>
                <c:pt idx="1301">
                  <c:v>7041.5</c:v>
                </c:pt>
                <c:pt idx="1302">
                  <c:v>7039.5</c:v>
                </c:pt>
                <c:pt idx="1303">
                  <c:v>7037.75</c:v>
                </c:pt>
                <c:pt idx="1304">
                  <c:v>7035.75</c:v>
                </c:pt>
                <c:pt idx="1305">
                  <c:v>7033.75</c:v>
                </c:pt>
                <c:pt idx="1306">
                  <c:v>7032.0</c:v>
                </c:pt>
                <c:pt idx="1307">
                  <c:v>7029.0</c:v>
                </c:pt>
                <c:pt idx="1308">
                  <c:v>7025.75</c:v>
                </c:pt>
                <c:pt idx="1309">
                  <c:v>7022.75</c:v>
                </c:pt>
                <c:pt idx="1310">
                  <c:v>7021.75</c:v>
                </c:pt>
                <c:pt idx="1311">
                  <c:v>7018.75</c:v>
                </c:pt>
                <c:pt idx="1312">
                  <c:v>7017.0</c:v>
                </c:pt>
                <c:pt idx="1313">
                  <c:v>7014.75</c:v>
                </c:pt>
                <c:pt idx="1314">
                  <c:v>7012.5</c:v>
                </c:pt>
                <c:pt idx="1315">
                  <c:v>7011.5</c:v>
                </c:pt>
                <c:pt idx="1316">
                  <c:v>7009.5</c:v>
                </c:pt>
                <c:pt idx="1317">
                  <c:v>7007.75</c:v>
                </c:pt>
                <c:pt idx="1318">
                  <c:v>7005.25</c:v>
                </c:pt>
                <c:pt idx="1319">
                  <c:v>7003.25</c:v>
                </c:pt>
                <c:pt idx="1320">
                  <c:v>7002.0</c:v>
                </c:pt>
                <c:pt idx="1321">
                  <c:v>6998.25</c:v>
                </c:pt>
                <c:pt idx="1322">
                  <c:v>6996.75</c:v>
                </c:pt>
                <c:pt idx="1323">
                  <c:v>6995.25</c:v>
                </c:pt>
                <c:pt idx="1324">
                  <c:v>6993.0</c:v>
                </c:pt>
                <c:pt idx="1325">
                  <c:v>6990.0</c:v>
                </c:pt>
                <c:pt idx="1326">
                  <c:v>6988.25</c:v>
                </c:pt>
                <c:pt idx="1327">
                  <c:v>6986.75</c:v>
                </c:pt>
                <c:pt idx="1328">
                  <c:v>6985.75</c:v>
                </c:pt>
                <c:pt idx="1329">
                  <c:v>6984.25</c:v>
                </c:pt>
                <c:pt idx="1330">
                  <c:v>6981.5</c:v>
                </c:pt>
                <c:pt idx="1331">
                  <c:v>6979.75</c:v>
                </c:pt>
                <c:pt idx="1332">
                  <c:v>6977.75</c:v>
                </c:pt>
                <c:pt idx="1333">
                  <c:v>6975.75</c:v>
                </c:pt>
                <c:pt idx="1334">
                  <c:v>6973.25</c:v>
                </c:pt>
                <c:pt idx="1335">
                  <c:v>6970.0</c:v>
                </c:pt>
                <c:pt idx="1336">
                  <c:v>6967.25</c:v>
                </c:pt>
                <c:pt idx="1337">
                  <c:v>6965.0</c:v>
                </c:pt>
                <c:pt idx="1338">
                  <c:v>6962.5</c:v>
                </c:pt>
                <c:pt idx="1339">
                  <c:v>6959.5</c:v>
                </c:pt>
                <c:pt idx="1340">
                  <c:v>6957.5</c:v>
                </c:pt>
                <c:pt idx="1341">
                  <c:v>6954.5</c:v>
                </c:pt>
                <c:pt idx="1342">
                  <c:v>6952.5</c:v>
                </c:pt>
                <c:pt idx="1343">
                  <c:v>6951.0</c:v>
                </c:pt>
                <c:pt idx="1344">
                  <c:v>6948.25</c:v>
                </c:pt>
                <c:pt idx="1345">
                  <c:v>6944.75</c:v>
                </c:pt>
                <c:pt idx="1346">
                  <c:v>6942.25</c:v>
                </c:pt>
                <c:pt idx="1347">
                  <c:v>6938.5</c:v>
                </c:pt>
                <c:pt idx="1348">
                  <c:v>6937.75</c:v>
                </c:pt>
                <c:pt idx="1349">
                  <c:v>6935.5</c:v>
                </c:pt>
                <c:pt idx="1350">
                  <c:v>6932.25</c:v>
                </c:pt>
                <c:pt idx="1351">
                  <c:v>6929.75</c:v>
                </c:pt>
                <c:pt idx="1352">
                  <c:v>6926.0</c:v>
                </c:pt>
                <c:pt idx="1353">
                  <c:v>6921.5</c:v>
                </c:pt>
                <c:pt idx="1354">
                  <c:v>6918.5</c:v>
                </c:pt>
                <c:pt idx="1355">
                  <c:v>6915.5</c:v>
                </c:pt>
                <c:pt idx="1356">
                  <c:v>6913.25</c:v>
                </c:pt>
                <c:pt idx="1357">
                  <c:v>6910.25</c:v>
                </c:pt>
                <c:pt idx="1358">
                  <c:v>6905.5</c:v>
                </c:pt>
                <c:pt idx="1359">
                  <c:v>6901.0</c:v>
                </c:pt>
                <c:pt idx="1360">
                  <c:v>6896.25</c:v>
                </c:pt>
                <c:pt idx="1361">
                  <c:v>6892.25</c:v>
                </c:pt>
                <c:pt idx="1362">
                  <c:v>6888.25</c:v>
                </c:pt>
                <c:pt idx="1363">
                  <c:v>6883.75</c:v>
                </c:pt>
                <c:pt idx="1364">
                  <c:v>6879.0</c:v>
                </c:pt>
                <c:pt idx="1365">
                  <c:v>6875.0</c:v>
                </c:pt>
                <c:pt idx="1366">
                  <c:v>6871.0</c:v>
                </c:pt>
                <c:pt idx="1367">
                  <c:v>6868.5</c:v>
                </c:pt>
                <c:pt idx="1368">
                  <c:v>6864.5</c:v>
                </c:pt>
                <c:pt idx="1369">
                  <c:v>6861.5</c:v>
                </c:pt>
                <c:pt idx="1370">
                  <c:v>6858.0</c:v>
                </c:pt>
                <c:pt idx="1371">
                  <c:v>6855.75</c:v>
                </c:pt>
                <c:pt idx="1372">
                  <c:v>6851.75</c:v>
                </c:pt>
                <c:pt idx="1373">
                  <c:v>6848.75</c:v>
                </c:pt>
                <c:pt idx="1374">
                  <c:v>6846.5</c:v>
                </c:pt>
                <c:pt idx="1375">
                  <c:v>6843.75</c:v>
                </c:pt>
                <c:pt idx="1376">
                  <c:v>6840.75</c:v>
                </c:pt>
                <c:pt idx="1377">
                  <c:v>6837.25</c:v>
                </c:pt>
                <c:pt idx="1378">
                  <c:v>6832.75</c:v>
                </c:pt>
                <c:pt idx="1379">
                  <c:v>6827.5</c:v>
                </c:pt>
                <c:pt idx="1380">
                  <c:v>6823.0</c:v>
                </c:pt>
                <c:pt idx="1381">
                  <c:v>6818.5</c:v>
                </c:pt>
                <c:pt idx="1382">
                  <c:v>6814.25</c:v>
                </c:pt>
                <c:pt idx="1383">
                  <c:v>6811.25</c:v>
                </c:pt>
                <c:pt idx="1384">
                  <c:v>6809.0</c:v>
                </c:pt>
                <c:pt idx="1385">
                  <c:v>6805.5</c:v>
                </c:pt>
                <c:pt idx="1386">
                  <c:v>6801.5</c:v>
                </c:pt>
                <c:pt idx="1387">
                  <c:v>6798.75</c:v>
                </c:pt>
                <c:pt idx="1388">
                  <c:v>6794.0</c:v>
                </c:pt>
                <c:pt idx="1389">
                  <c:v>6790.0</c:v>
                </c:pt>
                <c:pt idx="1390">
                  <c:v>6786.75</c:v>
                </c:pt>
                <c:pt idx="1391">
                  <c:v>6783.5</c:v>
                </c:pt>
                <c:pt idx="1392">
                  <c:v>6780.5</c:v>
                </c:pt>
                <c:pt idx="1393">
                  <c:v>6777.5</c:v>
                </c:pt>
                <c:pt idx="1394">
                  <c:v>6775.0</c:v>
                </c:pt>
                <c:pt idx="1395">
                  <c:v>6770.75</c:v>
                </c:pt>
                <c:pt idx="1396">
                  <c:v>6768.75</c:v>
                </c:pt>
                <c:pt idx="1397">
                  <c:v>6765.5</c:v>
                </c:pt>
                <c:pt idx="1398">
                  <c:v>6763.25</c:v>
                </c:pt>
                <c:pt idx="1399">
                  <c:v>6758.0</c:v>
                </c:pt>
                <c:pt idx="1400">
                  <c:v>6753.75</c:v>
                </c:pt>
                <c:pt idx="1401">
                  <c:v>6750.75</c:v>
                </c:pt>
                <c:pt idx="1402">
                  <c:v>6745.5</c:v>
                </c:pt>
                <c:pt idx="1403">
                  <c:v>6743.0</c:v>
                </c:pt>
                <c:pt idx="1404">
                  <c:v>6738.0</c:v>
                </c:pt>
                <c:pt idx="1405">
                  <c:v>6734.5</c:v>
                </c:pt>
                <c:pt idx="1406">
                  <c:v>6730.5</c:v>
                </c:pt>
                <c:pt idx="1407">
                  <c:v>6725.25</c:v>
                </c:pt>
                <c:pt idx="1408">
                  <c:v>6721.0</c:v>
                </c:pt>
                <c:pt idx="1409">
                  <c:v>6718.0</c:v>
                </c:pt>
                <c:pt idx="1410">
                  <c:v>6713.75</c:v>
                </c:pt>
                <c:pt idx="1411">
                  <c:v>6709.5</c:v>
                </c:pt>
                <c:pt idx="1412">
                  <c:v>6704.75</c:v>
                </c:pt>
                <c:pt idx="1413">
                  <c:v>6700.5</c:v>
                </c:pt>
                <c:pt idx="1414">
                  <c:v>6696.25</c:v>
                </c:pt>
                <c:pt idx="1415">
                  <c:v>6693.0</c:v>
                </c:pt>
                <c:pt idx="1416">
                  <c:v>6690.5</c:v>
                </c:pt>
                <c:pt idx="1417">
                  <c:v>6688.0</c:v>
                </c:pt>
                <c:pt idx="1418">
                  <c:v>6683.75</c:v>
                </c:pt>
                <c:pt idx="1419">
                  <c:v>6679.25</c:v>
                </c:pt>
                <c:pt idx="1420">
                  <c:v>6676.25</c:v>
                </c:pt>
                <c:pt idx="1421">
                  <c:v>6670.5</c:v>
                </c:pt>
                <c:pt idx="1422">
                  <c:v>6665.75</c:v>
                </c:pt>
                <c:pt idx="1423">
                  <c:v>6661.5</c:v>
                </c:pt>
                <c:pt idx="1424">
                  <c:v>6656.75</c:v>
                </c:pt>
                <c:pt idx="1425">
                  <c:v>6649.5</c:v>
                </c:pt>
                <c:pt idx="1426">
                  <c:v>6645.0</c:v>
                </c:pt>
                <c:pt idx="1427">
                  <c:v>6638.75</c:v>
                </c:pt>
                <c:pt idx="1428">
                  <c:v>6632.75</c:v>
                </c:pt>
                <c:pt idx="1429">
                  <c:v>6628.5</c:v>
                </c:pt>
                <c:pt idx="1430">
                  <c:v>6626.0</c:v>
                </c:pt>
                <c:pt idx="1431">
                  <c:v>6622.75</c:v>
                </c:pt>
                <c:pt idx="1432">
                  <c:v>6619.25</c:v>
                </c:pt>
                <c:pt idx="1433">
                  <c:v>6615.0</c:v>
                </c:pt>
                <c:pt idx="1434">
                  <c:v>6610.5</c:v>
                </c:pt>
                <c:pt idx="1435">
                  <c:v>6607.0</c:v>
                </c:pt>
                <c:pt idx="1436">
                  <c:v>6601.25</c:v>
                </c:pt>
                <c:pt idx="1437">
                  <c:v>6596.25</c:v>
                </c:pt>
                <c:pt idx="1438">
                  <c:v>6592.25</c:v>
                </c:pt>
                <c:pt idx="1439">
                  <c:v>6587.5</c:v>
                </c:pt>
                <c:pt idx="1440">
                  <c:v>6584.75</c:v>
                </c:pt>
                <c:pt idx="1441">
                  <c:v>6581.25</c:v>
                </c:pt>
                <c:pt idx="1442">
                  <c:v>6577.0</c:v>
                </c:pt>
                <c:pt idx="1443">
                  <c:v>6572.25</c:v>
                </c:pt>
                <c:pt idx="1444">
                  <c:v>6567.5</c:v>
                </c:pt>
                <c:pt idx="1445">
                  <c:v>6562.5</c:v>
                </c:pt>
                <c:pt idx="1446">
                  <c:v>6558.5</c:v>
                </c:pt>
                <c:pt idx="1447">
                  <c:v>6554.75</c:v>
                </c:pt>
                <c:pt idx="1448">
                  <c:v>6550.75</c:v>
                </c:pt>
                <c:pt idx="1449">
                  <c:v>6546.0</c:v>
                </c:pt>
                <c:pt idx="1450">
                  <c:v>6542.5</c:v>
                </c:pt>
                <c:pt idx="1451">
                  <c:v>6538.0</c:v>
                </c:pt>
                <c:pt idx="1452">
                  <c:v>6535.0</c:v>
                </c:pt>
                <c:pt idx="1453">
                  <c:v>6531.25</c:v>
                </c:pt>
                <c:pt idx="1454">
                  <c:v>6526.75</c:v>
                </c:pt>
                <c:pt idx="1455">
                  <c:v>6523.0</c:v>
                </c:pt>
                <c:pt idx="1456">
                  <c:v>6518.5</c:v>
                </c:pt>
                <c:pt idx="1457">
                  <c:v>6515.75</c:v>
                </c:pt>
                <c:pt idx="1458">
                  <c:v>6513.25</c:v>
                </c:pt>
                <c:pt idx="1459">
                  <c:v>6510.5</c:v>
                </c:pt>
                <c:pt idx="1460">
                  <c:v>6507.0</c:v>
                </c:pt>
                <c:pt idx="1461">
                  <c:v>6503.0</c:v>
                </c:pt>
                <c:pt idx="1462">
                  <c:v>6499.0</c:v>
                </c:pt>
                <c:pt idx="1463">
                  <c:v>6496.75</c:v>
                </c:pt>
                <c:pt idx="1464">
                  <c:v>6493.75</c:v>
                </c:pt>
                <c:pt idx="1465">
                  <c:v>6490.75</c:v>
                </c:pt>
                <c:pt idx="1466">
                  <c:v>6488.0</c:v>
                </c:pt>
                <c:pt idx="1467">
                  <c:v>6484.25</c:v>
                </c:pt>
                <c:pt idx="1468">
                  <c:v>6480.75</c:v>
                </c:pt>
                <c:pt idx="1469">
                  <c:v>6477.75</c:v>
                </c:pt>
                <c:pt idx="1470">
                  <c:v>6473.75</c:v>
                </c:pt>
                <c:pt idx="1471">
                  <c:v>6472.0</c:v>
                </c:pt>
                <c:pt idx="1472">
                  <c:v>6468.25</c:v>
                </c:pt>
                <c:pt idx="1473">
                  <c:v>6467.5</c:v>
                </c:pt>
                <c:pt idx="1474">
                  <c:v>6464.5</c:v>
                </c:pt>
                <c:pt idx="1475">
                  <c:v>6459.75</c:v>
                </c:pt>
                <c:pt idx="1476">
                  <c:v>6457.0</c:v>
                </c:pt>
                <c:pt idx="1477">
                  <c:v>6453.75</c:v>
                </c:pt>
                <c:pt idx="1478">
                  <c:v>6449.5</c:v>
                </c:pt>
                <c:pt idx="1479">
                  <c:v>6445.0</c:v>
                </c:pt>
                <c:pt idx="1480">
                  <c:v>6441.5</c:v>
                </c:pt>
                <c:pt idx="1481">
                  <c:v>6438.25</c:v>
                </c:pt>
                <c:pt idx="1482">
                  <c:v>6433.75</c:v>
                </c:pt>
                <c:pt idx="1483">
                  <c:v>6428.5</c:v>
                </c:pt>
                <c:pt idx="1484">
                  <c:v>6423.25</c:v>
                </c:pt>
                <c:pt idx="1485">
                  <c:v>6417.25</c:v>
                </c:pt>
                <c:pt idx="1486">
                  <c:v>6413.75</c:v>
                </c:pt>
                <c:pt idx="1487">
                  <c:v>6408.25</c:v>
                </c:pt>
                <c:pt idx="1488">
                  <c:v>6404.75</c:v>
                </c:pt>
                <c:pt idx="1489">
                  <c:v>6400.25</c:v>
                </c:pt>
                <c:pt idx="1490">
                  <c:v>6396.0</c:v>
                </c:pt>
                <c:pt idx="1491">
                  <c:v>6392.0</c:v>
                </c:pt>
                <c:pt idx="1492">
                  <c:v>6389.5</c:v>
                </c:pt>
                <c:pt idx="1493">
                  <c:v>6385.0</c:v>
                </c:pt>
                <c:pt idx="1494">
                  <c:v>6380.75</c:v>
                </c:pt>
                <c:pt idx="1495">
                  <c:v>6375.0</c:v>
                </c:pt>
                <c:pt idx="1496">
                  <c:v>6372.0</c:v>
                </c:pt>
                <c:pt idx="1497">
                  <c:v>6369.0</c:v>
                </c:pt>
                <c:pt idx="1498">
                  <c:v>6366.0</c:v>
                </c:pt>
                <c:pt idx="1499">
                  <c:v>6362.5</c:v>
                </c:pt>
                <c:pt idx="1500">
                  <c:v>6357.5</c:v>
                </c:pt>
                <c:pt idx="1501">
                  <c:v>6355.75</c:v>
                </c:pt>
                <c:pt idx="1502">
                  <c:v>6352.25</c:v>
                </c:pt>
                <c:pt idx="1503">
                  <c:v>6349.0</c:v>
                </c:pt>
                <c:pt idx="1504">
                  <c:v>6346.5</c:v>
                </c:pt>
                <c:pt idx="1505">
                  <c:v>6341.75</c:v>
                </c:pt>
                <c:pt idx="1506">
                  <c:v>6339.25</c:v>
                </c:pt>
                <c:pt idx="1507">
                  <c:v>6337.0</c:v>
                </c:pt>
                <c:pt idx="1508">
                  <c:v>6334.0</c:v>
                </c:pt>
                <c:pt idx="1509">
                  <c:v>6328.5</c:v>
                </c:pt>
                <c:pt idx="1510">
                  <c:v>6325.5</c:v>
                </c:pt>
                <c:pt idx="1511">
                  <c:v>6322.25</c:v>
                </c:pt>
                <c:pt idx="1512">
                  <c:v>6318.25</c:v>
                </c:pt>
                <c:pt idx="1513">
                  <c:v>6316.0</c:v>
                </c:pt>
                <c:pt idx="1514">
                  <c:v>6312.75</c:v>
                </c:pt>
                <c:pt idx="1515">
                  <c:v>6309.75</c:v>
                </c:pt>
                <c:pt idx="1516">
                  <c:v>6307.75</c:v>
                </c:pt>
                <c:pt idx="1517">
                  <c:v>6304.0</c:v>
                </c:pt>
                <c:pt idx="1518">
                  <c:v>6301.25</c:v>
                </c:pt>
                <c:pt idx="1519">
                  <c:v>6299.5</c:v>
                </c:pt>
                <c:pt idx="1520">
                  <c:v>6295.5</c:v>
                </c:pt>
                <c:pt idx="1521">
                  <c:v>6292.75</c:v>
                </c:pt>
                <c:pt idx="1522">
                  <c:v>6287.5</c:v>
                </c:pt>
                <c:pt idx="1523">
                  <c:v>6284.75</c:v>
                </c:pt>
                <c:pt idx="1524">
                  <c:v>6283.0</c:v>
                </c:pt>
                <c:pt idx="1525">
                  <c:v>6281.0</c:v>
                </c:pt>
                <c:pt idx="1526">
                  <c:v>6277.5</c:v>
                </c:pt>
                <c:pt idx="1527">
                  <c:v>6274.25</c:v>
                </c:pt>
                <c:pt idx="1528">
                  <c:v>6271.0</c:v>
                </c:pt>
                <c:pt idx="1529">
                  <c:v>6269.5</c:v>
                </c:pt>
                <c:pt idx="1530">
                  <c:v>6268.25</c:v>
                </c:pt>
                <c:pt idx="1531">
                  <c:v>6264.75</c:v>
                </c:pt>
                <c:pt idx="1532">
                  <c:v>6262.0</c:v>
                </c:pt>
                <c:pt idx="1533">
                  <c:v>6259.0</c:v>
                </c:pt>
                <c:pt idx="1534">
                  <c:v>6255.75</c:v>
                </c:pt>
                <c:pt idx="1535">
                  <c:v>6252.25</c:v>
                </c:pt>
                <c:pt idx="1536">
                  <c:v>6251.0</c:v>
                </c:pt>
                <c:pt idx="1537">
                  <c:v>6249.0</c:v>
                </c:pt>
                <c:pt idx="1538">
                  <c:v>6244.75</c:v>
                </c:pt>
                <c:pt idx="1539">
                  <c:v>6242.25</c:v>
                </c:pt>
                <c:pt idx="1540">
                  <c:v>6240.5</c:v>
                </c:pt>
                <c:pt idx="1541">
                  <c:v>6237.75</c:v>
                </c:pt>
                <c:pt idx="1542">
                  <c:v>6235.0</c:v>
                </c:pt>
                <c:pt idx="1543">
                  <c:v>6232.5</c:v>
                </c:pt>
                <c:pt idx="1544">
                  <c:v>6229.75</c:v>
                </c:pt>
                <c:pt idx="1545">
                  <c:v>6226.75</c:v>
                </c:pt>
                <c:pt idx="1546">
                  <c:v>6223.75</c:v>
                </c:pt>
                <c:pt idx="1547">
                  <c:v>6221.5</c:v>
                </c:pt>
                <c:pt idx="1548">
                  <c:v>6220.0</c:v>
                </c:pt>
                <c:pt idx="1549">
                  <c:v>6218.0</c:v>
                </c:pt>
                <c:pt idx="1550">
                  <c:v>6213.75</c:v>
                </c:pt>
                <c:pt idx="1551">
                  <c:v>6211.75</c:v>
                </c:pt>
                <c:pt idx="1552">
                  <c:v>6210.0</c:v>
                </c:pt>
                <c:pt idx="1553">
                  <c:v>6206.75</c:v>
                </c:pt>
                <c:pt idx="1554">
                  <c:v>6202.75</c:v>
                </c:pt>
                <c:pt idx="1555">
                  <c:v>6198.75</c:v>
                </c:pt>
                <c:pt idx="1556">
                  <c:v>6196.0</c:v>
                </c:pt>
                <c:pt idx="1557">
                  <c:v>6192.75</c:v>
                </c:pt>
                <c:pt idx="1558">
                  <c:v>6188.75</c:v>
                </c:pt>
                <c:pt idx="1559">
                  <c:v>6187.75</c:v>
                </c:pt>
                <c:pt idx="1560">
                  <c:v>6183.5</c:v>
                </c:pt>
                <c:pt idx="1561">
                  <c:v>6181.25</c:v>
                </c:pt>
                <c:pt idx="1562">
                  <c:v>6178.25</c:v>
                </c:pt>
                <c:pt idx="1563">
                  <c:v>6176.25</c:v>
                </c:pt>
                <c:pt idx="1564">
                  <c:v>6173.75</c:v>
                </c:pt>
                <c:pt idx="1565">
                  <c:v>6170.25</c:v>
                </c:pt>
                <c:pt idx="1566">
                  <c:v>6167.75</c:v>
                </c:pt>
                <c:pt idx="1567">
                  <c:v>6166.5</c:v>
                </c:pt>
                <c:pt idx="1568">
                  <c:v>6165.25</c:v>
                </c:pt>
                <c:pt idx="1569">
                  <c:v>6163.5</c:v>
                </c:pt>
                <c:pt idx="1570">
                  <c:v>6159.0</c:v>
                </c:pt>
                <c:pt idx="1571">
                  <c:v>6156.5</c:v>
                </c:pt>
                <c:pt idx="1572">
                  <c:v>6155.0</c:v>
                </c:pt>
                <c:pt idx="1573">
                  <c:v>6153.5</c:v>
                </c:pt>
                <c:pt idx="1574">
                  <c:v>6152.0</c:v>
                </c:pt>
                <c:pt idx="1575">
                  <c:v>6150.0</c:v>
                </c:pt>
                <c:pt idx="1576">
                  <c:v>6147.0</c:v>
                </c:pt>
                <c:pt idx="1577">
                  <c:v>6145.5</c:v>
                </c:pt>
                <c:pt idx="1578">
                  <c:v>6143.25</c:v>
                </c:pt>
                <c:pt idx="1579">
                  <c:v>6141.25</c:v>
                </c:pt>
                <c:pt idx="1580">
                  <c:v>6139.0</c:v>
                </c:pt>
                <c:pt idx="1581">
                  <c:v>6135.75</c:v>
                </c:pt>
                <c:pt idx="1582">
                  <c:v>6133.25</c:v>
                </c:pt>
                <c:pt idx="1583">
                  <c:v>6132.0</c:v>
                </c:pt>
                <c:pt idx="1584">
                  <c:v>6129.25</c:v>
                </c:pt>
                <c:pt idx="1585">
                  <c:v>6126.75</c:v>
                </c:pt>
                <c:pt idx="1586">
                  <c:v>6124.5</c:v>
                </c:pt>
                <c:pt idx="1587">
                  <c:v>6121.0</c:v>
                </c:pt>
                <c:pt idx="1588">
                  <c:v>6118.0</c:v>
                </c:pt>
                <c:pt idx="1589">
                  <c:v>6116.25</c:v>
                </c:pt>
                <c:pt idx="1590">
                  <c:v>6115.25</c:v>
                </c:pt>
                <c:pt idx="1591">
                  <c:v>6113.75</c:v>
                </c:pt>
                <c:pt idx="1592">
                  <c:v>6110.75</c:v>
                </c:pt>
                <c:pt idx="1593">
                  <c:v>6107.0</c:v>
                </c:pt>
                <c:pt idx="1594">
                  <c:v>6105.0</c:v>
                </c:pt>
                <c:pt idx="1595">
                  <c:v>6102.0</c:v>
                </c:pt>
                <c:pt idx="1596">
                  <c:v>6099.75</c:v>
                </c:pt>
                <c:pt idx="1597">
                  <c:v>6098.25</c:v>
                </c:pt>
                <c:pt idx="1598">
                  <c:v>6096.25</c:v>
                </c:pt>
                <c:pt idx="1599">
                  <c:v>6091.75</c:v>
                </c:pt>
                <c:pt idx="1600">
                  <c:v>6089.75</c:v>
                </c:pt>
                <c:pt idx="1601">
                  <c:v>6087.75</c:v>
                </c:pt>
                <c:pt idx="1602">
                  <c:v>6086.0</c:v>
                </c:pt>
                <c:pt idx="1603">
                  <c:v>6084.5</c:v>
                </c:pt>
                <c:pt idx="1604">
                  <c:v>6082.25</c:v>
                </c:pt>
                <c:pt idx="1605">
                  <c:v>6080.0</c:v>
                </c:pt>
                <c:pt idx="1606">
                  <c:v>6078.0</c:v>
                </c:pt>
                <c:pt idx="1607">
                  <c:v>6076.25</c:v>
                </c:pt>
                <c:pt idx="1608">
                  <c:v>6075.0</c:v>
                </c:pt>
                <c:pt idx="1609">
                  <c:v>6072.75</c:v>
                </c:pt>
                <c:pt idx="1610">
                  <c:v>6072.0</c:v>
                </c:pt>
                <c:pt idx="1611">
                  <c:v>6070.5</c:v>
                </c:pt>
                <c:pt idx="1612">
                  <c:v>6069.0</c:v>
                </c:pt>
                <c:pt idx="1613">
                  <c:v>6067.0</c:v>
                </c:pt>
                <c:pt idx="1614">
                  <c:v>6065.0</c:v>
                </c:pt>
                <c:pt idx="1615">
                  <c:v>6063.0</c:v>
                </c:pt>
                <c:pt idx="1616">
                  <c:v>6061.5</c:v>
                </c:pt>
                <c:pt idx="1617">
                  <c:v>6059.25</c:v>
                </c:pt>
                <c:pt idx="1618">
                  <c:v>6056.0</c:v>
                </c:pt>
                <c:pt idx="1619">
                  <c:v>6054.5</c:v>
                </c:pt>
                <c:pt idx="1620">
                  <c:v>6053.25</c:v>
                </c:pt>
                <c:pt idx="1621">
                  <c:v>6051.25</c:v>
                </c:pt>
                <c:pt idx="1622">
                  <c:v>6050.5</c:v>
                </c:pt>
                <c:pt idx="1623">
                  <c:v>6048.5</c:v>
                </c:pt>
                <c:pt idx="1624">
                  <c:v>6047.25</c:v>
                </c:pt>
                <c:pt idx="1625">
                  <c:v>6044.75</c:v>
                </c:pt>
                <c:pt idx="1626">
                  <c:v>6043.75</c:v>
                </c:pt>
                <c:pt idx="1627">
                  <c:v>6041.5</c:v>
                </c:pt>
                <c:pt idx="1628">
                  <c:v>6039.5</c:v>
                </c:pt>
                <c:pt idx="1629">
                  <c:v>6038.25</c:v>
                </c:pt>
                <c:pt idx="1630">
                  <c:v>6036.75</c:v>
                </c:pt>
                <c:pt idx="1631">
                  <c:v>6035.0</c:v>
                </c:pt>
                <c:pt idx="1632">
                  <c:v>6033.75</c:v>
                </c:pt>
                <c:pt idx="1633">
                  <c:v>6032.25</c:v>
                </c:pt>
                <c:pt idx="1634">
                  <c:v>6030.25</c:v>
                </c:pt>
                <c:pt idx="1635">
                  <c:v>6028.5</c:v>
                </c:pt>
                <c:pt idx="1636">
                  <c:v>6026.5</c:v>
                </c:pt>
                <c:pt idx="1637">
                  <c:v>6024.75</c:v>
                </c:pt>
                <c:pt idx="1638">
                  <c:v>6023.5</c:v>
                </c:pt>
                <c:pt idx="1639">
                  <c:v>6021.5</c:v>
                </c:pt>
                <c:pt idx="1640">
                  <c:v>6020.5</c:v>
                </c:pt>
                <c:pt idx="1641">
                  <c:v>6019.25</c:v>
                </c:pt>
                <c:pt idx="1642">
                  <c:v>6018.0</c:v>
                </c:pt>
                <c:pt idx="1643">
                  <c:v>6016.5</c:v>
                </c:pt>
                <c:pt idx="1644">
                  <c:v>6014.75</c:v>
                </c:pt>
                <c:pt idx="1645">
                  <c:v>6013.0</c:v>
                </c:pt>
                <c:pt idx="1646">
                  <c:v>6010.5</c:v>
                </c:pt>
                <c:pt idx="1647">
                  <c:v>6008.75</c:v>
                </c:pt>
                <c:pt idx="1648">
                  <c:v>6007.0</c:v>
                </c:pt>
                <c:pt idx="1649">
                  <c:v>6004.5</c:v>
                </c:pt>
                <c:pt idx="1650">
                  <c:v>6002.75</c:v>
                </c:pt>
                <c:pt idx="1651">
                  <c:v>6000.5</c:v>
                </c:pt>
                <c:pt idx="1652">
                  <c:v>5999.25</c:v>
                </c:pt>
                <c:pt idx="1653">
                  <c:v>5998.5</c:v>
                </c:pt>
                <c:pt idx="1654">
                  <c:v>5997.75</c:v>
                </c:pt>
                <c:pt idx="1655">
                  <c:v>5997.25</c:v>
                </c:pt>
                <c:pt idx="1656">
                  <c:v>5995.75</c:v>
                </c:pt>
                <c:pt idx="1657">
                  <c:v>5993.0</c:v>
                </c:pt>
                <c:pt idx="1658">
                  <c:v>5992.0</c:v>
                </c:pt>
                <c:pt idx="1659">
                  <c:v>5990.5</c:v>
                </c:pt>
                <c:pt idx="1660">
                  <c:v>5988.75</c:v>
                </c:pt>
                <c:pt idx="1661">
                  <c:v>5986.75</c:v>
                </c:pt>
                <c:pt idx="1662">
                  <c:v>5984.0</c:v>
                </c:pt>
                <c:pt idx="1663">
                  <c:v>5982.5</c:v>
                </c:pt>
                <c:pt idx="1664">
                  <c:v>5981.0</c:v>
                </c:pt>
                <c:pt idx="1665">
                  <c:v>5978.0</c:v>
                </c:pt>
                <c:pt idx="1666">
                  <c:v>5977.0</c:v>
                </c:pt>
                <c:pt idx="1667">
                  <c:v>5975.5</c:v>
                </c:pt>
                <c:pt idx="1668">
                  <c:v>5973.25</c:v>
                </c:pt>
                <c:pt idx="1669">
                  <c:v>5970.75</c:v>
                </c:pt>
                <c:pt idx="1670">
                  <c:v>5969.25</c:v>
                </c:pt>
                <c:pt idx="1671">
                  <c:v>5968.25</c:v>
                </c:pt>
                <c:pt idx="1672">
                  <c:v>5966.25</c:v>
                </c:pt>
                <c:pt idx="1673">
                  <c:v>5963.25</c:v>
                </c:pt>
                <c:pt idx="1674">
                  <c:v>5961.75</c:v>
                </c:pt>
                <c:pt idx="1675">
                  <c:v>5959.5</c:v>
                </c:pt>
                <c:pt idx="1676">
                  <c:v>5958.5</c:v>
                </c:pt>
                <c:pt idx="1677">
                  <c:v>5956.25</c:v>
                </c:pt>
                <c:pt idx="1678">
                  <c:v>5953.75</c:v>
                </c:pt>
                <c:pt idx="1679">
                  <c:v>5951.0</c:v>
                </c:pt>
                <c:pt idx="1680">
                  <c:v>5949.0</c:v>
                </c:pt>
                <c:pt idx="1681">
                  <c:v>5945.75</c:v>
                </c:pt>
                <c:pt idx="1682">
                  <c:v>5944.25</c:v>
                </c:pt>
                <c:pt idx="1683">
                  <c:v>5940.5</c:v>
                </c:pt>
                <c:pt idx="1684">
                  <c:v>5938.0</c:v>
                </c:pt>
                <c:pt idx="1685">
                  <c:v>5935.5</c:v>
                </c:pt>
                <c:pt idx="1686">
                  <c:v>5931.5</c:v>
                </c:pt>
                <c:pt idx="1687">
                  <c:v>5929.25</c:v>
                </c:pt>
                <c:pt idx="1688">
                  <c:v>5928.0</c:v>
                </c:pt>
                <c:pt idx="1689">
                  <c:v>5926.5</c:v>
                </c:pt>
                <c:pt idx="1690">
                  <c:v>5922.5</c:v>
                </c:pt>
                <c:pt idx="1691">
                  <c:v>5920.25</c:v>
                </c:pt>
                <c:pt idx="1692">
                  <c:v>5916.75</c:v>
                </c:pt>
                <c:pt idx="1693">
                  <c:v>5914.0</c:v>
                </c:pt>
                <c:pt idx="1694">
                  <c:v>5912.0</c:v>
                </c:pt>
                <c:pt idx="1695">
                  <c:v>5909.5</c:v>
                </c:pt>
                <c:pt idx="1696">
                  <c:v>5906.5</c:v>
                </c:pt>
                <c:pt idx="1697">
                  <c:v>5903.25</c:v>
                </c:pt>
                <c:pt idx="1698">
                  <c:v>5898.5</c:v>
                </c:pt>
                <c:pt idx="1699">
                  <c:v>5895.0</c:v>
                </c:pt>
                <c:pt idx="1700">
                  <c:v>5891.5</c:v>
                </c:pt>
                <c:pt idx="1701">
                  <c:v>5889.25</c:v>
                </c:pt>
                <c:pt idx="1702">
                  <c:v>5883.5</c:v>
                </c:pt>
                <c:pt idx="1703">
                  <c:v>5881.75</c:v>
                </c:pt>
                <c:pt idx="1704">
                  <c:v>5879.0</c:v>
                </c:pt>
                <c:pt idx="1705">
                  <c:v>5876.0</c:v>
                </c:pt>
                <c:pt idx="1706">
                  <c:v>5873.5</c:v>
                </c:pt>
                <c:pt idx="1707">
                  <c:v>5871.25</c:v>
                </c:pt>
                <c:pt idx="1708">
                  <c:v>5868.75</c:v>
                </c:pt>
                <c:pt idx="1709">
                  <c:v>5866.25</c:v>
                </c:pt>
                <c:pt idx="1710">
                  <c:v>5864.0</c:v>
                </c:pt>
                <c:pt idx="1711">
                  <c:v>5861.0</c:v>
                </c:pt>
                <c:pt idx="1712">
                  <c:v>5859.25</c:v>
                </c:pt>
                <c:pt idx="1713">
                  <c:v>5857.25</c:v>
                </c:pt>
                <c:pt idx="1714">
                  <c:v>5855.25</c:v>
                </c:pt>
                <c:pt idx="1715">
                  <c:v>5853.0</c:v>
                </c:pt>
                <c:pt idx="1716">
                  <c:v>5852.25</c:v>
                </c:pt>
                <c:pt idx="1717">
                  <c:v>5850.75</c:v>
                </c:pt>
                <c:pt idx="1718">
                  <c:v>5849.0</c:v>
                </c:pt>
                <c:pt idx="1719">
                  <c:v>5848.0</c:v>
                </c:pt>
                <c:pt idx="1720">
                  <c:v>5847.0</c:v>
                </c:pt>
                <c:pt idx="1721">
                  <c:v>5844.5</c:v>
                </c:pt>
                <c:pt idx="1722">
                  <c:v>5842.75</c:v>
                </c:pt>
                <c:pt idx="1723">
                  <c:v>5841.75</c:v>
                </c:pt>
                <c:pt idx="1724">
                  <c:v>5839.5</c:v>
                </c:pt>
                <c:pt idx="1725">
                  <c:v>5837.5</c:v>
                </c:pt>
                <c:pt idx="1726">
                  <c:v>5836.25</c:v>
                </c:pt>
                <c:pt idx="1727">
                  <c:v>5834.75</c:v>
                </c:pt>
                <c:pt idx="1728">
                  <c:v>5833.75</c:v>
                </c:pt>
                <c:pt idx="1729">
                  <c:v>5831.0</c:v>
                </c:pt>
                <c:pt idx="1730">
                  <c:v>5829.25</c:v>
                </c:pt>
                <c:pt idx="1731">
                  <c:v>5827.25</c:v>
                </c:pt>
                <c:pt idx="1732">
                  <c:v>5825.75</c:v>
                </c:pt>
                <c:pt idx="1733">
                  <c:v>5823.25</c:v>
                </c:pt>
                <c:pt idx="1734">
                  <c:v>5820.5</c:v>
                </c:pt>
                <c:pt idx="1735">
                  <c:v>5818.5</c:v>
                </c:pt>
                <c:pt idx="1736">
                  <c:v>5817.0</c:v>
                </c:pt>
                <c:pt idx="1737">
                  <c:v>5814.75</c:v>
                </c:pt>
                <c:pt idx="1738">
                  <c:v>5811.0</c:v>
                </c:pt>
                <c:pt idx="1739">
                  <c:v>5809.0</c:v>
                </c:pt>
                <c:pt idx="1740">
                  <c:v>5808.25</c:v>
                </c:pt>
                <c:pt idx="1741">
                  <c:v>5806.25</c:v>
                </c:pt>
                <c:pt idx="1742">
                  <c:v>5803.75</c:v>
                </c:pt>
                <c:pt idx="1743">
                  <c:v>5801.75</c:v>
                </c:pt>
                <c:pt idx="1744">
                  <c:v>5799.75</c:v>
                </c:pt>
                <c:pt idx="1745">
                  <c:v>5798.0</c:v>
                </c:pt>
                <c:pt idx="1746">
                  <c:v>5797.75</c:v>
                </c:pt>
                <c:pt idx="1747">
                  <c:v>5795.0</c:v>
                </c:pt>
                <c:pt idx="1748">
                  <c:v>5793.0</c:v>
                </c:pt>
                <c:pt idx="1749">
                  <c:v>5791.0</c:v>
                </c:pt>
                <c:pt idx="1750">
                  <c:v>5789.25</c:v>
                </c:pt>
                <c:pt idx="1751">
                  <c:v>5787.5</c:v>
                </c:pt>
                <c:pt idx="1752">
                  <c:v>5785.25</c:v>
                </c:pt>
                <c:pt idx="1753">
                  <c:v>5782.75</c:v>
                </c:pt>
                <c:pt idx="1754">
                  <c:v>5781.25</c:v>
                </c:pt>
                <c:pt idx="1755">
                  <c:v>5779.75</c:v>
                </c:pt>
                <c:pt idx="1756">
                  <c:v>5778.0</c:v>
                </c:pt>
                <c:pt idx="1757">
                  <c:v>5777.0</c:v>
                </c:pt>
                <c:pt idx="1758">
                  <c:v>5774.0</c:v>
                </c:pt>
                <c:pt idx="1759">
                  <c:v>5772.25</c:v>
                </c:pt>
                <c:pt idx="1760">
                  <c:v>5769.5</c:v>
                </c:pt>
                <c:pt idx="1761">
                  <c:v>5768.25</c:v>
                </c:pt>
                <c:pt idx="1762">
                  <c:v>5766.5</c:v>
                </c:pt>
                <c:pt idx="1763">
                  <c:v>5764.25</c:v>
                </c:pt>
                <c:pt idx="1764">
                  <c:v>5763.0</c:v>
                </c:pt>
                <c:pt idx="1765">
                  <c:v>5761.75</c:v>
                </c:pt>
                <c:pt idx="1766">
                  <c:v>5760.75</c:v>
                </c:pt>
                <c:pt idx="1767">
                  <c:v>5758.0</c:v>
                </c:pt>
                <c:pt idx="1768">
                  <c:v>5756.5</c:v>
                </c:pt>
                <c:pt idx="1769">
                  <c:v>5755.0</c:v>
                </c:pt>
                <c:pt idx="1770">
                  <c:v>5753.75</c:v>
                </c:pt>
                <c:pt idx="1771">
                  <c:v>5751.25</c:v>
                </c:pt>
                <c:pt idx="1772">
                  <c:v>5748.75</c:v>
                </c:pt>
                <c:pt idx="1773">
                  <c:v>5747.0</c:v>
                </c:pt>
                <c:pt idx="1774">
                  <c:v>5745.0</c:v>
                </c:pt>
                <c:pt idx="1775">
                  <c:v>5743.75</c:v>
                </c:pt>
                <c:pt idx="1776">
                  <c:v>5742.0</c:v>
                </c:pt>
                <c:pt idx="1777">
                  <c:v>5740.0</c:v>
                </c:pt>
                <c:pt idx="1778">
                  <c:v>5737.25</c:v>
                </c:pt>
                <c:pt idx="1779">
                  <c:v>5735.0</c:v>
                </c:pt>
                <c:pt idx="1780">
                  <c:v>5733.5</c:v>
                </c:pt>
                <c:pt idx="1781">
                  <c:v>5732.5</c:v>
                </c:pt>
                <c:pt idx="1782">
                  <c:v>5731.25</c:v>
                </c:pt>
                <c:pt idx="1783">
                  <c:v>5727.75</c:v>
                </c:pt>
                <c:pt idx="1784">
                  <c:v>5726.0</c:v>
                </c:pt>
                <c:pt idx="1785">
                  <c:v>5725.0</c:v>
                </c:pt>
                <c:pt idx="1786">
                  <c:v>5724.5</c:v>
                </c:pt>
                <c:pt idx="1787">
                  <c:v>5723.0</c:v>
                </c:pt>
                <c:pt idx="1788">
                  <c:v>5721.0</c:v>
                </c:pt>
                <c:pt idx="1789">
                  <c:v>5720.25</c:v>
                </c:pt>
                <c:pt idx="1790">
                  <c:v>5718.75</c:v>
                </c:pt>
                <c:pt idx="1791">
                  <c:v>5716.75</c:v>
                </c:pt>
                <c:pt idx="1792">
                  <c:v>5715.0</c:v>
                </c:pt>
                <c:pt idx="1793">
                  <c:v>5713.5</c:v>
                </c:pt>
                <c:pt idx="1794">
                  <c:v>5711.0</c:v>
                </c:pt>
                <c:pt idx="1795">
                  <c:v>5708.5</c:v>
                </c:pt>
                <c:pt idx="1796">
                  <c:v>5707.25</c:v>
                </c:pt>
                <c:pt idx="1797">
                  <c:v>5706.0</c:v>
                </c:pt>
                <c:pt idx="1798">
                  <c:v>5703.5</c:v>
                </c:pt>
                <c:pt idx="1799">
                  <c:v>5700.75</c:v>
                </c:pt>
                <c:pt idx="1800">
                  <c:v>5698.75</c:v>
                </c:pt>
                <c:pt idx="1801">
                  <c:v>5697.0</c:v>
                </c:pt>
                <c:pt idx="1802">
                  <c:v>5695.5</c:v>
                </c:pt>
                <c:pt idx="1803">
                  <c:v>5694.0</c:v>
                </c:pt>
                <c:pt idx="1804">
                  <c:v>5691.5</c:v>
                </c:pt>
                <c:pt idx="1805">
                  <c:v>5690.75</c:v>
                </c:pt>
                <c:pt idx="1806">
                  <c:v>5688.75</c:v>
                </c:pt>
                <c:pt idx="1807">
                  <c:v>5687.5</c:v>
                </c:pt>
                <c:pt idx="1808">
                  <c:v>5685.25</c:v>
                </c:pt>
                <c:pt idx="1809">
                  <c:v>5683.75</c:v>
                </c:pt>
                <c:pt idx="1810">
                  <c:v>5681.75</c:v>
                </c:pt>
                <c:pt idx="1811">
                  <c:v>5680.0</c:v>
                </c:pt>
                <c:pt idx="1812">
                  <c:v>5677.75</c:v>
                </c:pt>
                <c:pt idx="1813">
                  <c:v>5676.75</c:v>
                </c:pt>
                <c:pt idx="1814">
                  <c:v>5674.0</c:v>
                </c:pt>
                <c:pt idx="1815">
                  <c:v>5672.25</c:v>
                </c:pt>
                <c:pt idx="1816">
                  <c:v>5669.25</c:v>
                </c:pt>
                <c:pt idx="1817">
                  <c:v>5666.25</c:v>
                </c:pt>
                <c:pt idx="1818">
                  <c:v>5664.25</c:v>
                </c:pt>
                <c:pt idx="1819">
                  <c:v>5662.5</c:v>
                </c:pt>
                <c:pt idx="1820">
                  <c:v>5661.25</c:v>
                </c:pt>
                <c:pt idx="1821">
                  <c:v>5660.0</c:v>
                </c:pt>
                <c:pt idx="1822">
                  <c:v>5659.0</c:v>
                </c:pt>
                <c:pt idx="1823">
                  <c:v>5656.75</c:v>
                </c:pt>
                <c:pt idx="1824">
                  <c:v>5654.75</c:v>
                </c:pt>
                <c:pt idx="1825">
                  <c:v>5653.5</c:v>
                </c:pt>
                <c:pt idx="1826">
                  <c:v>5652.0</c:v>
                </c:pt>
                <c:pt idx="1827">
                  <c:v>5650.75</c:v>
                </c:pt>
                <c:pt idx="1828">
                  <c:v>5650.25</c:v>
                </c:pt>
                <c:pt idx="1829">
                  <c:v>5648.75</c:v>
                </c:pt>
                <c:pt idx="1830">
                  <c:v>5648.0</c:v>
                </c:pt>
                <c:pt idx="1831">
                  <c:v>5645.5</c:v>
                </c:pt>
                <c:pt idx="1832">
                  <c:v>5642.25</c:v>
                </c:pt>
                <c:pt idx="1833">
                  <c:v>5640.5</c:v>
                </c:pt>
                <c:pt idx="1834">
                  <c:v>5638.25</c:v>
                </c:pt>
                <c:pt idx="1835">
                  <c:v>5635.75</c:v>
                </c:pt>
                <c:pt idx="1836">
                  <c:v>5634.75</c:v>
                </c:pt>
                <c:pt idx="1837">
                  <c:v>5633.0</c:v>
                </c:pt>
                <c:pt idx="1838">
                  <c:v>5630.5</c:v>
                </c:pt>
                <c:pt idx="1839">
                  <c:v>5628.25</c:v>
                </c:pt>
                <c:pt idx="1840">
                  <c:v>5626.75</c:v>
                </c:pt>
                <c:pt idx="1841">
                  <c:v>5625.5</c:v>
                </c:pt>
                <c:pt idx="1842">
                  <c:v>5623.5</c:v>
                </c:pt>
                <c:pt idx="1843">
                  <c:v>5622.75</c:v>
                </c:pt>
                <c:pt idx="1844">
                  <c:v>5621.25</c:v>
                </c:pt>
                <c:pt idx="1845">
                  <c:v>5619.25</c:v>
                </c:pt>
                <c:pt idx="1846">
                  <c:v>5617.25</c:v>
                </c:pt>
                <c:pt idx="1847">
                  <c:v>5614.75</c:v>
                </c:pt>
                <c:pt idx="1848">
                  <c:v>5613.5</c:v>
                </c:pt>
                <c:pt idx="1849">
                  <c:v>5611.5</c:v>
                </c:pt>
                <c:pt idx="1850">
                  <c:v>5610.5</c:v>
                </c:pt>
                <c:pt idx="1851">
                  <c:v>5608.75</c:v>
                </c:pt>
                <c:pt idx="1852">
                  <c:v>5606.25</c:v>
                </c:pt>
                <c:pt idx="1853">
                  <c:v>5604.5</c:v>
                </c:pt>
                <c:pt idx="1854">
                  <c:v>5603.25</c:v>
                </c:pt>
                <c:pt idx="1855">
                  <c:v>5601.0</c:v>
                </c:pt>
                <c:pt idx="1856">
                  <c:v>5598.25</c:v>
                </c:pt>
                <c:pt idx="1857">
                  <c:v>5596.75</c:v>
                </c:pt>
                <c:pt idx="1858">
                  <c:v>5595.25</c:v>
                </c:pt>
                <c:pt idx="1859">
                  <c:v>5592.0</c:v>
                </c:pt>
                <c:pt idx="1860">
                  <c:v>5590.25</c:v>
                </c:pt>
                <c:pt idx="1861">
                  <c:v>5588.75</c:v>
                </c:pt>
                <c:pt idx="1862">
                  <c:v>5587.0</c:v>
                </c:pt>
                <c:pt idx="1863">
                  <c:v>5586.25</c:v>
                </c:pt>
                <c:pt idx="1864">
                  <c:v>5584.75</c:v>
                </c:pt>
                <c:pt idx="1865">
                  <c:v>5583.75</c:v>
                </c:pt>
                <c:pt idx="1866">
                  <c:v>5581.25</c:v>
                </c:pt>
                <c:pt idx="1867">
                  <c:v>5578.25</c:v>
                </c:pt>
                <c:pt idx="1868">
                  <c:v>5575.75</c:v>
                </c:pt>
                <c:pt idx="1869">
                  <c:v>5574.0</c:v>
                </c:pt>
                <c:pt idx="1870">
                  <c:v>5571.75</c:v>
                </c:pt>
                <c:pt idx="1871">
                  <c:v>5569.25</c:v>
                </c:pt>
                <c:pt idx="1872">
                  <c:v>5567.5</c:v>
                </c:pt>
                <c:pt idx="1873">
                  <c:v>5565.0</c:v>
                </c:pt>
                <c:pt idx="1874">
                  <c:v>5563.5</c:v>
                </c:pt>
                <c:pt idx="1875">
                  <c:v>5562.0</c:v>
                </c:pt>
                <c:pt idx="1876">
                  <c:v>5561.25</c:v>
                </c:pt>
                <c:pt idx="1877">
                  <c:v>5559.0</c:v>
                </c:pt>
                <c:pt idx="1878">
                  <c:v>5557.0</c:v>
                </c:pt>
                <c:pt idx="1879">
                  <c:v>5556.25</c:v>
                </c:pt>
                <c:pt idx="1880">
                  <c:v>5555.0</c:v>
                </c:pt>
                <c:pt idx="1881">
                  <c:v>5553.75</c:v>
                </c:pt>
                <c:pt idx="1882">
                  <c:v>5552.25</c:v>
                </c:pt>
                <c:pt idx="1883">
                  <c:v>5551.25</c:v>
                </c:pt>
                <c:pt idx="1884">
                  <c:v>5550.25</c:v>
                </c:pt>
                <c:pt idx="1885">
                  <c:v>5549.25</c:v>
                </c:pt>
                <c:pt idx="1886">
                  <c:v>5546.5</c:v>
                </c:pt>
                <c:pt idx="1887">
                  <c:v>5546.0</c:v>
                </c:pt>
                <c:pt idx="1888">
                  <c:v>5544.75</c:v>
                </c:pt>
                <c:pt idx="1889">
                  <c:v>5542.5</c:v>
                </c:pt>
                <c:pt idx="1890">
                  <c:v>5541.25</c:v>
                </c:pt>
                <c:pt idx="1891">
                  <c:v>5541.0</c:v>
                </c:pt>
                <c:pt idx="1892">
                  <c:v>5538.75</c:v>
                </c:pt>
                <c:pt idx="1893">
                  <c:v>5537.5</c:v>
                </c:pt>
                <c:pt idx="1894">
                  <c:v>5535.75</c:v>
                </c:pt>
                <c:pt idx="1895">
                  <c:v>5534.75</c:v>
                </c:pt>
                <c:pt idx="1896">
                  <c:v>5533.0</c:v>
                </c:pt>
                <c:pt idx="1897">
                  <c:v>5531.25</c:v>
                </c:pt>
                <c:pt idx="1898">
                  <c:v>5530.75</c:v>
                </c:pt>
                <c:pt idx="1899">
                  <c:v>5529.25</c:v>
                </c:pt>
                <c:pt idx="1900">
                  <c:v>5527.25</c:v>
                </c:pt>
                <c:pt idx="1901">
                  <c:v>5525.25</c:v>
                </c:pt>
                <c:pt idx="1902">
                  <c:v>5523.75</c:v>
                </c:pt>
                <c:pt idx="1903">
                  <c:v>5522.25</c:v>
                </c:pt>
                <c:pt idx="1904">
                  <c:v>5521.25</c:v>
                </c:pt>
                <c:pt idx="1905">
                  <c:v>5518.75</c:v>
                </c:pt>
                <c:pt idx="1906">
                  <c:v>5516.25</c:v>
                </c:pt>
                <c:pt idx="1907">
                  <c:v>5513.5</c:v>
                </c:pt>
                <c:pt idx="1908">
                  <c:v>5512.5</c:v>
                </c:pt>
                <c:pt idx="1909">
                  <c:v>5510.5</c:v>
                </c:pt>
                <c:pt idx="1910">
                  <c:v>5508.25</c:v>
                </c:pt>
                <c:pt idx="1911">
                  <c:v>5506.75</c:v>
                </c:pt>
                <c:pt idx="1912">
                  <c:v>5505.0</c:v>
                </c:pt>
                <c:pt idx="1913">
                  <c:v>5502.25</c:v>
                </c:pt>
                <c:pt idx="1914">
                  <c:v>5499.5</c:v>
                </c:pt>
                <c:pt idx="1915">
                  <c:v>5497.5</c:v>
                </c:pt>
                <c:pt idx="1916">
                  <c:v>5495.75</c:v>
                </c:pt>
                <c:pt idx="1917">
                  <c:v>5494.25</c:v>
                </c:pt>
                <c:pt idx="1918">
                  <c:v>5492.0</c:v>
                </c:pt>
                <c:pt idx="1919">
                  <c:v>5490.75</c:v>
                </c:pt>
                <c:pt idx="1920">
                  <c:v>5489.25</c:v>
                </c:pt>
                <c:pt idx="1921">
                  <c:v>5486.75</c:v>
                </c:pt>
                <c:pt idx="1922">
                  <c:v>5484.25</c:v>
                </c:pt>
                <c:pt idx="1923">
                  <c:v>5481.0</c:v>
                </c:pt>
                <c:pt idx="1924">
                  <c:v>5478.0</c:v>
                </c:pt>
                <c:pt idx="1925">
                  <c:v>5476.75</c:v>
                </c:pt>
                <c:pt idx="1926">
                  <c:v>5474.25</c:v>
                </c:pt>
                <c:pt idx="1927">
                  <c:v>5471.0</c:v>
                </c:pt>
                <c:pt idx="1928">
                  <c:v>5469.0</c:v>
                </c:pt>
                <c:pt idx="1929">
                  <c:v>5466.25</c:v>
                </c:pt>
                <c:pt idx="1930">
                  <c:v>5463.0</c:v>
                </c:pt>
                <c:pt idx="1931">
                  <c:v>5461.25</c:v>
                </c:pt>
                <c:pt idx="1932">
                  <c:v>5459.25</c:v>
                </c:pt>
                <c:pt idx="1933">
                  <c:v>5457.5</c:v>
                </c:pt>
                <c:pt idx="1934">
                  <c:v>5455.5</c:v>
                </c:pt>
                <c:pt idx="1935">
                  <c:v>5454.25</c:v>
                </c:pt>
                <c:pt idx="1936">
                  <c:v>5452.0</c:v>
                </c:pt>
                <c:pt idx="1937">
                  <c:v>5449.0</c:v>
                </c:pt>
                <c:pt idx="1938">
                  <c:v>5448.25</c:v>
                </c:pt>
                <c:pt idx="1939">
                  <c:v>5445.75</c:v>
                </c:pt>
                <c:pt idx="1940">
                  <c:v>5443.5</c:v>
                </c:pt>
                <c:pt idx="1941">
                  <c:v>5441.5</c:v>
                </c:pt>
                <c:pt idx="1942">
                  <c:v>5440.0</c:v>
                </c:pt>
                <c:pt idx="1943">
                  <c:v>5438.25</c:v>
                </c:pt>
                <c:pt idx="1944">
                  <c:v>5436.75</c:v>
                </c:pt>
                <c:pt idx="1945">
                  <c:v>5435.25</c:v>
                </c:pt>
                <c:pt idx="1946">
                  <c:v>5433.25</c:v>
                </c:pt>
                <c:pt idx="1947">
                  <c:v>5431.0</c:v>
                </c:pt>
                <c:pt idx="1948">
                  <c:v>5428.25</c:v>
                </c:pt>
                <c:pt idx="1949">
                  <c:v>5426.25</c:v>
                </c:pt>
                <c:pt idx="1950">
                  <c:v>5425.25</c:v>
                </c:pt>
                <c:pt idx="1951">
                  <c:v>5423.5</c:v>
                </c:pt>
                <c:pt idx="1952">
                  <c:v>5422.0</c:v>
                </c:pt>
                <c:pt idx="1953">
                  <c:v>5420.0</c:v>
                </c:pt>
                <c:pt idx="1954">
                  <c:v>5418.25</c:v>
                </c:pt>
                <c:pt idx="1955">
                  <c:v>5417.0</c:v>
                </c:pt>
                <c:pt idx="1956">
                  <c:v>5415.0</c:v>
                </c:pt>
                <c:pt idx="1957">
                  <c:v>5413.25</c:v>
                </c:pt>
                <c:pt idx="1958">
                  <c:v>5410.75</c:v>
                </c:pt>
                <c:pt idx="1959">
                  <c:v>5410.25</c:v>
                </c:pt>
                <c:pt idx="1960">
                  <c:v>5408.25</c:v>
                </c:pt>
                <c:pt idx="1961">
                  <c:v>5406.75</c:v>
                </c:pt>
                <c:pt idx="1962">
                  <c:v>5405.5</c:v>
                </c:pt>
                <c:pt idx="1963">
                  <c:v>5402.5</c:v>
                </c:pt>
                <c:pt idx="1964">
                  <c:v>5401.25</c:v>
                </c:pt>
                <c:pt idx="1965">
                  <c:v>5399.75</c:v>
                </c:pt>
                <c:pt idx="1966">
                  <c:v>5398.75</c:v>
                </c:pt>
                <c:pt idx="1967">
                  <c:v>5397.75</c:v>
                </c:pt>
                <c:pt idx="1968">
                  <c:v>5395.75</c:v>
                </c:pt>
                <c:pt idx="1969">
                  <c:v>5395.25</c:v>
                </c:pt>
                <c:pt idx="1970">
                  <c:v>5393.0</c:v>
                </c:pt>
                <c:pt idx="1971">
                  <c:v>5392.25</c:v>
                </c:pt>
                <c:pt idx="1972">
                  <c:v>5389.75</c:v>
                </c:pt>
                <c:pt idx="1973">
                  <c:v>5387.75</c:v>
                </c:pt>
                <c:pt idx="1974">
                  <c:v>5386.5</c:v>
                </c:pt>
                <c:pt idx="1975">
                  <c:v>5385.0</c:v>
                </c:pt>
                <c:pt idx="1976">
                  <c:v>5383.5</c:v>
                </c:pt>
                <c:pt idx="1977">
                  <c:v>5382.0</c:v>
                </c:pt>
                <c:pt idx="1978">
                  <c:v>5379.75</c:v>
                </c:pt>
                <c:pt idx="1979">
                  <c:v>5378.25</c:v>
                </c:pt>
                <c:pt idx="1980">
                  <c:v>5377.0</c:v>
                </c:pt>
                <c:pt idx="1981">
                  <c:v>5375.5</c:v>
                </c:pt>
                <c:pt idx="1982">
                  <c:v>5373.25</c:v>
                </c:pt>
                <c:pt idx="1983">
                  <c:v>5372.0</c:v>
                </c:pt>
                <c:pt idx="1984">
                  <c:v>5370.0</c:v>
                </c:pt>
                <c:pt idx="1985">
                  <c:v>5368.5</c:v>
                </c:pt>
                <c:pt idx="1986">
                  <c:v>5367.0</c:v>
                </c:pt>
                <c:pt idx="1987">
                  <c:v>5366.0</c:v>
                </c:pt>
                <c:pt idx="1988">
                  <c:v>5365.0</c:v>
                </c:pt>
                <c:pt idx="1989">
                  <c:v>5364.25</c:v>
                </c:pt>
                <c:pt idx="1990">
                  <c:v>5363.25</c:v>
                </c:pt>
                <c:pt idx="1991">
                  <c:v>5360.75</c:v>
                </c:pt>
                <c:pt idx="1992">
                  <c:v>5360.5</c:v>
                </c:pt>
                <c:pt idx="1993">
                  <c:v>5359.25</c:v>
                </c:pt>
                <c:pt idx="1994">
                  <c:v>5358.5</c:v>
                </c:pt>
                <c:pt idx="1995">
                  <c:v>5357.25</c:v>
                </c:pt>
                <c:pt idx="1996">
                  <c:v>5356.25</c:v>
                </c:pt>
                <c:pt idx="1997">
                  <c:v>5355.75</c:v>
                </c:pt>
                <c:pt idx="1998">
                  <c:v>5355.0</c:v>
                </c:pt>
                <c:pt idx="1999">
                  <c:v>5354.25</c:v>
                </c:pt>
                <c:pt idx="2000">
                  <c:v>5353.5</c:v>
                </c:pt>
                <c:pt idx="2001">
                  <c:v>5351.75</c:v>
                </c:pt>
                <c:pt idx="2002">
                  <c:v>5351.25</c:v>
                </c:pt>
                <c:pt idx="2003">
                  <c:v>5350.25</c:v>
                </c:pt>
                <c:pt idx="2004">
                  <c:v>5348.0</c:v>
                </c:pt>
                <c:pt idx="2005">
                  <c:v>5346.25</c:v>
                </c:pt>
                <c:pt idx="2006">
                  <c:v>5344.75</c:v>
                </c:pt>
                <c:pt idx="2007">
                  <c:v>5343.5</c:v>
                </c:pt>
                <c:pt idx="2008">
                  <c:v>5342.5</c:v>
                </c:pt>
                <c:pt idx="2009">
                  <c:v>5341.0</c:v>
                </c:pt>
                <c:pt idx="2010">
                  <c:v>5339.5</c:v>
                </c:pt>
                <c:pt idx="2011">
                  <c:v>5338.5</c:v>
                </c:pt>
                <c:pt idx="2012">
                  <c:v>5337.25</c:v>
                </c:pt>
                <c:pt idx="2013">
                  <c:v>5336.0</c:v>
                </c:pt>
                <c:pt idx="2014">
                  <c:v>5335.0</c:v>
                </c:pt>
                <c:pt idx="2015">
                  <c:v>5333.75</c:v>
                </c:pt>
                <c:pt idx="2016">
                  <c:v>5331.5</c:v>
                </c:pt>
                <c:pt idx="2017">
                  <c:v>5331.25</c:v>
                </c:pt>
                <c:pt idx="2018">
                  <c:v>5328.75</c:v>
                </c:pt>
                <c:pt idx="2019">
                  <c:v>5327.0</c:v>
                </c:pt>
                <c:pt idx="2020">
                  <c:v>5324.5</c:v>
                </c:pt>
                <c:pt idx="2021">
                  <c:v>5322.5</c:v>
                </c:pt>
                <c:pt idx="2022">
                  <c:v>5320.0</c:v>
                </c:pt>
                <c:pt idx="2023">
                  <c:v>5319.25</c:v>
                </c:pt>
                <c:pt idx="2024">
                  <c:v>5317.25</c:v>
                </c:pt>
                <c:pt idx="2025">
                  <c:v>5316.0</c:v>
                </c:pt>
                <c:pt idx="2026">
                  <c:v>5313.5</c:v>
                </c:pt>
                <c:pt idx="2027">
                  <c:v>5311.75</c:v>
                </c:pt>
                <c:pt idx="2028">
                  <c:v>5309.75</c:v>
                </c:pt>
                <c:pt idx="2029">
                  <c:v>5307.0</c:v>
                </c:pt>
                <c:pt idx="2030">
                  <c:v>5305.0</c:v>
                </c:pt>
                <c:pt idx="2031">
                  <c:v>5302.25</c:v>
                </c:pt>
                <c:pt idx="2032">
                  <c:v>5301.25</c:v>
                </c:pt>
                <c:pt idx="2033">
                  <c:v>5299.25</c:v>
                </c:pt>
                <c:pt idx="2034">
                  <c:v>5297.5</c:v>
                </c:pt>
                <c:pt idx="2035">
                  <c:v>5296.25</c:v>
                </c:pt>
                <c:pt idx="2036">
                  <c:v>5294.25</c:v>
                </c:pt>
                <c:pt idx="2037">
                  <c:v>5293.5</c:v>
                </c:pt>
                <c:pt idx="2038">
                  <c:v>5292.25</c:v>
                </c:pt>
                <c:pt idx="2039">
                  <c:v>5290.0</c:v>
                </c:pt>
                <c:pt idx="2040">
                  <c:v>5288.75</c:v>
                </c:pt>
                <c:pt idx="2041">
                  <c:v>5287.0</c:v>
                </c:pt>
                <c:pt idx="2042">
                  <c:v>5286.25</c:v>
                </c:pt>
                <c:pt idx="2043">
                  <c:v>5284.75</c:v>
                </c:pt>
                <c:pt idx="2044">
                  <c:v>5284.0</c:v>
                </c:pt>
                <c:pt idx="2045">
                  <c:v>5281.5</c:v>
                </c:pt>
                <c:pt idx="2046">
                  <c:v>5280.25</c:v>
                </c:pt>
                <c:pt idx="2047">
                  <c:v>5279.0</c:v>
                </c:pt>
                <c:pt idx="2048">
                  <c:v>5278.25</c:v>
                </c:pt>
                <c:pt idx="2049">
                  <c:v>5275.25</c:v>
                </c:pt>
                <c:pt idx="2050">
                  <c:v>5273.25</c:v>
                </c:pt>
                <c:pt idx="2051">
                  <c:v>5271.0</c:v>
                </c:pt>
                <c:pt idx="2052">
                  <c:v>5270.25</c:v>
                </c:pt>
                <c:pt idx="2053">
                  <c:v>5268.0</c:v>
                </c:pt>
                <c:pt idx="2054">
                  <c:v>5265.75</c:v>
                </c:pt>
                <c:pt idx="2055">
                  <c:v>5265.0</c:v>
                </c:pt>
                <c:pt idx="2056">
                  <c:v>5263.75</c:v>
                </c:pt>
                <c:pt idx="2057">
                  <c:v>5262.25</c:v>
                </c:pt>
                <c:pt idx="2058">
                  <c:v>5261.25</c:v>
                </c:pt>
                <c:pt idx="2059">
                  <c:v>5260.25</c:v>
                </c:pt>
                <c:pt idx="2060">
                  <c:v>5258.75</c:v>
                </c:pt>
                <c:pt idx="2061">
                  <c:v>5257.25</c:v>
                </c:pt>
                <c:pt idx="2062">
                  <c:v>5255.75</c:v>
                </c:pt>
                <c:pt idx="2063">
                  <c:v>5254.75</c:v>
                </c:pt>
                <c:pt idx="2064">
                  <c:v>5254.0</c:v>
                </c:pt>
                <c:pt idx="2065">
                  <c:v>5252.0</c:v>
                </c:pt>
                <c:pt idx="2066">
                  <c:v>5250.75</c:v>
                </c:pt>
                <c:pt idx="2067">
                  <c:v>5250.0</c:v>
                </c:pt>
                <c:pt idx="2068">
                  <c:v>5247.75</c:v>
                </c:pt>
                <c:pt idx="2069">
                  <c:v>5246.25</c:v>
                </c:pt>
                <c:pt idx="2070">
                  <c:v>5245.0</c:v>
                </c:pt>
                <c:pt idx="2071">
                  <c:v>5244.0</c:v>
                </c:pt>
                <c:pt idx="2072">
                  <c:v>5242.75</c:v>
                </c:pt>
                <c:pt idx="2073">
                  <c:v>5241.25</c:v>
                </c:pt>
                <c:pt idx="2074">
                  <c:v>5240.25</c:v>
                </c:pt>
                <c:pt idx="2075">
                  <c:v>5239.25</c:v>
                </c:pt>
                <c:pt idx="2076">
                  <c:v>5238.5</c:v>
                </c:pt>
                <c:pt idx="2077">
                  <c:v>5237.25</c:v>
                </c:pt>
                <c:pt idx="2078">
                  <c:v>5236.0</c:v>
                </c:pt>
                <c:pt idx="2079">
                  <c:v>5235.0</c:v>
                </c:pt>
                <c:pt idx="2080">
                  <c:v>5233.75</c:v>
                </c:pt>
                <c:pt idx="2081">
                  <c:v>5233.25</c:v>
                </c:pt>
                <c:pt idx="2082">
                  <c:v>5232.75</c:v>
                </c:pt>
                <c:pt idx="2083">
                  <c:v>5232.25</c:v>
                </c:pt>
                <c:pt idx="2084">
                  <c:v>5232.0</c:v>
                </c:pt>
                <c:pt idx="2085">
                  <c:v>5230.75</c:v>
                </c:pt>
                <c:pt idx="2086">
                  <c:v>5230.0</c:v>
                </c:pt>
                <c:pt idx="2087">
                  <c:v>5229.5</c:v>
                </c:pt>
                <c:pt idx="2088">
                  <c:v>5228.75</c:v>
                </c:pt>
                <c:pt idx="2089">
                  <c:v>5227.25</c:v>
                </c:pt>
                <c:pt idx="2090">
                  <c:v>5225.75</c:v>
                </c:pt>
                <c:pt idx="2091">
                  <c:v>5224.25</c:v>
                </c:pt>
                <c:pt idx="2092">
                  <c:v>5223.0</c:v>
                </c:pt>
                <c:pt idx="2093">
                  <c:v>5221.25</c:v>
                </c:pt>
                <c:pt idx="2094">
                  <c:v>5220.75</c:v>
                </c:pt>
                <c:pt idx="2095">
                  <c:v>5219.75</c:v>
                </c:pt>
                <c:pt idx="2096">
                  <c:v>5219.0</c:v>
                </c:pt>
                <c:pt idx="2097">
                  <c:v>5217.5</c:v>
                </c:pt>
                <c:pt idx="2098">
                  <c:v>5217.25</c:v>
                </c:pt>
                <c:pt idx="2099">
                  <c:v>5216.75</c:v>
                </c:pt>
                <c:pt idx="2100">
                  <c:v>5215.5</c:v>
                </c:pt>
                <c:pt idx="2101">
                  <c:v>5213.75</c:v>
                </c:pt>
                <c:pt idx="2102">
                  <c:v>5212.5</c:v>
                </c:pt>
                <c:pt idx="2103">
                  <c:v>5211.25</c:v>
                </c:pt>
                <c:pt idx="2104">
                  <c:v>5209.25</c:v>
                </c:pt>
                <c:pt idx="2105">
                  <c:v>5208.75</c:v>
                </c:pt>
                <c:pt idx="2106">
                  <c:v>5206.5</c:v>
                </c:pt>
                <c:pt idx="2107">
                  <c:v>5205.5</c:v>
                </c:pt>
                <c:pt idx="2108">
                  <c:v>5203.5</c:v>
                </c:pt>
                <c:pt idx="2109">
                  <c:v>5202.0</c:v>
                </c:pt>
                <c:pt idx="2110">
                  <c:v>5201.25</c:v>
                </c:pt>
                <c:pt idx="2111">
                  <c:v>5200.25</c:v>
                </c:pt>
                <c:pt idx="2112">
                  <c:v>5199.5</c:v>
                </c:pt>
                <c:pt idx="2113">
                  <c:v>5197.5</c:v>
                </c:pt>
                <c:pt idx="2114">
                  <c:v>5196.25</c:v>
                </c:pt>
                <c:pt idx="2115">
                  <c:v>5195.25</c:v>
                </c:pt>
                <c:pt idx="2116">
                  <c:v>5195.0</c:v>
                </c:pt>
                <c:pt idx="2117">
                  <c:v>5194.0</c:v>
                </c:pt>
                <c:pt idx="2118">
                  <c:v>5192.5</c:v>
                </c:pt>
                <c:pt idx="2119">
                  <c:v>5190.25</c:v>
                </c:pt>
                <c:pt idx="2120">
                  <c:v>5188.25</c:v>
                </c:pt>
                <c:pt idx="2121">
                  <c:v>5187.25</c:v>
                </c:pt>
                <c:pt idx="2122">
                  <c:v>5185.5</c:v>
                </c:pt>
                <c:pt idx="2123">
                  <c:v>5184.5</c:v>
                </c:pt>
                <c:pt idx="2124">
                  <c:v>5182.0</c:v>
                </c:pt>
                <c:pt idx="2125">
                  <c:v>5181.25</c:v>
                </c:pt>
                <c:pt idx="2126">
                  <c:v>5180.5</c:v>
                </c:pt>
                <c:pt idx="2127">
                  <c:v>5178.5</c:v>
                </c:pt>
                <c:pt idx="2128">
                  <c:v>5177.5</c:v>
                </c:pt>
                <c:pt idx="2129">
                  <c:v>5175.75</c:v>
                </c:pt>
                <c:pt idx="2130">
                  <c:v>5174.25</c:v>
                </c:pt>
                <c:pt idx="2131">
                  <c:v>5172.25</c:v>
                </c:pt>
                <c:pt idx="2132">
                  <c:v>5171.25</c:v>
                </c:pt>
                <c:pt idx="2133">
                  <c:v>5170.25</c:v>
                </c:pt>
                <c:pt idx="2134">
                  <c:v>5169.25</c:v>
                </c:pt>
                <c:pt idx="2135">
                  <c:v>5168.5</c:v>
                </c:pt>
                <c:pt idx="2136">
                  <c:v>5167.5</c:v>
                </c:pt>
                <c:pt idx="2137">
                  <c:v>5167.25</c:v>
                </c:pt>
                <c:pt idx="2138">
                  <c:v>5166.25</c:v>
                </c:pt>
                <c:pt idx="2139">
                  <c:v>5166.0</c:v>
                </c:pt>
                <c:pt idx="2140">
                  <c:v>5164.75</c:v>
                </c:pt>
                <c:pt idx="2141">
                  <c:v>5163.75</c:v>
                </c:pt>
                <c:pt idx="2142">
                  <c:v>5162.75</c:v>
                </c:pt>
                <c:pt idx="2143">
                  <c:v>5161.75</c:v>
                </c:pt>
                <c:pt idx="2144">
                  <c:v>5161.0</c:v>
                </c:pt>
                <c:pt idx="2145">
                  <c:v>5160.25</c:v>
                </c:pt>
                <c:pt idx="2146">
                  <c:v>5159.5</c:v>
                </c:pt>
                <c:pt idx="2147">
                  <c:v>5158.75</c:v>
                </c:pt>
                <c:pt idx="2148">
                  <c:v>5157.0</c:v>
                </c:pt>
                <c:pt idx="2149">
                  <c:v>5156.25</c:v>
                </c:pt>
                <c:pt idx="2150">
                  <c:v>5154.75</c:v>
                </c:pt>
                <c:pt idx="2151">
                  <c:v>5154.5</c:v>
                </c:pt>
                <c:pt idx="2152">
                  <c:v>5153.0</c:v>
                </c:pt>
                <c:pt idx="2153">
                  <c:v>5152.25</c:v>
                </c:pt>
                <c:pt idx="2154">
                  <c:v>5152.0</c:v>
                </c:pt>
                <c:pt idx="2155">
                  <c:v>5151.5</c:v>
                </c:pt>
                <c:pt idx="2156">
                  <c:v>5150.5</c:v>
                </c:pt>
                <c:pt idx="2157">
                  <c:v>5149.25</c:v>
                </c:pt>
                <c:pt idx="2158">
                  <c:v>5148.25</c:v>
                </c:pt>
                <c:pt idx="2159">
                  <c:v>5147.0</c:v>
                </c:pt>
                <c:pt idx="2160">
                  <c:v>5146.25</c:v>
                </c:pt>
                <c:pt idx="2161">
                  <c:v>5145.5</c:v>
                </c:pt>
                <c:pt idx="2162">
                  <c:v>5143.5</c:v>
                </c:pt>
                <c:pt idx="2163">
                  <c:v>5142.5</c:v>
                </c:pt>
                <c:pt idx="2164">
                  <c:v>5141.75</c:v>
                </c:pt>
                <c:pt idx="2165">
                  <c:v>5141.25</c:v>
                </c:pt>
                <c:pt idx="2166">
                  <c:v>5140.25</c:v>
                </c:pt>
                <c:pt idx="2167">
                  <c:v>5140.0</c:v>
                </c:pt>
                <c:pt idx="2168">
                  <c:v>5138.75</c:v>
                </c:pt>
                <c:pt idx="2169">
                  <c:v>5138.5</c:v>
                </c:pt>
                <c:pt idx="2170">
                  <c:v>5137.25</c:v>
                </c:pt>
                <c:pt idx="2171">
                  <c:v>5136.25</c:v>
                </c:pt>
                <c:pt idx="2172">
                  <c:v>5135.5</c:v>
                </c:pt>
                <c:pt idx="2173">
                  <c:v>5134.5</c:v>
                </c:pt>
                <c:pt idx="2174">
                  <c:v>5134.0</c:v>
                </c:pt>
                <c:pt idx="2175">
                  <c:v>5132.0</c:v>
                </c:pt>
                <c:pt idx="2176">
                  <c:v>5131.25</c:v>
                </c:pt>
                <c:pt idx="2177">
                  <c:v>5130.5</c:v>
                </c:pt>
                <c:pt idx="2178">
                  <c:v>5130.25</c:v>
                </c:pt>
                <c:pt idx="2179">
                  <c:v>5128.5</c:v>
                </c:pt>
                <c:pt idx="2180">
                  <c:v>5128.0</c:v>
                </c:pt>
                <c:pt idx="2181">
                  <c:v>5127.25</c:v>
                </c:pt>
                <c:pt idx="2182">
                  <c:v>5126.0</c:v>
                </c:pt>
                <c:pt idx="2183">
                  <c:v>5125.75</c:v>
                </c:pt>
                <c:pt idx="2184">
                  <c:v>5124.5</c:v>
                </c:pt>
                <c:pt idx="2185">
                  <c:v>5124.0</c:v>
                </c:pt>
                <c:pt idx="2186">
                  <c:v>5122.5</c:v>
                </c:pt>
                <c:pt idx="2187">
                  <c:v>5120.75</c:v>
                </c:pt>
                <c:pt idx="2188">
                  <c:v>5119.75</c:v>
                </c:pt>
                <c:pt idx="2189">
                  <c:v>5119.5</c:v>
                </c:pt>
                <c:pt idx="2190">
                  <c:v>5118.5</c:v>
                </c:pt>
                <c:pt idx="2191">
                  <c:v>5117.0</c:v>
                </c:pt>
                <c:pt idx="2192">
                  <c:v>5116.5</c:v>
                </c:pt>
                <c:pt idx="2193">
                  <c:v>5116.25</c:v>
                </c:pt>
                <c:pt idx="2194">
                  <c:v>5116.0</c:v>
                </c:pt>
                <c:pt idx="2195">
                  <c:v>5114.25</c:v>
                </c:pt>
                <c:pt idx="2196">
                  <c:v>5113.0</c:v>
                </c:pt>
                <c:pt idx="2197">
                  <c:v>5111.75</c:v>
                </c:pt>
                <c:pt idx="2198">
                  <c:v>5111.0</c:v>
                </c:pt>
                <c:pt idx="2199">
                  <c:v>5110.75</c:v>
                </c:pt>
                <c:pt idx="2200">
                  <c:v>5109.75</c:v>
                </c:pt>
                <c:pt idx="2201">
                  <c:v>5108.75</c:v>
                </c:pt>
                <c:pt idx="2202">
                  <c:v>5107.5</c:v>
                </c:pt>
                <c:pt idx="2203">
                  <c:v>5106.0</c:v>
                </c:pt>
                <c:pt idx="2204">
                  <c:v>5104.75</c:v>
                </c:pt>
                <c:pt idx="2205">
                  <c:v>5104.0</c:v>
                </c:pt>
                <c:pt idx="2206">
                  <c:v>5103.0</c:v>
                </c:pt>
                <c:pt idx="2207">
                  <c:v>5102.25</c:v>
                </c:pt>
                <c:pt idx="2208">
                  <c:v>5101.5</c:v>
                </c:pt>
                <c:pt idx="2209">
                  <c:v>5100.25</c:v>
                </c:pt>
                <c:pt idx="2210">
                  <c:v>5098.5</c:v>
                </c:pt>
                <c:pt idx="2211">
                  <c:v>5098.0</c:v>
                </c:pt>
                <c:pt idx="2212">
                  <c:v>5097.0</c:v>
                </c:pt>
                <c:pt idx="2213">
                  <c:v>5096.25</c:v>
                </c:pt>
                <c:pt idx="2214">
                  <c:v>5095.25</c:v>
                </c:pt>
                <c:pt idx="2215">
                  <c:v>5093.25</c:v>
                </c:pt>
                <c:pt idx="2216">
                  <c:v>5091.25</c:v>
                </c:pt>
                <c:pt idx="2217">
                  <c:v>5090.25</c:v>
                </c:pt>
                <c:pt idx="2218">
                  <c:v>5089.75</c:v>
                </c:pt>
                <c:pt idx="2219">
                  <c:v>5088.0</c:v>
                </c:pt>
                <c:pt idx="2220">
                  <c:v>5087.0</c:v>
                </c:pt>
                <c:pt idx="2221">
                  <c:v>5086.75</c:v>
                </c:pt>
                <c:pt idx="2222">
                  <c:v>5086.25</c:v>
                </c:pt>
                <c:pt idx="2223">
                  <c:v>5086.0</c:v>
                </c:pt>
                <c:pt idx="2224">
                  <c:v>5084.25</c:v>
                </c:pt>
                <c:pt idx="2225">
                  <c:v>5083.25</c:v>
                </c:pt>
                <c:pt idx="2226">
                  <c:v>5082.5</c:v>
                </c:pt>
                <c:pt idx="2227">
                  <c:v>5081.25</c:v>
                </c:pt>
                <c:pt idx="2228">
                  <c:v>5080.25</c:v>
                </c:pt>
                <c:pt idx="2229">
                  <c:v>5079.75</c:v>
                </c:pt>
                <c:pt idx="2230">
                  <c:v>5078.5</c:v>
                </c:pt>
                <c:pt idx="2231">
                  <c:v>5077.25</c:v>
                </c:pt>
                <c:pt idx="2232">
                  <c:v>5076.5</c:v>
                </c:pt>
                <c:pt idx="2233">
                  <c:v>5076.25</c:v>
                </c:pt>
                <c:pt idx="2234">
                  <c:v>5075.75</c:v>
                </c:pt>
                <c:pt idx="2235">
                  <c:v>5075.5</c:v>
                </c:pt>
                <c:pt idx="2236">
                  <c:v>5074.25</c:v>
                </c:pt>
                <c:pt idx="2237">
                  <c:v>5073.5</c:v>
                </c:pt>
                <c:pt idx="2238">
                  <c:v>5073.25</c:v>
                </c:pt>
                <c:pt idx="2239">
                  <c:v>5072.25</c:v>
                </c:pt>
                <c:pt idx="2240">
                  <c:v>5070.75</c:v>
                </c:pt>
                <c:pt idx="2241">
                  <c:v>5070.25</c:v>
                </c:pt>
                <c:pt idx="2242">
                  <c:v>5069.75</c:v>
                </c:pt>
                <c:pt idx="2243">
                  <c:v>5067.75</c:v>
                </c:pt>
                <c:pt idx="2244">
                  <c:v>5067.0</c:v>
                </c:pt>
                <c:pt idx="2245">
                  <c:v>5066.5</c:v>
                </c:pt>
                <c:pt idx="2246">
                  <c:v>5066.0</c:v>
                </c:pt>
                <c:pt idx="2247">
                  <c:v>5065.75</c:v>
                </c:pt>
                <c:pt idx="2248">
                  <c:v>5065.25</c:v>
                </c:pt>
                <c:pt idx="2249">
                  <c:v>5064.5</c:v>
                </c:pt>
                <c:pt idx="2250">
                  <c:v>5063.25</c:v>
                </c:pt>
                <c:pt idx="2251">
                  <c:v>5062.5</c:v>
                </c:pt>
                <c:pt idx="2252">
                  <c:v>5062.0</c:v>
                </c:pt>
                <c:pt idx="2253">
                  <c:v>5060.5</c:v>
                </c:pt>
                <c:pt idx="2254">
                  <c:v>5060.0</c:v>
                </c:pt>
                <c:pt idx="2255">
                  <c:v>5059.75</c:v>
                </c:pt>
                <c:pt idx="2256">
                  <c:v>5058.75</c:v>
                </c:pt>
                <c:pt idx="2257">
                  <c:v>5057.75</c:v>
                </c:pt>
                <c:pt idx="2258">
                  <c:v>5056.75</c:v>
                </c:pt>
                <c:pt idx="2259">
                  <c:v>5056.5</c:v>
                </c:pt>
                <c:pt idx="2260">
                  <c:v>5055.5</c:v>
                </c:pt>
                <c:pt idx="2261">
                  <c:v>5054.0</c:v>
                </c:pt>
                <c:pt idx="2262">
                  <c:v>5053.0</c:v>
                </c:pt>
                <c:pt idx="2263">
                  <c:v>5052.5</c:v>
                </c:pt>
                <c:pt idx="2264">
                  <c:v>5050.75</c:v>
                </c:pt>
                <c:pt idx="2265">
                  <c:v>5050.25</c:v>
                </c:pt>
                <c:pt idx="2266">
                  <c:v>5050.0</c:v>
                </c:pt>
                <c:pt idx="2267">
                  <c:v>5049.75</c:v>
                </c:pt>
                <c:pt idx="2268">
                  <c:v>5048.75</c:v>
                </c:pt>
                <c:pt idx="2269">
                  <c:v>5048.5</c:v>
                </c:pt>
                <c:pt idx="2270">
                  <c:v>5048.25</c:v>
                </c:pt>
                <c:pt idx="2271">
                  <c:v>5046.5</c:v>
                </c:pt>
                <c:pt idx="2272">
                  <c:v>5046.25</c:v>
                </c:pt>
                <c:pt idx="2273">
                  <c:v>5045.5</c:v>
                </c:pt>
                <c:pt idx="2274">
                  <c:v>5044.0</c:v>
                </c:pt>
                <c:pt idx="2275">
                  <c:v>5043.25</c:v>
                </c:pt>
                <c:pt idx="2276">
                  <c:v>5042.25</c:v>
                </c:pt>
                <c:pt idx="2277">
                  <c:v>5041.5</c:v>
                </c:pt>
                <c:pt idx="2278">
                  <c:v>5040.75</c:v>
                </c:pt>
                <c:pt idx="2279">
                  <c:v>5040.5</c:v>
                </c:pt>
                <c:pt idx="2280">
                  <c:v>5040.0</c:v>
                </c:pt>
                <c:pt idx="2281">
                  <c:v>5039.5</c:v>
                </c:pt>
                <c:pt idx="2282">
                  <c:v>5039.0</c:v>
                </c:pt>
                <c:pt idx="2283">
                  <c:v>5038.25</c:v>
                </c:pt>
                <c:pt idx="2284">
                  <c:v>5037.0</c:v>
                </c:pt>
                <c:pt idx="2285">
                  <c:v>5036.25</c:v>
                </c:pt>
                <c:pt idx="2286">
                  <c:v>5035.25</c:v>
                </c:pt>
                <c:pt idx="2287">
                  <c:v>5035.0</c:v>
                </c:pt>
                <c:pt idx="2288">
                  <c:v>5034.5</c:v>
                </c:pt>
                <c:pt idx="2289">
                  <c:v>5033.5</c:v>
                </c:pt>
                <c:pt idx="2290">
                  <c:v>5033.0</c:v>
                </c:pt>
                <c:pt idx="2291">
                  <c:v>5032.25</c:v>
                </c:pt>
                <c:pt idx="2292">
                  <c:v>5031.75</c:v>
                </c:pt>
                <c:pt idx="2293">
                  <c:v>5030.75</c:v>
                </c:pt>
                <c:pt idx="2294">
                  <c:v>5030.0</c:v>
                </c:pt>
                <c:pt idx="2295">
                  <c:v>5029.25</c:v>
                </c:pt>
                <c:pt idx="2296">
                  <c:v>5029.0</c:v>
                </c:pt>
                <c:pt idx="2297">
                  <c:v>5028.5</c:v>
                </c:pt>
                <c:pt idx="2298">
                  <c:v>5027.5</c:v>
                </c:pt>
                <c:pt idx="2299">
                  <c:v>5027.25</c:v>
                </c:pt>
                <c:pt idx="2300">
                  <c:v>5027.0</c:v>
                </c:pt>
                <c:pt idx="2301">
                  <c:v>5026.25</c:v>
                </c:pt>
                <c:pt idx="2302">
                  <c:v>5026.0</c:v>
                </c:pt>
                <c:pt idx="2303">
                  <c:v>5025.75</c:v>
                </c:pt>
                <c:pt idx="2304">
                  <c:v>5025.25</c:v>
                </c:pt>
                <c:pt idx="2305">
                  <c:v>5024.5</c:v>
                </c:pt>
                <c:pt idx="2306">
                  <c:v>5023.75</c:v>
                </c:pt>
                <c:pt idx="2307">
                  <c:v>5023.0</c:v>
                </c:pt>
                <c:pt idx="2308">
                  <c:v>5022.0</c:v>
                </c:pt>
                <c:pt idx="2309">
                  <c:v>5020.5</c:v>
                </c:pt>
                <c:pt idx="2310">
                  <c:v>5020.25</c:v>
                </c:pt>
                <c:pt idx="2311">
                  <c:v>5019.75</c:v>
                </c:pt>
                <c:pt idx="2312">
                  <c:v>5019.0</c:v>
                </c:pt>
                <c:pt idx="2313">
                  <c:v>5018.75</c:v>
                </c:pt>
                <c:pt idx="2314">
                  <c:v>5018.25</c:v>
                </c:pt>
                <c:pt idx="2315">
                  <c:v>5017.25</c:v>
                </c:pt>
                <c:pt idx="2316">
                  <c:v>5016.25</c:v>
                </c:pt>
                <c:pt idx="2317">
                  <c:v>5016.0</c:v>
                </c:pt>
                <c:pt idx="2318">
                  <c:v>5015.25</c:v>
                </c:pt>
                <c:pt idx="2319">
                  <c:v>5014.5</c:v>
                </c:pt>
                <c:pt idx="2320">
                  <c:v>5013.75</c:v>
                </c:pt>
                <c:pt idx="2321">
                  <c:v>5013.0</c:v>
                </c:pt>
                <c:pt idx="2322">
                  <c:v>5012.5</c:v>
                </c:pt>
                <c:pt idx="2323">
                  <c:v>5011.75</c:v>
                </c:pt>
                <c:pt idx="2324">
                  <c:v>5011.25</c:v>
                </c:pt>
                <c:pt idx="2325">
                  <c:v>5011.0</c:v>
                </c:pt>
                <c:pt idx="2326">
                  <c:v>5009.5</c:v>
                </c:pt>
                <c:pt idx="2327">
                  <c:v>5009.0</c:v>
                </c:pt>
                <c:pt idx="2328">
                  <c:v>5007.75</c:v>
                </c:pt>
                <c:pt idx="2329">
                  <c:v>5007.25</c:v>
                </c:pt>
                <c:pt idx="2330">
                  <c:v>5006.5</c:v>
                </c:pt>
                <c:pt idx="2331">
                  <c:v>5006.0</c:v>
                </c:pt>
                <c:pt idx="2332">
                  <c:v>5004.75</c:v>
                </c:pt>
                <c:pt idx="2333">
                  <c:v>5003.75</c:v>
                </c:pt>
                <c:pt idx="2334">
                  <c:v>5003.5</c:v>
                </c:pt>
                <c:pt idx="2335">
                  <c:v>5002.5</c:v>
                </c:pt>
                <c:pt idx="2336">
                  <c:v>5001.25</c:v>
                </c:pt>
                <c:pt idx="2337">
                  <c:v>4999.5</c:v>
                </c:pt>
                <c:pt idx="2338">
                  <c:v>4997.75</c:v>
                </c:pt>
                <c:pt idx="2339">
                  <c:v>4996.25</c:v>
                </c:pt>
                <c:pt idx="2340">
                  <c:v>4996.0</c:v>
                </c:pt>
                <c:pt idx="2341">
                  <c:v>4995.25</c:v>
                </c:pt>
                <c:pt idx="2342">
                  <c:v>4994.5</c:v>
                </c:pt>
                <c:pt idx="2343">
                  <c:v>4993.5</c:v>
                </c:pt>
                <c:pt idx="2344">
                  <c:v>4992.75</c:v>
                </c:pt>
                <c:pt idx="2345">
                  <c:v>4992.25</c:v>
                </c:pt>
                <c:pt idx="2346">
                  <c:v>4991.75</c:v>
                </c:pt>
                <c:pt idx="2347">
                  <c:v>4991.25</c:v>
                </c:pt>
                <c:pt idx="2348">
                  <c:v>4990.25</c:v>
                </c:pt>
                <c:pt idx="2349">
                  <c:v>4990.0</c:v>
                </c:pt>
                <c:pt idx="2350">
                  <c:v>4989.25</c:v>
                </c:pt>
                <c:pt idx="2351">
                  <c:v>4988.25</c:v>
                </c:pt>
                <c:pt idx="2352">
                  <c:v>4987.5</c:v>
                </c:pt>
                <c:pt idx="2353">
                  <c:v>4987.0</c:v>
                </c:pt>
                <c:pt idx="2354">
                  <c:v>4986.75</c:v>
                </c:pt>
                <c:pt idx="2355">
                  <c:v>4986.5</c:v>
                </c:pt>
                <c:pt idx="2356">
                  <c:v>4986.25</c:v>
                </c:pt>
                <c:pt idx="2357">
                  <c:v>4985.25</c:v>
                </c:pt>
                <c:pt idx="2358">
                  <c:v>4985.0</c:v>
                </c:pt>
                <c:pt idx="2359">
                  <c:v>4984.25</c:v>
                </c:pt>
                <c:pt idx="2360">
                  <c:v>4983.25</c:v>
                </c:pt>
                <c:pt idx="2361">
                  <c:v>4982.75</c:v>
                </c:pt>
                <c:pt idx="2362">
                  <c:v>4982.25</c:v>
                </c:pt>
                <c:pt idx="2363">
                  <c:v>4980.5</c:v>
                </c:pt>
                <c:pt idx="2364">
                  <c:v>4979.75</c:v>
                </c:pt>
                <c:pt idx="2365">
                  <c:v>4979.25</c:v>
                </c:pt>
                <c:pt idx="2366">
                  <c:v>4978.0</c:v>
                </c:pt>
                <c:pt idx="2367">
                  <c:v>4977.5</c:v>
                </c:pt>
                <c:pt idx="2368">
                  <c:v>4976.5</c:v>
                </c:pt>
                <c:pt idx="2369">
                  <c:v>4976.25</c:v>
                </c:pt>
                <c:pt idx="2370">
                  <c:v>4975.75</c:v>
                </c:pt>
                <c:pt idx="2371">
                  <c:v>4975.25</c:v>
                </c:pt>
                <c:pt idx="2372">
                  <c:v>4975.0</c:v>
                </c:pt>
                <c:pt idx="2373">
                  <c:v>4974.5</c:v>
                </c:pt>
                <c:pt idx="2374">
                  <c:v>4973.75</c:v>
                </c:pt>
                <c:pt idx="2375">
                  <c:v>4973.5</c:v>
                </c:pt>
                <c:pt idx="2376">
                  <c:v>4973.25</c:v>
                </c:pt>
                <c:pt idx="2377">
                  <c:v>4972.75</c:v>
                </c:pt>
                <c:pt idx="2378">
                  <c:v>4972.0</c:v>
                </c:pt>
                <c:pt idx="2379">
                  <c:v>4971.75</c:v>
                </c:pt>
                <c:pt idx="2380">
                  <c:v>4970.75</c:v>
                </c:pt>
                <c:pt idx="2381">
                  <c:v>4970.5</c:v>
                </c:pt>
                <c:pt idx="2382">
                  <c:v>4970.0</c:v>
                </c:pt>
                <c:pt idx="2383">
                  <c:v>4969.75</c:v>
                </c:pt>
                <c:pt idx="2384">
                  <c:v>4969.5</c:v>
                </c:pt>
                <c:pt idx="2385">
                  <c:v>4969.0</c:v>
                </c:pt>
                <c:pt idx="2386">
                  <c:v>4968.75</c:v>
                </c:pt>
                <c:pt idx="2387">
                  <c:v>4968.25</c:v>
                </c:pt>
                <c:pt idx="2388">
                  <c:v>4968.0</c:v>
                </c:pt>
                <c:pt idx="2389">
                  <c:v>4967.5</c:v>
                </c:pt>
                <c:pt idx="2390">
                  <c:v>4967.0</c:v>
                </c:pt>
                <c:pt idx="2391">
                  <c:v>4966.5</c:v>
                </c:pt>
                <c:pt idx="2392">
                  <c:v>4966.25</c:v>
                </c:pt>
                <c:pt idx="2393">
                  <c:v>4966.0</c:v>
                </c:pt>
                <c:pt idx="2394">
                  <c:v>4964.75</c:v>
                </c:pt>
                <c:pt idx="2395">
                  <c:v>4964.0</c:v>
                </c:pt>
                <c:pt idx="2396">
                  <c:v>4963.75</c:v>
                </c:pt>
                <c:pt idx="2397">
                  <c:v>4963.5</c:v>
                </c:pt>
                <c:pt idx="2398">
                  <c:v>4963.25</c:v>
                </c:pt>
                <c:pt idx="2399">
                  <c:v>4963.0</c:v>
                </c:pt>
                <c:pt idx="2400">
                  <c:v>4962.5</c:v>
                </c:pt>
                <c:pt idx="2401">
                  <c:v>4962.25</c:v>
                </c:pt>
                <c:pt idx="2402">
                  <c:v>4962.0</c:v>
                </c:pt>
                <c:pt idx="2403">
                  <c:v>4961.5</c:v>
                </c:pt>
                <c:pt idx="2404">
                  <c:v>4961.25</c:v>
                </c:pt>
                <c:pt idx="2405">
                  <c:v>4960.75</c:v>
                </c:pt>
                <c:pt idx="2406">
                  <c:v>4960.5</c:v>
                </c:pt>
                <c:pt idx="2407">
                  <c:v>4960.25</c:v>
                </c:pt>
                <c:pt idx="2408">
                  <c:v>4960.0</c:v>
                </c:pt>
                <c:pt idx="2409">
                  <c:v>4959.75</c:v>
                </c:pt>
                <c:pt idx="2410">
                  <c:v>4959.25</c:v>
                </c:pt>
                <c:pt idx="2411">
                  <c:v>4959.0</c:v>
                </c:pt>
                <c:pt idx="2412">
                  <c:v>4958.25</c:v>
                </c:pt>
                <c:pt idx="2413">
                  <c:v>4958.0</c:v>
                </c:pt>
                <c:pt idx="2414">
                  <c:v>4957.75</c:v>
                </c:pt>
                <c:pt idx="2415">
                  <c:v>4957.25</c:v>
                </c:pt>
                <c:pt idx="2416">
                  <c:v>4956.75</c:v>
                </c:pt>
                <c:pt idx="2417">
                  <c:v>4955.75</c:v>
                </c:pt>
                <c:pt idx="2418">
                  <c:v>4955.25</c:v>
                </c:pt>
                <c:pt idx="2419">
                  <c:v>4955.0</c:v>
                </c:pt>
                <c:pt idx="2420">
                  <c:v>4954.75</c:v>
                </c:pt>
                <c:pt idx="2421">
                  <c:v>4954.0</c:v>
                </c:pt>
                <c:pt idx="2422">
                  <c:v>4953.75</c:v>
                </c:pt>
                <c:pt idx="2423">
                  <c:v>4953.5</c:v>
                </c:pt>
                <c:pt idx="2424">
                  <c:v>4952.75</c:v>
                </c:pt>
                <c:pt idx="2425">
                  <c:v>4952.0</c:v>
                </c:pt>
                <c:pt idx="2426">
                  <c:v>4951.0</c:v>
                </c:pt>
                <c:pt idx="2427">
                  <c:v>4950.75</c:v>
                </c:pt>
                <c:pt idx="2428">
                  <c:v>4950.5</c:v>
                </c:pt>
                <c:pt idx="2429">
                  <c:v>4950.25</c:v>
                </c:pt>
                <c:pt idx="2430">
                  <c:v>4949.5</c:v>
                </c:pt>
                <c:pt idx="2431">
                  <c:v>4949.0</c:v>
                </c:pt>
                <c:pt idx="2432">
                  <c:v>4948.5</c:v>
                </c:pt>
                <c:pt idx="2433">
                  <c:v>4948.25</c:v>
                </c:pt>
                <c:pt idx="2434">
                  <c:v>4948.0</c:v>
                </c:pt>
                <c:pt idx="2435">
                  <c:v>4947.25</c:v>
                </c:pt>
                <c:pt idx="2436">
                  <c:v>4946.75</c:v>
                </c:pt>
                <c:pt idx="2437">
                  <c:v>4945.75</c:v>
                </c:pt>
                <c:pt idx="2438">
                  <c:v>4945.25</c:v>
                </c:pt>
                <c:pt idx="2439">
                  <c:v>4944.5</c:v>
                </c:pt>
                <c:pt idx="2440">
                  <c:v>4944.0</c:v>
                </c:pt>
                <c:pt idx="2441">
                  <c:v>4943.75</c:v>
                </c:pt>
                <c:pt idx="2442">
                  <c:v>4943.0</c:v>
                </c:pt>
                <c:pt idx="2443">
                  <c:v>4942.0</c:v>
                </c:pt>
                <c:pt idx="2444">
                  <c:v>4941.5</c:v>
                </c:pt>
                <c:pt idx="2445">
                  <c:v>4940.5</c:v>
                </c:pt>
                <c:pt idx="2446">
                  <c:v>4939.75</c:v>
                </c:pt>
                <c:pt idx="2447">
                  <c:v>4939.25</c:v>
                </c:pt>
                <c:pt idx="2448">
                  <c:v>4938.5</c:v>
                </c:pt>
                <c:pt idx="2449">
                  <c:v>4938.25</c:v>
                </c:pt>
                <c:pt idx="2450">
                  <c:v>4937.75</c:v>
                </c:pt>
                <c:pt idx="2451">
                  <c:v>4937.5</c:v>
                </c:pt>
                <c:pt idx="2452">
                  <c:v>4937.25</c:v>
                </c:pt>
                <c:pt idx="2453">
                  <c:v>4936.5</c:v>
                </c:pt>
                <c:pt idx="2454">
                  <c:v>4935.75</c:v>
                </c:pt>
                <c:pt idx="2455">
                  <c:v>4935.0</c:v>
                </c:pt>
                <c:pt idx="2456">
                  <c:v>4934.75</c:v>
                </c:pt>
                <c:pt idx="2457">
                  <c:v>4934.25</c:v>
                </c:pt>
                <c:pt idx="2458">
                  <c:v>4934.0</c:v>
                </c:pt>
                <c:pt idx="2459">
                  <c:v>4933.75</c:v>
                </c:pt>
                <c:pt idx="2460">
                  <c:v>4933.25</c:v>
                </c:pt>
                <c:pt idx="2461">
                  <c:v>4932.75</c:v>
                </c:pt>
                <c:pt idx="2462">
                  <c:v>4932.25</c:v>
                </c:pt>
                <c:pt idx="2463">
                  <c:v>4931.75</c:v>
                </c:pt>
                <c:pt idx="2464">
                  <c:v>4931.25</c:v>
                </c:pt>
                <c:pt idx="2465">
                  <c:v>4930.75</c:v>
                </c:pt>
                <c:pt idx="2466">
                  <c:v>4930.5</c:v>
                </c:pt>
                <c:pt idx="2467">
                  <c:v>4929.75</c:v>
                </c:pt>
                <c:pt idx="2468">
                  <c:v>4929.5</c:v>
                </c:pt>
                <c:pt idx="2469">
                  <c:v>4927.75</c:v>
                </c:pt>
                <c:pt idx="2470">
                  <c:v>4927.0</c:v>
                </c:pt>
                <c:pt idx="2471">
                  <c:v>4926.75</c:v>
                </c:pt>
                <c:pt idx="2472">
                  <c:v>4926.5</c:v>
                </c:pt>
                <c:pt idx="2473">
                  <c:v>4925.75</c:v>
                </c:pt>
                <c:pt idx="2474">
                  <c:v>4925.5</c:v>
                </c:pt>
                <c:pt idx="2475">
                  <c:v>4925.25</c:v>
                </c:pt>
                <c:pt idx="2476">
                  <c:v>4925.0</c:v>
                </c:pt>
                <c:pt idx="2477">
                  <c:v>4924.75</c:v>
                </c:pt>
                <c:pt idx="2478">
                  <c:v>4924.5</c:v>
                </c:pt>
                <c:pt idx="2479">
                  <c:v>4924.0</c:v>
                </c:pt>
                <c:pt idx="2480">
                  <c:v>4923.25</c:v>
                </c:pt>
                <c:pt idx="2481">
                  <c:v>4923.0</c:v>
                </c:pt>
                <c:pt idx="2482">
                  <c:v>4922.75</c:v>
                </c:pt>
                <c:pt idx="2483">
                  <c:v>4922.25</c:v>
                </c:pt>
                <c:pt idx="2484">
                  <c:v>4921.75</c:v>
                </c:pt>
                <c:pt idx="2485">
                  <c:v>4920.75</c:v>
                </c:pt>
                <c:pt idx="2486">
                  <c:v>4920.5</c:v>
                </c:pt>
                <c:pt idx="2487">
                  <c:v>4920.0</c:v>
                </c:pt>
                <c:pt idx="2488">
                  <c:v>4919.25</c:v>
                </c:pt>
                <c:pt idx="2489">
                  <c:v>4919.0</c:v>
                </c:pt>
                <c:pt idx="2490">
                  <c:v>4918.75</c:v>
                </c:pt>
                <c:pt idx="2491">
                  <c:v>4918.5</c:v>
                </c:pt>
                <c:pt idx="2492">
                  <c:v>4918.25</c:v>
                </c:pt>
                <c:pt idx="2493">
                  <c:v>4917.75</c:v>
                </c:pt>
                <c:pt idx="2494">
                  <c:v>4917.5</c:v>
                </c:pt>
                <c:pt idx="2495">
                  <c:v>4917.25</c:v>
                </c:pt>
                <c:pt idx="2496">
                  <c:v>4917.0</c:v>
                </c:pt>
                <c:pt idx="2497">
                  <c:v>4916.75</c:v>
                </c:pt>
                <c:pt idx="2498">
                  <c:v>4915.75</c:v>
                </c:pt>
                <c:pt idx="2499">
                  <c:v>4915.0</c:v>
                </c:pt>
                <c:pt idx="2500">
                  <c:v>4914.5</c:v>
                </c:pt>
                <c:pt idx="2501">
                  <c:v>4914.25</c:v>
                </c:pt>
                <c:pt idx="2502">
                  <c:v>4914.0</c:v>
                </c:pt>
                <c:pt idx="2503">
                  <c:v>4913.75</c:v>
                </c:pt>
                <c:pt idx="2504">
                  <c:v>4913.5</c:v>
                </c:pt>
                <c:pt idx="2505">
                  <c:v>4913.25</c:v>
                </c:pt>
                <c:pt idx="2506">
                  <c:v>4913.0</c:v>
                </c:pt>
                <c:pt idx="2507">
                  <c:v>4912.75</c:v>
                </c:pt>
                <c:pt idx="2508">
                  <c:v>4912.25</c:v>
                </c:pt>
                <c:pt idx="2509">
                  <c:v>4911.75</c:v>
                </c:pt>
                <c:pt idx="2510">
                  <c:v>4911.5</c:v>
                </c:pt>
                <c:pt idx="2511">
                  <c:v>4911.25</c:v>
                </c:pt>
                <c:pt idx="2512">
                  <c:v>4910.5</c:v>
                </c:pt>
                <c:pt idx="2513">
                  <c:v>4910.0</c:v>
                </c:pt>
                <c:pt idx="2514">
                  <c:v>4909.75</c:v>
                </c:pt>
                <c:pt idx="2515">
                  <c:v>4909.5</c:v>
                </c:pt>
                <c:pt idx="2516">
                  <c:v>4909.25</c:v>
                </c:pt>
                <c:pt idx="2517">
                  <c:v>4909.0</c:v>
                </c:pt>
                <c:pt idx="2518">
                  <c:v>4908.75</c:v>
                </c:pt>
                <c:pt idx="2519">
                  <c:v>4908.5</c:v>
                </c:pt>
                <c:pt idx="2520">
                  <c:v>4907.5</c:v>
                </c:pt>
                <c:pt idx="2521">
                  <c:v>4907.0</c:v>
                </c:pt>
                <c:pt idx="2522">
                  <c:v>4906.75</c:v>
                </c:pt>
                <c:pt idx="2523">
                  <c:v>4906.5</c:v>
                </c:pt>
                <c:pt idx="2524">
                  <c:v>4906.25</c:v>
                </c:pt>
                <c:pt idx="2525">
                  <c:v>4906.0</c:v>
                </c:pt>
                <c:pt idx="2526">
                  <c:v>4905.5</c:v>
                </c:pt>
                <c:pt idx="2527">
                  <c:v>4904.5</c:v>
                </c:pt>
                <c:pt idx="2528">
                  <c:v>4904.25</c:v>
                </c:pt>
                <c:pt idx="2529">
                  <c:v>4904.0</c:v>
                </c:pt>
                <c:pt idx="2530">
                  <c:v>4903.5</c:v>
                </c:pt>
                <c:pt idx="2531">
                  <c:v>4903.0</c:v>
                </c:pt>
                <c:pt idx="2532">
                  <c:v>4902.75</c:v>
                </c:pt>
                <c:pt idx="2533">
                  <c:v>4902.25</c:v>
                </c:pt>
                <c:pt idx="2534">
                  <c:v>4901.5</c:v>
                </c:pt>
                <c:pt idx="2535">
                  <c:v>4901.25</c:v>
                </c:pt>
                <c:pt idx="2536">
                  <c:v>4901.0</c:v>
                </c:pt>
                <c:pt idx="2537">
                  <c:v>4900.75</c:v>
                </c:pt>
                <c:pt idx="2538">
                  <c:v>4900.25</c:v>
                </c:pt>
                <c:pt idx="2539">
                  <c:v>4900.0</c:v>
                </c:pt>
                <c:pt idx="2540">
                  <c:v>4899.5</c:v>
                </c:pt>
                <c:pt idx="2541">
                  <c:v>4899.25</c:v>
                </c:pt>
                <c:pt idx="2542">
                  <c:v>4898.75</c:v>
                </c:pt>
                <c:pt idx="2543">
                  <c:v>4898.5</c:v>
                </c:pt>
                <c:pt idx="2544">
                  <c:v>4898.0</c:v>
                </c:pt>
                <c:pt idx="2545">
                  <c:v>4897.5</c:v>
                </c:pt>
                <c:pt idx="2546">
                  <c:v>4896.75</c:v>
                </c:pt>
                <c:pt idx="2547">
                  <c:v>4895.75</c:v>
                </c:pt>
                <c:pt idx="2548">
                  <c:v>4895.25</c:v>
                </c:pt>
                <c:pt idx="2549">
                  <c:v>4894.75</c:v>
                </c:pt>
                <c:pt idx="2550">
                  <c:v>4894.5</c:v>
                </c:pt>
                <c:pt idx="2551">
                  <c:v>4894.25</c:v>
                </c:pt>
                <c:pt idx="2552">
                  <c:v>4894.0</c:v>
                </c:pt>
                <c:pt idx="2553">
                  <c:v>4893.75</c:v>
                </c:pt>
                <c:pt idx="2554">
                  <c:v>4893.5</c:v>
                </c:pt>
                <c:pt idx="2555">
                  <c:v>4893.25</c:v>
                </c:pt>
                <c:pt idx="2556">
                  <c:v>4892.75</c:v>
                </c:pt>
                <c:pt idx="2557">
                  <c:v>4892.5</c:v>
                </c:pt>
                <c:pt idx="2558">
                  <c:v>4892.0</c:v>
                </c:pt>
                <c:pt idx="2559">
                  <c:v>4891.75</c:v>
                </c:pt>
                <c:pt idx="2560">
                  <c:v>4891.25</c:v>
                </c:pt>
                <c:pt idx="2561">
                  <c:v>4890.75</c:v>
                </c:pt>
                <c:pt idx="2562">
                  <c:v>4890.5</c:v>
                </c:pt>
                <c:pt idx="2563">
                  <c:v>4890.0</c:v>
                </c:pt>
                <c:pt idx="2564">
                  <c:v>4889.75</c:v>
                </c:pt>
                <c:pt idx="2565">
                  <c:v>4889.0</c:v>
                </c:pt>
                <c:pt idx="2566">
                  <c:v>4888.75</c:v>
                </c:pt>
                <c:pt idx="2567">
                  <c:v>4888.5</c:v>
                </c:pt>
                <c:pt idx="2568">
                  <c:v>4888.0</c:v>
                </c:pt>
                <c:pt idx="2569">
                  <c:v>4887.5</c:v>
                </c:pt>
                <c:pt idx="2570">
                  <c:v>4887.25</c:v>
                </c:pt>
                <c:pt idx="2571">
                  <c:v>4886.75</c:v>
                </c:pt>
                <c:pt idx="2572">
                  <c:v>4886.5</c:v>
                </c:pt>
                <c:pt idx="2573">
                  <c:v>4886.25</c:v>
                </c:pt>
                <c:pt idx="2574">
                  <c:v>4885.5</c:v>
                </c:pt>
                <c:pt idx="2575">
                  <c:v>4884.75</c:v>
                </c:pt>
                <c:pt idx="2576">
                  <c:v>4884.25</c:v>
                </c:pt>
                <c:pt idx="2577">
                  <c:v>4883.75</c:v>
                </c:pt>
                <c:pt idx="2578">
                  <c:v>4883.5</c:v>
                </c:pt>
                <c:pt idx="2579">
                  <c:v>4883.25</c:v>
                </c:pt>
                <c:pt idx="2580">
                  <c:v>4882.75</c:v>
                </c:pt>
                <c:pt idx="2581">
                  <c:v>4882.25</c:v>
                </c:pt>
                <c:pt idx="2582">
                  <c:v>4881.75</c:v>
                </c:pt>
                <c:pt idx="2583">
                  <c:v>4881.0</c:v>
                </c:pt>
                <c:pt idx="2584">
                  <c:v>4880.75</c:v>
                </c:pt>
                <c:pt idx="2585">
                  <c:v>4880.25</c:v>
                </c:pt>
                <c:pt idx="2586">
                  <c:v>4879.75</c:v>
                </c:pt>
                <c:pt idx="2587">
                  <c:v>4879.5</c:v>
                </c:pt>
                <c:pt idx="2588">
                  <c:v>4879.25</c:v>
                </c:pt>
                <c:pt idx="2589">
                  <c:v>4879.0</c:v>
                </c:pt>
                <c:pt idx="2590">
                  <c:v>4878.75</c:v>
                </c:pt>
                <c:pt idx="2591">
                  <c:v>4878.5</c:v>
                </c:pt>
                <c:pt idx="2592">
                  <c:v>4878.0</c:v>
                </c:pt>
                <c:pt idx="2593">
                  <c:v>4877.75</c:v>
                </c:pt>
                <c:pt idx="2594">
                  <c:v>4877.25</c:v>
                </c:pt>
                <c:pt idx="2595">
                  <c:v>4876.75</c:v>
                </c:pt>
                <c:pt idx="2596">
                  <c:v>4876.5</c:v>
                </c:pt>
                <c:pt idx="2597">
                  <c:v>4876.25</c:v>
                </c:pt>
                <c:pt idx="2598">
                  <c:v>4876.0</c:v>
                </c:pt>
                <c:pt idx="2599">
                  <c:v>4875.5</c:v>
                </c:pt>
                <c:pt idx="2600">
                  <c:v>4875.25</c:v>
                </c:pt>
                <c:pt idx="2601">
                  <c:v>4874.75</c:v>
                </c:pt>
                <c:pt idx="2602">
                  <c:v>4874.5</c:v>
                </c:pt>
                <c:pt idx="2603">
                  <c:v>4874.25</c:v>
                </c:pt>
                <c:pt idx="2604">
                  <c:v>4874.0</c:v>
                </c:pt>
                <c:pt idx="2605">
                  <c:v>4873.5</c:v>
                </c:pt>
                <c:pt idx="2606">
                  <c:v>4873.25</c:v>
                </c:pt>
                <c:pt idx="2607">
                  <c:v>4873.0</c:v>
                </c:pt>
                <c:pt idx="2608">
                  <c:v>4872.75</c:v>
                </c:pt>
                <c:pt idx="2609">
                  <c:v>4872.5</c:v>
                </c:pt>
                <c:pt idx="2610">
                  <c:v>4872.0</c:v>
                </c:pt>
                <c:pt idx="2611">
                  <c:v>4871.75</c:v>
                </c:pt>
                <c:pt idx="2612">
                  <c:v>4871.0</c:v>
                </c:pt>
                <c:pt idx="2613">
                  <c:v>4870.75</c:v>
                </c:pt>
                <c:pt idx="2614">
                  <c:v>4870.5</c:v>
                </c:pt>
                <c:pt idx="2615">
                  <c:v>4870.25</c:v>
                </c:pt>
                <c:pt idx="2616">
                  <c:v>4870.0</c:v>
                </c:pt>
                <c:pt idx="2617">
                  <c:v>4869.5</c:v>
                </c:pt>
                <c:pt idx="2618">
                  <c:v>4869.0</c:v>
                </c:pt>
                <c:pt idx="2619">
                  <c:v>4868.75</c:v>
                </c:pt>
                <c:pt idx="2620">
                  <c:v>4868.5</c:v>
                </c:pt>
                <c:pt idx="2621">
                  <c:v>4868.0</c:v>
                </c:pt>
                <c:pt idx="2622">
                  <c:v>4867.5</c:v>
                </c:pt>
                <c:pt idx="2623">
                  <c:v>4866.5</c:v>
                </c:pt>
                <c:pt idx="2624">
                  <c:v>4866.25</c:v>
                </c:pt>
                <c:pt idx="2625">
                  <c:v>4865.75</c:v>
                </c:pt>
                <c:pt idx="2626">
                  <c:v>4865.25</c:v>
                </c:pt>
                <c:pt idx="2627">
                  <c:v>4864.75</c:v>
                </c:pt>
                <c:pt idx="2628">
                  <c:v>4864.5</c:v>
                </c:pt>
                <c:pt idx="2629">
                  <c:v>4864.25</c:v>
                </c:pt>
                <c:pt idx="2630">
                  <c:v>4864.0</c:v>
                </c:pt>
                <c:pt idx="2631">
                  <c:v>4863.75</c:v>
                </c:pt>
                <c:pt idx="2632">
                  <c:v>4863.5</c:v>
                </c:pt>
                <c:pt idx="2633">
                  <c:v>4863.25</c:v>
                </c:pt>
                <c:pt idx="2634">
                  <c:v>4862.75</c:v>
                </c:pt>
                <c:pt idx="2635">
                  <c:v>4862.25</c:v>
                </c:pt>
                <c:pt idx="2636">
                  <c:v>4861.75</c:v>
                </c:pt>
                <c:pt idx="2637">
                  <c:v>4861.25</c:v>
                </c:pt>
                <c:pt idx="2638">
                  <c:v>4860.75</c:v>
                </c:pt>
                <c:pt idx="2639">
                  <c:v>4860.5</c:v>
                </c:pt>
                <c:pt idx="2640">
                  <c:v>4860.25</c:v>
                </c:pt>
                <c:pt idx="2641">
                  <c:v>4859.75</c:v>
                </c:pt>
                <c:pt idx="2642">
                  <c:v>4859.25</c:v>
                </c:pt>
                <c:pt idx="2643">
                  <c:v>4859.0</c:v>
                </c:pt>
                <c:pt idx="2644">
                  <c:v>4858.75</c:v>
                </c:pt>
                <c:pt idx="2645">
                  <c:v>4858.25</c:v>
                </c:pt>
                <c:pt idx="2646">
                  <c:v>4858.0</c:v>
                </c:pt>
                <c:pt idx="2647">
                  <c:v>4857.75</c:v>
                </c:pt>
                <c:pt idx="2648">
                  <c:v>4857.5</c:v>
                </c:pt>
                <c:pt idx="2649">
                  <c:v>4857.25</c:v>
                </c:pt>
                <c:pt idx="2650">
                  <c:v>4857.0</c:v>
                </c:pt>
                <c:pt idx="2651">
                  <c:v>4856.5</c:v>
                </c:pt>
                <c:pt idx="2652">
                  <c:v>4856.25</c:v>
                </c:pt>
                <c:pt idx="2653">
                  <c:v>4856.0</c:v>
                </c:pt>
                <c:pt idx="2654">
                  <c:v>4855.75</c:v>
                </c:pt>
                <c:pt idx="2655">
                  <c:v>4855.5</c:v>
                </c:pt>
                <c:pt idx="2656">
                  <c:v>4855.0</c:v>
                </c:pt>
                <c:pt idx="2657">
                  <c:v>4854.75</c:v>
                </c:pt>
                <c:pt idx="2658">
                  <c:v>4854.25</c:v>
                </c:pt>
                <c:pt idx="2659">
                  <c:v>4854.0</c:v>
                </c:pt>
                <c:pt idx="2660">
                  <c:v>4853.75</c:v>
                </c:pt>
                <c:pt idx="2661">
                  <c:v>4853.5</c:v>
                </c:pt>
                <c:pt idx="2662">
                  <c:v>4853.25</c:v>
                </c:pt>
                <c:pt idx="2663">
                  <c:v>4853.0</c:v>
                </c:pt>
                <c:pt idx="2664">
                  <c:v>4852.75</c:v>
                </c:pt>
                <c:pt idx="2665">
                  <c:v>4852.5</c:v>
                </c:pt>
                <c:pt idx="2666">
                  <c:v>4852.25</c:v>
                </c:pt>
                <c:pt idx="2667">
                  <c:v>4851.5</c:v>
                </c:pt>
                <c:pt idx="2668">
                  <c:v>4851.25</c:v>
                </c:pt>
                <c:pt idx="2669">
                  <c:v>4851.0</c:v>
                </c:pt>
                <c:pt idx="2670">
                  <c:v>4850.75</c:v>
                </c:pt>
                <c:pt idx="2671">
                  <c:v>4850.25</c:v>
                </c:pt>
                <c:pt idx="2672">
                  <c:v>4850.0</c:v>
                </c:pt>
                <c:pt idx="2673">
                  <c:v>4849.75</c:v>
                </c:pt>
                <c:pt idx="2674">
                  <c:v>4849.25</c:v>
                </c:pt>
                <c:pt idx="2675">
                  <c:v>4849.0</c:v>
                </c:pt>
                <c:pt idx="2676">
                  <c:v>4848.75</c:v>
                </c:pt>
                <c:pt idx="2677">
                  <c:v>4848.25</c:v>
                </c:pt>
                <c:pt idx="2678">
                  <c:v>4848.0</c:v>
                </c:pt>
                <c:pt idx="2679">
                  <c:v>4847.5</c:v>
                </c:pt>
                <c:pt idx="2680">
                  <c:v>4847.25</c:v>
                </c:pt>
                <c:pt idx="2681">
                  <c:v>4847.0</c:v>
                </c:pt>
                <c:pt idx="2682">
                  <c:v>4846.75</c:v>
                </c:pt>
                <c:pt idx="2683">
                  <c:v>4846.25</c:v>
                </c:pt>
                <c:pt idx="2684">
                  <c:v>4846.0</c:v>
                </c:pt>
                <c:pt idx="2685">
                  <c:v>4845.5</c:v>
                </c:pt>
                <c:pt idx="2686">
                  <c:v>4845.0</c:v>
                </c:pt>
                <c:pt idx="2687">
                  <c:v>4844.75</c:v>
                </c:pt>
                <c:pt idx="2688">
                  <c:v>4843.75</c:v>
                </c:pt>
                <c:pt idx="2689">
                  <c:v>4843.5</c:v>
                </c:pt>
                <c:pt idx="2690">
                  <c:v>4843.25</c:v>
                </c:pt>
                <c:pt idx="2691">
                  <c:v>4843.0</c:v>
                </c:pt>
                <c:pt idx="2692">
                  <c:v>4842.5</c:v>
                </c:pt>
                <c:pt idx="2693">
                  <c:v>4842.0</c:v>
                </c:pt>
                <c:pt idx="2694">
                  <c:v>4841.75</c:v>
                </c:pt>
                <c:pt idx="2695">
                  <c:v>4841.5</c:v>
                </c:pt>
                <c:pt idx="2696">
                  <c:v>4841.25</c:v>
                </c:pt>
                <c:pt idx="2697">
                  <c:v>4840.75</c:v>
                </c:pt>
                <c:pt idx="2698">
                  <c:v>4840.25</c:v>
                </c:pt>
                <c:pt idx="2699">
                  <c:v>4840.0</c:v>
                </c:pt>
                <c:pt idx="2700">
                  <c:v>4839.5</c:v>
                </c:pt>
                <c:pt idx="2701">
                  <c:v>4839.25</c:v>
                </c:pt>
                <c:pt idx="2702">
                  <c:v>4838.75</c:v>
                </c:pt>
                <c:pt idx="2703">
                  <c:v>4838.0</c:v>
                </c:pt>
                <c:pt idx="2704">
                  <c:v>4837.75</c:v>
                </c:pt>
                <c:pt idx="2705">
                  <c:v>4837.5</c:v>
                </c:pt>
                <c:pt idx="2706">
                  <c:v>4837.25</c:v>
                </c:pt>
                <c:pt idx="2707">
                  <c:v>4836.75</c:v>
                </c:pt>
                <c:pt idx="2708">
                  <c:v>4836.5</c:v>
                </c:pt>
                <c:pt idx="2709">
                  <c:v>4836.0</c:v>
                </c:pt>
                <c:pt idx="2710">
                  <c:v>4835.75</c:v>
                </c:pt>
                <c:pt idx="2711">
                  <c:v>4835.5</c:v>
                </c:pt>
                <c:pt idx="2712">
                  <c:v>4835.25</c:v>
                </c:pt>
                <c:pt idx="2713">
                  <c:v>4835.0</c:v>
                </c:pt>
                <c:pt idx="2714">
                  <c:v>4834.75</c:v>
                </c:pt>
                <c:pt idx="2715">
                  <c:v>4834.5</c:v>
                </c:pt>
                <c:pt idx="2716">
                  <c:v>4834.0</c:v>
                </c:pt>
                <c:pt idx="2717">
                  <c:v>4833.75</c:v>
                </c:pt>
                <c:pt idx="2718">
                  <c:v>4833.5</c:v>
                </c:pt>
                <c:pt idx="2719">
                  <c:v>4833.25</c:v>
                </c:pt>
                <c:pt idx="2720">
                  <c:v>4833.0</c:v>
                </c:pt>
                <c:pt idx="2721">
                  <c:v>4832.75</c:v>
                </c:pt>
                <c:pt idx="2722">
                  <c:v>4832.5</c:v>
                </c:pt>
                <c:pt idx="2723">
                  <c:v>4832.25</c:v>
                </c:pt>
                <c:pt idx="2724">
                  <c:v>4832.0</c:v>
                </c:pt>
                <c:pt idx="2725">
                  <c:v>4831.75</c:v>
                </c:pt>
                <c:pt idx="2726">
                  <c:v>4831.25</c:v>
                </c:pt>
                <c:pt idx="2727">
                  <c:v>4830.75</c:v>
                </c:pt>
                <c:pt idx="2728">
                  <c:v>4830.5</c:v>
                </c:pt>
                <c:pt idx="2729">
                  <c:v>4830.25</c:v>
                </c:pt>
                <c:pt idx="2730">
                  <c:v>4830.0</c:v>
                </c:pt>
                <c:pt idx="2731">
                  <c:v>4829.75</c:v>
                </c:pt>
                <c:pt idx="2732">
                  <c:v>4829.5</c:v>
                </c:pt>
                <c:pt idx="2733">
                  <c:v>4829.0</c:v>
                </c:pt>
                <c:pt idx="2734">
                  <c:v>4828.75</c:v>
                </c:pt>
                <c:pt idx="2735">
                  <c:v>4828.25</c:v>
                </c:pt>
                <c:pt idx="2736">
                  <c:v>4828.0</c:v>
                </c:pt>
                <c:pt idx="2737">
                  <c:v>4827.75</c:v>
                </c:pt>
                <c:pt idx="2738">
                  <c:v>4827.5</c:v>
                </c:pt>
                <c:pt idx="2739">
                  <c:v>4827.25</c:v>
                </c:pt>
                <c:pt idx="2740">
                  <c:v>4827.0</c:v>
                </c:pt>
                <c:pt idx="2741">
                  <c:v>4826.75</c:v>
                </c:pt>
                <c:pt idx="2742">
                  <c:v>4826.5</c:v>
                </c:pt>
                <c:pt idx="2743">
                  <c:v>4826.25</c:v>
                </c:pt>
                <c:pt idx="2744">
                  <c:v>4825.75</c:v>
                </c:pt>
                <c:pt idx="2745">
                  <c:v>4825.5</c:v>
                </c:pt>
                <c:pt idx="2746">
                  <c:v>4825.25</c:v>
                </c:pt>
                <c:pt idx="2747">
                  <c:v>4825.0</c:v>
                </c:pt>
                <c:pt idx="2748">
                  <c:v>4824.75</c:v>
                </c:pt>
                <c:pt idx="2749">
                  <c:v>4824.5</c:v>
                </c:pt>
                <c:pt idx="2750">
                  <c:v>4824.0</c:v>
                </c:pt>
                <c:pt idx="2751">
                  <c:v>4823.5</c:v>
                </c:pt>
                <c:pt idx="2752">
                  <c:v>4823.25</c:v>
                </c:pt>
                <c:pt idx="2753">
                  <c:v>4823.0</c:v>
                </c:pt>
                <c:pt idx="2754">
                  <c:v>4822.75</c:v>
                </c:pt>
                <c:pt idx="2755">
                  <c:v>4822.5</c:v>
                </c:pt>
                <c:pt idx="2756">
                  <c:v>4822.25</c:v>
                </c:pt>
                <c:pt idx="2757">
                  <c:v>4822.0</c:v>
                </c:pt>
                <c:pt idx="2758">
                  <c:v>4821.5</c:v>
                </c:pt>
                <c:pt idx="2759">
                  <c:v>4821.0</c:v>
                </c:pt>
                <c:pt idx="2760">
                  <c:v>4820.75</c:v>
                </c:pt>
                <c:pt idx="2761">
                  <c:v>4820.5</c:v>
                </c:pt>
                <c:pt idx="2762">
                  <c:v>4820.25</c:v>
                </c:pt>
                <c:pt idx="2763">
                  <c:v>4819.25</c:v>
                </c:pt>
                <c:pt idx="2764">
                  <c:v>4819.0</c:v>
                </c:pt>
                <c:pt idx="2765">
                  <c:v>4818.75</c:v>
                </c:pt>
                <c:pt idx="2766">
                  <c:v>4818.5</c:v>
                </c:pt>
                <c:pt idx="2767">
                  <c:v>4818.0</c:v>
                </c:pt>
                <c:pt idx="2768">
                  <c:v>4817.75</c:v>
                </c:pt>
                <c:pt idx="2769">
                  <c:v>4817.5</c:v>
                </c:pt>
                <c:pt idx="2770">
                  <c:v>4817.0</c:v>
                </c:pt>
                <c:pt idx="2771">
                  <c:v>4816.75</c:v>
                </c:pt>
                <c:pt idx="2772">
                  <c:v>4816.5</c:v>
                </c:pt>
                <c:pt idx="2773">
                  <c:v>4816.25</c:v>
                </c:pt>
                <c:pt idx="2774">
                  <c:v>4816.0</c:v>
                </c:pt>
                <c:pt idx="2775">
                  <c:v>4815.75</c:v>
                </c:pt>
                <c:pt idx="2776">
                  <c:v>4815.5</c:v>
                </c:pt>
                <c:pt idx="2777">
                  <c:v>4815.25</c:v>
                </c:pt>
                <c:pt idx="2778">
                  <c:v>4815.0</c:v>
                </c:pt>
                <c:pt idx="2779">
                  <c:v>4814.75</c:v>
                </c:pt>
                <c:pt idx="2780">
                  <c:v>4814.5</c:v>
                </c:pt>
                <c:pt idx="2781">
                  <c:v>4814.0</c:v>
                </c:pt>
                <c:pt idx="2782">
                  <c:v>4813.75</c:v>
                </c:pt>
                <c:pt idx="2783">
                  <c:v>4813.25</c:v>
                </c:pt>
                <c:pt idx="2784">
                  <c:v>4813.0</c:v>
                </c:pt>
                <c:pt idx="2785">
                  <c:v>4812.75</c:v>
                </c:pt>
                <c:pt idx="2786">
                  <c:v>4812.5</c:v>
                </c:pt>
                <c:pt idx="2787">
                  <c:v>4812.0</c:v>
                </c:pt>
                <c:pt idx="2788">
                  <c:v>4811.5</c:v>
                </c:pt>
                <c:pt idx="2789">
                  <c:v>4811.25</c:v>
                </c:pt>
                <c:pt idx="2790">
                  <c:v>4810.25</c:v>
                </c:pt>
                <c:pt idx="2791">
                  <c:v>4810.0</c:v>
                </c:pt>
                <c:pt idx="2792">
                  <c:v>4809.75</c:v>
                </c:pt>
                <c:pt idx="2793">
                  <c:v>4809.5</c:v>
                </c:pt>
                <c:pt idx="2794">
                  <c:v>4809.25</c:v>
                </c:pt>
                <c:pt idx="2795">
                  <c:v>4809.0</c:v>
                </c:pt>
                <c:pt idx="2796">
                  <c:v>4808.75</c:v>
                </c:pt>
                <c:pt idx="2797">
                  <c:v>4808.5</c:v>
                </c:pt>
                <c:pt idx="2798">
                  <c:v>4808.0</c:v>
                </c:pt>
                <c:pt idx="2799">
                  <c:v>4807.5</c:v>
                </c:pt>
                <c:pt idx="2800">
                  <c:v>4807.25</c:v>
                </c:pt>
                <c:pt idx="2801">
                  <c:v>4806.75</c:v>
                </c:pt>
                <c:pt idx="2802">
                  <c:v>4806.5</c:v>
                </c:pt>
                <c:pt idx="2803">
                  <c:v>4806.25</c:v>
                </c:pt>
                <c:pt idx="2804">
                  <c:v>4806.0</c:v>
                </c:pt>
                <c:pt idx="2805">
                  <c:v>4805.75</c:v>
                </c:pt>
                <c:pt idx="2806">
                  <c:v>4805.25</c:v>
                </c:pt>
                <c:pt idx="2807">
                  <c:v>4804.5</c:v>
                </c:pt>
                <c:pt idx="2808">
                  <c:v>4804.25</c:v>
                </c:pt>
                <c:pt idx="2809">
                  <c:v>4804.0</c:v>
                </c:pt>
                <c:pt idx="2810">
                  <c:v>4803.0</c:v>
                </c:pt>
                <c:pt idx="2811">
                  <c:v>4802.75</c:v>
                </c:pt>
                <c:pt idx="2812">
                  <c:v>4802.25</c:v>
                </c:pt>
                <c:pt idx="2813">
                  <c:v>4801.25</c:v>
                </c:pt>
                <c:pt idx="2814">
                  <c:v>4800.25</c:v>
                </c:pt>
                <c:pt idx="2815">
                  <c:v>4799.25</c:v>
                </c:pt>
                <c:pt idx="2816">
                  <c:v>4798.25</c:v>
                </c:pt>
                <c:pt idx="2817">
                  <c:v>4797.5</c:v>
                </c:pt>
                <c:pt idx="2818">
                  <c:v>4796.75</c:v>
                </c:pt>
                <c:pt idx="2819">
                  <c:v>4796.25</c:v>
                </c:pt>
                <c:pt idx="2820">
                  <c:v>4795.75</c:v>
                </c:pt>
                <c:pt idx="2821">
                  <c:v>4795.5</c:v>
                </c:pt>
                <c:pt idx="2822">
                  <c:v>4795.25</c:v>
                </c:pt>
                <c:pt idx="2823">
                  <c:v>4795.0</c:v>
                </c:pt>
                <c:pt idx="2824">
                  <c:v>4794.75</c:v>
                </c:pt>
                <c:pt idx="2825">
                  <c:v>4794.25</c:v>
                </c:pt>
                <c:pt idx="2826">
                  <c:v>4793.75</c:v>
                </c:pt>
                <c:pt idx="2827">
                  <c:v>4793.5</c:v>
                </c:pt>
                <c:pt idx="2828">
                  <c:v>4793.25</c:v>
                </c:pt>
                <c:pt idx="2829">
                  <c:v>4792.75</c:v>
                </c:pt>
                <c:pt idx="2830">
                  <c:v>4792.5</c:v>
                </c:pt>
                <c:pt idx="2831">
                  <c:v>4792.25</c:v>
                </c:pt>
                <c:pt idx="2832">
                  <c:v>4791.75</c:v>
                </c:pt>
                <c:pt idx="2833">
                  <c:v>4791.25</c:v>
                </c:pt>
                <c:pt idx="2834">
                  <c:v>4791.0</c:v>
                </c:pt>
                <c:pt idx="2835">
                  <c:v>4790.75</c:v>
                </c:pt>
                <c:pt idx="2836">
                  <c:v>4790.25</c:v>
                </c:pt>
                <c:pt idx="2837">
                  <c:v>4790.0</c:v>
                </c:pt>
                <c:pt idx="2838">
                  <c:v>4789.75</c:v>
                </c:pt>
                <c:pt idx="2839">
                  <c:v>4789.0</c:v>
                </c:pt>
                <c:pt idx="2840">
                  <c:v>4788.25</c:v>
                </c:pt>
                <c:pt idx="2841">
                  <c:v>4787.5</c:v>
                </c:pt>
                <c:pt idx="2842">
                  <c:v>4787.0</c:v>
                </c:pt>
                <c:pt idx="2843">
                  <c:v>4786.25</c:v>
                </c:pt>
                <c:pt idx="2844">
                  <c:v>4785.75</c:v>
                </c:pt>
                <c:pt idx="2845">
                  <c:v>4785.0</c:v>
                </c:pt>
                <c:pt idx="2846">
                  <c:v>4784.75</c:v>
                </c:pt>
                <c:pt idx="2847">
                  <c:v>4784.0</c:v>
                </c:pt>
                <c:pt idx="2848">
                  <c:v>4783.25</c:v>
                </c:pt>
                <c:pt idx="2849">
                  <c:v>4782.75</c:v>
                </c:pt>
                <c:pt idx="2850">
                  <c:v>4782.25</c:v>
                </c:pt>
                <c:pt idx="2851">
                  <c:v>4781.5</c:v>
                </c:pt>
                <c:pt idx="2852">
                  <c:v>4781.0</c:v>
                </c:pt>
                <c:pt idx="2853">
                  <c:v>4780.5</c:v>
                </c:pt>
                <c:pt idx="2854">
                  <c:v>4780.0</c:v>
                </c:pt>
                <c:pt idx="2855">
                  <c:v>4779.25</c:v>
                </c:pt>
                <c:pt idx="2856">
                  <c:v>4778.75</c:v>
                </c:pt>
                <c:pt idx="2857">
                  <c:v>4778.5</c:v>
                </c:pt>
                <c:pt idx="2858">
                  <c:v>4778.25</c:v>
                </c:pt>
                <c:pt idx="2859">
                  <c:v>4778.0</c:v>
                </c:pt>
                <c:pt idx="2860">
                  <c:v>4777.5</c:v>
                </c:pt>
                <c:pt idx="2861">
                  <c:v>4777.25</c:v>
                </c:pt>
                <c:pt idx="2862">
                  <c:v>4776.75</c:v>
                </c:pt>
                <c:pt idx="2863">
                  <c:v>4776.25</c:v>
                </c:pt>
                <c:pt idx="2864">
                  <c:v>4776.0</c:v>
                </c:pt>
                <c:pt idx="2865">
                  <c:v>4775.75</c:v>
                </c:pt>
                <c:pt idx="2866">
                  <c:v>4775.5</c:v>
                </c:pt>
                <c:pt idx="2867">
                  <c:v>4775.25</c:v>
                </c:pt>
                <c:pt idx="2868">
                  <c:v>4775.0</c:v>
                </c:pt>
                <c:pt idx="2869">
                  <c:v>4774.75</c:v>
                </c:pt>
                <c:pt idx="2870">
                  <c:v>4774.25</c:v>
                </c:pt>
                <c:pt idx="2871">
                  <c:v>4774.0</c:v>
                </c:pt>
                <c:pt idx="2872">
                  <c:v>4773.75</c:v>
                </c:pt>
                <c:pt idx="2873">
                  <c:v>4773.25</c:v>
                </c:pt>
                <c:pt idx="2874">
                  <c:v>4772.75</c:v>
                </c:pt>
                <c:pt idx="2875">
                  <c:v>4772.0</c:v>
                </c:pt>
                <c:pt idx="2876">
                  <c:v>4771.25</c:v>
                </c:pt>
                <c:pt idx="2877">
                  <c:v>4771.0</c:v>
                </c:pt>
                <c:pt idx="2878">
                  <c:v>4770.25</c:v>
                </c:pt>
                <c:pt idx="2879">
                  <c:v>4769.5</c:v>
                </c:pt>
                <c:pt idx="2880">
                  <c:v>4768.75</c:v>
                </c:pt>
                <c:pt idx="2881">
                  <c:v>4768.5</c:v>
                </c:pt>
                <c:pt idx="2882">
                  <c:v>4768.25</c:v>
                </c:pt>
                <c:pt idx="2883">
                  <c:v>4767.5</c:v>
                </c:pt>
                <c:pt idx="2884">
                  <c:v>4767.25</c:v>
                </c:pt>
                <c:pt idx="2885">
                  <c:v>4766.75</c:v>
                </c:pt>
                <c:pt idx="2886">
                  <c:v>4766.5</c:v>
                </c:pt>
                <c:pt idx="2887">
                  <c:v>4765.75</c:v>
                </c:pt>
                <c:pt idx="2888">
                  <c:v>4765.25</c:v>
                </c:pt>
                <c:pt idx="2889">
                  <c:v>4764.5</c:v>
                </c:pt>
                <c:pt idx="2890">
                  <c:v>4764.25</c:v>
                </c:pt>
                <c:pt idx="2891">
                  <c:v>4763.5</c:v>
                </c:pt>
                <c:pt idx="2892">
                  <c:v>4762.5</c:v>
                </c:pt>
                <c:pt idx="2893">
                  <c:v>4762.25</c:v>
                </c:pt>
                <c:pt idx="2894">
                  <c:v>4760.75</c:v>
                </c:pt>
                <c:pt idx="2895">
                  <c:v>4760.25</c:v>
                </c:pt>
                <c:pt idx="2896">
                  <c:v>4759.5</c:v>
                </c:pt>
                <c:pt idx="2897">
                  <c:v>4759.25</c:v>
                </c:pt>
                <c:pt idx="2898">
                  <c:v>4758.5</c:v>
                </c:pt>
                <c:pt idx="2899">
                  <c:v>4758.25</c:v>
                </c:pt>
                <c:pt idx="2900">
                  <c:v>4757.75</c:v>
                </c:pt>
                <c:pt idx="2901">
                  <c:v>4757.25</c:v>
                </c:pt>
                <c:pt idx="2902">
                  <c:v>4756.5</c:v>
                </c:pt>
                <c:pt idx="2903">
                  <c:v>4756.0</c:v>
                </c:pt>
                <c:pt idx="2904">
                  <c:v>4755.75</c:v>
                </c:pt>
                <c:pt idx="2905">
                  <c:v>4755.5</c:v>
                </c:pt>
                <c:pt idx="2906">
                  <c:v>4755.25</c:v>
                </c:pt>
                <c:pt idx="2907">
                  <c:v>4755.0</c:v>
                </c:pt>
                <c:pt idx="2908">
                  <c:v>4754.75</c:v>
                </c:pt>
                <c:pt idx="2909">
                  <c:v>4754.0</c:v>
                </c:pt>
                <c:pt idx="2910">
                  <c:v>4753.5</c:v>
                </c:pt>
                <c:pt idx="2911">
                  <c:v>4753.25</c:v>
                </c:pt>
                <c:pt idx="2912">
                  <c:v>4752.5</c:v>
                </c:pt>
                <c:pt idx="2913">
                  <c:v>4752.25</c:v>
                </c:pt>
                <c:pt idx="2914">
                  <c:v>4751.75</c:v>
                </c:pt>
                <c:pt idx="2915">
                  <c:v>4751.5</c:v>
                </c:pt>
                <c:pt idx="2916">
                  <c:v>4751.0</c:v>
                </c:pt>
                <c:pt idx="2917">
                  <c:v>4750.5</c:v>
                </c:pt>
                <c:pt idx="2918">
                  <c:v>4750.0</c:v>
                </c:pt>
                <c:pt idx="2919">
                  <c:v>4749.75</c:v>
                </c:pt>
                <c:pt idx="2920">
                  <c:v>4749.25</c:v>
                </c:pt>
                <c:pt idx="2921">
                  <c:v>4748.75</c:v>
                </c:pt>
                <c:pt idx="2922">
                  <c:v>4748.25</c:v>
                </c:pt>
                <c:pt idx="2923">
                  <c:v>4748.0</c:v>
                </c:pt>
                <c:pt idx="2924">
                  <c:v>4747.75</c:v>
                </c:pt>
                <c:pt idx="2925">
                  <c:v>4747.5</c:v>
                </c:pt>
                <c:pt idx="2926">
                  <c:v>4747.25</c:v>
                </c:pt>
                <c:pt idx="2927">
                  <c:v>4747.0</c:v>
                </c:pt>
                <c:pt idx="2928">
                  <c:v>4746.5</c:v>
                </c:pt>
                <c:pt idx="2929">
                  <c:v>4746.25</c:v>
                </c:pt>
                <c:pt idx="2930">
                  <c:v>4746.0</c:v>
                </c:pt>
                <c:pt idx="2931">
                  <c:v>4745.25</c:v>
                </c:pt>
                <c:pt idx="2932">
                  <c:v>4744.5</c:v>
                </c:pt>
                <c:pt idx="2933">
                  <c:v>4744.25</c:v>
                </c:pt>
                <c:pt idx="2934">
                  <c:v>4744.0</c:v>
                </c:pt>
                <c:pt idx="2935">
                  <c:v>4743.5</c:v>
                </c:pt>
                <c:pt idx="2936">
                  <c:v>4742.75</c:v>
                </c:pt>
                <c:pt idx="2937">
                  <c:v>4742.5</c:v>
                </c:pt>
                <c:pt idx="2938">
                  <c:v>4742.0</c:v>
                </c:pt>
                <c:pt idx="2939">
                  <c:v>4741.5</c:v>
                </c:pt>
                <c:pt idx="2940">
                  <c:v>4741.25</c:v>
                </c:pt>
                <c:pt idx="2941">
                  <c:v>4740.75</c:v>
                </c:pt>
                <c:pt idx="2942">
                  <c:v>4740.0</c:v>
                </c:pt>
                <c:pt idx="2943">
                  <c:v>4739.75</c:v>
                </c:pt>
                <c:pt idx="2944">
                  <c:v>4739.25</c:v>
                </c:pt>
                <c:pt idx="2945">
                  <c:v>4738.75</c:v>
                </c:pt>
                <c:pt idx="2946">
                  <c:v>4738.5</c:v>
                </c:pt>
                <c:pt idx="2947">
                  <c:v>4737.75</c:v>
                </c:pt>
                <c:pt idx="2948">
                  <c:v>4737.0</c:v>
                </c:pt>
                <c:pt idx="2949">
                  <c:v>4736.5</c:v>
                </c:pt>
                <c:pt idx="2950">
                  <c:v>4735.0</c:v>
                </c:pt>
                <c:pt idx="2951">
                  <c:v>4734.25</c:v>
                </c:pt>
                <c:pt idx="2952">
                  <c:v>4734.0</c:v>
                </c:pt>
                <c:pt idx="2953">
                  <c:v>4733.0</c:v>
                </c:pt>
                <c:pt idx="2954">
                  <c:v>4732.5</c:v>
                </c:pt>
                <c:pt idx="2955">
                  <c:v>4731.5</c:v>
                </c:pt>
                <c:pt idx="2956">
                  <c:v>4731.0</c:v>
                </c:pt>
                <c:pt idx="2957">
                  <c:v>4730.25</c:v>
                </c:pt>
                <c:pt idx="2958">
                  <c:v>4729.75</c:v>
                </c:pt>
                <c:pt idx="2959">
                  <c:v>4729.5</c:v>
                </c:pt>
                <c:pt idx="2960">
                  <c:v>4729.25</c:v>
                </c:pt>
                <c:pt idx="2961">
                  <c:v>4729.0</c:v>
                </c:pt>
                <c:pt idx="2962">
                  <c:v>4728.5</c:v>
                </c:pt>
                <c:pt idx="2963">
                  <c:v>4728.0</c:v>
                </c:pt>
                <c:pt idx="2964">
                  <c:v>4727.25</c:v>
                </c:pt>
                <c:pt idx="2965">
                  <c:v>4727.0</c:v>
                </c:pt>
                <c:pt idx="2966">
                  <c:v>4726.75</c:v>
                </c:pt>
                <c:pt idx="2967">
                  <c:v>4726.5</c:v>
                </c:pt>
                <c:pt idx="2968">
                  <c:v>4726.0</c:v>
                </c:pt>
                <c:pt idx="2969">
                  <c:v>4725.5</c:v>
                </c:pt>
                <c:pt idx="2970">
                  <c:v>4725.0</c:v>
                </c:pt>
                <c:pt idx="2971">
                  <c:v>4724.75</c:v>
                </c:pt>
                <c:pt idx="2972">
                  <c:v>4724.5</c:v>
                </c:pt>
                <c:pt idx="2973">
                  <c:v>4724.25</c:v>
                </c:pt>
                <c:pt idx="2974">
                  <c:v>4723.5</c:v>
                </c:pt>
                <c:pt idx="2975">
                  <c:v>4723.25</c:v>
                </c:pt>
                <c:pt idx="2976">
                  <c:v>4722.75</c:v>
                </c:pt>
                <c:pt idx="2977">
                  <c:v>4722.5</c:v>
                </c:pt>
                <c:pt idx="2978">
                  <c:v>4722.25</c:v>
                </c:pt>
                <c:pt idx="2979">
                  <c:v>4721.5</c:v>
                </c:pt>
                <c:pt idx="2980">
                  <c:v>4721.0</c:v>
                </c:pt>
                <c:pt idx="2981">
                  <c:v>4720.75</c:v>
                </c:pt>
                <c:pt idx="2982">
                  <c:v>4720.0</c:v>
                </c:pt>
                <c:pt idx="2983">
                  <c:v>4719.75</c:v>
                </c:pt>
                <c:pt idx="2984">
                  <c:v>4719.0</c:v>
                </c:pt>
                <c:pt idx="2985">
                  <c:v>4718.5</c:v>
                </c:pt>
                <c:pt idx="2986">
                  <c:v>4717.5</c:v>
                </c:pt>
                <c:pt idx="2987">
                  <c:v>4717.25</c:v>
                </c:pt>
                <c:pt idx="2988">
                  <c:v>4716.75</c:v>
                </c:pt>
                <c:pt idx="2989">
                  <c:v>4716.5</c:v>
                </c:pt>
                <c:pt idx="2990">
                  <c:v>4716.25</c:v>
                </c:pt>
                <c:pt idx="2991">
                  <c:v>4716.0</c:v>
                </c:pt>
                <c:pt idx="2992">
                  <c:v>4715.75</c:v>
                </c:pt>
                <c:pt idx="2993">
                  <c:v>4715.25</c:v>
                </c:pt>
                <c:pt idx="2994">
                  <c:v>4715.0</c:v>
                </c:pt>
                <c:pt idx="2995">
                  <c:v>4714.75</c:v>
                </c:pt>
                <c:pt idx="2996">
                  <c:v>4714.5</c:v>
                </c:pt>
                <c:pt idx="2997">
                  <c:v>4714.25</c:v>
                </c:pt>
                <c:pt idx="2998">
                  <c:v>4713.75</c:v>
                </c:pt>
                <c:pt idx="2999">
                  <c:v>4713.0</c:v>
                </c:pt>
                <c:pt idx="3000">
                  <c:v>4712.75</c:v>
                </c:pt>
                <c:pt idx="3001">
                  <c:v>4712.25</c:v>
                </c:pt>
                <c:pt idx="3002">
                  <c:v>4711.5</c:v>
                </c:pt>
                <c:pt idx="3003">
                  <c:v>4711.25</c:v>
                </c:pt>
                <c:pt idx="3004">
                  <c:v>4710.75</c:v>
                </c:pt>
                <c:pt idx="3005">
                  <c:v>4710.0</c:v>
                </c:pt>
                <c:pt idx="3006">
                  <c:v>4709.0</c:v>
                </c:pt>
                <c:pt idx="3007">
                  <c:v>4708.5</c:v>
                </c:pt>
                <c:pt idx="3008">
                  <c:v>4707.75</c:v>
                </c:pt>
                <c:pt idx="3009">
                  <c:v>4707.25</c:v>
                </c:pt>
                <c:pt idx="3010">
                  <c:v>4706.75</c:v>
                </c:pt>
                <c:pt idx="3011">
                  <c:v>4706.0</c:v>
                </c:pt>
                <c:pt idx="3012">
                  <c:v>4705.5</c:v>
                </c:pt>
                <c:pt idx="3013">
                  <c:v>4705.0</c:v>
                </c:pt>
                <c:pt idx="3014">
                  <c:v>4704.0</c:v>
                </c:pt>
                <c:pt idx="3015">
                  <c:v>4703.5</c:v>
                </c:pt>
                <c:pt idx="3016">
                  <c:v>4702.5</c:v>
                </c:pt>
                <c:pt idx="3017">
                  <c:v>4702.25</c:v>
                </c:pt>
                <c:pt idx="3018">
                  <c:v>4701.5</c:v>
                </c:pt>
                <c:pt idx="3019">
                  <c:v>4699.75</c:v>
                </c:pt>
                <c:pt idx="3020">
                  <c:v>4699.5</c:v>
                </c:pt>
                <c:pt idx="3021">
                  <c:v>4698.5</c:v>
                </c:pt>
                <c:pt idx="3022">
                  <c:v>4698.0</c:v>
                </c:pt>
                <c:pt idx="3023">
                  <c:v>4697.75</c:v>
                </c:pt>
                <c:pt idx="3024">
                  <c:v>4697.5</c:v>
                </c:pt>
                <c:pt idx="3025">
                  <c:v>4697.25</c:v>
                </c:pt>
                <c:pt idx="3026">
                  <c:v>4697.0</c:v>
                </c:pt>
                <c:pt idx="3027">
                  <c:v>4696.5</c:v>
                </c:pt>
                <c:pt idx="3028">
                  <c:v>4696.25</c:v>
                </c:pt>
                <c:pt idx="3029">
                  <c:v>4696.0</c:v>
                </c:pt>
                <c:pt idx="3030">
                  <c:v>4695.75</c:v>
                </c:pt>
                <c:pt idx="3031">
                  <c:v>4695.5</c:v>
                </c:pt>
                <c:pt idx="3032">
                  <c:v>4694.75</c:v>
                </c:pt>
                <c:pt idx="3033">
                  <c:v>4694.5</c:v>
                </c:pt>
                <c:pt idx="3034">
                  <c:v>4694.25</c:v>
                </c:pt>
                <c:pt idx="3035">
                  <c:v>4694.0</c:v>
                </c:pt>
                <c:pt idx="3036">
                  <c:v>4693.5</c:v>
                </c:pt>
                <c:pt idx="3037">
                  <c:v>4693.0</c:v>
                </c:pt>
                <c:pt idx="3038">
                  <c:v>4692.5</c:v>
                </c:pt>
                <c:pt idx="3039">
                  <c:v>4692.25</c:v>
                </c:pt>
                <c:pt idx="3040">
                  <c:v>4692.0</c:v>
                </c:pt>
                <c:pt idx="3041">
                  <c:v>4691.75</c:v>
                </c:pt>
                <c:pt idx="3042">
                  <c:v>4691.5</c:v>
                </c:pt>
                <c:pt idx="3043">
                  <c:v>4691.25</c:v>
                </c:pt>
                <c:pt idx="3044">
                  <c:v>4691.0</c:v>
                </c:pt>
                <c:pt idx="3045">
                  <c:v>4690.75</c:v>
                </c:pt>
                <c:pt idx="3046">
                  <c:v>4690.25</c:v>
                </c:pt>
                <c:pt idx="3047">
                  <c:v>4689.0</c:v>
                </c:pt>
                <c:pt idx="3048">
                  <c:v>4688.5</c:v>
                </c:pt>
                <c:pt idx="3049">
                  <c:v>4688.25</c:v>
                </c:pt>
                <c:pt idx="3050">
                  <c:v>4688.0</c:v>
                </c:pt>
                <c:pt idx="3051">
                  <c:v>4687.75</c:v>
                </c:pt>
                <c:pt idx="3052">
                  <c:v>4687.0</c:v>
                </c:pt>
                <c:pt idx="3053">
                  <c:v>4686.75</c:v>
                </c:pt>
                <c:pt idx="3054">
                  <c:v>4686.25</c:v>
                </c:pt>
                <c:pt idx="3055">
                  <c:v>4686.0</c:v>
                </c:pt>
                <c:pt idx="3056">
                  <c:v>4685.75</c:v>
                </c:pt>
                <c:pt idx="3057">
                  <c:v>4685.25</c:v>
                </c:pt>
                <c:pt idx="3058">
                  <c:v>4684.75</c:v>
                </c:pt>
                <c:pt idx="3059">
                  <c:v>4684.5</c:v>
                </c:pt>
                <c:pt idx="3060">
                  <c:v>4684.0</c:v>
                </c:pt>
                <c:pt idx="3061">
                  <c:v>4683.25</c:v>
                </c:pt>
                <c:pt idx="3062">
                  <c:v>4683.0</c:v>
                </c:pt>
                <c:pt idx="3063">
                  <c:v>4682.5</c:v>
                </c:pt>
                <c:pt idx="3064">
                  <c:v>4682.25</c:v>
                </c:pt>
                <c:pt idx="3065">
                  <c:v>4681.75</c:v>
                </c:pt>
                <c:pt idx="3066">
                  <c:v>4681.5</c:v>
                </c:pt>
                <c:pt idx="3067">
                  <c:v>4681.0</c:v>
                </c:pt>
                <c:pt idx="3068">
                  <c:v>4680.75</c:v>
                </c:pt>
                <c:pt idx="3069">
                  <c:v>4680.5</c:v>
                </c:pt>
                <c:pt idx="3070">
                  <c:v>4680.25</c:v>
                </c:pt>
                <c:pt idx="3071">
                  <c:v>4680.0</c:v>
                </c:pt>
                <c:pt idx="3072">
                  <c:v>4679.25</c:v>
                </c:pt>
                <c:pt idx="3073">
                  <c:v>4678.75</c:v>
                </c:pt>
                <c:pt idx="3074">
                  <c:v>4678.0</c:v>
                </c:pt>
                <c:pt idx="3075">
                  <c:v>4677.75</c:v>
                </c:pt>
                <c:pt idx="3076">
                  <c:v>4677.5</c:v>
                </c:pt>
                <c:pt idx="3077">
                  <c:v>4677.25</c:v>
                </c:pt>
                <c:pt idx="3078">
                  <c:v>4677.0</c:v>
                </c:pt>
                <c:pt idx="3079">
                  <c:v>4676.5</c:v>
                </c:pt>
                <c:pt idx="3080">
                  <c:v>4675.5</c:v>
                </c:pt>
                <c:pt idx="3081">
                  <c:v>4675.0</c:v>
                </c:pt>
                <c:pt idx="3082">
                  <c:v>4674.25</c:v>
                </c:pt>
                <c:pt idx="3083">
                  <c:v>4673.0</c:v>
                </c:pt>
                <c:pt idx="3084">
                  <c:v>4672.5</c:v>
                </c:pt>
                <c:pt idx="3085">
                  <c:v>4671.5</c:v>
                </c:pt>
                <c:pt idx="3086">
                  <c:v>4671.0</c:v>
                </c:pt>
                <c:pt idx="3087">
                  <c:v>4670.5</c:v>
                </c:pt>
                <c:pt idx="3088">
                  <c:v>4670.0</c:v>
                </c:pt>
                <c:pt idx="3089">
                  <c:v>4669.75</c:v>
                </c:pt>
                <c:pt idx="3090">
                  <c:v>4669.0</c:v>
                </c:pt>
                <c:pt idx="3091">
                  <c:v>4668.5</c:v>
                </c:pt>
                <c:pt idx="3092">
                  <c:v>4667.75</c:v>
                </c:pt>
                <c:pt idx="3093">
                  <c:v>4667.5</c:v>
                </c:pt>
                <c:pt idx="3094">
                  <c:v>4666.75</c:v>
                </c:pt>
                <c:pt idx="3095">
                  <c:v>4666.25</c:v>
                </c:pt>
                <c:pt idx="3096">
                  <c:v>4665.75</c:v>
                </c:pt>
                <c:pt idx="3097">
                  <c:v>4665.25</c:v>
                </c:pt>
                <c:pt idx="3098">
                  <c:v>4664.5</c:v>
                </c:pt>
                <c:pt idx="3099">
                  <c:v>4664.0</c:v>
                </c:pt>
                <c:pt idx="3100">
                  <c:v>4663.75</c:v>
                </c:pt>
                <c:pt idx="3101">
                  <c:v>4663.0</c:v>
                </c:pt>
                <c:pt idx="3102">
                  <c:v>4661.75</c:v>
                </c:pt>
                <c:pt idx="3103">
                  <c:v>4661.0</c:v>
                </c:pt>
                <c:pt idx="3104">
                  <c:v>4660.5</c:v>
                </c:pt>
                <c:pt idx="3105">
                  <c:v>4660.25</c:v>
                </c:pt>
                <c:pt idx="3106">
                  <c:v>4660.0</c:v>
                </c:pt>
                <c:pt idx="3107">
                  <c:v>4659.5</c:v>
                </c:pt>
                <c:pt idx="3108">
                  <c:v>4659.25</c:v>
                </c:pt>
                <c:pt idx="3109">
                  <c:v>4659.0</c:v>
                </c:pt>
                <c:pt idx="3110">
                  <c:v>4658.75</c:v>
                </c:pt>
                <c:pt idx="3111">
                  <c:v>4657.0</c:v>
                </c:pt>
                <c:pt idx="3112">
                  <c:v>4656.25</c:v>
                </c:pt>
                <c:pt idx="3113">
                  <c:v>4655.75</c:v>
                </c:pt>
                <c:pt idx="3114">
                  <c:v>4655.25</c:v>
                </c:pt>
                <c:pt idx="3115">
                  <c:v>4655.0</c:v>
                </c:pt>
                <c:pt idx="3116">
                  <c:v>4654.5</c:v>
                </c:pt>
                <c:pt idx="3117">
                  <c:v>4654.0</c:v>
                </c:pt>
                <c:pt idx="3118">
                  <c:v>4653.75</c:v>
                </c:pt>
                <c:pt idx="3119">
                  <c:v>4653.25</c:v>
                </c:pt>
                <c:pt idx="3120">
                  <c:v>4652.75</c:v>
                </c:pt>
                <c:pt idx="3121">
                  <c:v>4652.5</c:v>
                </c:pt>
                <c:pt idx="3122">
                  <c:v>4651.75</c:v>
                </c:pt>
                <c:pt idx="3123">
                  <c:v>4651.25</c:v>
                </c:pt>
                <c:pt idx="3124">
                  <c:v>4650.0</c:v>
                </c:pt>
                <c:pt idx="3125">
                  <c:v>4648.75</c:v>
                </c:pt>
                <c:pt idx="3126">
                  <c:v>4648.25</c:v>
                </c:pt>
                <c:pt idx="3127">
                  <c:v>4647.0</c:v>
                </c:pt>
                <c:pt idx="3128">
                  <c:v>4646.25</c:v>
                </c:pt>
                <c:pt idx="3129">
                  <c:v>4644.75</c:v>
                </c:pt>
                <c:pt idx="3130">
                  <c:v>4644.25</c:v>
                </c:pt>
                <c:pt idx="3131">
                  <c:v>4644.0</c:v>
                </c:pt>
                <c:pt idx="3132">
                  <c:v>4643.25</c:v>
                </c:pt>
                <c:pt idx="3133">
                  <c:v>4643.0</c:v>
                </c:pt>
                <c:pt idx="3134">
                  <c:v>4642.25</c:v>
                </c:pt>
                <c:pt idx="3135">
                  <c:v>4641.5</c:v>
                </c:pt>
                <c:pt idx="3136">
                  <c:v>4641.0</c:v>
                </c:pt>
                <c:pt idx="3137">
                  <c:v>4640.5</c:v>
                </c:pt>
                <c:pt idx="3138">
                  <c:v>4640.25</c:v>
                </c:pt>
                <c:pt idx="3139">
                  <c:v>4639.75</c:v>
                </c:pt>
                <c:pt idx="3140">
                  <c:v>4639.25</c:v>
                </c:pt>
                <c:pt idx="3141">
                  <c:v>4639.0</c:v>
                </c:pt>
                <c:pt idx="3142">
                  <c:v>4638.75</c:v>
                </c:pt>
                <c:pt idx="3143">
                  <c:v>4638.0</c:v>
                </c:pt>
                <c:pt idx="3144">
                  <c:v>4637.5</c:v>
                </c:pt>
                <c:pt idx="3145">
                  <c:v>4637.0</c:v>
                </c:pt>
                <c:pt idx="3146">
                  <c:v>4635.75</c:v>
                </c:pt>
                <c:pt idx="3147">
                  <c:v>4635.25</c:v>
                </c:pt>
                <c:pt idx="3148">
                  <c:v>4634.75</c:v>
                </c:pt>
                <c:pt idx="3149">
                  <c:v>4634.5</c:v>
                </c:pt>
                <c:pt idx="3150">
                  <c:v>4634.0</c:v>
                </c:pt>
                <c:pt idx="3151">
                  <c:v>4633.75</c:v>
                </c:pt>
                <c:pt idx="3152">
                  <c:v>4632.75</c:v>
                </c:pt>
                <c:pt idx="3153">
                  <c:v>4632.5</c:v>
                </c:pt>
                <c:pt idx="3154">
                  <c:v>4632.25</c:v>
                </c:pt>
                <c:pt idx="3155">
                  <c:v>4631.75</c:v>
                </c:pt>
                <c:pt idx="3156">
                  <c:v>4631.5</c:v>
                </c:pt>
                <c:pt idx="3157">
                  <c:v>4630.75</c:v>
                </c:pt>
                <c:pt idx="3158">
                  <c:v>4630.25</c:v>
                </c:pt>
                <c:pt idx="3159">
                  <c:v>4629.75</c:v>
                </c:pt>
                <c:pt idx="3160">
                  <c:v>4629.25</c:v>
                </c:pt>
                <c:pt idx="3161">
                  <c:v>4629.0</c:v>
                </c:pt>
                <c:pt idx="3162">
                  <c:v>4628.75</c:v>
                </c:pt>
                <c:pt idx="3163">
                  <c:v>4628.25</c:v>
                </c:pt>
                <c:pt idx="3164">
                  <c:v>4627.75</c:v>
                </c:pt>
                <c:pt idx="3165">
                  <c:v>4627.0</c:v>
                </c:pt>
                <c:pt idx="3166">
                  <c:v>4626.75</c:v>
                </c:pt>
                <c:pt idx="3167">
                  <c:v>4626.5</c:v>
                </c:pt>
                <c:pt idx="3168">
                  <c:v>4626.25</c:v>
                </c:pt>
                <c:pt idx="3169">
                  <c:v>4626.0</c:v>
                </c:pt>
                <c:pt idx="3170">
                  <c:v>4625.0</c:v>
                </c:pt>
                <c:pt idx="3171">
                  <c:v>4624.75</c:v>
                </c:pt>
                <c:pt idx="3172">
                  <c:v>4624.5</c:v>
                </c:pt>
                <c:pt idx="3173">
                  <c:v>4624.0</c:v>
                </c:pt>
                <c:pt idx="3174">
                  <c:v>4623.75</c:v>
                </c:pt>
                <c:pt idx="3175">
                  <c:v>4623.5</c:v>
                </c:pt>
                <c:pt idx="3176">
                  <c:v>4623.25</c:v>
                </c:pt>
                <c:pt idx="3177">
                  <c:v>4623.0</c:v>
                </c:pt>
                <c:pt idx="3178">
                  <c:v>4622.25</c:v>
                </c:pt>
                <c:pt idx="3179">
                  <c:v>4621.75</c:v>
                </c:pt>
                <c:pt idx="3180">
                  <c:v>4621.0</c:v>
                </c:pt>
                <c:pt idx="3181">
                  <c:v>4620.75</c:v>
                </c:pt>
                <c:pt idx="3182">
                  <c:v>4620.25</c:v>
                </c:pt>
                <c:pt idx="3183">
                  <c:v>4620.0</c:v>
                </c:pt>
                <c:pt idx="3184">
                  <c:v>4619.75</c:v>
                </c:pt>
                <c:pt idx="3185">
                  <c:v>4619.0</c:v>
                </c:pt>
                <c:pt idx="3186">
                  <c:v>4618.5</c:v>
                </c:pt>
                <c:pt idx="3187">
                  <c:v>4618.25</c:v>
                </c:pt>
                <c:pt idx="3188">
                  <c:v>4617.75</c:v>
                </c:pt>
                <c:pt idx="3189">
                  <c:v>4617.25</c:v>
                </c:pt>
                <c:pt idx="3190">
                  <c:v>4617.0</c:v>
                </c:pt>
                <c:pt idx="3191">
                  <c:v>4616.75</c:v>
                </c:pt>
                <c:pt idx="3192">
                  <c:v>4616.25</c:v>
                </c:pt>
                <c:pt idx="3193">
                  <c:v>4615.75</c:v>
                </c:pt>
                <c:pt idx="3194">
                  <c:v>4615.0</c:v>
                </c:pt>
                <c:pt idx="3195">
                  <c:v>4614.5</c:v>
                </c:pt>
                <c:pt idx="3196">
                  <c:v>4614.25</c:v>
                </c:pt>
                <c:pt idx="3197">
                  <c:v>4614.0</c:v>
                </c:pt>
                <c:pt idx="3198">
                  <c:v>4613.25</c:v>
                </c:pt>
                <c:pt idx="3199">
                  <c:v>4612.5</c:v>
                </c:pt>
                <c:pt idx="3200">
                  <c:v>4612.25</c:v>
                </c:pt>
                <c:pt idx="3201">
                  <c:v>4611.75</c:v>
                </c:pt>
                <c:pt idx="3202">
                  <c:v>4611.0</c:v>
                </c:pt>
                <c:pt idx="3203">
                  <c:v>4610.25</c:v>
                </c:pt>
                <c:pt idx="3204">
                  <c:v>4610.0</c:v>
                </c:pt>
                <c:pt idx="3205">
                  <c:v>4609.25</c:v>
                </c:pt>
                <c:pt idx="3206">
                  <c:v>4608.5</c:v>
                </c:pt>
                <c:pt idx="3207">
                  <c:v>4608.0</c:v>
                </c:pt>
                <c:pt idx="3208">
                  <c:v>4607.5</c:v>
                </c:pt>
                <c:pt idx="3209">
                  <c:v>4607.0</c:v>
                </c:pt>
                <c:pt idx="3210">
                  <c:v>4606.75</c:v>
                </c:pt>
                <c:pt idx="3211">
                  <c:v>4605.5</c:v>
                </c:pt>
                <c:pt idx="3212">
                  <c:v>4604.75</c:v>
                </c:pt>
                <c:pt idx="3213">
                  <c:v>4603.25</c:v>
                </c:pt>
                <c:pt idx="3214">
                  <c:v>4602.75</c:v>
                </c:pt>
                <c:pt idx="3215">
                  <c:v>4601.5</c:v>
                </c:pt>
                <c:pt idx="3216">
                  <c:v>4600.75</c:v>
                </c:pt>
                <c:pt idx="3217">
                  <c:v>4599.25</c:v>
                </c:pt>
                <c:pt idx="3218">
                  <c:v>4598.0</c:v>
                </c:pt>
                <c:pt idx="3219">
                  <c:v>4597.5</c:v>
                </c:pt>
                <c:pt idx="3220">
                  <c:v>4597.0</c:v>
                </c:pt>
                <c:pt idx="3221">
                  <c:v>4596.0</c:v>
                </c:pt>
                <c:pt idx="3222">
                  <c:v>4595.25</c:v>
                </c:pt>
                <c:pt idx="3223">
                  <c:v>4594.75</c:v>
                </c:pt>
                <c:pt idx="3224">
                  <c:v>4593.75</c:v>
                </c:pt>
                <c:pt idx="3225">
                  <c:v>4592.0</c:v>
                </c:pt>
                <c:pt idx="3226">
                  <c:v>4591.75</c:v>
                </c:pt>
                <c:pt idx="3227">
                  <c:v>4591.25</c:v>
                </c:pt>
                <c:pt idx="3228">
                  <c:v>4590.75</c:v>
                </c:pt>
                <c:pt idx="3229">
                  <c:v>4589.25</c:v>
                </c:pt>
                <c:pt idx="3230">
                  <c:v>4588.5</c:v>
                </c:pt>
                <c:pt idx="3231">
                  <c:v>4587.5</c:v>
                </c:pt>
                <c:pt idx="3232">
                  <c:v>4586.75</c:v>
                </c:pt>
                <c:pt idx="3233">
                  <c:v>4586.25</c:v>
                </c:pt>
                <c:pt idx="3234">
                  <c:v>4586.0</c:v>
                </c:pt>
                <c:pt idx="3235">
                  <c:v>4585.75</c:v>
                </c:pt>
                <c:pt idx="3236">
                  <c:v>4585.5</c:v>
                </c:pt>
                <c:pt idx="3237">
                  <c:v>4583.75</c:v>
                </c:pt>
                <c:pt idx="3238">
                  <c:v>4583.5</c:v>
                </c:pt>
                <c:pt idx="3239">
                  <c:v>4583.25</c:v>
                </c:pt>
                <c:pt idx="3240">
                  <c:v>4581.5</c:v>
                </c:pt>
                <c:pt idx="3241">
                  <c:v>4581.25</c:v>
                </c:pt>
                <c:pt idx="3242">
                  <c:v>4580.0</c:v>
                </c:pt>
                <c:pt idx="3243">
                  <c:v>4579.25</c:v>
                </c:pt>
                <c:pt idx="3244">
                  <c:v>4578.0</c:v>
                </c:pt>
                <c:pt idx="3245">
                  <c:v>4577.25</c:v>
                </c:pt>
                <c:pt idx="3246">
                  <c:v>4576.75</c:v>
                </c:pt>
                <c:pt idx="3247">
                  <c:v>4576.5</c:v>
                </c:pt>
                <c:pt idx="3248">
                  <c:v>4576.0</c:v>
                </c:pt>
                <c:pt idx="3249">
                  <c:v>4575.5</c:v>
                </c:pt>
                <c:pt idx="3250">
                  <c:v>4574.5</c:v>
                </c:pt>
                <c:pt idx="3251">
                  <c:v>4573.5</c:v>
                </c:pt>
                <c:pt idx="3252">
                  <c:v>4573.25</c:v>
                </c:pt>
                <c:pt idx="3253">
                  <c:v>4572.75</c:v>
                </c:pt>
                <c:pt idx="3254">
                  <c:v>4572.25</c:v>
                </c:pt>
                <c:pt idx="3255">
                  <c:v>4571.5</c:v>
                </c:pt>
                <c:pt idx="3256">
                  <c:v>4570.75</c:v>
                </c:pt>
                <c:pt idx="3257">
                  <c:v>4570.25</c:v>
                </c:pt>
                <c:pt idx="3258">
                  <c:v>4569.5</c:v>
                </c:pt>
                <c:pt idx="3259">
                  <c:v>4569.0</c:v>
                </c:pt>
                <c:pt idx="3260">
                  <c:v>4567.75</c:v>
                </c:pt>
                <c:pt idx="3261">
                  <c:v>4567.25</c:v>
                </c:pt>
                <c:pt idx="3262">
                  <c:v>4566.5</c:v>
                </c:pt>
                <c:pt idx="3263">
                  <c:v>4565.75</c:v>
                </c:pt>
                <c:pt idx="3264">
                  <c:v>4565.5</c:v>
                </c:pt>
                <c:pt idx="3265">
                  <c:v>4564.0</c:v>
                </c:pt>
                <c:pt idx="3266">
                  <c:v>4562.5</c:v>
                </c:pt>
                <c:pt idx="3267">
                  <c:v>4561.5</c:v>
                </c:pt>
                <c:pt idx="3268">
                  <c:v>4561.0</c:v>
                </c:pt>
                <c:pt idx="3269">
                  <c:v>4560.25</c:v>
                </c:pt>
                <c:pt idx="3270">
                  <c:v>4560.0</c:v>
                </c:pt>
                <c:pt idx="3271">
                  <c:v>4558.75</c:v>
                </c:pt>
                <c:pt idx="3272">
                  <c:v>4557.5</c:v>
                </c:pt>
                <c:pt idx="3273">
                  <c:v>4556.5</c:v>
                </c:pt>
                <c:pt idx="3274">
                  <c:v>4555.75</c:v>
                </c:pt>
                <c:pt idx="3275">
                  <c:v>4554.75</c:v>
                </c:pt>
                <c:pt idx="3276">
                  <c:v>4554.25</c:v>
                </c:pt>
                <c:pt idx="3277">
                  <c:v>4553.75</c:v>
                </c:pt>
                <c:pt idx="3278">
                  <c:v>4552.25</c:v>
                </c:pt>
                <c:pt idx="3279">
                  <c:v>4551.5</c:v>
                </c:pt>
                <c:pt idx="3280">
                  <c:v>4549.75</c:v>
                </c:pt>
                <c:pt idx="3281">
                  <c:v>4549.25</c:v>
                </c:pt>
                <c:pt idx="3282">
                  <c:v>4547.25</c:v>
                </c:pt>
                <c:pt idx="3283">
                  <c:v>4545.25</c:v>
                </c:pt>
                <c:pt idx="3284">
                  <c:v>4543.25</c:v>
                </c:pt>
                <c:pt idx="3285">
                  <c:v>4541.75</c:v>
                </c:pt>
                <c:pt idx="3286">
                  <c:v>4539.5</c:v>
                </c:pt>
                <c:pt idx="3287">
                  <c:v>4538.5</c:v>
                </c:pt>
                <c:pt idx="3288">
                  <c:v>4538.0</c:v>
                </c:pt>
                <c:pt idx="3289">
                  <c:v>4537.5</c:v>
                </c:pt>
                <c:pt idx="3290">
                  <c:v>4536.0</c:v>
                </c:pt>
                <c:pt idx="3291">
                  <c:v>4535.0</c:v>
                </c:pt>
                <c:pt idx="3292">
                  <c:v>4533.75</c:v>
                </c:pt>
                <c:pt idx="3293">
                  <c:v>4532.5</c:v>
                </c:pt>
                <c:pt idx="3294">
                  <c:v>4531.0</c:v>
                </c:pt>
                <c:pt idx="3295">
                  <c:v>4529.75</c:v>
                </c:pt>
                <c:pt idx="3296">
                  <c:v>4528.25</c:v>
                </c:pt>
                <c:pt idx="3297">
                  <c:v>4527.0</c:v>
                </c:pt>
                <c:pt idx="3298">
                  <c:v>4526.25</c:v>
                </c:pt>
                <c:pt idx="3299">
                  <c:v>4525.75</c:v>
                </c:pt>
                <c:pt idx="3300">
                  <c:v>4524.25</c:v>
                </c:pt>
                <c:pt idx="3301">
                  <c:v>4523.0</c:v>
                </c:pt>
                <c:pt idx="3302">
                  <c:v>4522.25</c:v>
                </c:pt>
                <c:pt idx="3303">
                  <c:v>4521.25</c:v>
                </c:pt>
                <c:pt idx="3304">
                  <c:v>4520.25</c:v>
                </c:pt>
                <c:pt idx="3305">
                  <c:v>4519.75</c:v>
                </c:pt>
                <c:pt idx="3306">
                  <c:v>4518.5</c:v>
                </c:pt>
                <c:pt idx="3307">
                  <c:v>4516.75</c:v>
                </c:pt>
                <c:pt idx="3308">
                  <c:v>4516.25</c:v>
                </c:pt>
                <c:pt idx="3309">
                  <c:v>4515.0</c:v>
                </c:pt>
                <c:pt idx="3310">
                  <c:v>4513.75</c:v>
                </c:pt>
                <c:pt idx="3311">
                  <c:v>4512.0</c:v>
                </c:pt>
                <c:pt idx="3312">
                  <c:v>4510.25</c:v>
                </c:pt>
                <c:pt idx="3313">
                  <c:v>4508.0</c:v>
                </c:pt>
                <c:pt idx="3314">
                  <c:v>4507.0</c:v>
                </c:pt>
                <c:pt idx="3315">
                  <c:v>4505.75</c:v>
                </c:pt>
                <c:pt idx="3316">
                  <c:v>4504.25</c:v>
                </c:pt>
                <c:pt idx="3317">
                  <c:v>4503.0</c:v>
                </c:pt>
                <c:pt idx="3318">
                  <c:v>4501.25</c:v>
                </c:pt>
                <c:pt idx="3319">
                  <c:v>4499.0</c:v>
                </c:pt>
                <c:pt idx="3320">
                  <c:v>4497.25</c:v>
                </c:pt>
                <c:pt idx="3321">
                  <c:v>4495.75</c:v>
                </c:pt>
                <c:pt idx="3322">
                  <c:v>4494.75</c:v>
                </c:pt>
                <c:pt idx="3323">
                  <c:v>4493.25</c:v>
                </c:pt>
                <c:pt idx="3324">
                  <c:v>4491.75</c:v>
                </c:pt>
                <c:pt idx="3325">
                  <c:v>4488.75</c:v>
                </c:pt>
                <c:pt idx="3326">
                  <c:v>4487.75</c:v>
                </c:pt>
                <c:pt idx="3327">
                  <c:v>4487.0</c:v>
                </c:pt>
                <c:pt idx="3328">
                  <c:v>4485.75</c:v>
                </c:pt>
                <c:pt idx="3329">
                  <c:v>4484.25</c:v>
                </c:pt>
                <c:pt idx="3330">
                  <c:v>4483.25</c:v>
                </c:pt>
                <c:pt idx="3331">
                  <c:v>4482.25</c:v>
                </c:pt>
                <c:pt idx="3332">
                  <c:v>4480.5</c:v>
                </c:pt>
                <c:pt idx="3333">
                  <c:v>4478.75</c:v>
                </c:pt>
                <c:pt idx="3334">
                  <c:v>4477.5</c:v>
                </c:pt>
                <c:pt idx="3335">
                  <c:v>4475.0</c:v>
                </c:pt>
                <c:pt idx="3336">
                  <c:v>4473.75</c:v>
                </c:pt>
                <c:pt idx="3337">
                  <c:v>4471.0</c:v>
                </c:pt>
                <c:pt idx="3338">
                  <c:v>4470.25</c:v>
                </c:pt>
                <c:pt idx="3339">
                  <c:v>4469.0</c:v>
                </c:pt>
                <c:pt idx="3340">
                  <c:v>4467.75</c:v>
                </c:pt>
                <c:pt idx="3341">
                  <c:v>4466.5</c:v>
                </c:pt>
                <c:pt idx="3342">
                  <c:v>4465.75</c:v>
                </c:pt>
                <c:pt idx="3343">
                  <c:v>4465.25</c:v>
                </c:pt>
                <c:pt idx="3344">
                  <c:v>4464.0</c:v>
                </c:pt>
                <c:pt idx="3345">
                  <c:v>4462.75</c:v>
                </c:pt>
                <c:pt idx="3346">
                  <c:v>4461.0</c:v>
                </c:pt>
                <c:pt idx="3347">
                  <c:v>4459.75</c:v>
                </c:pt>
                <c:pt idx="3348">
                  <c:v>4459.5</c:v>
                </c:pt>
                <c:pt idx="3349">
                  <c:v>4457.5</c:v>
                </c:pt>
                <c:pt idx="3350">
                  <c:v>4456.75</c:v>
                </c:pt>
                <c:pt idx="3351">
                  <c:v>4454.75</c:v>
                </c:pt>
                <c:pt idx="3352">
                  <c:v>4452.25</c:v>
                </c:pt>
                <c:pt idx="3353">
                  <c:v>4450.25</c:v>
                </c:pt>
                <c:pt idx="3354">
                  <c:v>4448.0</c:v>
                </c:pt>
                <c:pt idx="3355">
                  <c:v>4446.5</c:v>
                </c:pt>
                <c:pt idx="3356">
                  <c:v>4443.0</c:v>
                </c:pt>
                <c:pt idx="3357">
                  <c:v>4440.75</c:v>
                </c:pt>
                <c:pt idx="3358">
                  <c:v>4440.25</c:v>
                </c:pt>
                <c:pt idx="3359">
                  <c:v>4439.25</c:v>
                </c:pt>
                <c:pt idx="3360">
                  <c:v>4436.5</c:v>
                </c:pt>
                <c:pt idx="3361">
                  <c:v>4435.5</c:v>
                </c:pt>
                <c:pt idx="3362">
                  <c:v>4434.0</c:v>
                </c:pt>
                <c:pt idx="3363">
                  <c:v>4433.0</c:v>
                </c:pt>
                <c:pt idx="3364">
                  <c:v>4432.0</c:v>
                </c:pt>
                <c:pt idx="3365">
                  <c:v>4431.0</c:v>
                </c:pt>
                <c:pt idx="3366">
                  <c:v>4429.0</c:v>
                </c:pt>
                <c:pt idx="3367">
                  <c:v>4427.25</c:v>
                </c:pt>
                <c:pt idx="3368">
                  <c:v>4426.25</c:v>
                </c:pt>
                <c:pt idx="3369">
                  <c:v>4426.0</c:v>
                </c:pt>
                <c:pt idx="3370">
                  <c:v>4424.5</c:v>
                </c:pt>
                <c:pt idx="3371">
                  <c:v>4423.25</c:v>
                </c:pt>
                <c:pt idx="3372">
                  <c:v>4422.0</c:v>
                </c:pt>
                <c:pt idx="3373">
                  <c:v>4420.25</c:v>
                </c:pt>
                <c:pt idx="3374">
                  <c:v>4417.5</c:v>
                </c:pt>
                <c:pt idx="3375">
                  <c:v>4416.5</c:v>
                </c:pt>
                <c:pt idx="3376">
                  <c:v>4415.25</c:v>
                </c:pt>
                <c:pt idx="3377">
                  <c:v>4414.25</c:v>
                </c:pt>
                <c:pt idx="3378">
                  <c:v>4413.0</c:v>
                </c:pt>
                <c:pt idx="3379">
                  <c:v>4411.0</c:v>
                </c:pt>
                <c:pt idx="3380">
                  <c:v>4408.5</c:v>
                </c:pt>
                <c:pt idx="3381">
                  <c:v>4406.25</c:v>
                </c:pt>
                <c:pt idx="3382">
                  <c:v>4404.5</c:v>
                </c:pt>
                <c:pt idx="3383">
                  <c:v>4403.0</c:v>
                </c:pt>
                <c:pt idx="3384">
                  <c:v>4401.5</c:v>
                </c:pt>
                <c:pt idx="3385">
                  <c:v>4399.5</c:v>
                </c:pt>
                <c:pt idx="3386">
                  <c:v>4398.5</c:v>
                </c:pt>
                <c:pt idx="3387">
                  <c:v>4396.0</c:v>
                </c:pt>
                <c:pt idx="3388">
                  <c:v>4394.25</c:v>
                </c:pt>
                <c:pt idx="3389">
                  <c:v>4392.75</c:v>
                </c:pt>
                <c:pt idx="3390">
                  <c:v>4392.25</c:v>
                </c:pt>
                <c:pt idx="3391">
                  <c:v>4390.0</c:v>
                </c:pt>
                <c:pt idx="3392">
                  <c:v>4388.25</c:v>
                </c:pt>
                <c:pt idx="3393">
                  <c:v>4388.0</c:v>
                </c:pt>
                <c:pt idx="3394">
                  <c:v>4387.0</c:v>
                </c:pt>
                <c:pt idx="3395">
                  <c:v>4385.0</c:v>
                </c:pt>
                <c:pt idx="3396">
                  <c:v>4383.5</c:v>
                </c:pt>
                <c:pt idx="3397">
                  <c:v>4382.25</c:v>
                </c:pt>
                <c:pt idx="3398">
                  <c:v>4381.0</c:v>
                </c:pt>
                <c:pt idx="3399">
                  <c:v>4379.75</c:v>
                </c:pt>
                <c:pt idx="3400">
                  <c:v>4378.25</c:v>
                </c:pt>
                <c:pt idx="3401">
                  <c:v>4376.0</c:v>
                </c:pt>
                <c:pt idx="3402">
                  <c:v>4374.0</c:v>
                </c:pt>
                <c:pt idx="3403">
                  <c:v>4373.0</c:v>
                </c:pt>
                <c:pt idx="3404">
                  <c:v>4372.0</c:v>
                </c:pt>
                <c:pt idx="3405">
                  <c:v>4371.0</c:v>
                </c:pt>
                <c:pt idx="3406">
                  <c:v>4370.0</c:v>
                </c:pt>
                <c:pt idx="3407">
                  <c:v>4369.25</c:v>
                </c:pt>
                <c:pt idx="3408">
                  <c:v>4367.75</c:v>
                </c:pt>
                <c:pt idx="3409">
                  <c:v>4366.5</c:v>
                </c:pt>
                <c:pt idx="3410">
                  <c:v>4365.25</c:v>
                </c:pt>
                <c:pt idx="3411">
                  <c:v>4363.5</c:v>
                </c:pt>
                <c:pt idx="3412">
                  <c:v>4362.5</c:v>
                </c:pt>
                <c:pt idx="3413">
                  <c:v>4359.75</c:v>
                </c:pt>
                <c:pt idx="3414">
                  <c:v>4358.25</c:v>
                </c:pt>
                <c:pt idx="3415">
                  <c:v>4356.75</c:v>
                </c:pt>
                <c:pt idx="3416">
                  <c:v>4354.5</c:v>
                </c:pt>
                <c:pt idx="3417">
                  <c:v>4354.0</c:v>
                </c:pt>
                <c:pt idx="3418">
                  <c:v>4352.5</c:v>
                </c:pt>
                <c:pt idx="3419">
                  <c:v>4351.75</c:v>
                </c:pt>
                <c:pt idx="3420">
                  <c:v>4350.0</c:v>
                </c:pt>
                <c:pt idx="3421">
                  <c:v>4349.0</c:v>
                </c:pt>
                <c:pt idx="3422">
                  <c:v>4347.0</c:v>
                </c:pt>
                <c:pt idx="3423">
                  <c:v>4344.75</c:v>
                </c:pt>
                <c:pt idx="3424">
                  <c:v>4343.5</c:v>
                </c:pt>
                <c:pt idx="3425">
                  <c:v>4342.5</c:v>
                </c:pt>
                <c:pt idx="3426">
                  <c:v>4341.25</c:v>
                </c:pt>
                <c:pt idx="3427">
                  <c:v>4340.25</c:v>
                </c:pt>
                <c:pt idx="3428">
                  <c:v>4338.5</c:v>
                </c:pt>
                <c:pt idx="3429">
                  <c:v>4337.25</c:v>
                </c:pt>
                <c:pt idx="3430">
                  <c:v>4336.25</c:v>
                </c:pt>
                <c:pt idx="3431">
                  <c:v>4335.0</c:v>
                </c:pt>
                <c:pt idx="3432">
                  <c:v>4333.25</c:v>
                </c:pt>
                <c:pt idx="3433">
                  <c:v>4332.25</c:v>
                </c:pt>
                <c:pt idx="3434">
                  <c:v>4329.75</c:v>
                </c:pt>
                <c:pt idx="3435">
                  <c:v>4327.0</c:v>
                </c:pt>
                <c:pt idx="3436">
                  <c:v>4325.5</c:v>
                </c:pt>
                <c:pt idx="3437">
                  <c:v>4324.5</c:v>
                </c:pt>
                <c:pt idx="3438">
                  <c:v>4323.5</c:v>
                </c:pt>
                <c:pt idx="3439">
                  <c:v>4322.5</c:v>
                </c:pt>
                <c:pt idx="3440">
                  <c:v>4321.5</c:v>
                </c:pt>
                <c:pt idx="3441">
                  <c:v>4321.0</c:v>
                </c:pt>
                <c:pt idx="3442">
                  <c:v>4319.75</c:v>
                </c:pt>
                <c:pt idx="3443">
                  <c:v>4319.5</c:v>
                </c:pt>
                <c:pt idx="3444">
                  <c:v>4318.25</c:v>
                </c:pt>
                <c:pt idx="3445">
                  <c:v>4317.25</c:v>
                </c:pt>
                <c:pt idx="3446">
                  <c:v>4314.5</c:v>
                </c:pt>
                <c:pt idx="3447">
                  <c:v>4314.0</c:v>
                </c:pt>
                <c:pt idx="3448">
                  <c:v>4312.5</c:v>
                </c:pt>
                <c:pt idx="3449">
                  <c:v>4311.0</c:v>
                </c:pt>
                <c:pt idx="3450">
                  <c:v>4309.75</c:v>
                </c:pt>
                <c:pt idx="3451">
                  <c:v>4309.0</c:v>
                </c:pt>
                <c:pt idx="3452">
                  <c:v>4307.0</c:v>
                </c:pt>
                <c:pt idx="3453">
                  <c:v>4305.5</c:v>
                </c:pt>
                <c:pt idx="3454">
                  <c:v>4304.0</c:v>
                </c:pt>
                <c:pt idx="3455">
                  <c:v>4302.25</c:v>
                </c:pt>
                <c:pt idx="3456">
                  <c:v>4301.5</c:v>
                </c:pt>
                <c:pt idx="3457">
                  <c:v>4300.0</c:v>
                </c:pt>
                <c:pt idx="3458">
                  <c:v>4298.75</c:v>
                </c:pt>
                <c:pt idx="3459">
                  <c:v>4297.5</c:v>
                </c:pt>
                <c:pt idx="3460">
                  <c:v>4295.5</c:v>
                </c:pt>
                <c:pt idx="3461">
                  <c:v>4294.25</c:v>
                </c:pt>
                <c:pt idx="3462">
                  <c:v>4292.25</c:v>
                </c:pt>
                <c:pt idx="3463">
                  <c:v>4291.25</c:v>
                </c:pt>
                <c:pt idx="3464">
                  <c:v>4291.0</c:v>
                </c:pt>
                <c:pt idx="3465">
                  <c:v>4289.25</c:v>
                </c:pt>
                <c:pt idx="3466">
                  <c:v>4288.25</c:v>
                </c:pt>
                <c:pt idx="3467">
                  <c:v>4286.0</c:v>
                </c:pt>
                <c:pt idx="3468">
                  <c:v>4285.25</c:v>
                </c:pt>
                <c:pt idx="3469">
                  <c:v>4283.75</c:v>
                </c:pt>
                <c:pt idx="3470">
                  <c:v>4282.25</c:v>
                </c:pt>
                <c:pt idx="3471">
                  <c:v>4281.5</c:v>
                </c:pt>
                <c:pt idx="3472">
                  <c:v>4280.75</c:v>
                </c:pt>
                <c:pt idx="3473">
                  <c:v>4279.5</c:v>
                </c:pt>
                <c:pt idx="3474">
                  <c:v>4277.25</c:v>
                </c:pt>
                <c:pt idx="3475">
                  <c:v>4276.0</c:v>
                </c:pt>
                <c:pt idx="3476">
                  <c:v>4274.25</c:v>
                </c:pt>
                <c:pt idx="3477">
                  <c:v>4272.5</c:v>
                </c:pt>
                <c:pt idx="3478">
                  <c:v>4271.25</c:v>
                </c:pt>
                <c:pt idx="3479">
                  <c:v>4269.5</c:v>
                </c:pt>
                <c:pt idx="3480">
                  <c:v>4268.0</c:v>
                </c:pt>
                <c:pt idx="3481">
                  <c:v>4267.5</c:v>
                </c:pt>
                <c:pt idx="3482">
                  <c:v>4264.5</c:v>
                </c:pt>
                <c:pt idx="3483">
                  <c:v>4263.75</c:v>
                </c:pt>
                <c:pt idx="3484">
                  <c:v>4261.5</c:v>
                </c:pt>
                <c:pt idx="3485">
                  <c:v>4260.0</c:v>
                </c:pt>
                <c:pt idx="3486">
                  <c:v>4258.25</c:v>
                </c:pt>
                <c:pt idx="3487">
                  <c:v>4257.25</c:v>
                </c:pt>
                <c:pt idx="3488">
                  <c:v>4256.25</c:v>
                </c:pt>
                <c:pt idx="3489">
                  <c:v>4255.75</c:v>
                </c:pt>
                <c:pt idx="3490">
                  <c:v>4255.0</c:v>
                </c:pt>
                <c:pt idx="3491">
                  <c:v>4254.25</c:v>
                </c:pt>
                <c:pt idx="3492">
                  <c:v>4253.5</c:v>
                </c:pt>
                <c:pt idx="3493">
                  <c:v>4252.0</c:v>
                </c:pt>
                <c:pt idx="3494">
                  <c:v>4250.0</c:v>
                </c:pt>
                <c:pt idx="3495">
                  <c:v>4248.75</c:v>
                </c:pt>
                <c:pt idx="3496">
                  <c:v>4247.25</c:v>
                </c:pt>
                <c:pt idx="3497">
                  <c:v>4247.0</c:v>
                </c:pt>
                <c:pt idx="3498">
                  <c:v>4245.5</c:v>
                </c:pt>
                <c:pt idx="3499">
                  <c:v>4245.0</c:v>
                </c:pt>
                <c:pt idx="3500">
                  <c:v>4243.75</c:v>
                </c:pt>
                <c:pt idx="3501">
                  <c:v>4243.25</c:v>
                </c:pt>
                <c:pt idx="3502">
                  <c:v>4242.0</c:v>
                </c:pt>
                <c:pt idx="3503">
                  <c:v>4240.25</c:v>
                </c:pt>
                <c:pt idx="3504">
                  <c:v>4239.75</c:v>
                </c:pt>
                <c:pt idx="3505">
                  <c:v>4238.25</c:v>
                </c:pt>
                <c:pt idx="3506">
                  <c:v>4236.25</c:v>
                </c:pt>
                <c:pt idx="3507">
                  <c:v>4234.5</c:v>
                </c:pt>
                <c:pt idx="3508">
                  <c:v>4233.5</c:v>
                </c:pt>
                <c:pt idx="3509">
                  <c:v>4232.5</c:v>
                </c:pt>
                <c:pt idx="3510">
                  <c:v>4231.75</c:v>
                </c:pt>
                <c:pt idx="3511">
                  <c:v>4230.5</c:v>
                </c:pt>
                <c:pt idx="3512">
                  <c:v>4229.0</c:v>
                </c:pt>
                <c:pt idx="3513">
                  <c:v>4228.75</c:v>
                </c:pt>
                <c:pt idx="3514">
                  <c:v>4228.0</c:v>
                </c:pt>
                <c:pt idx="3515">
                  <c:v>4227.25</c:v>
                </c:pt>
                <c:pt idx="3516">
                  <c:v>4226.5</c:v>
                </c:pt>
                <c:pt idx="3517">
                  <c:v>4226.0</c:v>
                </c:pt>
                <c:pt idx="3518">
                  <c:v>4225.5</c:v>
                </c:pt>
                <c:pt idx="3519">
                  <c:v>4224.75</c:v>
                </c:pt>
                <c:pt idx="3520">
                  <c:v>4223.5</c:v>
                </c:pt>
                <c:pt idx="3521">
                  <c:v>4222.5</c:v>
                </c:pt>
                <c:pt idx="3522">
                  <c:v>4222.25</c:v>
                </c:pt>
                <c:pt idx="3523">
                  <c:v>4221.5</c:v>
                </c:pt>
                <c:pt idx="3524">
                  <c:v>4221.0</c:v>
                </c:pt>
                <c:pt idx="3525">
                  <c:v>4220.25</c:v>
                </c:pt>
                <c:pt idx="3526">
                  <c:v>4219.5</c:v>
                </c:pt>
                <c:pt idx="3527">
                  <c:v>4218.5</c:v>
                </c:pt>
                <c:pt idx="3528">
                  <c:v>4217.0</c:v>
                </c:pt>
                <c:pt idx="3529">
                  <c:v>4216.5</c:v>
                </c:pt>
                <c:pt idx="3530">
                  <c:v>4216.0</c:v>
                </c:pt>
                <c:pt idx="3531">
                  <c:v>4214.75</c:v>
                </c:pt>
                <c:pt idx="3532">
                  <c:v>4214.0</c:v>
                </c:pt>
                <c:pt idx="3533">
                  <c:v>4213.75</c:v>
                </c:pt>
                <c:pt idx="3534">
                  <c:v>4211.5</c:v>
                </c:pt>
                <c:pt idx="3535">
                  <c:v>4211.0</c:v>
                </c:pt>
                <c:pt idx="3536">
                  <c:v>4210.5</c:v>
                </c:pt>
                <c:pt idx="3537">
                  <c:v>4209.75</c:v>
                </c:pt>
                <c:pt idx="3538">
                  <c:v>4208.5</c:v>
                </c:pt>
                <c:pt idx="3539">
                  <c:v>4207.75</c:v>
                </c:pt>
                <c:pt idx="3540">
                  <c:v>4206.25</c:v>
                </c:pt>
                <c:pt idx="3541">
                  <c:v>4206.0</c:v>
                </c:pt>
                <c:pt idx="3542">
                  <c:v>4205.5</c:v>
                </c:pt>
                <c:pt idx="3543">
                  <c:v>4204.25</c:v>
                </c:pt>
                <c:pt idx="3544">
                  <c:v>4203.25</c:v>
                </c:pt>
                <c:pt idx="3545">
                  <c:v>4202.75</c:v>
                </c:pt>
                <c:pt idx="3546">
                  <c:v>4202.25</c:v>
                </c:pt>
                <c:pt idx="3547">
                  <c:v>4201.75</c:v>
                </c:pt>
                <c:pt idx="3548">
                  <c:v>4201.25</c:v>
                </c:pt>
                <c:pt idx="3549">
                  <c:v>4200.5</c:v>
                </c:pt>
                <c:pt idx="3550">
                  <c:v>4199.75</c:v>
                </c:pt>
                <c:pt idx="3551">
                  <c:v>4199.5</c:v>
                </c:pt>
                <c:pt idx="3552">
                  <c:v>4198.5</c:v>
                </c:pt>
                <c:pt idx="3553">
                  <c:v>4197.0</c:v>
                </c:pt>
                <c:pt idx="3554">
                  <c:v>4196.0</c:v>
                </c:pt>
                <c:pt idx="3555">
                  <c:v>4194.75</c:v>
                </c:pt>
                <c:pt idx="3556">
                  <c:v>4193.5</c:v>
                </c:pt>
                <c:pt idx="3557">
                  <c:v>4191.75</c:v>
                </c:pt>
                <c:pt idx="3558">
                  <c:v>4191.25</c:v>
                </c:pt>
                <c:pt idx="3559">
                  <c:v>4190.0</c:v>
                </c:pt>
                <c:pt idx="3560">
                  <c:v>4189.5</c:v>
                </c:pt>
                <c:pt idx="3561">
                  <c:v>4189.0</c:v>
                </c:pt>
                <c:pt idx="3562">
                  <c:v>4188.0</c:v>
                </c:pt>
                <c:pt idx="3563">
                  <c:v>4187.0</c:v>
                </c:pt>
                <c:pt idx="3564">
                  <c:v>4185.75</c:v>
                </c:pt>
                <c:pt idx="3565">
                  <c:v>4184.75</c:v>
                </c:pt>
                <c:pt idx="3566">
                  <c:v>4184.0</c:v>
                </c:pt>
                <c:pt idx="3567">
                  <c:v>4183.5</c:v>
                </c:pt>
                <c:pt idx="3568">
                  <c:v>4183.25</c:v>
                </c:pt>
                <c:pt idx="3569">
                  <c:v>4181.75</c:v>
                </c:pt>
                <c:pt idx="3570">
                  <c:v>4180.25</c:v>
                </c:pt>
                <c:pt idx="3571">
                  <c:v>4179.25</c:v>
                </c:pt>
                <c:pt idx="3572">
                  <c:v>4177.5</c:v>
                </c:pt>
                <c:pt idx="3573">
                  <c:v>4177.0</c:v>
                </c:pt>
                <c:pt idx="3574">
                  <c:v>4175.5</c:v>
                </c:pt>
                <c:pt idx="3575">
                  <c:v>4173.75</c:v>
                </c:pt>
                <c:pt idx="3576">
                  <c:v>4172.25</c:v>
                </c:pt>
                <c:pt idx="3577">
                  <c:v>4171.5</c:v>
                </c:pt>
                <c:pt idx="3578">
                  <c:v>4170.75</c:v>
                </c:pt>
                <c:pt idx="3579">
                  <c:v>4169.5</c:v>
                </c:pt>
                <c:pt idx="3580">
                  <c:v>4168.5</c:v>
                </c:pt>
                <c:pt idx="3581">
                  <c:v>4168.0</c:v>
                </c:pt>
                <c:pt idx="3582">
                  <c:v>4166.75</c:v>
                </c:pt>
                <c:pt idx="3583">
                  <c:v>4165.5</c:v>
                </c:pt>
                <c:pt idx="3584">
                  <c:v>4163.5</c:v>
                </c:pt>
                <c:pt idx="3585">
                  <c:v>4162.25</c:v>
                </c:pt>
                <c:pt idx="3586">
                  <c:v>4161.0</c:v>
                </c:pt>
                <c:pt idx="3587">
                  <c:v>4159.25</c:v>
                </c:pt>
                <c:pt idx="3588">
                  <c:v>4157.25</c:v>
                </c:pt>
                <c:pt idx="3589">
                  <c:v>4156.0</c:v>
                </c:pt>
                <c:pt idx="3590">
                  <c:v>4155.0</c:v>
                </c:pt>
                <c:pt idx="3591">
                  <c:v>4153.5</c:v>
                </c:pt>
                <c:pt idx="3592">
                  <c:v>4152.0</c:v>
                </c:pt>
                <c:pt idx="3593">
                  <c:v>4150.5</c:v>
                </c:pt>
                <c:pt idx="3594">
                  <c:v>4149.0</c:v>
                </c:pt>
                <c:pt idx="3595">
                  <c:v>4148.25</c:v>
                </c:pt>
                <c:pt idx="3596">
                  <c:v>4146.25</c:v>
                </c:pt>
                <c:pt idx="3597">
                  <c:v>4143.75</c:v>
                </c:pt>
                <c:pt idx="3598">
                  <c:v>4142.5</c:v>
                </c:pt>
                <c:pt idx="3599">
                  <c:v>4140.25</c:v>
                </c:pt>
                <c:pt idx="3600">
                  <c:v>4139.0</c:v>
                </c:pt>
                <c:pt idx="3601">
                  <c:v>4138.5</c:v>
                </c:pt>
                <c:pt idx="3602">
                  <c:v>4137.0</c:v>
                </c:pt>
                <c:pt idx="3603">
                  <c:v>4135.25</c:v>
                </c:pt>
                <c:pt idx="3604">
                  <c:v>4133.75</c:v>
                </c:pt>
                <c:pt idx="3605">
                  <c:v>4132.5</c:v>
                </c:pt>
                <c:pt idx="3606">
                  <c:v>4131.25</c:v>
                </c:pt>
                <c:pt idx="3607">
                  <c:v>4130.5</c:v>
                </c:pt>
                <c:pt idx="3608">
                  <c:v>4129.25</c:v>
                </c:pt>
                <c:pt idx="3609">
                  <c:v>4128.5</c:v>
                </c:pt>
                <c:pt idx="3610">
                  <c:v>4126.75</c:v>
                </c:pt>
                <c:pt idx="3611">
                  <c:v>4124.5</c:v>
                </c:pt>
                <c:pt idx="3612">
                  <c:v>4122.25</c:v>
                </c:pt>
                <c:pt idx="3613">
                  <c:v>4120.0</c:v>
                </c:pt>
                <c:pt idx="3614">
                  <c:v>4119.0</c:v>
                </c:pt>
                <c:pt idx="3615">
                  <c:v>4117.0</c:v>
                </c:pt>
                <c:pt idx="3616">
                  <c:v>4115.75</c:v>
                </c:pt>
                <c:pt idx="3617">
                  <c:v>4113.5</c:v>
                </c:pt>
                <c:pt idx="3618">
                  <c:v>4112.5</c:v>
                </c:pt>
                <c:pt idx="3619">
                  <c:v>4111.25</c:v>
                </c:pt>
                <c:pt idx="3620">
                  <c:v>4109.0</c:v>
                </c:pt>
                <c:pt idx="3621">
                  <c:v>4107.0</c:v>
                </c:pt>
                <c:pt idx="3622">
                  <c:v>4105.5</c:v>
                </c:pt>
                <c:pt idx="3623">
                  <c:v>4105.0</c:v>
                </c:pt>
                <c:pt idx="3624">
                  <c:v>4104.25</c:v>
                </c:pt>
                <c:pt idx="3625">
                  <c:v>4103.75</c:v>
                </c:pt>
                <c:pt idx="3626">
                  <c:v>4102.25</c:v>
                </c:pt>
                <c:pt idx="3627">
                  <c:v>4100.5</c:v>
                </c:pt>
                <c:pt idx="3628">
                  <c:v>4098.75</c:v>
                </c:pt>
                <c:pt idx="3629">
                  <c:v>4096.5</c:v>
                </c:pt>
                <c:pt idx="3630">
                  <c:v>4095.25</c:v>
                </c:pt>
                <c:pt idx="3631">
                  <c:v>4094.0</c:v>
                </c:pt>
                <c:pt idx="3632">
                  <c:v>4092.75</c:v>
                </c:pt>
                <c:pt idx="3633">
                  <c:v>4091.25</c:v>
                </c:pt>
                <c:pt idx="3634">
                  <c:v>4089.0</c:v>
                </c:pt>
                <c:pt idx="3635">
                  <c:v>4088.0</c:v>
                </c:pt>
                <c:pt idx="3636">
                  <c:v>4086.25</c:v>
                </c:pt>
                <c:pt idx="3637">
                  <c:v>4084.5</c:v>
                </c:pt>
                <c:pt idx="3638">
                  <c:v>4083.75</c:v>
                </c:pt>
                <c:pt idx="3639">
                  <c:v>4083.25</c:v>
                </c:pt>
                <c:pt idx="3640">
                  <c:v>4081.25</c:v>
                </c:pt>
                <c:pt idx="3641">
                  <c:v>4080.25</c:v>
                </c:pt>
                <c:pt idx="3642">
                  <c:v>4078.75</c:v>
                </c:pt>
                <c:pt idx="3643">
                  <c:v>4078.0</c:v>
                </c:pt>
                <c:pt idx="3644">
                  <c:v>4077.5</c:v>
                </c:pt>
                <c:pt idx="3645">
                  <c:v>4076.75</c:v>
                </c:pt>
                <c:pt idx="3646">
                  <c:v>4076.0</c:v>
                </c:pt>
                <c:pt idx="3647">
                  <c:v>4074.5</c:v>
                </c:pt>
                <c:pt idx="3648">
                  <c:v>4073.0</c:v>
                </c:pt>
                <c:pt idx="3649">
                  <c:v>4072.25</c:v>
                </c:pt>
                <c:pt idx="3650">
                  <c:v>4070.75</c:v>
                </c:pt>
                <c:pt idx="3651">
                  <c:v>4069.0</c:v>
                </c:pt>
                <c:pt idx="3652">
                  <c:v>4068.5</c:v>
                </c:pt>
                <c:pt idx="3653">
                  <c:v>4067.75</c:v>
                </c:pt>
                <c:pt idx="3654">
                  <c:v>4066.0</c:v>
                </c:pt>
                <c:pt idx="3655">
                  <c:v>4064.75</c:v>
                </c:pt>
                <c:pt idx="3656">
                  <c:v>4063.75</c:v>
                </c:pt>
                <c:pt idx="3657">
                  <c:v>4062.0</c:v>
                </c:pt>
                <c:pt idx="3658">
                  <c:v>4060.75</c:v>
                </c:pt>
                <c:pt idx="3659">
                  <c:v>4060.25</c:v>
                </c:pt>
                <c:pt idx="3660">
                  <c:v>4058.5</c:v>
                </c:pt>
                <c:pt idx="3661">
                  <c:v>4057.75</c:v>
                </c:pt>
                <c:pt idx="3662">
                  <c:v>4056.75</c:v>
                </c:pt>
                <c:pt idx="3663">
                  <c:v>4056.0</c:v>
                </c:pt>
                <c:pt idx="3664">
                  <c:v>4054.25</c:v>
                </c:pt>
                <c:pt idx="3665">
                  <c:v>4052.5</c:v>
                </c:pt>
                <c:pt idx="3666">
                  <c:v>4051.25</c:v>
                </c:pt>
                <c:pt idx="3667">
                  <c:v>4050.25</c:v>
                </c:pt>
                <c:pt idx="3668">
                  <c:v>4048.75</c:v>
                </c:pt>
                <c:pt idx="3669">
                  <c:v>4047.75</c:v>
                </c:pt>
                <c:pt idx="3670">
                  <c:v>4046.75</c:v>
                </c:pt>
                <c:pt idx="3671">
                  <c:v>4045.75</c:v>
                </c:pt>
                <c:pt idx="3672">
                  <c:v>4043.0</c:v>
                </c:pt>
                <c:pt idx="3673">
                  <c:v>4041.75</c:v>
                </c:pt>
                <c:pt idx="3674">
                  <c:v>4040.5</c:v>
                </c:pt>
                <c:pt idx="3675">
                  <c:v>4038.75</c:v>
                </c:pt>
                <c:pt idx="3676">
                  <c:v>4036.0</c:v>
                </c:pt>
                <c:pt idx="3677">
                  <c:v>4034.5</c:v>
                </c:pt>
                <c:pt idx="3678">
                  <c:v>4032.75</c:v>
                </c:pt>
                <c:pt idx="3679">
                  <c:v>4031.25</c:v>
                </c:pt>
                <c:pt idx="3680">
                  <c:v>4030.25</c:v>
                </c:pt>
                <c:pt idx="3681">
                  <c:v>4027.75</c:v>
                </c:pt>
                <c:pt idx="3682">
                  <c:v>4025.5</c:v>
                </c:pt>
                <c:pt idx="3683">
                  <c:v>4024.0</c:v>
                </c:pt>
                <c:pt idx="3684">
                  <c:v>4023.0</c:v>
                </c:pt>
                <c:pt idx="3685">
                  <c:v>4020.5</c:v>
                </c:pt>
                <c:pt idx="3686">
                  <c:v>4019.75</c:v>
                </c:pt>
                <c:pt idx="3687">
                  <c:v>4018.25</c:v>
                </c:pt>
                <c:pt idx="3688">
                  <c:v>4016.0</c:v>
                </c:pt>
                <c:pt idx="3689">
                  <c:v>4015.5</c:v>
                </c:pt>
                <c:pt idx="3690">
                  <c:v>4014.0</c:v>
                </c:pt>
                <c:pt idx="3691">
                  <c:v>4012.5</c:v>
                </c:pt>
                <c:pt idx="3692">
                  <c:v>4011.5</c:v>
                </c:pt>
                <c:pt idx="3693">
                  <c:v>4009.25</c:v>
                </c:pt>
                <c:pt idx="3694">
                  <c:v>4008.25</c:v>
                </c:pt>
                <c:pt idx="3695">
                  <c:v>4007.25</c:v>
                </c:pt>
                <c:pt idx="3696">
                  <c:v>4006.25</c:v>
                </c:pt>
                <c:pt idx="3697">
                  <c:v>4005.5</c:v>
                </c:pt>
                <c:pt idx="3698">
                  <c:v>4004.0</c:v>
                </c:pt>
                <c:pt idx="3699">
                  <c:v>4002.5</c:v>
                </c:pt>
                <c:pt idx="3700">
                  <c:v>4002.0</c:v>
                </c:pt>
                <c:pt idx="3701">
                  <c:v>4001.25</c:v>
                </c:pt>
                <c:pt idx="3702">
                  <c:v>4000.25</c:v>
                </c:pt>
                <c:pt idx="3703">
                  <c:v>4000.0</c:v>
                </c:pt>
                <c:pt idx="3704">
                  <c:v>3998.25</c:v>
                </c:pt>
                <c:pt idx="3705">
                  <c:v>3996.75</c:v>
                </c:pt>
                <c:pt idx="3706">
                  <c:v>3995.5</c:v>
                </c:pt>
                <c:pt idx="3707">
                  <c:v>3993.5</c:v>
                </c:pt>
                <c:pt idx="3708">
                  <c:v>3993.0</c:v>
                </c:pt>
                <c:pt idx="3709">
                  <c:v>3992.0</c:v>
                </c:pt>
                <c:pt idx="3710">
                  <c:v>3989.25</c:v>
                </c:pt>
                <c:pt idx="3711">
                  <c:v>3987.5</c:v>
                </c:pt>
                <c:pt idx="3712">
                  <c:v>3986.0</c:v>
                </c:pt>
                <c:pt idx="3713">
                  <c:v>3984.75</c:v>
                </c:pt>
                <c:pt idx="3714">
                  <c:v>3983.5</c:v>
                </c:pt>
                <c:pt idx="3715">
                  <c:v>3982.5</c:v>
                </c:pt>
                <c:pt idx="3716">
                  <c:v>3982.25</c:v>
                </c:pt>
                <c:pt idx="3717">
                  <c:v>3981.25</c:v>
                </c:pt>
                <c:pt idx="3718">
                  <c:v>3979.25</c:v>
                </c:pt>
                <c:pt idx="3719">
                  <c:v>3977.25</c:v>
                </c:pt>
                <c:pt idx="3720">
                  <c:v>3976.0</c:v>
                </c:pt>
                <c:pt idx="3721">
                  <c:v>3975.5</c:v>
                </c:pt>
                <c:pt idx="3722">
                  <c:v>3974.25</c:v>
                </c:pt>
                <c:pt idx="3723">
                  <c:v>3973.0</c:v>
                </c:pt>
                <c:pt idx="3724">
                  <c:v>3972.25</c:v>
                </c:pt>
                <c:pt idx="3725">
                  <c:v>3971.5</c:v>
                </c:pt>
                <c:pt idx="3726">
                  <c:v>3970.75</c:v>
                </c:pt>
                <c:pt idx="3727">
                  <c:v>3970.25</c:v>
                </c:pt>
                <c:pt idx="3728">
                  <c:v>3968.75</c:v>
                </c:pt>
                <c:pt idx="3729">
                  <c:v>3967.75</c:v>
                </c:pt>
                <c:pt idx="3730">
                  <c:v>3966.25</c:v>
                </c:pt>
                <c:pt idx="3731">
                  <c:v>3965.0</c:v>
                </c:pt>
                <c:pt idx="3732">
                  <c:v>3964.25</c:v>
                </c:pt>
                <c:pt idx="3733">
                  <c:v>3963.0</c:v>
                </c:pt>
                <c:pt idx="3734">
                  <c:v>3962.0</c:v>
                </c:pt>
                <c:pt idx="3735">
                  <c:v>3961.5</c:v>
                </c:pt>
                <c:pt idx="3736">
                  <c:v>3959.5</c:v>
                </c:pt>
                <c:pt idx="3737">
                  <c:v>3959.0</c:v>
                </c:pt>
                <c:pt idx="3738">
                  <c:v>3958.0</c:v>
                </c:pt>
                <c:pt idx="3739">
                  <c:v>3957.25</c:v>
                </c:pt>
                <c:pt idx="3740">
                  <c:v>3956.25</c:v>
                </c:pt>
                <c:pt idx="3741">
                  <c:v>3955.5</c:v>
                </c:pt>
                <c:pt idx="3742">
                  <c:v>3953.25</c:v>
                </c:pt>
                <c:pt idx="3743">
                  <c:v>3952.25</c:v>
                </c:pt>
                <c:pt idx="3744">
                  <c:v>3951.25</c:v>
                </c:pt>
                <c:pt idx="3745">
                  <c:v>3950.5</c:v>
                </c:pt>
                <c:pt idx="3746">
                  <c:v>3948.75</c:v>
                </c:pt>
                <c:pt idx="3747">
                  <c:v>3948.0</c:v>
                </c:pt>
                <c:pt idx="3748">
                  <c:v>3947.5</c:v>
                </c:pt>
                <c:pt idx="3749">
                  <c:v>3946.0</c:v>
                </c:pt>
                <c:pt idx="3750">
                  <c:v>3944.0</c:v>
                </c:pt>
                <c:pt idx="3751">
                  <c:v>3943.25</c:v>
                </c:pt>
                <c:pt idx="3752">
                  <c:v>3941.75</c:v>
                </c:pt>
                <c:pt idx="3753">
                  <c:v>3940.5</c:v>
                </c:pt>
                <c:pt idx="3754">
                  <c:v>3938.75</c:v>
                </c:pt>
                <c:pt idx="3755">
                  <c:v>3938.0</c:v>
                </c:pt>
                <c:pt idx="3756">
                  <c:v>3936.75</c:v>
                </c:pt>
                <c:pt idx="3757">
                  <c:v>3935.5</c:v>
                </c:pt>
                <c:pt idx="3758">
                  <c:v>3933.25</c:v>
                </c:pt>
                <c:pt idx="3759">
                  <c:v>3931.5</c:v>
                </c:pt>
                <c:pt idx="3760">
                  <c:v>3931.25</c:v>
                </c:pt>
                <c:pt idx="3761">
                  <c:v>3930.25</c:v>
                </c:pt>
                <c:pt idx="3762">
                  <c:v>3929.0</c:v>
                </c:pt>
                <c:pt idx="3763">
                  <c:v>3928.25</c:v>
                </c:pt>
                <c:pt idx="3764">
                  <c:v>3927.25</c:v>
                </c:pt>
                <c:pt idx="3765">
                  <c:v>3924.5</c:v>
                </c:pt>
                <c:pt idx="3766">
                  <c:v>3923.75</c:v>
                </c:pt>
                <c:pt idx="3767">
                  <c:v>3922.5</c:v>
                </c:pt>
                <c:pt idx="3768">
                  <c:v>3921.0</c:v>
                </c:pt>
                <c:pt idx="3769">
                  <c:v>3919.0</c:v>
                </c:pt>
                <c:pt idx="3770">
                  <c:v>3917.5</c:v>
                </c:pt>
                <c:pt idx="3771">
                  <c:v>3916.0</c:v>
                </c:pt>
                <c:pt idx="3772">
                  <c:v>3915.25</c:v>
                </c:pt>
                <c:pt idx="3773">
                  <c:v>3913.5</c:v>
                </c:pt>
                <c:pt idx="3774">
                  <c:v>3912.0</c:v>
                </c:pt>
                <c:pt idx="3775">
                  <c:v>3911.0</c:v>
                </c:pt>
                <c:pt idx="3776">
                  <c:v>3910.0</c:v>
                </c:pt>
                <c:pt idx="3777">
                  <c:v>3907.75</c:v>
                </c:pt>
                <c:pt idx="3778">
                  <c:v>3907.0</c:v>
                </c:pt>
                <c:pt idx="3779">
                  <c:v>3906.0</c:v>
                </c:pt>
                <c:pt idx="3780">
                  <c:v>3904.5</c:v>
                </c:pt>
                <c:pt idx="3781">
                  <c:v>3903.0</c:v>
                </c:pt>
                <c:pt idx="3782">
                  <c:v>3901.75</c:v>
                </c:pt>
                <c:pt idx="3783">
                  <c:v>3899.75</c:v>
                </c:pt>
                <c:pt idx="3784">
                  <c:v>3898.75</c:v>
                </c:pt>
                <c:pt idx="3785">
                  <c:v>3897.5</c:v>
                </c:pt>
                <c:pt idx="3786">
                  <c:v>3896.5</c:v>
                </c:pt>
                <c:pt idx="3787">
                  <c:v>3896.0</c:v>
                </c:pt>
                <c:pt idx="3788">
                  <c:v>3894.5</c:v>
                </c:pt>
                <c:pt idx="3789">
                  <c:v>3892.25</c:v>
                </c:pt>
                <c:pt idx="3790">
                  <c:v>3891.25</c:v>
                </c:pt>
                <c:pt idx="3791">
                  <c:v>3890.25</c:v>
                </c:pt>
                <c:pt idx="3792">
                  <c:v>3889.5</c:v>
                </c:pt>
                <c:pt idx="3793">
                  <c:v>3888.0</c:v>
                </c:pt>
                <c:pt idx="3794">
                  <c:v>3886.25</c:v>
                </c:pt>
                <c:pt idx="3795">
                  <c:v>3884.75</c:v>
                </c:pt>
                <c:pt idx="3796">
                  <c:v>3883.5</c:v>
                </c:pt>
                <c:pt idx="3797">
                  <c:v>3882.25</c:v>
                </c:pt>
                <c:pt idx="3798">
                  <c:v>3881.5</c:v>
                </c:pt>
                <c:pt idx="3799">
                  <c:v>3880.25</c:v>
                </c:pt>
                <c:pt idx="3800">
                  <c:v>3879.25</c:v>
                </c:pt>
                <c:pt idx="3801">
                  <c:v>3878.25</c:v>
                </c:pt>
                <c:pt idx="3802">
                  <c:v>3877.0</c:v>
                </c:pt>
                <c:pt idx="3803">
                  <c:v>3876.0</c:v>
                </c:pt>
                <c:pt idx="3804">
                  <c:v>3874.75</c:v>
                </c:pt>
                <c:pt idx="3805">
                  <c:v>3873.75</c:v>
                </c:pt>
                <c:pt idx="3806">
                  <c:v>3873.0</c:v>
                </c:pt>
                <c:pt idx="3807">
                  <c:v>3871.25</c:v>
                </c:pt>
                <c:pt idx="3808">
                  <c:v>3870.0</c:v>
                </c:pt>
                <c:pt idx="3809">
                  <c:v>3868.75</c:v>
                </c:pt>
                <c:pt idx="3810">
                  <c:v>3867.75</c:v>
                </c:pt>
                <c:pt idx="3811">
                  <c:v>3867.0</c:v>
                </c:pt>
                <c:pt idx="3812">
                  <c:v>3866.25</c:v>
                </c:pt>
                <c:pt idx="3813">
                  <c:v>3864.0</c:v>
                </c:pt>
                <c:pt idx="3814">
                  <c:v>3862.0</c:v>
                </c:pt>
                <c:pt idx="3815">
                  <c:v>3861.25</c:v>
                </c:pt>
                <c:pt idx="3816">
                  <c:v>3859.75</c:v>
                </c:pt>
                <c:pt idx="3817">
                  <c:v>3859.5</c:v>
                </c:pt>
                <c:pt idx="3818">
                  <c:v>3859.0</c:v>
                </c:pt>
                <c:pt idx="3819">
                  <c:v>3858.5</c:v>
                </c:pt>
                <c:pt idx="3820">
                  <c:v>3857.75</c:v>
                </c:pt>
                <c:pt idx="3821">
                  <c:v>3855.75</c:v>
                </c:pt>
                <c:pt idx="3822">
                  <c:v>3854.75</c:v>
                </c:pt>
                <c:pt idx="3823">
                  <c:v>3853.25</c:v>
                </c:pt>
                <c:pt idx="3824">
                  <c:v>3852.5</c:v>
                </c:pt>
                <c:pt idx="3825">
                  <c:v>3852.0</c:v>
                </c:pt>
                <c:pt idx="3826">
                  <c:v>3850.75</c:v>
                </c:pt>
                <c:pt idx="3827">
                  <c:v>3849.25</c:v>
                </c:pt>
                <c:pt idx="3828">
                  <c:v>3847.25</c:v>
                </c:pt>
                <c:pt idx="3829">
                  <c:v>3846.0</c:v>
                </c:pt>
                <c:pt idx="3830">
                  <c:v>3845.25</c:v>
                </c:pt>
                <c:pt idx="3831">
                  <c:v>3844.5</c:v>
                </c:pt>
                <c:pt idx="3832">
                  <c:v>3843.25</c:v>
                </c:pt>
                <c:pt idx="3833">
                  <c:v>3842.0</c:v>
                </c:pt>
                <c:pt idx="3834">
                  <c:v>3840.5</c:v>
                </c:pt>
                <c:pt idx="3835">
                  <c:v>3840.0</c:v>
                </c:pt>
                <c:pt idx="3836">
                  <c:v>3839.25</c:v>
                </c:pt>
                <c:pt idx="3837">
                  <c:v>3838.5</c:v>
                </c:pt>
                <c:pt idx="3838">
                  <c:v>3837.25</c:v>
                </c:pt>
                <c:pt idx="3839">
                  <c:v>3836.0</c:v>
                </c:pt>
                <c:pt idx="3840">
                  <c:v>3834.0</c:v>
                </c:pt>
                <c:pt idx="3841">
                  <c:v>3832.0</c:v>
                </c:pt>
                <c:pt idx="3842">
                  <c:v>3831.25</c:v>
                </c:pt>
                <c:pt idx="3843">
                  <c:v>3830.75</c:v>
                </c:pt>
                <c:pt idx="3844">
                  <c:v>3829.75</c:v>
                </c:pt>
                <c:pt idx="3845">
                  <c:v>3829.0</c:v>
                </c:pt>
                <c:pt idx="3846">
                  <c:v>3828.0</c:v>
                </c:pt>
                <c:pt idx="3847">
                  <c:v>3827.25</c:v>
                </c:pt>
                <c:pt idx="3848">
                  <c:v>3825.5</c:v>
                </c:pt>
                <c:pt idx="3849">
                  <c:v>3823.5</c:v>
                </c:pt>
                <c:pt idx="3850">
                  <c:v>3822.0</c:v>
                </c:pt>
                <c:pt idx="3851">
                  <c:v>3820.5</c:v>
                </c:pt>
                <c:pt idx="3852">
                  <c:v>3818.75</c:v>
                </c:pt>
                <c:pt idx="3853">
                  <c:v>3817.5</c:v>
                </c:pt>
                <c:pt idx="3854">
                  <c:v>3815.5</c:v>
                </c:pt>
                <c:pt idx="3855">
                  <c:v>3814.25</c:v>
                </c:pt>
                <c:pt idx="3856">
                  <c:v>3813.0</c:v>
                </c:pt>
                <c:pt idx="3857">
                  <c:v>3811.0</c:v>
                </c:pt>
                <c:pt idx="3858">
                  <c:v>3809.0</c:v>
                </c:pt>
                <c:pt idx="3859">
                  <c:v>3807.0</c:v>
                </c:pt>
                <c:pt idx="3860">
                  <c:v>3804.75</c:v>
                </c:pt>
                <c:pt idx="3861">
                  <c:v>3802.25</c:v>
                </c:pt>
                <c:pt idx="3862">
                  <c:v>3800.0</c:v>
                </c:pt>
                <c:pt idx="3863">
                  <c:v>3798.25</c:v>
                </c:pt>
                <c:pt idx="3864">
                  <c:v>3797.25</c:v>
                </c:pt>
                <c:pt idx="3865">
                  <c:v>3796.0</c:v>
                </c:pt>
                <c:pt idx="3866">
                  <c:v>3794.25</c:v>
                </c:pt>
                <c:pt idx="3867">
                  <c:v>3792.0</c:v>
                </c:pt>
                <c:pt idx="3868">
                  <c:v>3790.0</c:v>
                </c:pt>
                <c:pt idx="3869">
                  <c:v>3789.0</c:v>
                </c:pt>
                <c:pt idx="3870">
                  <c:v>3787.5</c:v>
                </c:pt>
                <c:pt idx="3871">
                  <c:v>3785.25</c:v>
                </c:pt>
                <c:pt idx="3872">
                  <c:v>3784.5</c:v>
                </c:pt>
                <c:pt idx="3873">
                  <c:v>3783.5</c:v>
                </c:pt>
                <c:pt idx="3874">
                  <c:v>3782.75</c:v>
                </c:pt>
                <c:pt idx="3875">
                  <c:v>3781.5</c:v>
                </c:pt>
                <c:pt idx="3876">
                  <c:v>3781.25</c:v>
                </c:pt>
                <c:pt idx="3877">
                  <c:v>3779.5</c:v>
                </c:pt>
                <c:pt idx="3878">
                  <c:v>3778.25</c:v>
                </c:pt>
                <c:pt idx="3879">
                  <c:v>3776.25</c:v>
                </c:pt>
                <c:pt idx="3880">
                  <c:v>3775.25</c:v>
                </c:pt>
                <c:pt idx="3881">
                  <c:v>3774.25</c:v>
                </c:pt>
                <c:pt idx="3882">
                  <c:v>3773.25</c:v>
                </c:pt>
                <c:pt idx="3883">
                  <c:v>3772.25</c:v>
                </c:pt>
                <c:pt idx="3884">
                  <c:v>3771.25</c:v>
                </c:pt>
                <c:pt idx="3885">
                  <c:v>3769.75</c:v>
                </c:pt>
                <c:pt idx="3886">
                  <c:v>3768.25</c:v>
                </c:pt>
                <c:pt idx="3887">
                  <c:v>3767.0</c:v>
                </c:pt>
                <c:pt idx="3888">
                  <c:v>3765.5</c:v>
                </c:pt>
                <c:pt idx="3889">
                  <c:v>3764.5</c:v>
                </c:pt>
                <c:pt idx="3890">
                  <c:v>3764.0</c:v>
                </c:pt>
                <c:pt idx="3891">
                  <c:v>3763.75</c:v>
                </c:pt>
                <c:pt idx="3892">
                  <c:v>3762.5</c:v>
                </c:pt>
                <c:pt idx="3893">
                  <c:v>3761.25</c:v>
                </c:pt>
                <c:pt idx="3894">
                  <c:v>3760.75</c:v>
                </c:pt>
                <c:pt idx="3895">
                  <c:v>3759.75</c:v>
                </c:pt>
                <c:pt idx="3896">
                  <c:v>3757.75</c:v>
                </c:pt>
                <c:pt idx="3897">
                  <c:v>3756.5</c:v>
                </c:pt>
                <c:pt idx="3898">
                  <c:v>3755.5</c:v>
                </c:pt>
                <c:pt idx="3899">
                  <c:v>3754.0</c:v>
                </c:pt>
                <c:pt idx="3900">
                  <c:v>3752.75</c:v>
                </c:pt>
                <c:pt idx="3901">
                  <c:v>3751.0</c:v>
                </c:pt>
                <c:pt idx="3902">
                  <c:v>3750.25</c:v>
                </c:pt>
                <c:pt idx="3903">
                  <c:v>3748.0</c:v>
                </c:pt>
                <c:pt idx="3904">
                  <c:v>3746.25</c:v>
                </c:pt>
                <c:pt idx="3905">
                  <c:v>3745.75</c:v>
                </c:pt>
                <c:pt idx="3906">
                  <c:v>3744.5</c:v>
                </c:pt>
                <c:pt idx="3907">
                  <c:v>3742.75</c:v>
                </c:pt>
                <c:pt idx="3908">
                  <c:v>3742.0</c:v>
                </c:pt>
                <c:pt idx="3909">
                  <c:v>3741.0</c:v>
                </c:pt>
                <c:pt idx="3910">
                  <c:v>3740.5</c:v>
                </c:pt>
                <c:pt idx="3911">
                  <c:v>3739.25</c:v>
                </c:pt>
                <c:pt idx="3912">
                  <c:v>3738.25</c:v>
                </c:pt>
                <c:pt idx="3913">
                  <c:v>3737.5</c:v>
                </c:pt>
                <c:pt idx="3914">
                  <c:v>3736.75</c:v>
                </c:pt>
                <c:pt idx="3915">
                  <c:v>3736.0</c:v>
                </c:pt>
                <c:pt idx="3916">
                  <c:v>3735.0</c:v>
                </c:pt>
                <c:pt idx="3917">
                  <c:v>3734.0</c:v>
                </c:pt>
                <c:pt idx="3918">
                  <c:v>3733.0</c:v>
                </c:pt>
                <c:pt idx="3919">
                  <c:v>3731.5</c:v>
                </c:pt>
                <c:pt idx="3920">
                  <c:v>3730.0</c:v>
                </c:pt>
                <c:pt idx="3921">
                  <c:v>3729.5</c:v>
                </c:pt>
                <c:pt idx="3922">
                  <c:v>3729.0</c:v>
                </c:pt>
                <c:pt idx="3923">
                  <c:v>3728.5</c:v>
                </c:pt>
                <c:pt idx="3924">
                  <c:v>3727.5</c:v>
                </c:pt>
                <c:pt idx="3925">
                  <c:v>3726.75</c:v>
                </c:pt>
                <c:pt idx="3926">
                  <c:v>3725.25</c:v>
                </c:pt>
                <c:pt idx="3927">
                  <c:v>3723.75</c:v>
                </c:pt>
                <c:pt idx="3928">
                  <c:v>3722.0</c:v>
                </c:pt>
                <c:pt idx="3929">
                  <c:v>3720.5</c:v>
                </c:pt>
                <c:pt idx="3930">
                  <c:v>3720.25</c:v>
                </c:pt>
                <c:pt idx="3931">
                  <c:v>3719.0</c:v>
                </c:pt>
                <c:pt idx="3932">
                  <c:v>3717.25</c:v>
                </c:pt>
                <c:pt idx="3933">
                  <c:v>3716.75</c:v>
                </c:pt>
                <c:pt idx="3934">
                  <c:v>3715.25</c:v>
                </c:pt>
                <c:pt idx="3935">
                  <c:v>3714.5</c:v>
                </c:pt>
                <c:pt idx="3936">
                  <c:v>3712.25</c:v>
                </c:pt>
                <c:pt idx="3937">
                  <c:v>3710.25</c:v>
                </c:pt>
                <c:pt idx="3938">
                  <c:v>3708.75</c:v>
                </c:pt>
                <c:pt idx="3939">
                  <c:v>3708.5</c:v>
                </c:pt>
                <c:pt idx="3940">
                  <c:v>3706.75</c:v>
                </c:pt>
                <c:pt idx="3941">
                  <c:v>3706.0</c:v>
                </c:pt>
                <c:pt idx="3942">
                  <c:v>3705.5</c:v>
                </c:pt>
                <c:pt idx="3943">
                  <c:v>3704.75</c:v>
                </c:pt>
                <c:pt idx="3944">
                  <c:v>3704.0</c:v>
                </c:pt>
                <c:pt idx="3945">
                  <c:v>3703.0</c:v>
                </c:pt>
                <c:pt idx="3946">
                  <c:v>3702.5</c:v>
                </c:pt>
                <c:pt idx="3947">
                  <c:v>3702.0</c:v>
                </c:pt>
                <c:pt idx="3948">
                  <c:v>3701.25</c:v>
                </c:pt>
                <c:pt idx="3949">
                  <c:v>3700.0</c:v>
                </c:pt>
                <c:pt idx="3950">
                  <c:v>3699.5</c:v>
                </c:pt>
                <c:pt idx="3951">
                  <c:v>3699.0</c:v>
                </c:pt>
                <c:pt idx="3952">
                  <c:v>3698.25</c:v>
                </c:pt>
                <c:pt idx="3953">
                  <c:v>3697.0</c:v>
                </c:pt>
                <c:pt idx="3954">
                  <c:v>3696.0</c:v>
                </c:pt>
                <c:pt idx="3955">
                  <c:v>3694.5</c:v>
                </c:pt>
                <c:pt idx="3956">
                  <c:v>3694.25</c:v>
                </c:pt>
                <c:pt idx="3957">
                  <c:v>3693.0</c:v>
                </c:pt>
                <c:pt idx="3958">
                  <c:v>3691.25</c:v>
                </c:pt>
                <c:pt idx="3959">
                  <c:v>3690.75</c:v>
                </c:pt>
                <c:pt idx="3960">
                  <c:v>3690.0</c:v>
                </c:pt>
                <c:pt idx="3961">
                  <c:v>3689.25</c:v>
                </c:pt>
                <c:pt idx="3962">
                  <c:v>3688.5</c:v>
                </c:pt>
                <c:pt idx="3963">
                  <c:v>3687.75</c:v>
                </c:pt>
                <c:pt idx="3964">
                  <c:v>3686.5</c:v>
                </c:pt>
                <c:pt idx="3965">
                  <c:v>3686.25</c:v>
                </c:pt>
                <c:pt idx="3966">
                  <c:v>3684.75</c:v>
                </c:pt>
                <c:pt idx="3967">
                  <c:v>3684.0</c:v>
                </c:pt>
                <c:pt idx="3968">
                  <c:v>3683.0</c:v>
                </c:pt>
                <c:pt idx="3969">
                  <c:v>3682.25</c:v>
                </c:pt>
                <c:pt idx="3970">
                  <c:v>3681.75</c:v>
                </c:pt>
                <c:pt idx="3971">
                  <c:v>3680.5</c:v>
                </c:pt>
                <c:pt idx="3972">
                  <c:v>3679.25</c:v>
                </c:pt>
                <c:pt idx="3973">
                  <c:v>3678.75</c:v>
                </c:pt>
                <c:pt idx="3974">
                  <c:v>3678.25</c:v>
                </c:pt>
                <c:pt idx="3975">
                  <c:v>3677.25</c:v>
                </c:pt>
                <c:pt idx="3976">
                  <c:v>3675.5</c:v>
                </c:pt>
                <c:pt idx="3977">
                  <c:v>3675.25</c:v>
                </c:pt>
                <c:pt idx="3978">
                  <c:v>3675.0</c:v>
                </c:pt>
                <c:pt idx="3979">
                  <c:v>3674.75</c:v>
                </c:pt>
                <c:pt idx="3980">
                  <c:v>3673.5</c:v>
                </c:pt>
                <c:pt idx="3981">
                  <c:v>3673.0</c:v>
                </c:pt>
                <c:pt idx="3982">
                  <c:v>3671.75</c:v>
                </c:pt>
                <c:pt idx="3983">
                  <c:v>3670.25</c:v>
                </c:pt>
                <c:pt idx="3984">
                  <c:v>3669.0</c:v>
                </c:pt>
                <c:pt idx="3985">
                  <c:v>3667.75</c:v>
                </c:pt>
                <c:pt idx="3986">
                  <c:v>3666.25</c:v>
                </c:pt>
                <c:pt idx="3987">
                  <c:v>3665.75</c:v>
                </c:pt>
                <c:pt idx="3988">
                  <c:v>3665.0</c:v>
                </c:pt>
                <c:pt idx="3989">
                  <c:v>3664.75</c:v>
                </c:pt>
                <c:pt idx="3990">
                  <c:v>3664.0</c:v>
                </c:pt>
                <c:pt idx="3991">
                  <c:v>3662.75</c:v>
                </c:pt>
                <c:pt idx="3992">
                  <c:v>3661.0</c:v>
                </c:pt>
                <c:pt idx="3993">
                  <c:v>3660.5</c:v>
                </c:pt>
                <c:pt idx="3994">
                  <c:v>3660.0</c:v>
                </c:pt>
                <c:pt idx="3995">
                  <c:v>3659.0</c:v>
                </c:pt>
                <c:pt idx="3996">
                  <c:v>3658.5</c:v>
                </c:pt>
                <c:pt idx="3997">
                  <c:v>3657.75</c:v>
                </c:pt>
                <c:pt idx="3998">
                  <c:v>3656.25</c:v>
                </c:pt>
                <c:pt idx="3999">
                  <c:v>3654.5</c:v>
                </c:pt>
                <c:pt idx="4000">
                  <c:v>3654.0</c:v>
                </c:pt>
                <c:pt idx="4001">
                  <c:v>3653.0</c:v>
                </c:pt>
                <c:pt idx="4002">
                  <c:v>3651.5</c:v>
                </c:pt>
                <c:pt idx="4003">
                  <c:v>3651.25</c:v>
                </c:pt>
                <c:pt idx="4004">
                  <c:v>3649.75</c:v>
                </c:pt>
                <c:pt idx="4005">
                  <c:v>3649.0</c:v>
                </c:pt>
                <c:pt idx="4006">
                  <c:v>3648.25</c:v>
                </c:pt>
                <c:pt idx="4007">
                  <c:v>3647.0</c:v>
                </c:pt>
                <c:pt idx="4008">
                  <c:v>3646.25</c:v>
                </c:pt>
                <c:pt idx="4009">
                  <c:v>3644.75</c:v>
                </c:pt>
                <c:pt idx="4010">
                  <c:v>3643.25</c:v>
                </c:pt>
                <c:pt idx="4011">
                  <c:v>3642.75</c:v>
                </c:pt>
                <c:pt idx="4012">
                  <c:v>3641.5</c:v>
                </c:pt>
                <c:pt idx="4013">
                  <c:v>3640.75</c:v>
                </c:pt>
                <c:pt idx="4014">
                  <c:v>3640.5</c:v>
                </c:pt>
                <c:pt idx="4015">
                  <c:v>3639.25</c:v>
                </c:pt>
                <c:pt idx="4016">
                  <c:v>3638.75</c:v>
                </c:pt>
                <c:pt idx="4017">
                  <c:v>3637.75</c:v>
                </c:pt>
                <c:pt idx="4018">
                  <c:v>3636.25</c:v>
                </c:pt>
                <c:pt idx="4019">
                  <c:v>3635.5</c:v>
                </c:pt>
                <c:pt idx="4020">
                  <c:v>3635.0</c:v>
                </c:pt>
                <c:pt idx="4021">
                  <c:v>3634.25</c:v>
                </c:pt>
                <c:pt idx="4022">
                  <c:v>3633.5</c:v>
                </c:pt>
                <c:pt idx="4023">
                  <c:v>3633.0</c:v>
                </c:pt>
                <c:pt idx="4024">
                  <c:v>3632.75</c:v>
                </c:pt>
                <c:pt idx="4025">
                  <c:v>3632.0</c:v>
                </c:pt>
                <c:pt idx="4026">
                  <c:v>3631.0</c:v>
                </c:pt>
                <c:pt idx="4027">
                  <c:v>3630.5</c:v>
                </c:pt>
                <c:pt idx="4028">
                  <c:v>3629.75</c:v>
                </c:pt>
                <c:pt idx="4029">
                  <c:v>3628.25</c:v>
                </c:pt>
                <c:pt idx="4030">
                  <c:v>3626.5</c:v>
                </c:pt>
                <c:pt idx="4031">
                  <c:v>3625.5</c:v>
                </c:pt>
                <c:pt idx="4032">
                  <c:v>3624.25</c:v>
                </c:pt>
                <c:pt idx="4033">
                  <c:v>3623.75</c:v>
                </c:pt>
                <c:pt idx="4034">
                  <c:v>3622.75</c:v>
                </c:pt>
                <c:pt idx="4035">
                  <c:v>3622.0</c:v>
                </c:pt>
                <c:pt idx="4036">
                  <c:v>3621.0</c:v>
                </c:pt>
                <c:pt idx="4037">
                  <c:v>3619.5</c:v>
                </c:pt>
                <c:pt idx="4038">
                  <c:v>3618.75</c:v>
                </c:pt>
                <c:pt idx="4039">
                  <c:v>3618.25</c:v>
                </c:pt>
                <c:pt idx="4040">
                  <c:v>3618.0</c:v>
                </c:pt>
                <c:pt idx="4041">
                  <c:v>3617.25</c:v>
                </c:pt>
                <c:pt idx="4042">
                  <c:v>3615.25</c:v>
                </c:pt>
                <c:pt idx="4043">
                  <c:v>3615.0</c:v>
                </c:pt>
                <c:pt idx="4044">
                  <c:v>3614.25</c:v>
                </c:pt>
                <c:pt idx="4045">
                  <c:v>3612.5</c:v>
                </c:pt>
                <c:pt idx="4046">
                  <c:v>3611.25</c:v>
                </c:pt>
                <c:pt idx="4047">
                  <c:v>3610.5</c:v>
                </c:pt>
                <c:pt idx="4048">
                  <c:v>3609.0</c:v>
                </c:pt>
                <c:pt idx="4049">
                  <c:v>3608.75</c:v>
                </c:pt>
                <c:pt idx="4050">
                  <c:v>3608.25</c:v>
                </c:pt>
                <c:pt idx="4051">
                  <c:v>3607.5</c:v>
                </c:pt>
                <c:pt idx="4052">
                  <c:v>3605.75</c:v>
                </c:pt>
                <c:pt idx="4053">
                  <c:v>3605.0</c:v>
                </c:pt>
                <c:pt idx="4054">
                  <c:v>3604.75</c:v>
                </c:pt>
                <c:pt idx="4055">
                  <c:v>3603.75</c:v>
                </c:pt>
                <c:pt idx="4056">
                  <c:v>3603.25</c:v>
                </c:pt>
                <c:pt idx="4057">
                  <c:v>3602.75</c:v>
                </c:pt>
                <c:pt idx="4058">
                  <c:v>3601.0</c:v>
                </c:pt>
                <c:pt idx="4059">
                  <c:v>3600.0</c:v>
                </c:pt>
                <c:pt idx="4060">
                  <c:v>3598.5</c:v>
                </c:pt>
                <c:pt idx="4061">
                  <c:v>3598.25</c:v>
                </c:pt>
                <c:pt idx="4062">
                  <c:v>3597.75</c:v>
                </c:pt>
                <c:pt idx="4063">
                  <c:v>3596.75</c:v>
                </c:pt>
                <c:pt idx="4064">
                  <c:v>3595.75</c:v>
                </c:pt>
                <c:pt idx="4065">
                  <c:v>3594.75</c:v>
                </c:pt>
                <c:pt idx="4066">
                  <c:v>3593.5</c:v>
                </c:pt>
                <c:pt idx="4067">
                  <c:v>3593.25</c:v>
                </c:pt>
                <c:pt idx="4068">
                  <c:v>3592.5</c:v>
                </c:pt>
                <c:pt idx="4069">
                  <c:v>3592.0</c:v>
                </c:pt>
                <c:pt idx="4070">
                  <c:v>3591.0</c:v>
                </c:pt>
                <c:pt idx="4071">
                  <c:v>3590.0</c:v>
                </c:pt>
                <c:pt idx="4072">
                  <c:v>3588.75</c:v>
                </c:pt>
                <c:pt idx="4073">
                  <c:v>3588.5</c:v>
                </c:pt>
                <c:pt idx="4074">
                  <c:v>3586.5</c:v>
                </c:pt>
                <c:pt idx="4075">
                  <c:v>3586.0</c:v>
                </c:pt>
                <c:pt idx="4076">
                  <c:v>3584.5</c:v>
                </c:pt>
                <c:pt idx="4077">
                  <c:v>3583.75</c:v>
                </c:pt>
                <c:pt idx="4078">
                  <c:v>3583.0</c:v>
                </c:pt>
                <c:pt idx="4079">
                  <c:v>3582.0</c:v>
                </c:pt>
                <c:pt idx="4080">
                  <c:v>3581.25</c:v>
                </c:pt>
                <c:pt idx="4081">
                  <c:v>3579.25</c:v>
                </c:pt>
                <c:pt idx="4082">
                  <c:v>3578.5</c:v>
                </c:pt>
                <c:pt idx="4083">
                  <c:v>3577.75</c:v>
                </c:pt>
                <c:pt idx="4084">
                  <c:v>3576.25</c:v>
                </c:pt>
                <c:pt idx="4085">
                  <c:v>3574.5</c:v>
                </c:pt>
                <c:pt idx="4086">
                  <c:v>3573.75</c:v>
                </c:pt>
                <c:pt idx="4087">
                  <c:v>3573.25</c:v>
                </c:pt>
                <c:pt idx="4088">
                  <c:v>3572.0</c:v>
                </c:pt>
                <c:pt idx="4089">
                  <c:v>3570.75</c:v>
                </c:pt>
                <c:pt idx="4090">
                  <c:v>3570.0</c:v>
                </c:pt>
                <c:pt idx="4091">
                  <c:v>3568.25</c:v>
                </c:pt>
                <c:pt idx="4092">
                  <c:v>3567.5</c:v>
                </c:pt>
                <c:pt idx="4093">
                  <c:v>3566.5</c:v>
                </c:pt>
                <c:pt idx="4094">
                  <c:v>3565.25</c:v>
                </c:pt>
                <c:pt idx="4095">
                  <c:v>3564.0</c:v>
                </c:pt>
                <c:pt idx="4096">
                  <c:v>3563.0</c:v>
                </c:pt>
                <c:pt idx="4097">
                  <c:v>3562.25</c:v>
                </c:pt>
                <c:pt idx="4098">
                  <c:v>3561.0</c:v>
                </c:pt>
                <c:pt idx="4099">
                  <c:v>3559.25</c:v>
                </c:pt>
                <c:pt idx="4100">
                  <c:v>3558.0</c:v>
                </c:pt>
                <c:pt idx="4101">
                  <c:v>3557.75</c:v>
                </c:pt>
                <c:pt idx="4102">
                  <c:v>3556.5</c:v>
                </c:pt>
                <c:pt idx="4103">
                  <c:v>3555.75</c:v>
                </c:pt>
                <c:pt idx="4104">
                  <c:v>3555.0</c:v>
                </c:pt>
                <c:pt idx="4105">
                  <c:v>3552.75</c:v>
                </c:pt>
                <c:pt idx="4106">
                  <c:v>3551.5</c:v>
                </c:pt>
                <c:pt idx="4107">
                  <c:v>3550.75</c:v>
                </c:pt>
                <c:pt idx="4108">
                  <c:v>3549.25</c:v>
                </c:pt>
                <c:pt idx="4109">
                  <c:v>3547.0</c:v>
                </c:pt>
                <c:pt idx="4110">
                  <c:v>3545.75</c:v>
                </c:pt>
                <c:pt idx="4111">
                  <c:v>3545.0</c:v>
                </c:pt>
                <c:pt idx="4112">
                  <c:v>3543.0</c:v>
                </c:pt>
                <c:pt idx="4113">
                  <c:v>3542.0</c:v>
                </c:pt>
                <c:pt idx="4114">
                  <c:v>3541.25</c:v>
                </c:pt>
                <c:pt idx="4115">
                  <c:v>3539.75</c:v>
                </c:pt>
                <c:pt idx="4116">
                  <c:v>3539.0</c:v>
                </c:pt>
                <c:pt idx="4117">
                  <c:v>3538.0</c:v>
                </c:pt>
                <c:pt idx="4118">
                  <c:v>3537.0</c:v>
                </c:pt>
                <c:pt idx="4119">
                  <c:v>3536.0</c:v>
                </c:pt>
                <c:pt idx="4120">
                  <c:v>3535.0</c:v>
                </c:pt>
                <c:pt idx="4121">
                  <c:v>3534.75</c:v>
                </c:pt>
                <c:pt idx="4122">
                  <c:v>3534.0</c:v>
                </c:pt>
                <c:pt idx="4123">
                  <c:v>3533.0</c:v>
                </c:pt>
                <c:pt idx="4124">
                  <c:v>3531.0</c:v>
                </c:pt>
                <c:pt idx="4125">
                  <c:v>3530.75</c:v>
                </c:pt>
                <c:pt idx="4126">
                  <c:v>3529.5</c:v>
                </c:pt>
                <c:pt idx="4127">
                  <c:v>3528.25</c:v>
                </c:pt>
                <c:pt idx="4128">
                  <c:v>3527.25</c:v>
                </c:pt>
                <c:pt idx="4129">
                  <c:v>3525.25</c:v>
                </c:pt>
                <c:pt idx="4130">
                  <c:v>3523.25</c:v>
                </c:pt>
                <c:pt idx="4131">
                  <c:v>3521.5</c:v>
                </c:pt>
                <c:pt idx="4132">
                  <c:v>3519.5</c:v>
                </c:pt>
                <c:pt idx="4133">
                  <c:v>3517.25</c:v>
                </c:pt>
                <c:pt idx="4134">
                  <c:v>3515.75</c:v>
                </c:pt>
                <c:pt idx="4135">
                  <c:v>3514.5</c:v>
                </c:pt>
                <c:pt idx="4136">
                  <c:v>3513.0</c:v>
                </c:pt>
                <c:pt idx="4137">
                  <c:v>3511.75</c:v>
                </c:pt>
                <c:pt idx="4138">
                  <c:v>3511.5</c:v>
                </c:pt>
                <c:pt idx="4139">
                  <c:v>3509.0</c:v>
                </c:pt>
                <c:pt idx="4140">
                  <c:v>3508.0</c:v>
                </c:pt>
                <c:pt idx="4141">
                  <c:v>3507.0</c:v>
                </c:pt>
                <c:pt idx="4142">
                  <c:v>3505.25</c:v>
                </c:pt>
                <c:pt idx="4143">
                  <c:v>3503.75</c:v>
                </c:pt>
                <c:pt idx="4144">
                  <c:v>3503.5</c:v>
                </c:pt>
                <c:pt idx="4145">
                  <c:v>3502.75</c:v>
                </c:pt>
                <c:pt idx="4146">
                  <c:v>3501.75</c:v>
                </c:pt>
                <c:pt idx="4147">
                  <c:v>3499.75</c:v>
                </c:pt>
                <c:pt idx="4148">
                  <c:v>3499.25</c:v>
                </c:pt>
                <c:pt idx="4149">
                  <c:v>3498.75</c:v>
                </c:pt>
                <c:pt idx="4150">
                  <c:v>3497.75</c:v>
                </c:pt>
                <c:pt idx="4151">
                  <c:v>3496.5</c:v>
                </c:pt>
                <c:pt idx="4152">
                  <c:v>3494.25</c:v>
                </c:pt>
                <c:pt idx="4153">
                  <c:v>3492.0</c:v>
                </c:pt>
                <c:pt idx="4154">
                  <c:v>3491.0</c:v>
                </c:pt>
                <c:pt idx="4155">
                  <c:v>3490.25</c:v>
                </c:pt>
                <c:pt idx="4156">
                  <c:v>3487.5</c:v>
                </c:pt>
                <c:pt idx="4157">
                  <c:v>3485.75</c:v>
                </c:pt>
                <c:pt idx="4158">
                  <c:v>3483.75</c:v>
                </c:pt>
                <c:pt idx="4159">
                  <c:v>3482.75</c:v>
                </c:pt>
                <c:pt idx="4160">
                  <c:v>3481.0</c:v>
                </c:pt>
                <c:pt idx="4161">
                  <c:v>3479.25</c:v>
                </c:pt>
                <c:pt idx="4162">
                  <c:v>3476.5</c:v>
                </c:pt>
                <c:pt idx="4163">
                  <c:v>3475.5</c:v>
                </c:pt>
                <c:pt idx="4164">
                  <c:v>3474.5</c:v>
                </c:pt>
                <c:pt idx="4165">
                  <c:v>3472.25</c:v>
                </c:pt>
                <c:pt idx="4166">
                  <c:v>3470.0</c:v>
                </c:pt>
                <c:pt idx="4167">
                  <c:v>3468.25</c:v>
                </c:pt>
                <c:pt idx="4168">
                  <c:v>3467.25</c:v>
                </c:pt>
                <c:pt idx="4169">
                  <c:v>3465.25</c:v>
                </c:pt>
                <c:pt idx="4170">
                  <c:v>3463.0</c:v>
                </c:pt>
                <c:pt idx="4171">
                  <c:v>3461.25</c:v>
                </c:pt>
                <c:pt idx="4172">
                  <c:v>3459.25</c:v>
                </c:pt>
                <c:pt idx="4173">
                  <c:v>3457.5</c:v>
                </c:pt>
                <c:pt idx="4174">
                  <c:v>3457.0</c:v>
                </c:pt>
                <c:pt idx="4175">
                  <c:v>3456.5</c:v>
                </c:pt>
                <c:pt idx="4176">
                  <c:v>3455.25</c:v>
                </c:pt>
                <c:pt idx="4177">
                  <c:v>3453.75</c:v>
                </c:pt>
                <c:pt idx="4178">
                  <c:v>3453.0</c:v>
                </c:pt>
                <c:pt idx="4179">
                  <c:v>3451.0</c:v>
                </c:pt>
                <c:pt idx="4180">
                  <c:v>3450.0</c:v>
                </c:pt>
                <c:pt idx="4181">
                  <c:v>3447.75</c:v>
                </c:pt>
                <c:pt idx="4182">
                  <c:v>3446.5</c:v>
                </c:pt>
                <c:pt idx="4183">
                  <c:v>3445.75</c:v>
                </c:pt>
                <c:pt idx="4184">
                  <c:v>3443.25</c:v>
                </c:pt>
                <c:pt idx="4185">
                  <c:v>3441.75</c:v>
                </c:pt>
                <c:pt idx="4186">
                  <c:v>3440.0</c:v>
                </c:pt>
                <c:pt idx="4187">
                  <c:v>3438.5</c:v>
                </c:pt>
                <c:pt idx="4188">
                  <c:v>3438.0</c:v>
                </c:pt>
                <c:pt idx="4189">
                  <c:v>3437.0</c:v>
                </c:pt>
                <c:pt idx="4190">
                  <c:v>3435.0</c:v>
                </c:pt>
                <c:pt idx="4191">
                  <c:v>3434.0</c:v>
                </c:pt>
                <c:pt idx="4192">
                  <c:v>3432.75</c:v>
                </c:pt>
                <c:pt idx="4193">
                  <c:v>3432.0</c:v>
                </c:pt>
                <c:pt idx="4194">
                  <c:v>3430.25</c:v>
                </c:pt>
                <c:pt idx="4195">
                  <c:v>3428.5</c:v>
                </c:pt>
                <c:pt idx="4196">
                  <c:v>3427.25</c:v>
                </c:pt>
                <c:pt idx="4197">
                  <c:v>3425.25</c:v>
                </c:pt>
                <c:pt idx="4198">
                  <c:v>3424.75</c:v>
                </c:pt>
                <c:pt idx="4199">
                  <c:v>3423.5</c:v>
                </c:pt>
                <c:pt idx="4200">
                  <c:v>3421.75</c:v>
                </c:pt>
                <c:pt idx="4201">
                  <c:v>3421.0</c:v>
                </c:pt>
                <c:pt idx="4202">
                  <c:v>3420.75</c:v>
                </c:pt>
                <c:pt idx="4203">
                  <c:v>3419.5</c:v>
                </c:pt>
                <c:pt idx="4204">
                  <c:v>3418.0</c:v>
                </c:pt>
                <c:pt idx="4205">
                  <c:v>3416.25</c:v>
                </c:pt>
                <c:pt idx="4206">
                  <c:v>3415.75</c:v>
                </c:pt>
                <c:pt idx="4207">
                  <c:v>3415.0</c:v>
                </c:pt>
                <c:pt idx="4208">
                  <c:v>3414.0</c:v>
                </c:pt>
                <c:pt idx="4209">
                  <c:v>3413.25</c:v>
                </c:pt>
                <c:pt idx="4210">
                  <c:v>3412.75</c:v>
                </c:pt>
                <c:pt idx="4211">
                  <c:v>3412.25</c:v>
                </c:pt>
                <c:pt idx="4212">
                  <c:v>3411.75</c:v>
                </c:pt>
                <c:pt idx="4213">
                  <c:v>3409.5</c:v>
                </c:pt>
                <c:pt idx="4214">
                  <c:v>3407.75</c:v>
                </c:pt>
                <c:pt idx="4215">
                  <c:v>3406.0</c:v>
                </c:pt>
                <c:pt idx="4216">
                  <c:v>3404.25</c:v>
                </c:pt>
                <c:pt idx="4217">
                  <c:v>3403.0</c:v>
                </c:pt>
                <c:pt idx="4218">
                  <c:v>3402.25</c:v>
                </c:pt>
                <c:pt idx="4219">
                  <c:v>3400.25</c:v>
                </c:pt>
                <c:pt idx="4220">
                  <c:v>3398.0</c:v>
                </c:pt>
                <c:pt idx="4221">
                  <c:v>3396.5</c:v>
                </c:pt>
                <c:pt idx="4222">
                  <c:v>3395.25</c:v>
                </c:pt>
                <c:pt idx="4223">
                  <c:v>3394.0</c:v>
                </c:pt>
                <c:pt idx="4224">
                  <c:v>3392.25</c:v>
                </c:pt>
                <c:pt idx="4225">
                  <c:v>3391.5</c:v>
                </c:pt>
                <c:pt idx="4226">
                  <c:v>3390.5</c:v>
                </c:pt>
                <c:pt idx="4227">
                  <c:v>3388.75</c:v>
                </c:pt>
                <c:pt idx="4228">
                  <c:v>3387.5</c:v>
                </c:pt>
                <c:pt idx="4229">
                  <c:v>3385.5</c:v>
                </c:pt>
                <c:pt idx="4230">
                  <c:v>3384.0</c:v>
                </c:pt>
                <c:pt idx="4231">
                  <c:v>3383.0</c:v>
                </c:pt>
                <c:pt idx="4232">
                  <c:v>3382.0</c:v>
                </c:pt>
                <c:pt idx="4233">
                  <c:v>3380.5</c:v>
                </c:pt>
                <c:pt idx="4234">
                  <c:v>3379.75</c:v>
                </c:pt>
                <c:pt idx="4235">
                  <c:v>3378.25</c:v>
                </c:pt>
                <c:pt idx="4236">
                  <c:v>3377.0</c:v>
                </c:pt>
                <c:pt idx="4237">
                  <c:v>3375.25</c:v>
                </c:pt>
                <c:pt idx="4238">
                  <c:v>3374.75</c:v>
                </c:pt>
                <c:pt idx="4239">
                  <c:v>3372.75</c:v>
                </c:pt>
                <c:pt idx="4240">
                  <c:v>3371.0</c:v>
                </c:pt>
                <c:pt idx="4241">
                  <c:v>3369.25</c:v>
                </c:pt>
                <c:pt idx="4242">
                  <c:v>3367.75</c:v>
                </c:pt>
                <c:pt idx="4243">
                  <c:v>3366.5</c:v>
                </c:pt>
                <c:pt idx="4244">
                  <c:v>3364.75</c:v>
                </c:pt>
                <c:pt idx="4245">
                  <c:v>3364.0</c:v>
                </c:pt>
                <c:pt idx="4246">
                  <c:v>3362.25</c:v>
                </c:pt>
                <c:pt idx="4247">
                  <c:v>3361.5</c:v>
                </c:pt>
                <c:pt idx="4248">
                  <c:v>3360.5</c:v>
                </c:pt>
                <c:pt idx="4249">
                  <c:v>3359.25</c:v>
                </c:pt>
                <c:pt idx="4250">
                  <c:v>3357.25</c:v>
                </c:pt>
                <c:pt idx="4251">
                  <c:v>3355.75</c:v>
                </c:pt>
                <c:pt idx="4252">
                  <c:v>3353.25</c:v>
                </c:pt>
                <c:pt idx="4253">
                  <c:v>3352.0</c:v>
                </c:pt>
                <c:pt idx="4254">
                  <c:v>3350.5</c:v>
                </c:pt>
                <c:pt idx="4255">
                  <c:v>3349.5</c:v>
                </c:pt>
                <c:pt idx="4256">
                  <c:v>3348.0</c:v>
                </c:pt>
                <c:pt idx="4257">
                  <c:v>3346.25</c:v>
                </c:pt>
                <c:pt idx="4258">
                  <c:v>3345.5</c:v>
                </c:pt>
                <c:pt idx="4259">
                  <c:v>3343.75</c:v>
                </c:pt>
                <c:pt idx="4260">
                  <c:v>3341.25</c:v>
                </c:pt>
                <c:pt idx="4261">
                  <c:v>3339.5</c:v>
                </c:pt>
                <c:pt idx="4262">
                  <c:v>3338.75</c:v>
                </c:pt>
                <c:pt idx="4263">
                  <c:v>3337.25</c:v>
                </c:pt>
                <c:pt idx="4264">
                  <c:v>3335.25</c:v>
                </c:pt>
                <c:pt idx="4265">
                  <c:v>3334.5</c:v>
                </c:pt>
                <c:pt idx="4266">
                  <c:v>3334.0</c:v>
                </c:pt>
                <c:pt idx="4267">
                  <c:v>3332.25</c:v>
                </c:pt>
                <c:pt idx="4268">
                  <c:v>3331.25</c:v>
                </c:pt>
                <c:pt idx="4269">
                  <c:v>3330.0</c:v>
                </c:pt>
                <c:pt idx="4270">
                  <c:v>3329.5</c:v>
                </c:pt>
                <c:pt idx="4271">
                  <c:v>3327.75</c:v>
                </c:pt>
                <c:pt idx="4272">
                  <c:v>3326.5</c:v>
                </c:pt>
                <c:pt idx="4273">
                  <c:v>3323.5</c:v>
                </c:pt>
                <c:pt idx="4274">
                  <c:v>3322.5</c:v>
                </c:pt>
                <c:pt idx="4275">
                  <c:v>3321.0</c:v>
                </c:pt>
                <c:pt idx="4276">
                  <c:v>3319.25</c:v>
                </c:pt>
                <c:pt idx="4277">
                  <c:v>3318.25</c:v>
                </c:pt>
                <c:pt idx="4278">
                  <c:v>3316.0</c:v>
                </c:pt>
                <c:pt idx="4279">
                  <c:v>3315.0</c:v>
                </c:pt>
                <c:pt idx="4280">
                  <c:v>3314.25</c:v>
                </c:pt>
                <c:pt idx="4281">
                  <c:v>3313.0</c:v>
                </c:pt>
                <c:pt idx="4282">
                  <c:v>3312.5</c:v>
                </c:pt>
                <c:pt idx="4283">
                  <c:v>3310.5</c:v>
                </c:pt>
                <c:pt idx="4284">
                  <c:v>3309.5</c:v>
                </c:pt>
                <c:pt idx="4285">
                  <c:v>3307.0</c:v>
                </c:pt>
                <c:pt idx="4286">
                  <c:v>3306.0</c:v>
                </c:pt>
                <c:pt idx="4287">
                  <c:v>3305.25</c:v>
                </c:pt>
                <c:pt idx="4288">
                  <c:v>3305.0</c:v>
                </c:pt>
                <c:pt idx="4289">
                  <c:v>3303.5</c:v>
                </c:pt>
                <c:pt idx="4290">
                  <c:v>3301.75</c:v>
                </c:pt>
                <c:pt idx="4291">
                  <c:v>3300.75</c:v>
                </c:pt>
                <c:pt idx="4292">
                  <c:v>3299.75</c:v>
                </c:pt>
                <c:pt idx="4293">
                  <c:v>3298.25</c:v>
                </c:pt>
                <c:pt idx="4294">
                  <c:v>3297.75</c:v>
                </c:pt>
                <c:pt idx="4295">
                  <c:v>3296.25</c:v>
                </c:pt>
                <c:pt idx="4296">
                  <c:v>3294.75</c:v>
                </c:pt>
                <c:pt idx="4297">
                  <c:v>3294.5</c:v>
                </c:pt>
                <c:pt idx="4298">
                  <c:v>3293.75</c:v>
                </c:pt>
                <c:pt idx="4299">
                  <c:v>3292.0</c:v>
                </c:pt>
                <c:pt idx="4300">
                  <c:v>3290.25</c:v>
                </c:pt>
                <c:pt idx="4301">
                  <c:v>3289.25</c:v>
                </c:pt>
                <c:pt idx="4302">
                  <c:v>3288.0</c:v>
                </c:pt>
                <c:pt idx="4303">
                  <c:v>3287.5</c:v>
                </c:pt>
                <c:pt idx="4304">
                  <c:v>3286.5</c:v>
                </c:pt>
                <c:pt idx="4305">
                  <c:v>3285.25</c:v>
                </c:pt>
                <c:pt idx="4306">
                  <c:v>3283.25</c:v>
                </c:pt>
                <c:pt idx="4307">
                  <c:v>3282.25</c:v>
                </c:pt>
                <c:pt idx="4308">
                  <c:v>3280.25</c:v>
                </c:pt>
                <c:pt idx="4309">
                  <c:v>3277.5</c:v>
                </c:pt>
                <c:pt idx="4310">
                  <c:v>3276.25</c:v>
                </c:pt>
                <c:pt idx="4311">
                  <c:v>3275.5</c:v>
                </c:pt>
                <c:pt idx="4312">
                  <c:v>3274.25</c:v>
                </c:pt>
                <c:pt idx="4313">
                  <c:v>3272.5</c:v>
                </c:pt>
                <c:pt idx="4314">
                  <c:v>3270.25</c:v>
                </c:pt>
                <c:pt idx="4315">
                  <c:v>3268.5</c:v>
                </c:pt>
                <c:pt idx="4316">
                  <c:v>3267.25</c:v>
                </c:pt>
                <c:pt idx="4317">
                  <c:v>3266.0</c:v>
                </c:pt>
                <c:pt idx="4318">
                  <c:v>3264.5</c:v>
                </c:pt>
                <c:pt idx="4319">
                  <c:v>3263.5</c:v>
                </c:pt>
                <c:pt idx="4320">
                  <c:v>3262.5</c:v>
                </c:pt>
                <c:pt idx="4321">
                  <c:v>3261.75</c:v>
                </c:pt>
                <c:pt idx="4322">
                  <c:v>3260.75</c:v>
                </c:pt>
                <c:pt idx="4323">
                  <c:v>3259.5</c:v>
                </c:pt>
                <c:pt idx="4324">
                  <c:v>3258.5</c:v>
                </c:pt>
                <c:pt idx="4325">
                  <c:v>3257.0</c:v>
                </c:pt>
                <c:pt idx="4326">
                  <c:v>3256.0</c:v>
                </c:pt>
                <c:pt idx="4327">
                  <c:v>3255.0</c:v>
                </c:pt>
                <c:pt idx="4328">
                  <c:v>3253.75</c:v>
                </c:pt>
                <c:pt idx="4329">
                  <c:v>3253.0</c:v>
                </c:pt>
                <c:pt idx="4330">
                  <c:v>3252.5</c:v>
                </c:pt>
                <c:pt idx="4331">
                  <c:v>3251.25</c:v>
                </c:pt>
                <c:pt idx="4332">
                  <c:v>3249.25</c:v>
                </c:pt>
                <c:pt idx="4333">
                  <c:v>3246.25</c:v>
                </c:pt>
                <c:pt idx="4334">
                  <c:v>3244.25</c:v>
                </c:pt>
                <c:pt idx="4335">
                  <c:v>3243.5</c:v>
                </c:pt>
                <c:pt idx="4336">
                  <c:v>3242.75</c:v>
                </c:pt>
                <c:pt idx="4337">
                  <c:v>3242.0</c:v>
                </c:pt>
                <c:pt idx="4338">
                  <c:v>3241.5</c:v>
                </c:pt>
                <c:pt idx="4339">
                  <c:v>3240.0</c:v>
                </c:pt>
                <c:pt idx="4340">
                  <c:v>3238.25</c:v>
                </c:pt>
                <c:pt idx="4341">
                  <c:v>3237.0</c:v>
                </c:pt>
                <c:pt idx="4342">
                  <c:v>3235.5</c:v>
                </c:pt>
                <c:pt idx="4343">
                  <c:v>3233.0</c:v>
                </c:pt>
                <c:pt idx="4344">
                  <c:v>3232.5</c:v>
                </c:pt>
                <c:pt idx="4345">
                  <c:v>3231.5</c:v>
                </c:pt>
                <c:pt idx="4346">
                  <c:v>3230.75</c:v>
                </c:pt>
                <c:pt idx="4347">
                  <c:v>3229.5</c:v>
                </c:pt>
                <c:pt idx="4348">
                  <c:v>3227.5</c:v>
                </c:pt>
                <c:pt idx="4349">
                  <c:v>3225.75</c:v>
                </c:pt>
                <c:pt idx="4350">
                  <c:v>3224.25</c:v>
                </c:pt>
                <c:pt idx="4351">
                  <c:v>3222.75</c:v>
                </c:pt>
                <c:pt idx="4352">
                  <c:v>3221.25</c:v>
                </c:pt>
                <c:pt idx="4353">
                  <c:v>3220.75</c:v>
                </c:pt>
                <c:pt idx="4354">
                  <c:v>3220.0</c:v>
                </c:pt>
                <c:pt idx="4355">
                  <c:v>3218.5</c:v>
                </c:pt>
                <c:pt idx="4356">
                  <c:v>3218.25</c:v>
                </c:pt>
                <c:pt idx="4357">
                  <c:v>3218.0</c:v>
                </c:pt>
                <c:pt idx="4358">
                  <c:v>3217.25</c:v>
                </c:pt>
                <c:pt idx="4359">
                  <c:v>3215.75</c:v>
                </c:pt>
                <c:pt idx="4360">
                  <c:v>3214.0</c:v>
                </c:pt>
                <c:pt idx="4361">
                  <c:v>3212.75</c:v>
                </c:pt>
                <c:pt idx="4362">
                  <c:v>3211.5</c:v>
                </c:pt>
                <c:pt idx="4363">
                  <c:v>3209.5</c:v>
                </c:pt>
                <c:pt idx="4364">
                  <c:v>3209.25</c:v>
                </c:pt>
                <c:pt idx="4365">
                  <c:v>3207.5</c:v>
                </c:pt>
                <c:pt idx="4366">
                  <c:v>3207.25</c:v>
                </c:pt>
                <c:pt idx="4367">
                  <c:v>3205.5</c:v>
                </c:pt>
                <c:pt idx="4368">
                  <c:v>3204.0</c:v>
                </c:pt>
                <c:pt idx="4369">
                  <c:v>3202.75</c:v>
                </c:pt>
                <c:pt idx="4370">
                  <c:v>3201.5</c:v>
                </c:pt>
                <c:pt idx="4371">
                  <c:v>3200.5</c:v>
                </c:pt>
                <c:pt idx="4372">
                  <c:v>3199.25</c:v>
                </c:pt>
                <c:pt idx="4373">
                  <c:v>3198.25</c:v>
                </c:pt>
                <c:pt idx="4374">
                  <c:v>3197.5</c:v>
                </c:pt>
                <c:pt idx="4375">
                  <c:v>3195.75</c:v>
                </c:pt>
                <c:pt idx="4376">
                  <c:v>3194.5</c:v>
                </c:pt>
                <c:pt idx="4377">
                  <c:v>3193.75</c:v>
                </c:pt>
                <c:pt idx="4378">
                  <c:v>3192.5</c:v>
                </c:pt>
                <c:pt idx="4379">
                  <c:v>3191.5</c:v>
                </c:pt>
                <c:pt idx="4380">
                  <c:v>3189.5</c:v>
                </c:pt>
                <c:pt idx="4381">
                  <c:v>3189.0</c:v>
                </c:pt>
                <c:pt idx="4382">
                  <c:v>3188.0</c:v>
                </c:pt>
                <c:pt idx="4383">
                  <c:v>3185.5</c:v>
                </c:pt>
                <c:pt idx="4384">
                  <c:v>3183.5</c:v>
                </c:pt>
                <c:pt idx="4385">
                  <c:v>3182.75</c:v>
                </c:pt>
                <c:pt idx="4386">
                  <c:v>3181.25</c:v>
                </c:pt>
                <c:pt idx="4387">
                  <c:v>3179.25</c:v>
                </c:pt>
                <c:pt idx="4388">
                  <c:v>3179.0</c:v>
                </c:pt>
                <c:pt idx="4389">
                  <c:v>3177.5</c:v>
                </c:pt>
                <c:pt idx="4390">
                  <c:v>3175.5</c:v>
                </c:pt>
                <c:pt idx="4391">
                  <c:v>3175.0</c:v>
                </c:pt>
                <c:pt idx="4392">
                  <c:v>3174.75</c:v>
                </c:pt>
                <c:pt idx="4393">
                  <c:v>3174.25</c:v>
                </c:pt>
                <c:pt idx="4394">
                  <c:v>3173.5</c:v>
                </c:pt>
                <c:pt idx="4395">
                  <c:v>3171.75</c:v>
                </c:pt>
                <c:pt idx="4396">
                  <c:v>3170.5</c:v>
                </c:pt>
                <c:pt idx="4397">
                  <c:v>3169.25</c:v>
                </c:pt>
                <c:pt idx="4398">
                  <c:v>3168.25</c:v>
                </c:pt>
                <c:pt idx="4399">
                  <c:v>3166.5</c:v>
                </c:pt>
                <c:pt idx="4400">
                  <c:v>3165.5</c:v>
                </c:pt>
                <c:pt idx="4401">
                  <c:v>3163.75</c:v>
                </c:pt>
                <c:pt idx="4402">
                  <c:v>3162.75</c:v>
                </c:pt>
                <c:pt idx="4403">
                  <c:v>3161.0</c:v>
                </c:pt>
                <c:pt idx="4404">
                  <c:v>3159.75</c:v>
                </c:pt>
                <c:pt idx="4405">
                  <c:v>3157.5</c:v>
                </c:pt>
                <c:pt idx="4406">
                  <c:v>3155.75</c:v>
                </c:pt>
                <c:pt idx="4407">
                  <c:v>3154.5</c:v>
                </c:pt>
                <c:pt idx="4408">
                  <c:v>3153.75</c:v>
                </c:pt>
                <c:pt idx="4409">
                  <c:v>3152.0</c:v>
                </c:pt>
                <c:pt idx="4410">
                  <c:v>3150.25</c:v>
                </c:pt>
                <c:pt idx="4411">
                  <c:v>3149.25</c:v>
                </c:pt>
                <c:pt idx="4412">
                  <c:v>3147.75</c:v>
                </c:pt>
                <c:pt idx="4413">
                  <c:v>3147.25</c:v>
                </c:pt>
                <c:pt idx="4414">
                  <c:v>3145.25</c:v>
                </c:pt>
                <c:pt idx="4415">
                  <c:v>3143.25</c:v>
                </c:pt>
                <c:pt idx="4416">
                  <c:v>3141.25</c:v>
                </c:pt>
                <c:pt idx="4417">
                  <c:v>3139.75</c:v>
                </c:pt>
                <c:pt idx="4418">
                  <c:v>3138.75</c:v>
                </c:pt>
                <c:pt idx="4419">
                  <c:v>3136.75</c:v>
                </c:pt>
                <c:pt idx="4420">
                  <c:v>3135.0</c:v>
                </c:pt>
                <c:pt idx="4421">
                  <c:v>3134.0</c:v>
                </c:pt>
                <c:pt idx="4422">
                  <c:v>3133.0</c:v>
                </c:pt>
                <c:pt idx="4423">
                  <c:v>3131.5</c:v>
                </c:pt>
                <c:pt idx="4424">
                  <c:v>3130.5</c:v>
                </c:pt>
                <c:pt idx="4425">
                  <c:v>3129.5</c:v>
                </c:pt>
                <c:pt idx="4426">
                  <c:v>3127.5</c:v>
                </c:pt>
                <c:pt idx="4427">
                  <c:v>3126.5</c:v>
                </c:pt>
                <c:pt idx="4428">
                  <c:v>3125.5</c:v>
                </c:pt>
                <c:pt idx="4429">
                  <c:v>3124.25</c:v>
                </c:pt>
                <c:pt idx="4430">
                  <c:v>3123.0</c:v>
                </c:pt>
                <c:pt idx="4431">
                  <c:v>3121.75</c:v>
                </c:pt>
                <c:pt idx="4432">
                  <c:v>3120.75</c:v>
                </c:pt>
                <c:pt idx="4433">
                  <c:v>3120.0</c:v>
                </c:pt>
                <c:pt idx="4434">
                  <c:v>3118.0</c:v>
                </c:pt>
                <c:pt idx="4435">
                  <c:v>3117.0</c:v>
                </c:pt>
                <c:pt idx="4436">
                  <c:v>3115.75</c:v>
                </c:pt>
                <c:pt idx="4437">
                  <c:v>3115.25</c:v>
                </c:pt>
                <c:pt idx="4438">
                  <c:v>3113.25</c:v>
                </c:pt>
                <c:pt idx="4439">
                  <c:v>3111.5</c:v>
                </c:pt>
                <c:pt idx="4440">
                  <c:v>3110.75</c:v>
                </c:pt>
                <c:pt idx="4441">
                  <c:v>3109.25</c:v>
                </c:pt>
                <c:pt idx="4442">
                  <c:v>3108.75</c:v>
                </c:pt>
                <c:pt idx="4443">
                  <c:v>3108.25</c:v>
                </c:pt>
                <c:pt idx="4444">
                  <c:v>3107.0</c:v>
                </c:pt>
                <c:pt idx="4445">
                  <c:v>3105.0</c:v>
                </c:pt>
                <c:pt idx="4446">
                  <c:v>3102.75</c:v>
                </c:pt>
                <c:pt idx="4447">
                  <c:v>3101.5</c:v>
                </c:pt>
                <c:pt idx="4448">
                  <c:v>3100.0</c:v>
                </c:pt>
                <c:pt idx="4449">
                  <c:v>3098.75</c:v>
                </c:pt>
                <c:pt idx="4450">
                  <c:v>3098.0</c:v>
                </c:pt>
                <c:pt idx="4451">
                  <c:v>3097.0</c:v>
                </c:pt>
                <c:pt idx="4452">
                  <c:v>3096.75</c:v>
                </c:pt>
                <c:pt idx="4453">
                  <c:v>3096.5</c:v>
                </c:pt>
                <c:pt idx="4454">
                  <c:v>3095.5</c:v>
                </c:pt>
                <c:pt idx="4455">
                  <c:v>3094.25</c:v>
                </c:pt>
                <c:pt idx="4456">
                  <c:v>3093.0</c:v>
                </c:pt>
                <c:pt idx="4457">
                  <c:v>3091.5</c:v>
                </c:pt>
                <c:pt idx="4458">
                  <c:v>3090.75</c:v>
                </c:pt>
                <c:pt idx="4459">
                  <c:v>3089.5</c:v>
                </c:pt>
                <c:pt idx="4460">
                  <c:v>3088.25</c:v>
                </c:pt>
                <c:pt idx="4461">
                  <c:v>3087.0</c:v>
                </c:pt>
                <c:pt idx="4462">
                  <c:v>3085.75</c:v>
                </c:pt>
                <c:pt idx="4463">
                  <c:v>3084.75</c:v>
                </c:pt>
                <c:pt idx="4464">
                  <c:v>3084.0</c:v>
                </c:pt>
                <c:pt idx="4465">
                  <c:v>3082.75</c:v>
                </c:pt>
                <c:pt idx="4466">
                  <c:v>3081.75</c:v>
                </c:pt>
                <c:pt idx="4467">
                  <c:v>3081.5</c:v>
                </c:pt>
                <c:pt idx="4468">
                  <c:v>3080.25</c:v>
                </c:pt>
                <c:pt idx="4469">
                  <c:v>3078.5</c:v>
                </c:pt>
                <c:pt idx="4470">
                  <c:v>3077.5</c:v>
                </c:pt>
                <c:pt idx="4471">
                  <c:v>3076.5</c:v>
                </c:pt>
                <c:pt idx="4472">
                  <c:v>3075.25</c:v>
                </c:pt>
                <c:pt idx="4473">
                  <c:v>3073.75</c:v>
                </c:pt>
                <c:pt idx="4474">
                  <c:v>3072.75</c:v>
                </c:pt>
                <c:pt idx="4475">
                  <c:v>3072.0</c:v>
                </c:pt>
                <c:pt idx="4476">
                  <c:v>3071.5</c:v>
                </c:pt>
                <c:pt idx="4477">
                  <c:v>3070.25</c:v>
                </c:pt>
                <c:pt idx="4478">
                  <c:v>3068.75</c:v>
                </c:pt>
                <c:pt idx="4479">
                  <c:v>3066.75</c:v>
                </c:pt>
                <c:pt idx="4480">
                  <c:v>3065.75</c:v>
                </c:pt>
                <c:pt idx="4481">
                  <c:v>3064.5</c:v>
                </c:pt>
                <c:pt idx="4482">
                  <c:v>3063.75</c:v>
                </c:pt>
                <c:pt idx="4483">
                  <c:v>3062.75</c:v>
                </c:pt>
                <c:pt idx="4484">
                  <c:v>3061.5</c:v>
                </c:pt>
                <c:pt idx="4485">
                  <c:v>3060.75</c:v>
                </c:pt>
                <c:pt idx="4486">
                  <c:v>3058.75</c:v>
                </c:pt>
                <c:pt idx="4487">
                  <c:v>3057.5</c:v>
                </c:pt>
                <c:pt idx="4488">
                  <c:v>3056.25</c:v>
                </c:pt>
                <c:pt idx="4489">
                  <c:v>3055.75</c:v>
                </c:pt>
                <c:pt idx="4490">
                  <c:v>3055.0</c:v>
                </c:pt>
                <c:pt idx="4491">
                  <c:v>3053.25</c:v>
                </c:pt>
                <c:pt idx="4492">
                  <c:v>3052.25</c:v>
                </c:pt>
                <c:pt idx="4493">
                  <c:v>3051.5</c:v>
                </c:pt>
                <c:pt idx="4494">
                  <c:v>3049.0</c:v>
                </c:pt>
                <c:pt idx="4495">
                  <c:v>3047.75</c:v>
                </c:pt>
                <c:pt idx="4496">
                  <c:v>3046.75</c:v>
                </c:pt>
                <c:pt idx="4497">
                  <c:v>3045.25</c:v>
                </c:pt>
                <c:pt idx="4498">
                  <c:v>3044.25</c:v>
                </c:pt>
                <c:pt idx="4499">
                  <c:v>3043.0</c:v>
                </c:pt>
                <c:pt idx="4500">
                  <c:v>3041.5</c:v>
                </c:pt>
                <c:pt idx="4501">
                  <c:v>3041.0</c:v>
                </c:pt>
                <c:pt idx="4502">
                  <c:v>3040.25</c:v>
                </c:pt>
                <c:pt idx="4503">
                  <c:v>3039.5</c:v>
                </c:pt>
                <c:pt idx="4504">
                  <c:v>3038.75</c:v>
                </c:pt>
                <c:pt idx="4505">
                  <c:v>3036.75</c:v>
                </c:pt>
                <c:pt idx="4506">
                  <c:v>3035.25</c:v>
                </c:pt>
                <c:pt idx="4507">
                  <c:v>3034.5</c:v>
                </c:pt>
                <c:pt idx="4508">
                  <c:v>3033.25</c:v>
                </c:pt>
                <c:pt idx="4509">
                  <c:v>3032.5</c:v>
                </c:pt>
                <c:pt idx="4510">
                  <c:v>3031.5</c:v>
                </c:pt>
                <c:pt idx="4511">
                  <c:v>3030.0</c:v>
                </c:pt>
                <c:pt idx="4512">
                  <c:v>3029.25</c:v>
                </c:pt>
                <c:pt idx="4513">
                  <c:v>3028.25</c:v>
                </c:pt>
                <c:pt idx="4514">
                  <c:v>3027.25</c:v>
                </c:pt>
                <c:pt idx="4515">
                  <c:v>3026.0</c:v>
                </c:pt>
                <c:pt idx="4516">
                  <c:v>3025.75</c:v>
                </c:pt>
                <c:pt idx="4517">
                  <c:v>3024.25</c:v>
                </c:pt>
                <c:pt idx="4518">
                  <c:v>3023.25</c:v>
                </c:pt>
                <c:pt idx="4519">
                  <c:v>3022.25</c:v>
                </c:pt>
                <c:pt idx="4520">
                  <c:v>3020.5</c:v>
                </c:pt>
                <c:pt idx="4521">
                  <c:v>3019.25</c:v>
                </c:pt>
                <c:pt idx="4522">
                  <c:v>3018.5</c:v>
                </c:pt>
                <c:pt idx="4523">
                  <c:v>3017.0</c:v>
                </c:pt>
                <c:pt idx="4524">
                  <c:v>3015.25</c:v>
                </c:pt>
                <c:pt idx="4525">
                  <c:v>3014.25</c:v>
                </c:pt>
                <c:pt idx="4526">
                  <c:v>3013.25</c:v>
                </c:pt>
                <c:pt idx="4527">
                  <c:v>3011.5</c:v>
                </c:pt>
                <c:pt idx="4528">
                  <c:v>3010.25</c:v>
                </c:pt>
                <c:pt idx="4529">
                  <c:v>3010.0</c:v>
                </c:pt>
                <c:pt idx="4530">
                  <c:v>3007.25</c:v>
                </c:pt>
                <c:pt idx="4531">
                  <c:v>3006.75</c:v>
                </c:pt>
                <c:pt idx="4532">
                  <c:v>3005.5</c:v>
                </c:pt>
                <c:pt idx="4533">
                  <c:v>3004.25</c:v>
                </c:pt>
                <c:pt idx="4534">
                  <c:v>3003.75</c:v>
                </c:pt>
                <c:pt idx="4535">
                  <c:v>3001.5</c:v>
                </c:pt>
                <c:pt idx="4536">
                  <c:v>2999.25</c:v>
                </c:pt>
                <c:pt idx="4537">
                  <c:v>2998.25</c:v>
                </c:pt>
                <c:pt idx="4538">
                  <c:v>2996.25</c:v>
                </c:pt>
                <c:pt idx="4539">
                  <c:v>2995.25</c:v>
                </c:pt>
                <c:pt idx="4540">
                  <c:v>2993.75</c:v>
                </c:pt>
                <c:pt idx="4541">
                  <c:v>2993.0</c:v>
                </c:pt>
                <c:pt idx="4542">
                  <c:v>2991.5</c:v>
                </c:pt>
                <c:pt idx="4543">
                  <c:v>2989.75</c:v>
                </c:pt>
                <c:pt idx="4544">
                  <c:v>2988.75</c:v>
                </c:pt>
                <c:pt idx="4545">
                  <c:v>2987.5</c:v>
                </c:pt>
                <c:pt idx="4546">
                  <c:v>2986.0</c:v>
                </c:pt>
                <c:pt idx="4547">
                  <c:v>2985.0</c:v>
                </c:pt>
                <c:pt idx="4548">
                  <c:v>2983.75</c:v>
                </c:pt>
                <c:pt idx="4549">
                  <c:v>2982.25</c:v>
                </c:pt>
                <c:pt idx="4550">
                  <c:v>2979.25</c:v>
                </c:pt>
                <c:pt idx="4551">
                  <c:v>2978.0</c:v>
                </c:pt>
                <c:pt idx="4552">
                  <c:v>2975.5</c:v>
                </c:pt>
                <c:pt idx="4553">
                  <c:v>2974.25</c:v>
                </c:pt>
                <c:pt idx="4554">
                  <c:v>2973.25</c:v>
                </c:pt>
                <c:pt idx="4555">
                  <c:v>2971.5</c:v>
                </c:pt>
                <c:pt idx="4556">
                  <c:v>2970.25</c:v>
                </c:pt>
                <c:pt idx="4557">
                  <c:v>2969.25</c:v>
                </c:pt>
                <c:pt idx="4558">
                  <c:v>2968.0</c:v>
                </c:pt>
                <c:pt idx="4559">
                  <c:v>2966.5</c:v>
                </c:pt>
                <c:pt idx="4560">
                  <c:v>2965.5</c:v>
                </c:pt>
                <c:pt idx="4561">
                  <c:v>2964.5</c:v>
                </c:pt>
                <c:pt idx="4562">
                  <c:v>2963.0</c:v>
                </c:pt>
                <c:pt idx="4563">
                  <c:v>2962.25</c:v>
                </c:pt>
                <c:pt idx="4564">
                  <c:v>2961.25</c:v>
                </c:pt>
                <c:pt idx="4565">
                  <c:v>2959.5</c:v>
                </c:pt>
                <c:pt idx="4566">
                  <c:v>2957.0</c:v>
                </c:pt>
                <c:pt idx="4567">
                  <c:v>2954.75</c:v>
                </c:pt>
                <c:pt idx="4568">
                  <c:v>2954.5</c:v>
                </c:pt>
                <c:pt idx="4569">
                  <c:v>2952.0</c:v>
                </c:pt>
                <c:pt idx="4570">
                  <c:v>2948.75</c:v>
                </c:pt>
                <c:pt idx="4571">
                  <c:v>2947.75</c:v>
                </c:pt>
                <c:pt idx="4572">
                  <c:v>2946.25</c:v>
                </c:pt>
                <c:pt idx="4573">
                  <c:v>2945.0</c:v>
                </c:pt>
                <c:pt idx="4574">
                  <c:v>2943.0</c:v>
                </c:pt>
                <c:pt idx="4575">
                  <c:v>2941.25</c:v>
                </c:pt>
                <c:pt idx="4576">
                  <c:v>2939.5</c:v>
                </c:pt>
                <c:pt idx="4577">
                  <c:v>2937.0</c:v>
                </c:pt>
                <c:pt idx="4578">
                  <c:v>2935.5</c:v>
                </c:pt>
                <c:pt idx="4579">
                  <c:v>2934.75</c:v>
                </c:pt>
                <c:pt idx="4580">
                  <c:v>2932.5</c:v>
                </c:pt>
                <c:pt idx="4581">
                  <c:v>2932.25</c:v>
                </c:pt>
                <c:pt idx="4582">
                  <c:v>2930.0</c:v>
                </c:pt>
                <c:pt idx="4583">
                  <c:v>2927.5</c:v>
                </c:pt>
                <c:pt idx="4584">
                  <c:v>2925.5</c:v>
                </c:pt>
                <c:pt idx="4585">
                  <c:v>2923.5</c:v>
                </c:pt>
                <c:pt idx="4586">
                  <c:v>2921.5</c:v>
                </c:pt>
                <c:pt idx="4587">
                  <c:v>2919.75</c:v>
                </c:pt>
                <c:pt idx="4588">
                  <c:v>2918.5</c:v>
                </c:pt>
                <c:pt idx="4589">
                  <c:v>2917.25</c:v>
                </c:pt>
                <c:pt idx="4590">
                  <c:v>2915.0</c:v>
                </c:pt>
                <c:pt idx="4591">
                  <c:v>2913.5</c:v>
                </c:pt>
                <c:pt idx="4592">
                  <c:v>2911.0</c:v>
                </c:pt>
                <c:pt idx="4593">
                  <c:v>2909.25</c:v>
                </c:pt>
                <c:pt idx="4594">
                  <c:v>2907.25</c:v>
                </c:pt>
                <c:pt idx="4595">
                  <c:v>2906.5</c:v>
                </c:pt>
                <c:pt idx="4596">
                  <c:v>2904.5</c:v>
                </c:pt>
                <c:pt idx="4597">
                  <c:v>2901.75</c:v>
                </c:pt>
                <c:pt idx="4598">
                  <c:v>2900.5</c:v>
                </c:pt>
                <c:pt idx="4599">
                  <c:v>2898.75</c:v>
                </c:pt>
                <c:pt idx="4600">
                  <c:v>2897.0</c:v>
                </c:pt>
                <c:pt idx="4601">
                  <c:v>2895.5</c:v>
                </c:pt>
                <c:pt idx="4602">
                  <c:v>2892.75</c:v>
                </c:pt>
                <c:pt idx="4603">
                  <c:v>2890.75</c:v>
                </c:pt>
                <c:pt idx="4604">
                  <c:v>2889.0</c:v>
                </c:pt>
                <c:pt idx="4605">
                  <c:v>2887.0</c:v>
                </c:pt>
                <c:pt idx="4606">
                  <c:v>2885.25</c:v>
                </c:pt>
                <c:pt idx="4607">
                  <c:v>2883.0</c:v>
                </c:pt>
                <c:pt idx="4608">
                  <c:v>2881.0</c:v>
                </c:pt>
                <c:pt idx="4609">
                  <c:v>2879.75</c:v>
                </c:pt>
                <c:pt idx="4610">
                  <c:v>2877.75</c:v>
                </c:pt>
                <c:pt idx="4611">
                  <c:v>2875.75</c:v>
                </c:pt>
                <c:pt idx="4612">
                  <c:v>2873.75</c:v>
                </c:pt>
                <c:pt idx="4613">
                  <c:v>2872.5</c:v>
                </c:pt>
                <c:pt idx="4614">
                  <c:v>2869.5</c:v>
                </c:pt>
                <c:pt idx="4615">
                  <c:v>2867.0</c:v>
                </c:pt>
                <c:pt idx="4616">
                  <c:v>2863.0</c:v>
                </c:pt>
                <c:pt idx="4617">
                  <c:v>2861.75</c:v>
                </c:pt>
                <c:pt idx="4618">
                  <c:v>2860.0</c:v>
                </c:pt>
                <c:pt idx="4619">
                  <c:v>2858.75</c:v>
                </c:pt>
                <c:pt idx="4620">
                  <c:v>2856.5</c:v>
                </c:pt>
                <c:pt idx="4621">
                  <c:v>2853.75</c:v>
                </c:pt>
                <c:pt idx="4622">
                  <c:v>2851.5</c:v>
                </c:pt>
                <c:pt idx="4623">
                  <c:v>2850.0</c:v>
                </c:pt>
                <c:pt idx="4624">
                  <c:v>2848.0</c:v>
                </c:pt>
                <c:pt idx="4625">
                  <c:v>2846.25</c:v>
                </c:pt>
                <c:pt idx="4626">
                  <c:v>2843.75</c:v>
                </c:pt>
                <c:pt idx="4627">
                  <c:v>2842.0</c:v>
                </c:pt>
                <c:pt idx="4628">
                  <c:v>2840.5</c:v>
                </c:pt>
                <c:pt idx="4629">
                  <c:v>2837.75</c:v>
                </c:pt>
                <c:pt idx="4630">
                  <c:v>2837.0</c:v>
                </c:pt>
                <c:pt idx="4631">
                  <c:v>2834.5</c:v>
                </c:pt>
                <c:pt idx="4632">
                  <c:v>2833.0</c:v>
                </c:pt>
                <c:pt idx="4633">
                  <c:v>2830.5</c:v>
                </c:pt>
                <c:pt idx="4634">
                  <c:v>2829.0</c:v>
                </c:pt>
                <c:pt idx="4635">
                  <c:v>2826.25</c:v>
                </c:pt>
                <c:pt idx="4636">
                  <c:v>2823.75</c:v>
                </c:pt>
                <c:pt idx="4637">
                  <c:v>2821.75</c:v>
                </c:pt>
                <c:pt idx="4638">
                  <c:v>2819.5</c:v>
                </c:pt>
                <c:pt idx="4639">
                  <c:v>2817.5</c:v>
                </c:pt>
                <c:pt idx="4640">
                  <c:v>2817.0</c:v>
                </c:pt>
                <c:pt idx="4641">
                  <c:v>2815.25</c:v>
                </c:pt>
                <c:pt idx="4642">
                  <c:v>2812.75</c:v>
                </c:pt>
                <c:pt idx="4643">
                  <c:v>2812.0</c:v>
                </c:pt>
                <c:pt idx="4644">
                  <c:v>2810.25</c:v>
                </c:pt>
                <c:pt idx="4645">
                  <c:v>2809.0</c:v>
                </c:pt>
                <c:pt idx="4646">
                  <c:v>2807.75</c:v>
                </c:pt>
                <c:pt idx="4647">
                  <c:v>2805.75</c:v>
                </c:pt>
                <c:pt idx="4648">
                  <c:v>2804.5</c:v>
                </c:pt>
                <c:pt idx="4649">
                  <c:v>2802.5</c:v>
                </c:pt>
                <c:pt idx="4650">
                  <c:v>2800.5</c:v>
                </c:pt>
                <c:pt idx="4651">
                  <c:v>2798.75</c:v>
                </c:pt>
                <c:pt idx="4652">
                  <c:v>2797.25</c:v>
                </c:pt>
                <c:pt idx="4653">
                  <c:v>2794.5</c:v>
                </c:pt>
                <c:pt idx="4654">
                  <c:v>2791.75</c:v>
                </c:pt>
                <c:pt idx="4655">
                  <c:v>2790.5</c:v>
                </c:pt>
                <c:pt idx="4656">
                  <c:v>2788.25</c:v>
                </c:pt>
                <c:pt idx="4657">
                  <c:v>2785.75</c:v>
                </c:pt>
                <c:pt idx="4658">
                  <c:v>2784.25</c:v>
                </c:pt>
                <c:pt idx="4659">
                  <c:v>2781.5</c:v>
                </c:pt>
                <c:pt idx="4660">
                  <c:v>2780.0</c:v>
                </c:pt>
                <c:pt idx="4661">
                  <c:v>2778.5</c:v>
                </c:pt>
                <c:pt idx="4662">
                  <c:v>2777.5</c:v>
                </c:pt>
                <c:pt idx="4663">
                  <c:v>2775.5</c:v>
                </c:pt>
                <c:pt idx="4664">
                  <c:v>2774.0</c:v>
                </c:pt>
                <c:pt idx="4665">
                  <c:v>2771.5</c:v>
                </c:pt>
                <c:pt idx="4666">
                  <c:v>2769.25</c:v>
                </c:pt>
                <c:pt idx="4667">
                  <c:v>2768.5</c:v>
                </c:pt>
                <c:pt idx="4668">
                  <c:v>2766.25</c:v>
                </c:pt>
                <c:pt idx="4669">
                  <c:v>2764.5</c:v>
                </c:pt>
                <c:pt idx="4670">
                  <c:v>2763.0</c:v>
                </c:pt>
                <c:pt idx="4671">
                  <c:v>2761.5</c:v>
                </c:pt>
                <c:pt idx="4672">
                  <c:v>2760.25</c:v>
                </c:pt>
                <c:pt idx="4673">
                  <c:v>2758.5</c:v>
                </c:pt>
                <c:pt idx="4674">
                  <c:v>2756.5</c:v>
                </c:pt>
                <c:pt idx="4675">
                  <c:v>2754.5</c:v>
                </c:pt>
                <c:pt idx="4676">
                  <c:v>2753.25</c:v>
                </c:pt>
                <c:pt idx="4677">
                  <c:v>2752.25</c:v>
                </c:pt>
                <c:pt idx="4678">
                  <c:v>2751.0</c:v>
                </c:pt>
                <c:pt idx="4679">
                  <c:v>2749.25</c:v>
                </c:pt>
                <c:pt idx="4680">
                  <c:v>2747.25</c:v>
                </c:pt>
                <c:pt idx="4681">
                  <c:v>2744.5</c:v>
                </c:pt>
                <c:pt idx="4682">
                  <c:v>2743.5</c:v>
                </c:pt>
                <c:pt idx="4683">
                  <c:v>2742.75</c:v>
                </c:pt>
                <c:pt idx="4684">
                  <c:v>2740.5</c:v>
                </c:pt>
                <c:pt idx="4685">
                  <c:v>2738.5</c:v>
                </c:pt>
                <c:pt idx="4686">
                  <c:v>2737.5</c:v>
                </c:pt>
                <c:pt idx="4687">
                  <c:v>2735.75</c:v>
                </c:pt>
                <c:pt idx="4688">
                  <c:v>2734.75</c:v>
                </c:pt>
                <c:pt idx="4689">
                  <c:v>2733.75</c:v>
                </c:pt>
                <c:pt idx="4690">
                  <c:v>2731.75</c:v>
                </c:pt>
                <c:pt idx="4691">
                  <c:v>2731.0</c:v>
                </c:pt>
                <c:pt idx="4692">
                  <c:v>2729.25</c:v>
                </c:pt>
                <c:pt idx="4693">
                  <c:v>2728.0</c:v>
                </c:pt>
                <c:pt idx="4694">
                  <c:v>2726.75</c:v>
                </c:pt>
                <c:pt idx="4695">
                  <c:v>2725.75</c:v>
                </c:pt>
                <c:pt idx="4696">
                  <c:v>2723.25</c:v>
                </c:pt>
                <c:pt idx="4697">
                  <c:v>2721.5</c:v>
                </c:pt>
                <c:pt idx="4698">
                  <c:v>2719.25</c:v>
                </c:pt>
                <c:pt idx="4699">
                  <c:v>2718.25</c:v>
                </c:pt>
                <c:pt idx="4700">
                  <c:v>2717.0</c:v>
                </c:pt>
                <c:pt idx="4701">
                  <c:v>2714.75</c:v>
                </c:pt>
                <c:pt idx="4702">
                  <c:v>2712.75</c:v>
                </c:pt>
                <c:pt idx="4703">
                  <c:v>2711.5</c:v>
                </c:pt>
                <c:pt idx="4704">
                  <c:v>2710.75</c:v>
                </c:pt>
                <c:pt idx="4705">
                  <c:v>2709.75</c:v>
                </c:pt>
                <c:pt idx="4706">
                  <c:v>2708.0</c:v>
                </c:pt>
                <c:pt idx="4707">
                  <c:v>2706.75</c:v>
                </c:pt>
                <c:pt idx="4708">
                  <c:v>2705.75</c:v>
                </c:pt>
                <c:pt idx="4709">
                  <c:v>2705.25</c:v>
                </c:pt>
                <c:pt idx="4710">
                  <c:v>2703.25</c:v>
                </c:pt>
                <c:pt idx="4711">
                  <c:v>2701.0</c:v>
                </c:pt>
                <c:pt idx="4712">
                  <c:v>2699.5</c:v>
                </c:pt>
                <c:pt idx="4713">
                  <c:v>2698.75</c:v>
                </c:pt>
                <c:pt idx="4714">
                  <c:v>2697.5</c:v>
                </c:pt>
                <c:pt idx="4715">
                  <c:v>2696.0</c:v>
                </c:pt>
                <c:pt idx="4716">
                  <c:v>2694.25</c:v>
                </c:pt>
                <c:pt idx="4717">
                  <c:v>2693.25</c:v>
                </c:pt>
                <c:pt idx="4718">
                  <c:v>2692.25</c:v>
                </c:pt>
                <c:pt idx="4719">
                  <c:v>2689.5</c:v>
                </c:pt>
                <c:pt idx="4720">
                  <c:v>2687.5</c:v>
                </c:pt>
                <c:pt idx="4721">
                  <c:v>2686.5</c:v>
                </c:pt>
                <c:pt idx="4722">
                  <c:v>2685.5</c:v>
                </c:pt>
                <c:pt idx="4723">
                  <c:v>2684.25</c:v>
                </c:pt>
                <c:pt idx="4724">
                  <c:v>2682.75</c:v>
                </c:pt>
                <c:pt idx="4725">
                  <c:v>2681.5</c:v>
                </c:pt>
                <c:pt idx="4726">
                  <c:v>2680.25</c:v>
                </c:pt>
                <c:pt idx="4727">
                  <c:v>2678.75</c:v>
                </c:pt>
                <c:pt idx="4728">
                  <c:v>2678.25</c:v>
                </c:pt>
                <c:pt idx="4729">
                  <c:v>2677.25</c:v>
                </c:pt>
                <c:pt idx="4730">
                  <c:v>2675.5</c:v>
                </c:pt>
                <c:pt idx="4731">
                  <c:v>2673.0</c:v>
                </c:pt>
                <c:pt idx="4732">
                  <c:v>2671.75</c:v>
                </c:pt>
                <c:pt idx="4733">
                  <c:v>2670.75</c:v>
                </c:pt>
                <c:pt idx="4734">
                  <c:v>2668.25</c:v>
                </c:pt>
                <c:pt idx="4735">
                  <c:v>2667.5</c:v>
                </c:pt>
                <c:pt idx="4736">
                  <c:v>2665.5</c:v>
                </c:pt>
                <c:pt idx="4737">
                  <c:v>2664.5</c:v>
                </c:pt>
                <c:pt idx="4738">
                  <c:v>2662.25</c:v>
                </c:pt>
                <c:pt idx="4739">
                  <c:v>2661.5</c:v>
                </c:pt>
                <c:pt idx="4740">
                  <c:v>2660.25</c:v>
                </c:pt>
                <c:pt idx="4741">
                  <c:v>2658.75</c:v>
                </c:pt>
                <c:pt idx="4742">
                  <c:v>2657.0</c:v>
                </c:pt>
                <c:pt idx="4743">
                  <c:v>2656.0</c:v>
                </c:pt>
                <c:pt idx="4744">
                  <c:v>2655.25</c:v>
                </c:pt>
                <c:pt idx="4745">
                  <c:v>2654.75</c:v>
                </c:pt>
                <c:pt idx="4746">
                  <c:v>2653.5</c:v>
                </c:pt>
                <c:pt idx="4747">
                  <c:v>2652.25</c:v>
                </c:pt>
                <c:pt idx="4748">
                  <c:v>2650.75</c:v>
                </c:pt>
                <c:pt idx="4749">
                  <c:v>2648.0</c:v>
                </c:pt>
                <c:pt idx="4750">
                  <c:v>2645.25</c:v>
                </c:pt>
                <c:pt idx="4751">
                  <c:v>2644.0</c:v>
                </c:pt>
                <c:pt idx="4752">
                  <c:v>2641.75</c:v>
                </c:pt>
                <c:pt idx="4753">
                  <c:v>2639.75</c:v>
                </c:pt>
                <c:pt idx="4754">
                  <c:v>2638.5</c:v>
                </c:pt>
                <c:pt idx="4755">
                  <c:v>2637.25</c:v>
                </c:pt>
                <c:pt idx="4756">
                  <c:v>2636.25</c:v>
                </c:pt>
                <c:pt idx="4757">
                  <c:v>2634.0</c:v>
                </c:pt>
                <c:pt idx="4758">
                  <c:v>2632.25</c:v>
                </c:pt>
                <c:pt idx="4759">
                  <c:v>2630.75</c:v>
                </c:pt>
                <c:pt idx="4760">
                  <c:v>2629.5</c:v>
                </c:pt>
                <c:pt idx="4761">
                  <c:v>2627.25</c:v>
                </c:pt>
                <c:pt idx="4762">
                  <c:v>2626.0</c:v>
                </c:pt>
                <c:pt idx="4763">
                  <c:v>2624.75</c:v>
                </c:pt>
                <c:pt idx="4764">
                  <c:v>2622.0</c:v>
                </c:pt>
                <c:pt idx="4765">
                  <c:v>2619.25</c:v>
                </c:pt>
                <c:pt idx="4766">
                  <c:v>2617.25</c:v>
                </c:pt>
                <c:pt idx="4767">
                  <c:v>2615.5</c:v>
                </c:pt>
                <c:pt idx="4768">
                  <c:v>2614.0</c:v>
                </c:pt>
                <c:pt idx="4769">
                  <c:v>2611.5</c:v>
                </c:pt>
                <c:pt idx="4770">
                  <c:v>2610.5</c:v>
                </c:pt>
                <c:pt idx="4771">
                  <c:v>2608.5</c:v>
                </c:pt>
                <c:pt idx="4772">
                  <c:v>2607.25</c:v>
                </c:pt>
                <c:pt idx="4773">
                  <c:v>2605.75</c:v>
                </c:pt>
                <c:pt idx="4774">
                  <c:v>2603.75</c:v>
                </c:pt>
                <c:pt idx="4775">
                  <c:v>2602.25</c:v>
                </c:pt>
                <c:pt idx="4776">
                  <c:v>2601.0</c:v>
                </c:pt>
                <c:pt idx="4777">
                  <c:v>2599.0</c:v>
                </c:pt>
                <c:pt idx="4778">
                  <c:v>2598.0</c:v>
                </c:pt>
                <c:pt idx="4779">
                  <c:v>2596.75</c:v>
                </c:pt>
                <c:pt idx="4780">
                  <c:v>2595.0</c:v>
                </c:pt>
                <c:pt idx="4781">
                  <c:v>2593.75</c:v>
                </c:pt>
                <c:pt idx="4782">
                  <c:v>2593.25</c:v>
                </c:pt>
                <c:pt idx="4783">
                  <c:v>2592.0</c:v>
                </c:pt>
                <c:pt idx="4784">
                  <c:v>2590.5</c:v>
                </c:pt>
                <c:pt idx="4785">
                  <c:v>2588.75</c:v>
                </c:pt>
                <c:pt idx="4786">
                  <c:v>2588.5</c:v>
                </c:pt>
                <c:pt idx="4787">
                  <c:v>2586.0</c:v>
                </c:pt>
                <c:pt idx="4788">
                  <c:v>2583.5</c:v>
                </c:pt>
                <c:pt idx="4789">
                  <c:v>2582.75</c:v>
                </c:pt>
                <c:pt idx="4790">
                  <c:v>2581.75</c:v>
                </c:pt>
                <c:pt idx="4791">
                  <c:v>2580.5</c:v>
                </c:pt>
                <c:pt idx="4792">
                  <c:v>2579.0</c:v>
                </c:pt>
                <c:pt idx="4793">
                  <c:v>2576.75</c:v>
                </c:pt>
                <c:pt idx="4794">
                  <c:v>2575.5</c:v>
                </c:pt>
                <c:pt idx="4795">
                  <c:v>2572.5</c:v>
                </c:pt>
                <c:pt idx="4796">
                  <c:v>2570.5</c:v>
                </c:pt>
                <c:pt idx="4797">
                  <c:v>2567.75</c:v>
                </c:pt>
                <c:pt idx="4798">
                  <c:v>2566.0</c:v>
                </c:pt>
                <c:pt idx="4799">
                  <c:v>2565.25</c:v>
                </c:pt>
                <c:pt idx="4800">
                  <c:v>2562.25</c:v>
                </c:pt>
                <c:pt idx="4801">
                  <c:v>2560.25</c:v>
                </c:pt>
                <c:pt idx="4802">
                  <c:v>2559.5</c:v>
                </c:pt>
                <c:pt idx="4803">
                  <c:v>2558.5</c:v>
                </c:pt>
                <c:pt idx="4804">
                  <c:v>2556.75</c:v>
                </c:pt>
                <c:pt idx="4805">
                  <c:v>2555.5</c:v>
                </c:pt>
                <c:pt idx="4806">
                  <c:v>2554.0</c:v>
                </c:pt>
                <c:pt idx="4807">
                  <c:v>2552.0</c:v>
                </c:pt>
                <c:pt idx="4808">
                  <c:v>2550.5</c:v>
                </c:pt>
                <c:pt idx="4809">
                  <c:v>2548.75</c:v>
                </c:pt>
                <c:pt idx="4810">
                  <c:v>2548.25</c:v>
                </c:pt>
                <c:pt idx="4811">
                  <c:v>2546.0</c:v>
                </c:pt>
                <c:pt idx="4812">
                  <c:v>2544.0</c:v>
                </c:pt>
                <c:pt idx="4813">
                  <c:v>2542.75</c:v>
                </c:pt>
                <c:pt idx="4814">
                  <c:v>2541.0</c:v>
                </c:pt>
                <c:pt idx="4815">
                  <c:v>2539.5</c:v>
                </c:pt>
                <c:pt idx="4816">
                  <c:v>2538.75</c:v>
                </c:pt>
                <c:pt idx="4817">
                  <c:v>2536.75</c:v>
                </c:pt>
                <c:pt idx="4818">
                  <c:v>2533.0</c:v>
                </c:pt>
                <c:pt idx="4819">
                  <c:v>2532.5</c:v>
                </c:pt>
                <c:pt idx="4820">
                  <c:v>2530.25</c:v>
                </c:pt>
                <c:pt idx="4821">
                  <c:v>2529.25</c:v>
                </c:pt>
                <c:pt idx="4822">
                  <c:v>2527.25</c:v>
                </c:pt>
                <c:pt idx="4823">
                  <c:v>2526.75</c:v>
                </c:pt>
                <c:pt idx="4824">
                  <c:v>2525.25</c:v>
                </c:pt>
                <c:pt idx="4825">
                  <c:v>2523.75</c:v>
                </c:pt>
                <c:pt idx="4826">
                  <c:v>2521.75</c:v>
                </c:pt>
                <c:pt idx="4827">
                  <c:v>2520.5</c:v>
                </c:pt>
                <c:pt idx="4828">
                  <c:v>2519.0</c:v>
                </c:pt>
                <c:pt idx="4829">
                  <c:v>2517.5</c:v>
                </c:pt>
                <c:pt idx="4830">
                  <c:v>2516.25</c:v>
                </c:pt>
                <c:pt idx="4831">
                  <c:v>2515.5</c:v>
                </c:pt>
                <c:pt idx="4832">
                  <c:v>2515.25</c:v>
                </c:pt>
                <c:pt idx="4833">
                  <c:v>2513.5</c:v>
                </c:pt>
                <c:pt idx="4834">
                  <c:v>2511.5</c:v>
                </c:pt>
                <c:pt idx="4835">
                  <c:v>2509.0</c:v>
                </c:pt>
                <c:pt idx="4836">
                  <c:v>2507.5</c:v>
                </c:pt>
                <c:pt idx="4837">
                  <c:v>2506.0</c:v>
                </c:pt>
                <c:pt idx="4838">
                  <c:v>2505.0</c:v>
                </c:pt>
                <c:pt idx="4839">
                  <c:v>2504.0</c:v>
                </c:pt>
                <c:pt idx="4840">
                  <c:v>2502.25</c:v>
                </c:pt>
                <c:pt idx="4841">
                  <c:v>2499.75</c:v>
                </c:pt>
                <c:pt idx="4842">
                  <c:v>2498.25</c:v>
                </c:pt>
                <c:pt idx="4843">
                  <c:v>2497.0</c:v>
                </c:pt>
                <c:pt idx="4844">
                  <c:v>2495.75</c:v>
                </c:pt>
                <c:pt idx="4845">
                  <c:v>2494.75</c:v>
                </c:pt>
                <c:pt idx="4846">
                  <c:v>2494.0</c:v>
                </c:pt>
                <c:pt idx="4847">
                  <c:v>2492.5</c:v>
                </c:pt>
                <c:pt idx="4848">
                  <c:v>2490.75</c:v>
                </c:pt>
                <c:pt idx="4849">
                  <c:v>2490.25</c:v>
                </c:pt>
                <c:pt idx="4850">
                  <c:v>2489.0</c:v>
                </c:pt>
                <c:pt idx="4851">
                  <c:v>2487.75</c:v>
                </c:pt>
                <c:pt idx="4852">
                  <c:v>2486.0</c:v>
                </c:pt>
                <c:pt idx="4853">
                  <c:v>2483.75</c:v>
                </c:pt>
                <c:pt idx="4854">
                  <c:v>2483.0</c:v>
                </c:pt>
                <c:pt idx="4855">
                  <c:v>2481.5</c:v>
                </c:pt>
                <c:pt idx="4856">
                  <c:v>2481.0</c:v>
                </c:pt>
                <c:pt idx="4857">
                  <c:v>2480.5</c:v>
                </c:pt>
                <c:pt idx="4858">
                  <c:v>2479.5</c:v>
                </c:pt>
                <c:pt idx="4859">
                  <c:v>2477.0</c:v>
                </c:pt>
                <c:pt idx="4860">
                  <c:v>2474.5</c:v>
                </c:pt>
                <c:pt idx="4861">
                  <c:v>2473.5</c:v>
                </c:pt>
                <c:pt idx="4862">
                  <c:v>2471.5</c:v>
                </c:pt>
                <c:pt idx="4863">
                  <c:v>2469.75</c:v>
                </c:pt>
                <c:pt idx="4864">
                  <c:v>2469.25</c:v>
                </c:pt>
                <c:pt idx="4865">
                  <c:v>2469.0</c:v>
                </c:pt>
                <c:pt idx="4866">
                  <c:v>2467.75</c:v>
                </c:pt>
                <c:pt idx="4867">
                  <c:v>2466.0</c:v>
                </c:pt>
                <c:pt idx="4868">
                  <c:v>2465.0</c:v>
                </c:pt>
                <c:pt idx="4869">
                  <c:v>2464.0</c:v>
                </c:pt>
                <c:pt idx="4870">
                  <c:v>2462.5</c:v>
                </c:pt>
                <c:pt idx="4871">
                  <c:v>2460.0</c:v>
                </c:pt>
                <c:pt idx="4872">
                  <c:v>2459.5</c:v>
                </c:pt>
                <c:pt idx="4873">
                  <c:v>2457.25</c:v>
                </c:pt>
                <c:pt idx="4874">
                  <c:v>2455.25</c:v>
                </c:pt>
                <c:pt idx="4875">
                  <c:v>2454.25</c:v>
                </c:pt>
                <c:pt idx="4876">
                  <c:v>2452.25</c:v>
                </c:pt>
                <c:pt idx="4877">
                  <c:v>2451.0</c:v>
                </c:pt>
                <c:pt idx="4878">
                  <c:v>2450.0</c:v>
                </c:pt>
                <c:pt idx="4879">
                  <c:v>2448.5</c:v>
                </c:pt>
                <c:pt idx="4880">
                  <c:v>2447.5</c:v>
                </c:pt>
                <c:pt idx="4881">
                  <c:v>2446.0</c:v>
                </c:pt>
                <c:pt idx="4882">
                  <c:v>2444.25</c:v>
                </c:pt>
                <c:pt idx="4883">
                  <c:v>2442.0</c:v>
                </c:pt>
                <c:pt idx="4884">
                  <c:v>2439.25</c:v>
                </c:pt>
                <c:pt idx="4885">
                  <c:v>2438.75</c:v>
                </c:pt>
                <c:pt idx="4886">
                  <c:v>2436.75</c:v>
                </c:pt>
                <c:pt idx="4887">
                  <c:v>2435.5</c:v>
                </c:pt>
                <c:pt idx="4888">
                  <c:v>2434.75</c:v>
                </c:pt>
                <c:pt idx="4889">
                  <c:v>2433.0</c:v>
                </c:pt>
                <c:pt idx="4890">
                  <c:v>2431.0</c:v>
                </c:pt>
                <c:pt idx="4891">
                  <c:v>2430.0</c:v>
                </c:pt>
                <c:pt idx="4892">
                  <c:v>2428.75</c:v>
                </c:pt>
                <c:pt idx="4893">
                  <c:v>2427.25</c:v>
                </c:pt>
                <c:pt idx="4894">
                  <c:v>2426.0</c:v>
                </c:pt>
                <c:pt idx="4895">
                  <c:v>2425.5</c:v>
                </c:pt>
                <c:pt idx="4896">
                  <c:v>2423.75</c:v>
                </c:pt>
                <c:pt idx="4897">
                  <c:v>2422.5</c:v>
                </c:pt>
                <c:pt idx="4898">
                  <c:v>2421.25</c:v>
                </c:pt>
                <c:pt idx="4899">
                  <c:v>2420.25</c:v>
                </c:pt>
                <c:pt idx="4900">
                  <c:v>2419.0</c:v>
                </c:pt>
                <c:pt idx="4901">
                  <c:v>2418.75</c:v>
                </c:pt>
                <c:pt idx="4902">
                  <c:v>2417.0</c:v>
                </c:pt>
                <c:pt idx="4903">
                  <c:v>2415.25</c:v>
                </c:pt>
                <c:pt idx="4904">
                  <c:v>2414.25</c:v>
                </c:pt>
                <c:pt idx="4905">
                  <c:v>2413.5</c:v>
                </c:pt>
                <c:pt idx="4906">
                  <c:v>2411.25</c:v>
                </c:pt>
                <c:pt idx="4907">
                  <c:v>2410.25</c:v>
                </c:pt>
                <c:pt idx="4908">
                  <c:v>2409.5</c:v>
                </c:pt>
                <c:pt idx="4909">
                  <c:v>2407.0</c:v>
                </c:pt>
                <c:pt idx="4910">
                  <c:v>2405.0</c:v>
                </c:pt>
                <c:pt idx="4911">
                  <c:v>2403.75</c:v>
                </c:pt>
                <c:pt idx="4912">
                  <c:v>2402.75</c:v>
                </c:pt>
                <c:pt idx="4913">
                  <c:v>2400.75</c:v>
                </c:pt>
                <c:pt idx="4914">
                  <c:v>2400.25</c:v>
                </c:pt>
                <c:pt idx="4915">
                  <c:v>2397.25</c:v>
                </c:pt>
                <c:pt idx="4916">
                  <c:v>2396.25</c:v>
                </c:pt>
                <c:pt idx="4917">
                  <c:v>2395.5</c:v>
                </c:pt>
                <c:pt idx="4918">
                  <c:v>2394.0</c:v>
                </c:pt>
                <c:pt idx="4919">
                  <c:v>2393.5</c:v>
                </c:pt>
                <c:pt idx="4920">
                  <c:v>2393.0</c:v>
                </c:pt>
                <c:pt idx="4921">
                  <c:v>2392.25</c:v>
                </c:pt>
                <c:pt idx="4922">
                  <c:v>2391.75</c:v>
                </c:pt>
                <c:pt idx="4923">
                  <c:v>2390.25</c:v>
                </c:pt>
                <c:pt idx="4924">
                  <c:v>2388.5</c:v>
                </c:pt>
                <c:pt idx="4925">
                  <c:v>2387.0</c:v>
                </c:pt>
                <c:pt idx="4926">
                  <c:v>2385.75</c:v>
                </c:pt>
                <c:pt idx="4927">
                  <c:v>2385.0</c:v>
                </c:pt>
                <c:pt idx="4928">
                  <c:v>2384.25</c:v>
                </c:pt>
                <c:pt idx="4929">
                  <c:v>2382.75</c:v>
                </c:pt>
                <c:pt idx="4930">
                  <c:v>2381.75</c:v>
                </c:pt>
                <c:pt idx="4931">
                  <c:v>2381.0</c:v>
                </c:pt>
                <c:pt idx="4932">
                  <c:v>2380.0</c:v>
                </c:pt>
                <c:pt idx="4933">
                  <c:v>2378.75</c:v>
                </c:pt>
                <c:pt idx="4934">
                  <c:v>2378.0</c:v>
                </c:pt>
                <c:pt idx="4935">
                  <c:v>2376.75</c:v>
                </c:pt>
                <c:pt idx="4936">
                  <c:v>2375.5</c:v>
                </c:pt>
                <c:pt idx="4937">
                  <c:v>2373.5</c:v>
                </c:pt>
                <c:pt idx="4938">
                  <c:v>2371.75</c:v>
                </c:pt>
                <c:pt idx="4939">
                  <c:v>2370.25</c:v>
                </c:pt>
                <c:pt idx="4940">
                  <c:v>2369.0</c:v>
                </c:pt>
                <c:pt idx="4941">
                  <c:v>2367.75</c:v>
                </c:pt>
                <c:pt idx="4942">
                  <c:v>2366.5</c:v>
                </c:pt>
                <c:pt idx="4943">
                  <c:v>2365.5</c:v>
                </c:pt>
                <c:pt idx="4944">
                  <c:v>2364.5</c:v>
                </c:pt>
                <c:pt idx="4945">
                  <c:v>2363.25</c:v>
                </c:pt>
                <c:pt idx="4946">
                  <c:v>2361.0</c:v>
                </c:pt>
                <c:pt idx="4947">
                  <c:v>2359.5</c:v>
                </c:pt>
                <c:pt idx="4948">
                  <c:v>2358.5</c:v>
                </c:pt>
                <c:pt idx="4949">
                  <c:v>2357.25</c:v>
                </c:pt>
                <c:pt idx="4950">
                  <c:v>2356.75</c:v>
                </c:pt>
                <c:pt idx="4951">
                  <c:v>2355.75</c:v>
                </c:pt>
                <c:pt idx="4952">
                  <c:v>2354.5</c:v>
                </c:pt>
                <c:pt idx="4953">
                  <c:v>2353.0</c:v>
                </c:pt>
                <c:pt idx="4954">
                  <c:v>2352.5</c:v>
                </c:pt>
                <c:pt idx="4955">
                  <c:v>2350.5</c:v>
                </c:pt>
                <c:pt idx="4956">
                  <c:v>2348.5</c:v>
                </c:pt>
                <c:pt idx="4957">
                  <c:v>2346.75</c:v>
                </c:pt>
                <c:pt idx="4958">
                  <c:v>2344.75</c:v>
                </c:pt>
                <c:pt idx="4959">
                  <c:v>2343.25</c:v>
                </c:pt>
                <c:pt idx="4960">
                  <c:v>2341.0</c:v>
                </c:pt>
                <c:pt idx="4961">
                  <c:v>2340.5</c:v>
                </c:pt>
                <c:pt idx="4962">
                  <c:v>2339.0</c:v>
                </c:pt>
                <c:pt idx="4963">
                  <c:v>2338.75</c:v>
                </c:pt>
                <c:pt idx="4964">
                  <c:v>2336.75</c:v>
                </c:pt>
                <c:pt idx="4965">
                  <c:v>2335.75</c:v>
                </c:pt>
                <c:pt idx="4966">
                  <c:v>2333.75</c:v>
                </c:pt>
                <c:pt idx="4967">
                  <c:v>2333.25</c:v>
                </c:pt>
                <c:pt idx="4968">
                  <c:v>2331.0</c:v>
                </c:pt>
                <c:pt idx="4969">
                  <c:v>2329.5</c:v>
                </c:pt>
                <c:pt idx="4970">
                  <c:v>2328.0</c:v>
                </c:pt>
                <c:pt idx="4971">
                  <c:v>2326.25</c:v>
                </c:pt>
                <c:pt idx="4972">
                  <c:v>2324.5</c:v>
                </c:pt>
                <c:pt idx="4973">
                  <c:v>2323.75</c:v>
                </c:pt>
                <c:pt idx="4974">
                  <c:v>2322.25</c:v>
                </c:pt>
                <c:pt idx="4975">
                  <c:v>2321.25</c:v>
                </c:pt>
                <c:pt idx="4976">
                  <c:v>2319.5</c:v>
                </c:pt>
                <c:pt idx="4977">
                  <c:v>2318.25</c:v>
                </c:pt>
                <c:pt idx="4978">
                  <c:v>2317.5</c:v>
                </c:pt>
                <c:pt idx="4979">
                  <c:v>2316.0</c:v>
                </c:pt>
                <c:pt idx="4980">
                  <c:v>2314.5</c:v>
                </c:pt>
                <c:pt idx="4981">
                  <c:v>2313.25</c:v>
                </c:pt>
                <c:pt idx="4982">
                  <c:v>2311.5</c:v>
                </c:pt>
                <c:pt idx="4983">
                  <c:v>2309.75</c:v>
                </c:pt>
                <c:pt idx="4984">
                  <c:v>2306.25</c:v>
                </c:pt>
                <c:pt idx="4985">
                  <c:v>2304.5</c:v>
                </c:pt>
                <c:pt idx="4986">
                  <c:v>2303.5</c:v>
                </c:pt>
                <c:pt idx="4987">
                  <c:v>2300.75</c:v>
                </c:pt>
                <c:pt idx="4988">
                  <c:v>2299.75</c:v>
                </c:pt>
                <c:pt idx="4989">
                  <c:v>2297.75</c:v>
                </c:pt>
                <c:pt idx="4990">
                  <c:v>2296.75</c:v>
                </c:pt>
                <c:pt idx="4991">
                  <c:v>2294.75</c:v>
                </c:pt>
                <c:pt idx="4992">
                  <c:v>2293.5</c:v>
                </c:pt>
                <c:pt idx="4993">
                  <c:v>2291.75</c:v>
                </c:pt>
                <c:pt idx="4994">
                  <c:v>2291.0</c:v>
                </c:pt>
                <c:pt idx="4995">
                  <c:v>2289.25</c:v>
                </c:pt>
                <c:pt idx="4996">
                  <c:v>2287.0</c:v>
                </c:pt>
                <c:pt idx="4997">
                  <c:v>2285.25</c:v>
                </c:pt>
                <c:pt idx="4998">
                  <c:v>2283.5</c:v>
                </c:pt>
                <c:pt idx="4999">
                  <c:v>2282.25</c:v>
                </c:pt>
                <c:pt idx="5000">
                  <c:v>2281.0</c:v>
                </c:pt>
                <c:pt idx="5001">
                  <c:v>2279.75</c:v>
                </c:pt>
                <c:pt idx="5002">
                  <c:v>2278.75</c:v>
                </c:pt>
                <c:pt idx="5003">
                  <c:v>2276.75</c:v>
                </c:pt>
                <c:pt idx="5004">
                  <c:v>2274.0</c:v>
                </c:pt>
                <c:pt idx="5005">
                  <c:v>2273.0</c:v>
                </c:pt>
                <c:pt idx="5006">
                  <c:v>2271.75</c:v>
                </c:pt>
                <c:pt idx="5007">
                  <c:v>2270.75</c:v>
                </c:pt>
                <c:pt idx="5008">
                  <c:v>2269.25</c:v>
                </c:pt>
                <c:pt idx="5009">
                  <c:v>2268.25</c:v>
                </c:pt>
                <c:pt idx="5010">
                  <c:v>2267.25</c:v>
                </c:pt>
                <c:pt idx="5011">
                  <c:v>2266.25</c:v>
                </c:pt>
                <c:pt idx="5012">
                  <c:v>2264.0</c:v>
                </c:pt>
                <c:pt idx="5013">
                  <c:v>2262.0</c:v>
                </c:pt>
                <c:pt idx="5014">
                  <c:v>2259.5</c:v>
                </c:pt>
                <c:pt idx="5015">
                  <c:v>2257.75</c:v>
                </c:pt>
                <c:pt idx="5016">
                  <c:v>2255.75</c:v>
                </c:pt>
                <c:pt idx="5017">
                  <c:v>2254.0</c:v>
                </c:pt>
                <c:pt idx="5018">
                  <c:v>2252.25</c:v>
                </c:pt>
                <c:pt idx="5019">
                  <c:v>2249.25</c:v>
                </c:pt>
                <c:pt idx="5020">
                  <c:v>2247.25</c:v>
                </c:pt>
                <c:pt idx="5021">
                  <c:v>2246.5</c:v>
                </c:pt>
                <c:pt idx="5022">
                  <c:v>2245.0</c:v>
                </c:pt>
                <c:pt idx="5023">
                  <c:v>2243.0</c:v>
                </c:pt>
                <c:pt idx="5024">
                  <c:v>2241.0</c:v>
                </c:pt>
                <c:pt idx="5025">
                  <c:v>2239.5</c:v>
                </c:pt>
                <c:pt idx="5026">
                  <c:v>2237.75</c:v>
                </c:pt>
                <c:pt idx="5027">
                  <c:v>2236.5</c:v>
                </c:pt>
                <c:pt idx="5028">
                  <c:v>2234.75</c:v>
                </c:pt>
                <c:pt idx="5029">
                  <c:v>2232.75</c:v>
                </c:pt>
                <c:pt idx="5030">
                  <c:v>2231.0</c:v>
                </c:pt>
                <c:pt idx="5031">
                  <c:v>2230.5</c:v>
                </c:pt>
                <c:pt idx="5032">
                  <c:v>2229.25</c:v>
                </c:pt>
                <c:pt idx="5033">
                  <c:v>2227.75</c:v>
                </c:pt>
                <c:pt idx="5034">
                  <c:v>2226.5</c:v>
                </c:pt>
                <c:pt idx="5035">
                  <c:v>2223.75</c:v>
                </c:pt>
                <c:pt idx="5036">
                  <c:v>2222.0</c:v>
                </c:pt>
                <c:pt idx="5037">
                  <c:v>2219.5</c:v>
                </c:pt>
                <c:pt idx="5038">
                  <c:v>2217.75</c:v>
                </c:pt>
                <c:pt idx="5039">
                  <c:v>2215.5</c:v>
                </c:pt>
                <c:pt idx="5040">
                  <c:v>2214.5</c:v>
                </c:pt>
                <c:pt idx="5041">
                  <c:v>2212.75</c:v>
                </c:pt>
                <c:pt idx="5042">
                  <c:v>2210.75</c:v>
                </c:pt>
                <c:pt idx="5043">
                  <c:v>2208.25</c:v>
                </c:pt>
                <c:pt idx="5044">
                  <c:v>2206.75</c:v>
                </c:pt>
                <c:pt idx="5045">
                  <c:v>2205.75</c:v>
                </c:pt>
                <c:pt idx="5046">
                  <c:v>2203.75</c:v>
                </c:pt>
                <c:pt idx="5047">
                  <c:v>2201.75</c:v>
                </c:pt>
                <c:pt idx="5048">
                  <c:v>2199.0</c:v>
                </c:pt>
                <c:pt idx="5049">
                  <c:v>2197.0</c:v>
                </c:pt>
                <c:pt idx="5050">
                  <c:v>2195.25</c:v>
                </c:pt>
                <c:pt idx="5051">
                  <c:v>2193.5</c:v>
                </c:pt>
                <c:pt idx="5052">
                  <c:v>2192.0</c:v>
                </c:pt>
                <c:pt idx="5053">
                  <c:v>2191.0</c:v>
                </c:pt>
                <c:pt idx="5054">
                  <c:v>2189.75</c:v>
                </c:pt>
                <c:pt idx="5055">
                  <c:v>2188.0</c:v>
                </c:pt>
                <c:pt idx="5056">
                  <c:v>2186.5</c:v>
                </c:pt>
                <c:pt idx="5057">
                  <c:v>2185.0</c:v>
                </c:pt>
                <c:pt idx="5058">
                  <c:v>2183.0</c:v>
                </c:pt>
                <c:pt idx="5059">
                  <c:v>2180.5</c:v>
                </c:pt>
                <c:pt idx="5060">
                  <c:v>2178.75</c:v>
                </c:pt>
                <c:pt idx="5061">
                  <c:v>2175.75</c:v>
                </c:pt>
                <c:pt idx="5062">
                  <c:v>2174.25</c:v>
                </c:pt>
                <c:pt idx="5063">
                  <c:v>2171.75</c:v>
                </c:pt>
                <c:pt idx="5064">
                  <c:v>2170.25</c:v>
                </c:pt>
                <c:pt idx="5065">
                  <c:v>2168.0</c:v>
                </c:pt>
                <c:pt idx="5066">
                  <c:v>2165.5</c:v>
                </c:pt>
                <c:pt idx="5067">
                  <c:v>2163.25</c:v>
                </c:pt>
                <c:pt idx="5068">
                  <c:v>2161.5</c:v>
                </c:pt>
                <c:pt idx="5069">
                  <c:v>2159.25</c:v>
                </c:pt>
                <c:pt idx="5070">
                  <c:v>2158.5</c:v>
                </c:pt>
                <c:pt idx="5071">
                  <c:v>2156.5</c:v>
                </c:pt>
                <c:pt idx="5072">
                  <c:v>2155.75</c:v>
                </c:pt>
                <c:pt idx="5073">
                  <c:v>2154.25</c:v>
                </c:pt>
                <c:pt idx="5074">
                  <c:v>2150.5</c:v>
                </c:pt>
                <c:pt idx="5075">
                  <c:v>2148.0</c:v>
                </c:pt>
                <c:pt idx="5076">
                  <c:v>2146.75</c:v>
                </c:pt>
                <c:pt idx="5077">
                  <c:v>2144.75</c:v>
                </c:pt>
                <c:pt idx="5078">
                  <c:v>2142.25</c:v>
                </c:pt>
                <c:pt idx="5079">
                  <c:v>2140.75</c:v>
                </c:pt>
                <c:pt idx="5080">
                  <c:v>2138.75</c:v>
                </c:pt>
                <c:pt idx="5081">
                  <c:v>2137.25</c:v>
                </c:pt>
                <c:pt idx="5082">
                  <c:v>2136.0</c:v>
                </c:pt>
                <c:pt idx="5083">
                  <c:v>2134.25</c:v>
                </c:pt>
                <c:pt idx="5084">
                  <c:v>2131.0</c:v>
                </c:pt>
                <c:pt idx="5085">
                  <c:v>2128.75</c:v>
                </c:pt>
                <c:pt idx="5086">
                  <c:v>2126.5</c:v>
                </c:pt>
                <c:pt idx="5087">
                  <c:v>2124.25</c:v>
                </c:pt>
                <c:pt idx="5088">
                  <c:v>2121.25</c:v>
                </c:pt>
                <c:pt idx="5089">
                  <c:v>2118.25</c:v>
                </c:pt>
                <c:pt idx="5090">
                  <c:v>2116.5</c:v>
                </c:pt>
                <c:pt idx="5091">
                  <c:v>2114.25</c:v>
                </c:pt>
                <c:pt idx="5092">
                  <c:v>2112.0</c:v>
                </c:pt>
                <c:pt idx="5093">
                  <c:v>2109.0</c:v>
                </c:pt>
                <c:pt idx="5094">
                  <c:v>2107.75</c:v>
                </c:pt>
                <c:pt idx="5095">
                  <c:v>2105.75</c:v>
                </c:pt>
                <c:pt idx="5096">
                  <c:v>2103.5</c:v>
                </c:pt>
                <c:pt idx="5097">
                  <c:v>2100.25</c:v>
                </c:pt>
                <c:pt idx="5098">
                  <c:v>2098.75</c:v>
                </c:pt>
                <c:pt idx="5099">
                  <c:v>2096.5</c:v>
                </c:pt>
                <c:pt idx="5100">
                  <c:v>2093.75</c:v>
                </c:pt>
                <c:pt idx="5101">
                  <c:v>2093.0</c:v>
                </c:pt>
                <c:pt idx="5102">
                  <c:v>2090.75</c:v>
                </c:pt>
                <c:pt idx="5103">
                  <c:v>2089.75</c:v>
                </c:pt>
                <c:pt idx="5104">
                  <c:v>2086.75</c:v>
                </c:pt>
                <c:pt idx="5105">
                  <c:v>2085.0</c:v>
                </c:pt>
                <c:pt idx="5106">
                  <c:v>2082.5</c:v>
                </c:pt>
                <c:pt idx="5107">
                  <c:v>2081.0</c:v>
                </c:pt>
                <c:pt idx="5108">
                  <c:v>2078.5</c:v>
                </c:pt>
                <c:pt idx="5109">
                  <c:v>2076.5</c:v>
                </c:pt>
                <c:pt idx="5110">
                  <c:v>2075.0</c:v>
                </c:pt>
                <c:pt idx="5111">
                  <c:v>2072.5</c:v>
                </c:pt>
                <c:pt idx="5112">
                  <c:v>2070.75</c:v>
                </c:pt>
                <c:pt idx="5113">
                  <c:v>2068.0</c:v>
                </c:pt>
                <c:pt idx="5114">
                  <c:v>2066.5</c:v>
                </c:pt>
                <c:pt idx="5115">
                  <c:v>2063.5</c:v>
                </c:pt>
                <c:pt idx="5116">
                  <c:v>2062.0</c:v>
                </c:pt>
                <c:pt idx="5117">
                  <c:v>2060.25</c:v>
                </c:pt>
                <c:pt idx="5118">
                  <c:v>2058.25</c:v>
                </c:pt>
                <c:pt idx="5119">
                  <c:v>2056.25</c:v>
                </c:pt>
                <c:pt idx="5120">
                  <c:v>2053.75</c:v>
                </c:pt>
                <c:pt idx="5121">
                  <c:v>2052.75</c:v>
                </c:pt>
                <c:pt idx="5122">
                  <c:v>2051.0</c:v>
                </c:pt>
                <c:pt idx="5123">
                  <c:v>2048.5</c:v>
                </c:pt>
                <c:pt idx="5124">
                  <c:v>2046.5</c:v>
                </c:pt>
                <c:pt idx="5125">
                  <c:v>2045.25</c:v>
                </c:pt>
                <c:pt idx="5126">
                  <c:v>2042.75</c:v>
                </c:pt>
                <c:pt idx="5127">
                  <c:v>2040.75</c:v>
                </c:pt>
                <c:pt idx="5128">
                  <c:v>2039.75</c:v>
                </c:pt>
                <c:pt idx="5129">
                  <c:v>2038.25</c:v>
                </c:pt>
                <c:pt idx="5130">
                  <c:v>2035.5</c:v>
                </c:pt>
                <c:pt idx="5131">
                  <c:v>2034.25</c:v>
                </c:pt>
                <c:pt idx="5132">
                  <c:v>2031.0</c:v>
                </c:pt>
                <c:pt idx="5133">
                  <c:v>2029.5</c:v>
                </c:pt>
                <c:pt idx="5134">
                  <c:v>2027.75</c:v>
                </c:pt>
                <c:pt idx="5135">
                  <c:v>2025.5</c:v>
                </c:pt>
                <c:pt idx="5136">
                  <c:v>2024.0</c:v>
                </c:pt>
                <c:pt idx="5137">
                  <c:v>2022.25</c:v>
                </c:pt>
                <c:pt idx="5138">
                  <c:v>2021.0</c:v>
                </c:pt>
                <c:pt idx="5139">
                  <c:v>2019.0</c:v>
                </c:pt>
                <c:pt idx="5140">
                  <c:v>2018.5</c:v>
                </c:pt>
                <c:pt idx="5141">
                  <c:v>2016.75</c:v>
                </c:pt>
                <c:pt idx="5142">
                  <c:v>2015.0</c:v>
                </c:pt>
                <c:pt idx="5143">
                  <c:v>2011.0</c:v>
                </c:pt>
                <c:pt idx="5144">
                  <c:v>2010.0</c:v>
                </c:pt>
                <c:pt idx="5145">
                  <c:v>2006.25</c:v>
                </c:pt>
                <c:pt idx="5146">
                  <c:v>2004.5</c:v>
                </c:pt>
                <c:pt idx="5147">
                  <c:v>2002.75</c:v>
                </c:pt>
                <c:pt idx="5148">
                  <c:v>1999.75</c:v>
                </c:pt>
                <c:pt idx="5149">
                  <c:v>1997.75</c:v>
                </c:pt>
                <c:pt idx="5150">
                  <c:v>1995.75</c:v>
                </c:pt>
                <c:pt idx="5151">
                  <c:v>1994.25</c:v>
                </c:pt>
                <c:pt idx="5152">
                  <c:v>1994.0</c:v>
                </c:pt>
                <c:pt idx="5153">
                  <c:v>1992.75</c:v>
                </c:pt>
                <c:pt idx="5154">
                  <c:v>1992.0</c:v>
                </c:pt>
                <c:pt idx="5155">
                  <c:v>1989.5</c:v>
                </c:pt>
                <c:pt idx="5156">
                  <c:v>1987.5</c:v>
                </c:pt>
                <c:pt idx="5157">
                  <c:v>1986.25</c:v>
                </c:pt>
                <c:pt idx="5158">
                  <c:v>1984.25</c:v>
                </c:pt>
                <c:pt idx="5159">
                  <c:v>1983.25</c:v>
                </c:pt>
                <c:pt idx="5160">
                  <c:v>1981.25</c:v>
                </c:pt>
                <c:pt idx="5161">
                  <c:v>1979.25</c:v>
                </c:pt>
                <c:pt idx="5162">
                  <c:v>1976.25</c:v>
                </c:pt>
                <c:pt idx="5163">
                  <c:v>1974.5</c:v>
                </c:pt>
                <c:pt idx="5164">
                  <c:v>1973.75</c:v>
                </c:pt>
                <c:pt idx="5165">
                  <c:v>1971.0</c:v>
                </c:pt>
                <c:pt idx="5166">
                  <c:v>1967.75</c:v>
                </c:pt>
                <c:pt idx="5167">
                  <c:v>1965.75</c:v>
                </c:pt>
                <c:pt idx="5168">
                  <c:v>1961.75</c:v>
                </c:pt>
                <c:pt idx="5169">
                  <c:v>1959.5</c:v>
                </c:pt>
                <c:pt idx="5170">
                  <c:v>1956.75</c:v>
                </c:pt>
                <c:pt idx="5171">
                  <c:v>1953.75</c:v>
                </c:pt>
                <c:pt idx="5172">
                  <c:v>1951.75</c:v>
                </c:pt>
                <c:pt idx="5173">
                  <c:v>1950.5</c:v>
                </c:pt>
                <c:pt idx="5174">
                  <c:v>1949.25</c:v>
                </c:pt>
                <c:pt idx="5175">
                  <c:v>1948.0</c:v>
                </c:pt>
                <c:pt idx="5176">
                  <c:v>1945.75</c:v>
                </c:pt>
                <c:pt idx="5177">
                  <c:v>1944.25</c:v>
                </c:pt>
                <c:pt idx="5178">
                  <c:v>1942.0</c:v>
                </c:pt>
                <c:pt idx="5179">
                  <c:v>1940.5</c:v>
                </c:pt>
                <c:pt idx="5180">
                  <c:v>1939.5</c:v>
                </c:pt>
                <c:pt idx="5181">
                  <c:v>1938.5</c:v>
                </c:pt>
                <c:pt idx="5182">
                  <c:v>1936.0</c:v>
                </c:pt>
                <c:pt idx="5183">
                  <c:v>1935.0</c:v>
                </c:pt>
                <c:pt idx="5184">
                  <c:v>1932.25</c:v>
                </c:pt>
                <c:pt idx="5185">
                  <c:v>1930.5</c:v>
                </c:pt>
                <c:pt idx="5186">
                  <c:v>1928.0</c:v>
                </c:pt>
                <c:pt idx="5187">
                  <c:v>1926.5</c:v>
                </c:pt>
                <c:pt idx="5188">
                  <c:v>1924.25</c:v>
                </c:pt>
                <c:pt idx="5189">
                  <c:v>1922.25</c:v>
                </c:pt>
                <c:pt idx="5190">
                  <c:v>1920.25</c:v>
                </c:pt>
                <c:pt idx="5191">
                  <c:v>1919.5</c:v>
                </c:pt>
                <c:pt idx="5192">
                  <c:v>1917.5</c:v>
                </c:pt>
                <c:pt idx="5193">
                  <c:v>1916.0</c:v>
                </c:pt>
                <c:pt idx="5194">
                  <c:v>1913.5</c:v>
                </c:pt>
                <c:pt idx="5195">
                  <c:v>1911.75</c:v>
                </c:pt>
                <c:pt idx="5196">
                  <c:v>1909.75</c:v>
                </c:pt>
                <c:pt idx="5197">
                  <c:v>1907.25</c:v>
                </c:pt>
                <c:pt idx="5198">
                  <c:v>1906.0</c:v>
                </c:pt>
                <c:pt idx="5199">
                  <c:v>1904.0</c:v>
                </c:pt>
                <c:pt idx="5200">
                  <c:v>1903.0</c:v>
                </c:pt>
                <c:pt idx="5201">
                  <c:v>1900.25</c:v>
                </c:pt>
                <c:pt idx="5202">
                  <c:v>1897.25</c:v>
                </c:pt>
                <c:pt idx="5203">
                  <c:v>1895.25</c:v>
                </c:pt>
                <c:pt idx="5204">
                  <c:v>1892.25</c:v>
                </c:pt>
                <c:pt idx="5205">
                  <c:v>1890.5</c:v>
                </c:pt>
                <c:pt idx="5206">
                  <c:v>1888.5</c:v>
                </c:pt>
                <c:pt idx="5207">
                  <c:v>1887.25</c:v>
                </c:pt>
                <c:pt idx="5208">
                  <c:v>1885.25</c:v>
                </c:pt>
                <c:pt idx="5209">
                  <c:v>1884.25</c:v>
                </c:pt>
                <c:pt idx="5210">
                  <c:v>1882.75</c:v>
                </c:pt>
                <c:pt idx="5211">
                  <c:v>1880.75</c:v>
                </c:pt>
                <c:pt idx="5212">
                  <c:v>1878.5</c:v>
                </c:pt>
                <c:pt idx="5213">
                  <c:v>1875.75</c:v>
                </c:pt>
                <c:pt idx="5214">
                  <c:v>1874.5</c:v>
                </c:pt>
                <c:pt idx="5215">
                  <c:v>1872.5</c:v>
                </c:pt>
                <c:pt idx="5216">
                  <c:v>1870.0</c:v>
                </c:pt>
                <c:pt idx="5217">
                  <c:v>1867.5</c:v>
                </c:pt>
                <c:pt idx="5218">
                  <c:v>1866.25</c:v>
                </c:pt>
                <c:pt idx="5219">
                  <c:v>1865.25</c:v>
                </c:pt>
                <c:pt idx="5220">
                  <c:v>1861.5</c:v>
                </c:pt>
                <c:pt idx="5221">
                  <c:v>1859.25</c:v>
                </c:pt>
                <c:pt idx="5222">
                  <c:v>1857.25</c:v>
                </c:pt>
                <c:pt idx="5223">
                  <c:v>1855.5</c:v>
                </c:pt>
                <c:pt idx="5224">
                  <c:v>1853.75</c:v>
                </c:pt>
                <c:pt idx="5225">
                  <c:v>1852.25</c:v>
                </c:pt>
                <c:pt idx="5226">
                  <c:v>1851.0</c:v>
                </c:pt>
                <c:pt idx="5227">
                  <c:v>1849.25</c:v>
                </c:pt>
                <c:pt idx="5228">
                  <c:v>1845.5</c:v>
                </c:pt>
                <c:pt idx="5229">
                  <c:v>1844.0</c:v>
                </c:pt>
                <c:pt idx="5230">
                  <c:v>1842.5</c:v>
                </c:pt>
                <c:pt idx="5231">
                  <c:v>1840.25</c:v>
                </c:pt>
                <c:pt idx="5232">
                  <c:v>1836.75</c:v>
                </c:pt>
                <c:pt idx="5233">
                  <c:v>1833.25</c:v>
                </c:pt>
                <c:pt idx="5234">
                  <c:v>1831.0</c:v>
                </c:pt>
                <c:pt idx="5235">
                  <c:v>1827.25</c:v>
                </c:pt>
                <c:pt idx="5236">
                  <c:v>1825.75</c:v>
                </c:pt>
                <c:pt idx="5237">
                  <c:v>1823.25</c:v>
                </c:pt>
                <c:pt idx="5238">
                  <c:v>1821.5</c:v>
                </c:pt>
                <c:pt idx="5239">
                  <c:v>1819.5</c:v>
                </c:pt>
                <c:pt idx="5240">
                  <c:v>1817.75</c:v>
                </c:pt>
                <c:pt idx="5241">
                  <c:v>1814.0</c:v>
                </c:pt>
                <c:pt idx="5242">
                  <c:v>1811.75</c:v>
                </c:pt>
                <c:pt idx="5243">
                  <c:v>1808.25</c:v>
                </c:pt>
                <c:pt idx="5244">
                  <c:v>1806.0</c:v>
                </c:pt>
                <c:pt idx="5245">
                  <c:v>1804.25</c:v>
                </c:pt>
                <c:pt idx="5246">
                  <c:v>1803.25</c:v>
                </c:pt>
                <c:pt idx="5247">
                  <c:v>1800.75</c:v>
                </c:pt>
                <c:pt idx="5248">
                  <c:v>1798.0</c:v>
                </c:pt>
                <c:pt idx="5249">
                  <c:v>1795.75</c:v>
                </c:pt>
                <c:pt idx="5250">
                  <c:v>1793.5</c:v>
                </c:pt>
                <c:pt idx="5251">
                  <c:v>1790.75</c:v>
                </c:pt>
                <c:pt idx="5252">
                  <c:v>1789.25</c:v>
                </c:pt>
                <c:pt idx="5253">
                  <c:v>1788.0</c:v>
                </c:pt>
                <c:pt idx="5254">
                  <c:v>1786.5</c:v>
                </c:pt>
                <c:pt idx="5255">
                  <c:v>1784.5</c:v>
                </c:pt>
                <c:pt idx="5256">
                  <c:v>1782.25</c:v>
                </c:pt>
                <c:pt idx="5257">
                  <c:v>1778.0</c:v>
                </c:pt>
                <c:pt idx="5258">
                  <c:v>1775.5</c:v>
                </c:pt>
                <c:pt idx="5259">
                  <c:v>1773.75</c:v>
                </c:pt>
                <c:pt idx="5260">
                  <c:v>1771.5</c:v>
                </c:pt>
                <c:pt idx="5261">
                  <c:v>1769.0</c:v>
                </c:pt>
                <c:pt idx="5262">
                  <c:v>1767.5</c:v>
                </c:pt>
                <c:pt idx="5263">
                  <c:v>1765.0</c:v>
                </c:pt>
                <c:pt idx="5264">
                  <c:v>1763.25</c:v>
                </c:pt>
                <c:pt idx="5265">
                  <c:v>1761.75</c:v>
                </c:pt>
                <c:pt idx="5266">
                  <c:v>1761.0</c:v>
                </c:pt>
                <c:pt idx="5267">
                  <c:v>1759.25</c:v>
                </c:pt>
                <c:pt idx="5268">
                  <c:v>1757.0</c:v>
                </c:pt>
                <c:pt idx="5269">
                  <c:v>1753.25</c:v>
                </c:pt>
                <c:pt idx="5270">
                  <c:v>1750.75</c:v>
                </c:pt>
                <c:pt idx="5271">
                  <c:v>1748.25</c:v>
                </c:pt>
                <c:pt idx="5272">
                  <c:v>1745.25</c:v>
                </c:pt>
                <c:pt idx="5273">
                  <c:v>1742.5</c:v>
                </c:pt>
                <c:pt idx="5274">
                  <c:v>1740.75</c:v>
                </c:pt>
                <c:pt idx="5275">
                  <c:v>1737.5</c:v>
                </c:pt>
                <c:pt idx="5276">
                  <c:v>1735.0</c:v>
                </c:pt>
                <c:pt idx="5277">
                  <c:v>1732.75</c:v>
                </c:pt>
                <c:pt idx="5278">
                  <c:v>1730.5</c:v>
                </c:pt>
                <c:pt idx="5279">
                  <c:v>1726.75</c:v>
                </c:pt>
                <c:pt idx="5280">
                  <c:v>1725.0</c:v>
                </c:pt>
                <c:pt idx="5281">
                  <c:v>1723.25</c:v>
                </c:pt>
                <c:pt idx="5282">
                  <c:v>1721.25</c:v>
                </c:pt>
                <c:pt idx="5283">
                  <c:v>1719.0</c:v>
                </c:pt>
                <c:pt idx="5284">
                  <c:v>1717.5</c:v>
                </c:pt>
                <c:pt idx="5285">
                  <c:v>1715.5</c:v>
                </c:pt>
                <c:pt idx="5286">
                  <c:v>1713.0</c:v>
                </c:pt>
                <c:pt idx="5287">
                  <c:v>1711.75</c:v>
                </c:pt>
                <c:pt idx="5288">
                  <c:v>1710.0</c:v>
                </c:pt>
                <c:pt idx="5289">
                  <c:v>1708.25</c:v>
                </c:pt>
                <c:pt idx="5290">
                  <c:v>1706.5</c:v>
                </c:pt>
                <c:pt idx="5291">
                  <c:v>1705.5</c:v>
                </c:pt>
                <c:pt idx="5292">
                  <c:v>1703.5</c:v>
                </c:pt>
                <c:pt idx="5293">
                  <c:v>1700.75</c:v>
                </c:pt>
                <c:pt idx="5294">
                  <c:v>1698.75</c:v>
                </c:pt>
                <c:pt idx="5295">
                  <c:v>1695.25</c:v>
                </c:pt>
                <c:pt idx="5296">
                  <c:v>1693.25</c:v>
                </c:pt>
                <c:pt idx="5297">
                  <c:v>1691.25</c:v>
                </c:pt>
                <c:pt idx="5298">
                  <c:v>1689.0</c:v>
                </c:pt>
                <c:pt idx="5299">
                  <c:v>1686.25</c:v>
                </c:pt>
                <c:pt idx="5300">
                  <c:v>1683.25</c:v>
                </c:pt>
                <c:pt idx="5301">
                  <c:v>1682.0</c:v>
                </c:pt>
                <c:pt idx="5302">
                  <c:v>1680.25</c:v>
                </c:pt>
                <c:pt idx="5303">
                  <c:v>1678.5</c:v>
                </c:pt>
                <c:pt idx="5304">
                  <c:v>1676.25</c:v>
                </c:pt>
                <c:pt idx="5305">
                  <c:v>1673.0</c:v>
                </c:pt>
                <c:pt idx="5306">
                  <c:v>1671.0</c:v>
                </c:pt>
                <c:pt idx="5307">
                  <c:v>1669.25</c:v>
                </c:pt>
                <c:pt idx="5308">
                  <c:v>1667.0</c:v>
                </c:pt>
                <c:pt idx="5309">
                  <c:v>1664.0</c:v>
                </c:pt>
                <c:pt idx="5310">
                  <c:v>1661.5</c:v>
                </c:pt>
                <c:pt idx="5311">
                  <c:v>1660.0</c:v>
                </c:pt>
                <c:pt idx="5312">
                  <c:v>1657.25</c:v>
                </c:pt>
                <c:pt idx="5313">
                  <c:v>1655.75</c:v>
                </c:pt>
                <c:pt idx="5314">
                  <c:v>1653.75</c:v>
                </c:pt>
                <c:pt idx="5315">
                  <c:v>1651.25</c:v>
                </c:pt>
                <c:pt idx="5316">
                  <c:v>1649.75</c:v>
                </c:pt>
                <c:pt idx="5317">
                  <c:v>1646.5</c:v>
                </c:pt>
                <c:pt idx="5318">
                  <c:v>1643.75</c:v>
                </c:pt>
                <c:pt idx="5319">
                  <c:v>1641.75</c:v>
                </c:pt>
                <c:pt idx="5320">
                  <c:v>1638.75</c:v>
                </c:pt>
                <c:pt idx="5321">
                  <c:v>1637.0</c:v>
                </c:pt>
                <c:pt idx="5322">
                  <c:v>1634.75</c:v>
                </c:pt>
                <c:pt idx="5323">
                  <c:v>1632.75</c:v>
                </c:pt>
                <c:pt idx="5324">
                  <c:v>1630.25</c:v>
                </c:pt>
                <c:pt idx="5325">
                  <c:v>1629.25</c:v>
                </c:pt>
                <c:pt idx="5326">
                  <c:v>1627.5</c:v>
                </c:pt>
                <c:pt idx="5327">
                  <c:v>1626.5</c:v>
                </c:pt>
                <c:pt idx="5328">
                  <c:v>1625.75</c:v>
                </c:pt>
                <c:pt idx="5329">
                  <c:v>1623.25</c:v>
                </c:pt>
                <c:pt idx="5330">
                  <c:v>1621.75</c:v>
                </c:pt>
                <c:pt idx="5331">
                  <c:v>1620.75</c:v>
                </c:pt>
                <c:pt idx="5332">
                  <c:v>1618.5</c:v>
                </c:pt>
                <c:pt idx="5333">
                  <c:v>1617.25</c:v>
                </c:pt>
                <c:pt idx="5334">
                  <c:v>1616.5</c:v>
                </c:pt>
                <c:pt idx="5335">
                  <c:v>1615.75</c:v>
                </c:pt>
                <c:pt idx="5336">
                  <c:v>1613.75</c:v>
                </c:pt>
                <c:pt idx="5337">
                  <c:v>1612.75</c:v>
                </c:pt>
                <c:pt idx="5338">
                  <c:v>1609.25</c:v>
                </c:pt>
                <c:pt idx="5339">
                  <c:v>1607.25</c:v>
                </c:pt>
                <c:pt idx="5340">
                  <c:v>1605.25</c:v>
                </c:pt>
                <c:pt idx="5341">
                  <c:v>1603.5</c:v>
                </c:pt>
                <c:pt idx="5342">
                  <c:v>1601.0</c:v>
                </c:pt>
                <c:pt idx="5343">
                  <c:v>1599.75</c:v>
                </c:pt>
                <c:pt idx="5344">
                  <c:v>1598.25</c:v>
                </c:pt>
                <c:pt idx="5345">
                  <c:v>1596.75</c:v>
                </c:pt>
                <c:pt idx="5346">
                  <c:v>1594.0</c:v>
                </c:pt>
                <c:pt idx="5347">
                  <c:v>1592.5</c:v>
                </c:pt>
                <c:pt idx="5348">
                  <c:v>1590.5</c:v>
                </c:pt>
                <c:pt idx="5349">
                  <c:v>1588.75</c:v>
                </c:pt>
                <c:pt idx="5350">
                  <c:v>1587.75</c:v>
                </c:pt>
                <c:pt idx="5351">
                  <c:v>1586.75</c:v>
                </c:pt>
                <c:pt idx="5352">
                  <c:v>1585.0</c:v>
                </c:pt>
                <c:pt idx="5353">
                  <c:v>1583.25</c:v>
                </c:pt>
                <c:pt idx="5354">
                  <c:v>1582.25</c:v>
                </c:pt>
                <c:pt idx="5355">
                  <c:v>1580.5</c:v>
                </c:pt>
                <c:pt idx="5356">
                  <c:v>1578.75</c:v>
                </c:pt>
                <c:pt idx="5357">
                  <c:v>1577.25</c:v>
                </c:pt>
                <c:pt idx="5358">
                  <c:v>1575.5</c:v>
                </c:pt>
                <c:pt idx="5359">
                  <c:v>1573.5</c:v>
                </c:pt>
                <c:pt idx="5360">
                  <c:v>1572.0</c:v>
                </c:pt>
                <c:pt idx="5361">
                  <c:v>1570.75</c:v>
                </c:pt>
                <c:pt idx="5362">
                  <c:v>1569.75</c:v>
                </c:pt>
                <c:pt idx="5363">
                  <c:v>1568.75</c:v>
                </c:pt>
                <c:pt idx="5364">
                  <c:v>1567.25</c:v>
                </c:pt>
                <c:pt idx="5365">
                  <c:v>1564.75</c:v>
                </c:pt>
                <c:pt idx="5366">
                  <c:v>1563.5</c:v>
                </c:pt>
                <c:pt idx="5367">
                  <c:v>1562.5</c:v>
                </c:pt>
                <c:pt idx="5368">
                  <c:v>1561.5</c:v>
                </c:pt>
                <c:pt idx="5369">
                  <c:v>1560.75</c:v>
                </c:pt>
                <c:pt idx="5370">
                  <c:v>1559.25</c:v>
                </c:pt>
                <c:pt idx="5371">
                  <c:v>1557.25</c:v>
                </c:pt>
                <c:pt idx="5372">
                  <c:v>1555.25</c:v>
                </c:pt>
                <c:pt idx="5373">
                  <c:v>1554.5</c:v>
                </c:pt>
                <c:pt idx="5374">
                  <c:v>1552.75</c:v>
                </c:pt>
                <c:pt idx="5375">
                  <c:v>1551.75</c:v>
                </c:pt>
                <c:pt idx="5376">
                  <c:v>1551.0</c:v>
                </c:pt>
                <c:pt idx="5377">
                  <c:v>1550.25</c:v>
                </c:pt>
                <c:pt idx="5378">
                  <c:v>1549.25</c:v>
                </c:pt>
                <c:pt idx="5379">
                  <c:v>1548.5</c:v>
                </c:pt>
                <c:pt idx="5380">
                  <c:v>1547.25</c:v>
                </c:pt>
                <c:pt idx="5381">
                  <c:v>1545.75</c:v>
                </c:pt>
                <c:pt idx="5382">
                  <c:v>1543.0</c:v>
                </c:pt>
                <c:pt idx="5383">
                  <c:v>1541.25</c:v>
                </c:pt>
                <c:pt idx="5384">
                  <c:v>1539.75</c:v>
                </c:pt>
                <c:pt idx="5385">
                  <c:v>1538.0</c:v>
                </c:pt>
                <c:pt idx="5386">
                  <c:v>1537.25</c:v>
                </c:pt>
                <c:pt idx="5387">
                  <c:v>1535.25</c:v>
                </c:pt>
                <c:pt idx="5388">
                  <c:v>1533.25</c:v>
                </c:pt>
                <c:pt idx="5389">
                  <c:v>1532.0</c:v>
                </c:pt>
                <c:pt idx="5390">
                  <c:v>1531.0</c:v>
                </c:pt>
                <c:pt idx="5391">
                  <c:v>1530.25</c:v>
                </c:pt>
                <c:pt idx="5392">
                  <c:v>1528.75</c:v>
                </c:pt>
                <c:pt idx="5393">
                  <c:v>1528.25</c:v>
                </c:pt>
                <c:pt idx="5394">
                  <c:v>1527.0</c:v>
                </c:pt>
                <c:pt idx="5395">
                  <c:v>1524.5</c:v>
                </c:pt>
                <c:pt idx="5396">
                  <c:v>1522.75</c:v>
                </c:pt>
                <c:pt idx="5397">
                  <c:v>1521.25</c:v>
                </c:pt>
                <c:pt idx="5398">
                  <c:v>1520.25</c:v>
                </c:pt>
                <c:pt idx="5399">
                  <c:v>1519.75</c:v>
                </c:pt>
                <c:pt idx="5400">
                  <c:v>1518.5</c:v>
                </c:pt>
                <c:pt idx="5401">
                  <c:v>1517.0</c:v>
                </c:pt>
                <c:pt idx="5402">
                  <c:v>1514.75</c:v>
                </c:pt>
                <c:pt idx="5403">
                  <c:v>1514.25</c:v>
                </c:pt>
                <c:pt idx="5404">
                  <c:v>1512.0</c:v>
                </c:pt>
                <c:pt idx="5405">
                  <c:v>1510.25</c:v>
                </c:pt>
                <c:pt idx="5406">
                  <c:v>1510.0</c:v>
                </c:pt>
                <c:pt idx="5407">
                  <c:v>1509.25</c:v>
                </c:pt>
                <c:pt idx="5408">
                  <c:v>1507.5</c:v>
                </c:pt>
                <c:pt idx="5409">
                  <c:v>1506.25</c:v>
                </c:pt>
                <c:pt idx="5410">
                  <c:v>1504.75</c:v>
                </c:pt>
                <c:pt idx="5411">
                  <c:v>1504.25</c:v>
                </c:pt>
                <c:pt idx="5412">
                  <c:v>1503.0</c:v>
                </c:pt>
                <c:pt idx="5413">
                  <c:v>1501.75</c:v>
                </c:pt>
                <c:pt idx="5414">
                  <c:v>1501.25</c:v>
                </c:pt>
                <c:pt idx="5415">
                  <c:v>1500.0</c:v>
                </c:pt>
                <c:pt idx="5416">
                  <c:v>1498.5</c:v>
                </c:pt>
                <c:pt idx="5417">
                  <c:v>1497.25</c:v>
                </c:pt>
                <c:pt idx="5418">
                  <c:v>1496.0</c:v>
                </c:pt>
                <c:pt idx="5419">
                  <c:v>1493.25</c:v>
                </c:pt>
                <c:pt idx="5420">
                  <c:v>1492.0</c:v>
                </c:pt>
                <c:pt idx="5421">
                  <c:v>1490.25</c:v>
                </c:pt>
                <c:pt idx="5422">
                  <c:v>1489.75</c:v>
                </c:pt>
                <c:pt idx="5423">
                  <c:v>1489.25</c:v>
                </c:pt>
                <c:pt idx="5424">
                  <c:v>1487.5</c:v>
                </c:pt>
                <c:pt idx="5425">
                  <c:v>1486.5</c:v>
                </c:pt>
                <c:pt idx="5426">
                  <c:v>1484.25</c:v>
                </c:pt>
                <c:pt idx="5427">
                  <c:v>1483.0</c:v>
                </c:pt>
                <c:pt idx="5428">
                  <c:v>1482.0</c:v>
                </c:pt>
                <c:pt idx="5429">
                  <c:v>1480.0</c:v>
                </c:pt>
                <c:pt idx="5430">
                  <c:v>1479.0</c:v>
                </c:pt>
                <c:pt idx="5431">
                  <c:v>1478.25</c:v>
                </c:pt>
                <c:pt idx="5432">
                  <c:v>1477.0</c:v>
                </c:pt>
                <c:pt idx="5433">
                  <c:v>1476.5</c:v>
                </c:pt>
                <c:pt idx="5434">
                  <c:v>1475.0</c:v>
                </c:pt>
                <c:pt idx="5435">
                  <c:v>1473.25</c:v>
                </c:pt>
                <c:pt idx="5436">
                  <c:v>1471.75</c:v>
                </c:pt>
                <c:pt idx="5437">
                  <c:v>1470.0</c:v>
                </c:pt>
                <c:pt idx="5438">
                  <c:v>1469.25</c:v>
                </c:pt>
                <c:pt idx="5439">
                  <c:v>1467.75</c:v>
                </c:pt>
                <c:pt idx="5440">
                  <c:v>1466.0</c:v>
                </c:pt>
                <c:pt idx="5441">
                  <c:v>1464.0</c:v>
                </c:pt>
                <c:pt idx="5442">
                  <c:v>1463.0</c:v>
                </c:pt>
                <c:pt idx="5443">
                  <c:v>1462.25</c:v>
                </c:pt>
                <c:pt idx="5444">
                  <c:v>1460.75</c:v>
                </c:pt>
                <c:pt idx="5445">
                  <c:v>1458.0</c:v>
                </c:pt>
                <c:pt idx="5446">
                  <c:v>1456.25</c:v>
                </c:pt>
                <c:pt idx="5447">
                  <c:v>1455.0</c:v>
                </c:pt>
                <c:pt idx="5448">
                  <c:v>1453.5</c:v>
                </c:pt>
                <c:pt idx="5449">
                  <c:v>1452.0</c:v>
                </c:pt>
                <c:pt idx="5450">
                  <c:v>1451.5</c:v>
                </c:pt>
                <c:pt idx="5451">
                  <c:v>1449.5</c:v>
                </c:pt>
                <c:pt idx="5452">
                  <c:v>1448.0</c:v>
                </c:pt>
                <c:pt idx="5453">
                  <c:v>1445.75</c:v>
                </c:pt>
                <c:pt idx="5454">
                  <c:v>1444.0</c:v>
                </c:pt>
                <c:pt idx="5455">
                  <c:v>1442.75</c:v>
                </c:pt>
                <c:pt idx="5456">
                  <c:v>1442.5</c:v>
                </c:pt>
                <c:pt idx="5457">
                  <c:v>1440.75</c:v>
                </c:pt>
                <c:pt idx="5458">
                  <c:v>1440.0</c:v>
                </c:pt>
                <c:pt idx="5459">
                  <c:v>1439.75</c:v>
                </c:pt>
                <c:pt idx="5460">
                  <c:v>1438.25</c:v>
                </c:pt>
                <c:pt idx="5461">
                  <c:v>1436.75</c:v>
                </c:pt>
                <c:pt idx="5462">
                  <c:v>1436.5</c:v>
                </c:pt>
                <c:pt idx="5463">
                  <c:v>1436.25</c:v>
                </c:pt>
                <c:pt idx="5464">
                  <c:v>1434.25</c:v>
                </c:pt>
                <c:pt idx="5465">
                  <c:v>1433.25</c:v>
                </c:pt>
                <c:pt idx="5466">
                  <c:v>1431.25</c:v>
                </c:pt>
                <c:pt idx="5467">
                  <c:v>1430.25</c:v>
                </c:pt>
                <c:pt idx="5468">
                  <c:v>1429.25</c:v>
                </c:pt>
                <c:pt idx="5469">
                  <c:v>1428.25</c:v>
                </c:pt>
                <c:pt idx="5470">
                  <c:v>1426.5</c:v>
                </c:pt>
                <c:pt idx="5471">
                  <c:v>1425.75</c:v>
                </c:pt>
                <c:pt idx="5472">
                  <c:v>1424.5</c:v>
                </c:pt>
                <c:pt idx="5473">
                  <c:v>1424.0</c:v>
                </c:pt>
                <c:pt idx="5474">
                  <c:v>1422.0</c:v>
                </c:pt>
                <c:pt idx="5475">
                  <c:v>1420.75</c:v>
                </c:pt>
                <c:pt idx="5476">
                  <c:v>1419.75</c:v>
                </c:pt>
                <c:pt idx="5477">
                  <c:v>1419.0</c:v>
                </c:pt>
                <c:pt idx="5478">
                  <c:v>1418.0</c:v>
                </c:pt>
                <c:pt idx="5479">
                  <c:v>1416.75</c:v>
                </c:pt>
                <c:pt idx="5480">
                  <c:v>1415.5</c:v>
                </c:pt>
                <c:pt idx="5481">
                  <c:v>1413.75</c:v>
                </c:pt>
                <c:pt idx="5482">
                  <c:v>1412.75</c:v>
                </c:pt>
                <c:pt idx="5483">
                  <c:v>1412.25</c:v>
                </c:pt>
                <c:pt idx="5484">
                  <c:v>1410.5</c:v>
                </c:pt>
                <c:pt idx="5485">
                  <c:v>1409.25</c:v>
                </c:pt>
                <c:pt idx="5486">
                  <c:v>1408.75</c:v>
                </c:pt>
                <c:pt idx="5487">
                  <c:v>1407.0</c:v>
                </c:pt>
                <c:pt idx="5488">
                  <c:v>1405.5</c:v>
                </c:pt>
                <c:pt idx="5489">
                  <c:v>1403.75</c:v>
                </c:pt>
                <c:pt idx="5490">
                  <c:v>1401.5</c:v>
                </c:pt>
                <c:pt idx="5491">
                  <c:v>1399.75</c:v>
                </c:pt>
                <c:pt idx="5492">
                  <c:v>1398.25</c:v>
                </c:pt>
                <c:pt idx="5493">
                  <c:v>1397.0</c:v>
                </c:pt>
                <c:pt idx="5494">
                  <c:v>1395.5</c:v>
                </c:pt>
                <c:pt idx="5495">
                  <c:v>1394.75</c:v>
                </c:pt>
                <c:pt idx="5496">
                  <c:v>1393.5</c:v>
                </c:pt>
                <c:pt idx="5497">
                  <c:v>1392.5</c:v>
                </c:pt>
                <c:pt idx="5498">
                  <c:v>1390.25</c:v>
                </c:pt>
                <c:pt idx="5499">
                  <c:v>1390.0</c:v>
                </c:pt>
                <c:pt idx="5500">
                  <c:v>1388.5</c:v>
                </c:pt>
                <c:pt idx="5501">
                  <c:v>1388.0</c:v>
                </c:pt>
                <c:pt idx="5502">
                  <c:v>1387.0</c:v>
                </c:pt>
                <c:pt idx="5503">
                  <c:v>1386.25</c:v>
                </c:pt>
                <c:pt idx="5504">
                  <c:v>1385.0</c:v>
                </c:pt>
                <c:pt idx="5505">
                  <c:v>1384.0</c:v>
                </c:pt>
                <c:pt idx="5506">
                  <c:v>1383.25</c:v>
                </c:pt>
                <c:pt idx="5507">
                  <c:v>1382.75</c:v>
                </c:pt>
                <c:pt idx="5508">
                  <c:v>1380.75</c:v>
                </c:pt>
                <c:pt idx="5509">
                  <c:v>1380.0</c:v>
                </c:pt>
                <c:pt idx="5510">
                  <c:v>1379.25</c:v>
                </c:pt>
                <c:pt idx="5511">
                  <c:v>1378.25</c:v>
                </c:pt>
                <c:pt idx="5512">
                  <c:v>1377.5</c:v>
                </c:pt>
                <c:pt idx="5513">
                  <c:v>1375.25</c:v>
                </c:pt>
                <c:pt idx="5514">
                  <c:v>1374.25</c:v>
                </c:pt>
                <c:pt idx="5515">
                  <c:v>1374.0</c:v>
                </c:pt>
                <c:pt idx="5516">
                  <c:v>1373.0</c:v>
                </c:pt>
                <c:pt idx="5517">
                  <c:v>1372.5</c:v>
                </c:pt>
                <c:pt idx="5518">
                  <c:v>1371.25</c:v>
                </c:pt>
                <c:pt idx="5519">
                  <c:v>1369.75</c:v>
                </c:pt>
                <c:pt idx="5520">
                  <c:v>1368.5</c:v>
                </c:pt>
                <c:pt idx="5521">
                  <c:v>1367.75</c:v>
                </c:pt>
                <c:pt idx="5522">
                  <c:v>1366.75</c:v>
                </c:pt>
                <c:pt idx="5523">
                  <c:v>1365.25</c:v>
                </c:pt>
                <c:pt idx="5524">
                  <c:v>1364.0</c:v>
                </c:pt>
                <c:pt idx="5525">
                  <c:v>1362.0</c:v>
                </c:pt>
                <c:pt idx="5526">
                  <c:v>1361.25</c:v>
                </c:pt>
                <c:pt idx="5527">
                  <c:v>1360.25</c:v>
                </c:pt>
                <c:pt idx="5528">
                  <c:v>1359.0</c:v>
                </c:pt>
                <c:pt idx="5529">
                  <c:v>1358.0</c:v>
                </c:pt>
                <c:pt idx="5530">
                  <c:v>1356.75</c:v>
                </c:pt>
                <c:pt idx="5531">
                  <c:v>1355.75</c:v>
                </c:pt>
                <c:pt idx="5532">
                  <c:v>1354.5</c:v>
                </c:pt>
                <c:pt idx="5533">
                  <c:v>1354.0</c:v>
                </c:pt>
                <c:pt idx="5534">
                  <c:v>1353.0</c:v>
                </c:pt>
                <c:pt idx="5535">
                  <c:v>1352.0</c:v>
                </c:pt>
                <c:pt idx="5536">
                  <c:v>1350.5</c:v>
                </c:pt>
                <c:pt idx="5537">
                  <c:v>1349.75</c:v>
                </c:pt>
                <c:pt idx="5538">
                  <c:v>1348.0</c:v>
                </c:pt>
                <c:pt idx="5539">
                  <c:v>1345.5</c:v>
                </c:pt>
                <c:pt idx="5540">
                  <c:v>1344.0</c:v>
                </c:pt>
                <c:pt idx="5541">
                  <c:v>1343.0</c:v>
                </c:pt>
                <c:pt idx="5542">
                  <c:v>1341.75</c:v>
                </c:pt>
                <c:pt idx="5543">
                  <c:v>1340.0</c:v>
                </c:pt>
                <c:pt idx="5544">
                  <c:v>1339.5</c:v>
                </c:pt>
                <c:pt idx="5545">
                  <c:v>1338.0</c:v>
                </c:pt>
                <c:pt idx="5546">
                  <c:v>1336.5</c:v>
                </c:pt>
                <c:pt idx="5547">
                  <c:v>1335.75</c:v>
                </c:pt>
                <c:pt idx="5548">
                  <c:v>1334.75</c:v>
                </c:pt>
                <c:pt idx="5549">
                  <c:v>1333.5</c:v>
                </c:pt>
                <c:pt idx="5550">
                  <c:v>1332.75</c:v>
                </c:pt>
                <c:pt idx="5551">
                  <c:v>1331.5</c:v>
                </c:pt>
                <c:pt idx="5552">
                  <c:v>1330.25</c:v>
                </c:pt>
                <c:pt idx="5553">
                  <c:v>1329.25</c:v>
                </c:pt>
                <c:pt idx="5554">
                  <c:v>1327.75</c:v>
                </c:pt>
                <c:pt idx="5555">
                  <c:v>1327.0</c:v>
                </c:pt>
                <c:pt idx="5556">
                  <c:v>1326.25</c:v>
                </c:pt>
                <c:pt idx="5557">
                  <c:v>1326.0</c:v>
                </c:pt>
                <c:pt idx="5558">
                  <c:v>1325.0</c:v>
                </c:pt>
                <c:pt idx="5559">
                  <c:v>1323.75</c:v>
                </c:pt>
                <c:pt idx="5560">
                  <c:v>1321.75</c:v>
                </c:pt>
                <c:pt idx="5561">
                  <c:v>1321.0</c:v>
                </c:pt>
                <c:pt idx="5562">
                  <c:v>1319.75</c:v>
                </c:pt>
                <c:pt idx="5563">
                  <c:v>1318.25</c:v>
                </c:pt>
                <c:pt idx="5564">
                  <c:v>1316.5</c:v>
                </c:pt>
                <c:pt idx="5565">
                  <c:v>1316.0</c:v>
                </c:pt>
                <c:pt idx="5566">
                  <c:v>1315.5</c:v>
                </c:pt>
                <c:pt idx="5567">
                  <c:v>1313.5</c:v>
                </c:pt>
                <c:pt idx="5568">
                  <c:v>1312.75</c:v>
                </c:pt>
                <c:pt idx="5569">
                  <c:v>1312.25</c:v>
                </c:pt>
                <c:pt idx="5570">
                  <c:v>1311.5</c:v>
                </c:pt>
                <c:pt idx="5571">
                  <c:v>1311.0</c:v>
                </c:pt>
                <c:pt idx="5572">
                  <c:v>1310.5</c:v>
                </c:pt>
                <c:pt idx="5573">
                  <c:v>1310.25</c:v>
                </c:pt>
                <c:pt idx="5574">
                  <c:v>1310.0</c:v>
                </c:pt>
                <c:pt idx="5575">
                  <c:v>1308.25</c:v>
                </c:pt>
                <c:pt idx="5576">
                  <c:v>1307.0</c:v>
                </c:pt>
                <c:pt idx="5577">
                  <c:v>1305.75</c:v>
                </c:pt>
                <c:pt idx="5578">
                  <c:v>1305.0</c:v>
                </c:pt>
                <c:pt idx="5579">
                  <c:v>1303.5</c:v>
                </c:pt>
                <c:pt idx="5580">
                  <c:v>1303.0</c:v>
                </c:pt>
                <c:pt idx="5581">
                  <c:v>1302.5</c:v>
                </c:pt>
                <c:pt idx="5582">
                  <c:v>1301.25</c:v>
                </c:pt>
                <c:pt idx="5583">
                  <c:v>1299.75</c:v>
                </c:pt>
                <c:pt idx="5584">
                  <c:v>1298.0</c:v>
                </c:pt>
                <c:pt idx="5585">
                  <c:v>1297.0</c:v>
                </c:pt>
                <c:pt idx="5586">
                  <c:v>1295.75</c:v>
                </c:pt>
                <c:pt idx="5587">
                  <c:v>1295.5</c:v>
                </c:pt>
                <c:pt idx="5588">
                  <c:v>1293.75</c:v>
                </c:pt>
                <c:pt idx="5589">
                  <c:v>1292.5</c:v>
                </c:pt>
                <c:pt idx="5590">
                  <c:v>1291.75</c:v>
                </c:pt>
                <c:pt idx="5591">
                  <c:v>1290.5</c:v>
                </c:pt>
                <c:pt idx="5592">
                  <c:v>1289.5</c:v>
                </c:pt>
                <c:pt idx="5593">
                  <c:v>1289.25</c:v>
                </c:pt>
                <c:pt idx="5594">
                  <c:v>1288.0</c:v>
                </c:pt>
                <c:pt idx="5595">
                  <c:v>1287.5</c:v>
                </c:pt>
                <c:pt idx="5596">
                  <c:v>1286.75</c:v>
                </c:pt>
                <c:pt idx="5597">
                  <c:v>1286.25</c:v>
                </c:pt>
                <c:pt idx="5598">
                  <c:v>1285.0</c:v>
                </c:pt>
                <c:pt idx="5599">
                  <c:v>1283.0</c:v>
                </c:pt>
                <c:pt idx="5600">
                  <c:v>1282.0</c:v>
                </c:pt>
                <c:pt idx="5601">
                  <c:v>1279.5</c:v>
                </c:pt>
                <c:pt idx="5602">
                  <c:v>1279.0</c:v>
                </c:pt>
                <c:pt idx="5603">
                  <c:v>1278.0</c:v>
                </c:pt>
                <c:pt idx="5604">
                  <c:v>1276.75</c:v>
                </c:pt>
                <c:pt idx="5605">
                  <c:v>1276.25</c:v>
                </c:pt>
                <c:pt idx="5606">
                  <c:v>1275.25</c:v>
                </c:pt>
                <c:pt idx="5607">
                  <c:v>1274.75</c:v>
                </c:pt>
                <c:pt idx="5608">
                  <c:v>1274.25</c:v>
                </c:pt>
                <c:pt idx="5609">
                  <c:v>1272.25</c:v>
                </c:pt>
                <c:pt idx="5610">
                  <c:v>1271.0</c:v>
                </c:pt>
                <c:pt idx="5611">
                  <c:v>1270.5</c:v>
                </c:pt>
                <c:pt idx="5612">
                  <c:v>1269.75</c:v>
                </c:pt>
                <c:pt idx="5613">
                  <c:v>1267.5</c:v>
                </c:pt>
                <c:pt idx="5614">
                  <c:v>1267.0</c:v>
                </c:pt>
                <c:pt idx="5615">
                  <c:v>1266.25</c:v>
                </c:pt>
                <c:pt idx="5616">
                  <c:v>1265.5</c:v>
                </c:pt>
                <c:pt idx="5617">
                  <c:v>1263.5</c:v>
                </c:pt>
                <c:pt idx="5618">
                  <c:v>1261.75</c:v>
                </c:pt>
                <c:pt idx="5619">
                  <c:v>1260.75</c:v>
                </c:pt>
                <c:pt idx="5620">
                  <c:v>1259.0</c:v>
                </c:pt>
                <c:pt idx="5621">
                  <c:v>1257.75</c:v>
                </c:pt>
                <c:pt idx="5622">
                  <c:v>1256.75</c:v>
                </c:pt>
                <c:pt idx="5623">
                  <c:v>1256.25</c:v>
                </c:pt>
                <c:pt idx="5624">
                  <c:v>1255.0</c:v>
                </c:pt>
                <c:pt idx="5625">
                  <c:v>1254.0</c:v>
                </c:pt>
                <c:pt idx="5626">
                  <c:v>1251.75</c:v>
                </c:pt>
                <c:pt idx="5627">
                  <c:v>1251.0</c:v>
                </c:pt>
                <c:pt idx="5628">
                  <c:v>1250.75</c:v>
                </c:pt>
                <c:pt idx="5629">
                  <c:v>1249.0</c:v>
                </c:pt>
                <c:pt idx="5630">
                  <c:v>1248.0</c:v>
                </c:pt>
                <c:pt idx="5631">
                  <c:v>1246.0</c:v>
                </c:pt>
                <c:pt idx="5632">
                  <c:v>1245.0</c:v>
                </c:pt>
                <c:pt idx="5633">
                  <c:v>1243.0</c:v>
                </c:pt>
                <c:pt idx="5634">
                  <c:v>1242.25</c:v>
                </c:pt>
                <c:pt idx="5635">
                  <c:v>1241.25</c:v>
                </c:pt>
                <c:pt idx="5636">
                  <c:v>1239.5</c:v>
                </c:pt>
                <c:pt idx="5637">
                  <c:v>1237.25</c:v>
                </c:pt>
                <c:pt idx="5638">
                  <c:v>1236.5</c:v>
                </c:pt>
                <c:pt idx="5639">
                  <c:v>1234.5</c:v>
                </c:pt>
                <c:pt idx="5640">
                  <c:v>1233.75</c:v>
                </c:pt>
                <c:pt idx="5641">
                  <c:v>1232.0</c:v>
                </c:pt>
                <c:pt idx="5642">
                  <c:v>1231.5</c:v>
                </c:pt>
                <c:pt idx="5643">
                  <c:v>1231.0</c:v>
                </c:pt>
                <c:pt idx="5644">
                  <c:v>1230.25</c:v>
                </c:pt>
                <c:pt idx="5645">
                  <c:v>1228.5</c:v>
                </c:pt>
                <c:pt idx="5646">
                  <c:v>1227.5</c:v>
                </c:pt>
                <c:pt idx="5647">
                  <c:v>1226.25</c:v>
                </c:pt>
                <c:pt idx="5648">
                  <c:v>1224.5</c:v>
                </c:pt>
                <c:pt idx="5649">
                  <c:v>1223.25</c:v>
                </c:pt>
                <c:pt idx="5650">
                  <c:v>1222.25</c:v>
                </c:pt>
                <c:pt idx="5651">
                  <c:v>1221.25</c:v>
                </c:pt>
                <c:pt idx="5652">
                  <c:v>1220.25</c:v>
                </c:pt>
                <c:pt idx="5653">
                  <c:v>1219.0</c:v>
                </c:pt>
                <c:pt idx="5654">
                  <c:v>1218.5</c:v>
                </c:pt>
                <c:pt idx="5655">
                  <c:v>1217.75</c:v>
                </c:pt>
                <c:pt idx="5656">
                  <c:v>1217.5</c:v>
                </c:pt>
                <c:pt idx="5657">
                  <c:v>1215.25</c:v>
                </c:pt>
                <c:pt idx="5658">
                  <c:v>1214.25</c:v>
                </c:pt>
                <c:pt idx="5659">
                  <c:v>1212.75</c:v>
                </c:pt>
                <c:pt idx="5660">
                  <c:v>1211.5</c:v>
                </c:pt>
                <c:pt idx="5661">
                  <c:v>1210.5</c:v>
                </c:pt>
                <c:pt idx="5662">
                  <c:v>1209.0</c:v>
                </c:pt>
                <c:pt idx="5663">
                  <c:v>1208.25</c:v>
                </c:pt>
                <c:pt idx="5664">
                  <c:v>1207.5</c:v>
                </c:pt>
                <c:pt idx="5665">
                  <c:v>1205.75</c:v>
                </c:pt>
                <c:pt idx="5666">
                  <c:v>1204.25</c:v>
                </c:pt>
                <c:pt idx="5667">
                  <c:v>1203.0</c:v>
                </c:pt>
                <c:pt idx="5668">
                  <c:v>1201.5</c:v>
                </c:pt>
                <c:pt idx="5669">
                  <c:v>1200.0</c:v>
                </c:pt>
                <c:pt idx="5670">
                  <c:v>1198.75</c:v>
                </c:pt>
                <c:pt idx="5671">
                  <c:v>1197.5</c:v>
                </c:pt>
                <c:pt idx="5672">
                  <c:v>1195.0</c:v>
                </c:pt>
                <c:pt idx="5673">
                  <c:v>1194.25</c:v>
                </c:pt>
                <c:pt idx="5674">
                  <c:v>1192.5</c:v>
                </c:pt>
                <c:pt idx="5675">
                  <c:v>1191.5</c:v>
                </c:pt>
                <c:pt idx="5676">
                  <c:v>1189.5</c:v>
                </c:pt>
                <c:pt idx="5677">
                  <c:v>1188.5</c:v>
                </c:pt>
                <c:pt idx="5678">
                  <c:v>1187.75</c:v>
                </c:pt>
                <c:pt idx="5679">
                  <c:v>1186.0</c:v>
                </c:pt>
                <c:pt idx="5680">
                  <c:v>1184.75</c:v>
                </c:pt>
                <c:pt idx="5681">
                  <c:v>1183.75</c:v>
                </c:pt>
                <c:pt idx="5682">
                  <c:v>1182.25</c:v>
                </c:pt>
                <c:pt idx="5683">
                  <c:v>1181.5</c:v>
                </c:pt>
                <c:pt idx="5684">
                  <c:v>1180.5</c:v>
                </c:pt>
                <c:pt idx="5685">
                  <c:v>1179.75</c:v>
                </c:pt>
                <c:pt idx="5686">
                  <c:v>1178.25</c:v>
                </c:pt>
                <c:pt idx="5687">
                  <c:v>1176.75</c:v>
                </c:pt>
                <c:pt idx="5688">
                  <c:v>1176.0</c:v>
                </c:pt>
                <c:pt idx="5689">
                  <c:v>1174.25</c:v>
                </c:pt>
                <c:pt idx="5690">
                  <c:v>1173.25</c:v>
                </c:pt>
                <c:pt idx="5691">
                  <c:v>1171.75</c:v>
                </c:pt>
                <c:pt idx="5692">
                  <c:v>1170.25</c:v>
                </c:pt>
                <c:pt idx="5693">
                  <c:v>1169.25</c:v>
                </c:pt>
                <c:pt idx="5694">
                  <c:v>1168.0</c:v>
                </c:pt>
                <c:pt idx="5695">
                  <c:v>1166.25</c:v>
                </c:pt>
                <c:pt idx="5696">
                  <c:v>1165.75</c:v>
                </c:pt>
                <c:pt idx="5697">
                  <c:v>1164.5</c:v>
                </c:pt>
                <c:pt idx="5698">
                  <c:v>1163.25</c:v>
                </c:pt>
                <c:pt idx="5699">
                  <c:v>1161.25</c:v>
                </c:pt>
                <c:pt idx="5700">
                  <c:v>1160.5</c:v>
                </c:pt>
                <c:pt idx="5701">
                  <c:v>1158.75</c:v>
                </c:pt>
                <c:pt idx="5702">
                  <c:v>1157.75</c:v>
                </c:pt>
                <c:pt idx="5703">
                  <c:v>1156.5</c:v>
                </c:pt>
                <c:pt idx="5704">
                  <c:v>1154.75</c:v>
                </c:pt>
                <c:pt idx="5705">
                  <c:v>1153.75</c:v>
                </c:pt>
                <c:pt idx="5706">
                  <c:v>1152.0</c:v>
                </c:pt>
                <c:pt idx="5707">
                  <c:v>1151.0</c:v>
                </c:pt>
                <c:pt idx="5708">
                  <c:v>1149.0</c:v>
                </c:pt>
                <c:pt idx="5709">
                  <c:v>1148.5</c:v>
                </c:pt>
                <c:pt idx="5710">
                  <c:v>1147.75</c:v>
                </c:pt>
                <c:pt idx="5711">
                  <c:v>1146.75</c:v>
                </c:pt>
                <c:pt idx="5712">
                  <c:v>1145.25</c:v>
                </c:pt>
                <c:pt idx="5713">
                  <c:v>1143.75</c:v>
                </c:pt>
                <c:pt idx="5714">
                  <c:v>1142.75</c:v>
                </c:pt>
                <c:pt idx="5715">
                  <c:v>1142.0</c:v>
                </c:pt>
                <c:pt idx="5716">
                  <c:v>1140.5</c:v>
                </c:pt>
                <c:pt idx="5717">
                  <c:v>1139.75</c:v>
                </c:pt>
                <c:pt idx="5718">
                  <c:v>1139.25</c:v>
                </c:pt>
                <c:pt idx="5719">
                  <c:v>1137.75</c:v>
                </c:pt>
                <c:pt idx="5720">
                  <c:v>1137.5</c:v>
                </c:pt>
                <c:pt idx="5721">
                  <c:v>1136.5</c:v>
                </c:pt>
                <c:pt idx="5722">
                  <c:v>1134.75</c:v>
                </c:pt>
                <c:pt idx="5723">
                  <c:v>1133.25</c:v>
                </c:pt>
                <c:pt idx="5724">
                  <c:v>1132.0</c:v>
                </c:pt>
                <c:pt idx="5725">
                  <c:v>1131.5</c:v>
                </c:pt>
                <c:pt idx="5726">
                  <c:v>1130.5</c:v>
                </c:pt>
                <c:pt idx="5727">
                  <c:v>1129.0</c:v>
                </c:pt>
                <c:pt idx="5728">
                  <c:v>1128.5</c:v>
                </c:pt>
                <c:pt idx="5729">
                  <c:v>1127.5</c:v>
                </c:pt>
                <c:pt idx="5730">
                  <c:v>1126.25</c:v>
                </c:pt>
                <c:pt idx="5731">
                  <c:v>1125.0</c:v>
                </c:pt>
                <c:pt idx="5732">
                  <c:v>1124.5</c:v>
                </c:pt>
                <c:pt idx="5733">
                  <c:v>1123.25</c:v>
                </c:pt>
                <c:pt idx="5734">
                  <c:v>1122.75</c:v>
                </c:pt>
                <c:pt idx="5735">
                  <c:v>1122.25</c:v>
                </c:pt>
                <c:pt idx="5736">
                  <c:v>1121.0</c:v>
                </c:pt>
                <c:pt idx="5737">
                  <c:v>1120.75</c:v>
                </c:pt>
                <c:pt idx="5738">
                  <c:v>1120.0</c:v>
                </c:pt>
                <c:pt idx="5739">
                  <c:v>1118.5</c:v>
                </c:pt>
                <c:pt idx="5740">
                  <c:v>1117.5</c:v>
                </c:pt>
                <c:pt idx="5741">
                  <c:v>1117.0</c:v>
                </c:pt>
                <c:pt idx="5742">
                  <c:v>1116.5</c:v>
                </c:pt>
                <c:pt idx="5743">
                  <c:v>1115.5</c:v>
                </c:pt>
                <c:pt idx="5744">
                  <c:v>1114.5</c:v>
                </c:pt>
                <c:pt idx="5745">
                  <c:v>1113.5</c:v>
                </c:pt>
                <c:pt idx="5746">
                  <c:v>1112.75</c:v>
                </c:pt>
                <c:pt idx="5747">
                  <c:v>1112.0</c:v>
                </c:pt>
                <c:pt idx="5748">
                  <c:v>1111.0</c:v>
                </c:pt>
                <c:pt idx="5749">
                  <c:v>1109.25</c:v>
                </c:pt>
                <c:pt idx="5750">
                  <c:v>1108.75</c:v>
                </c:pt>
                <c:pt idx="5751">
                  <c:v>1107.25</c:v>
                </c:pt>
                <c:pt idx="5752">
                  <c:v>1106.25</c:v>
                </c:pt>
                <c:pt idx="5753">
                  <c:v>1105.25</c:v>
                </c:pt>
                <c:pt idx="5754">
                  <c:v>1104.0</c:v>
                </c:pt>
                <c:pt idx="5755">
                  <c:v>1102.25</c:v>
                </c:pt>
                <c:pt idx="5756">
                  <c:v>1101.75</c:v>
                </c:pt>
                <c:pt idx="5757">
                  <c:v>1101.25</c:v>
                </c:pt>
                <c:pt idx="5758">
                  <c:v>1100.25</c:v>
                </c:pt>
                <c:pt idx="5759">
                  <c:v>1099.25</c:v>
                </c:pt>
                <c:pt idx="5760">
                  <c:v>1097.5</c:v>
                </c:pt>
                <c:pt idx="5761">
                  <c:v>1096.5</c:v>
                </c:pt>
                <c:pt idx="5762">
                  <c:v>1096.0</c:v>
                </c:pt>
                <c:pt idx="5763">
                  <c:v>1094.75</c:v>
                </c:pt>
                <c:pt idx="5764">
                  <c:v>1093.0</c:v>
                </c:pt>
                <c:pt idx="5765">
                  <c:v>1092.0</c:v>
                </c:pt>
                <c:pt idx="5766">
                  <c:v>1091.25</c:v>
                </c:pt>
                <c:pt idx="5767">
                  <c:v>1090.0</c:v>
                </c:pt>
                <c:pt idx="5768">
                  <c:v>1089.5</c:v>
                </c:pt>
                <c:pt idx="5769">
                  <c:v>1087.75</c:v>
                </c:pt>
                <c:pt idx="5770">
                  <c:v>1087.25</c:v>
                </c:pt>
                <c:pt idx="5771">
                  <c:v>1086.5</c:v>
                </c:pt>
                <c:pt idx="5772">
                  <c:v>1085.25</c:v>
                </c:pt>
                <c:pt idx="5773">
                  <c:v>1084.75</c:v>
                </c:pt>
                <c:pt idx="5774">
                  <c:v>1084.0</c:v>
                </c:pt>
                <c:pt idx="5775">
                  <c:v>1083.25</c:v>
                </c:pt>
                <c:pt idx="5776">
                  <c:v>1082.25</c:v>
                </c:pt>
                <c:pt idx="5777">
                  <c:v>1081.5</c:v>
                </c:pt>
                <c:pt idx="5778">
                  <c:v>1080.25</c:v>
                </c:pt>
                <c:pt idx="5779">
                  <c:v>1079.25</c:v>
                </c:pt>
                <c:pt idx="5780">
                  <c:v>1077.5</c:v>
                </c:pt>
                <c:pt idx="5781">
                  <c:v>1076.5</c:v>
                </c:pt>
                <c:pt idx="5782">
                  <c:v>1075.5</c:v>
                </c:pt>
                <c:pt idx="5783">
                  <c:v>1074.75</c:v>
                </c:pt>
                <c:pt idx="5784">
                  <c:v>1074.25</c:v>
                </c:pt>
                <c:pt idx="5785">
                  <c:v>1074.0</c:v>
                </c:pt>
                <c:pt idx="5786">
                  <c:v>1073.25</c:v>
                </c:pt>
                <c:pt idx="5787">
                  <c:v>1072.5</c:v>
                </c:pt>
                <c:pt idx="5788">
                  <c:v>1070.25</c:v>
                </c:pt>
                <c:pt idx="5789">
                  <c:v>1069.0</c:v>
                </c:pt>
                <c:pt idx="5790">
                  <c:v>1068.0</c:v>
                </c:pt>
                <c:pt idx="5791">
                  <c:v>1066.75</c:v>
                </c:pt>
                <c:pt idx="5792">
                  <c:v>1066.25</c:v>
                </c:pt>
                <c:pt idx="5793">
                  <c:v>1065.0</c:v>
                </c:pt>
                <c:pt idx="5794">
                  <c:v>1064.0</c:v>
                </c:pt>
                <c:pt idx="5795">
                  <c:v>1063.5</c:v>
                </c:pt>
                <c:pt idx="5796">
                  <c:v>1062.5</c:v>
                </c:pt>
                <c:pt idx="5797">
                  <c:v>1061.25</c:v>
                </c:pt>
                <c:pt idx="5798">
                  <c:v>1060.75</c:v>
                </c:pt>
                <c:pt idx="5799">
                  <c:v>1060.0</c:v>
                </c:pt>
                <c:pt idx="5800">
                  <c:v>1059.0</c:v>
                </c:pt>
                <c:pt idx="5801">
                  <c:v>1058.0</c:v>
                </c:pt>
                <c:pt idx="5802">
                  <c:v>1057.75</c:v>
                </c:pt>
                <c:pt idx="5803">
                  <c:v>1057.25</c:v>
                </c:pt>
                <c:pt idx="5804">
                  <c:v>1056.75</c:v>
                </c:pt>
                <c:pt idx="5805">
                  <c:v>1055.75</c:v>
                </c:pt>
                <c:pt idx="5806">
                  <c:v>1055.0</c:v>
                </c:pt>
                <c:pt idx="5807">
                  <c:v>1053.0</c:v>
                </c:pt>
                <c:pt idx="5808">
                  <c:v>1052.25</c:v>
                </c:pt>
                <c:pt idx="5809">
                  <c:v>1052.0</c:v>
                </c:pt>
                <c:pt idx="5810">
                  <c:v>1051.0</c:v>
                </c:pt>
                <c:pt idx="5811">
                  <c:v>1049.75</c:v>
                </c:pt>
                <c:pt idx="5812">
                  <c:v>1048.5</c:v>
                </c:pt>
                <c:pt idx="5813">
                  <c:v>1047.25</c:v>
                </c:pt>
                <c:pt idx="5814">
                  <c:v>1046.75</c:v>
                </c:pt>
                <c:pt idx="5815">
                  <c:v>1045.5</c:v>
                </c:pt>
                <c:pt idx="5816">
                  <c:v>1045.25</c:v>
                </c:pt>
                <c:pt idx="5817">
                  <c:v>1043.75</c:v>
                </c:pt>
                <c:pt idx="5818">
                  <c:v>1043.25</c:v>
                </c:pt>
                <c:pt idx="5819">
                  <c:v>1042.5</c:v>
                </c:pt>
                <c:pt idx="5820">
                  <c:v>1042.25</c:v>
                </c:pt>
                <c:pt idx="5821">
                  <c:v>1041.25</c:v>
                </c:pt>
                <c:pt idx="5822">
                  <c:v>1040.75</c:v>
                </c:pt>
                <c:pt idx="5823">
                  <c:v>1040.0</c:v>
                </c:pt>
                <c:pt idx="5824">
                  <c:v>1039.5</c:v>
                </c:pt>
                <c:pt idx="5825">
                  <c:v>1038.25</c:v>
                </c:pt>
                <c:pt idx="5826">
                  <c:v>1037.5</c:v>
                </c:pt>
                <c:pt idx="5827">
                  <c:v>1037.0</c:v>
                </c:pt>
                <c:pt idx="5828">
                  <c:v>1036.5</c:v>
                </c:pt>
                <c:pt idx="5829">
                  <c:v>1036.25</c:v>
                </c:pt>
                <c:pt idx="5830">
                  <c:v>1034.5</c:v>
                </c:pt>
                <c:pt idx="5831">
                  <c:v>1033.5</c:v>
                </c:pt>
                <c:pt idx="5832">
                  <c:v>1032.75</c:v>
                </c:pt>
                <c:pt idx="5833">
                  <c:v>1031.5</c:v>
                </c:pt>
                <c:pt idx="5834">
                  <c:v>1031.0</c:v>
                </c:pt>
                <c:pt idx="5835">
                  <c:v>1029.75</c:v>
                </c:pt>
                <c:pt idx="5836">
                  <c:v>1027.75</c:v>
                </c:pt>
                <c:pt idx="5837">
                  <c:v>1027.25</c:v>
                </c:pt>
                <c:pt idx="5838">
                  <c:v>1026.75</c:v>
                </c:pt>
                <c:pt idx="5839">
                  <c:v>1026.25</c:v>
                </c:pt>
                <c:pt idx="5840">
                  <c:v>1025.0</c:v>
                </c:pt>
                <c:pt idx="5841">
                  <c:v>1024.0</c:v>
                </c:pt>
                <c:pt idx="5842">
                  <c:v>1023.75</c:v>
                </c:pt>
                <c:pt idx="5843">
                  <c:v>1022.75</c:v>
                </c:pt>
                <c:pt idx="5844">
                  <c:v>1022.0</c:v>
                </c:pt>
                <c:pt idx="5845">
                  <c:v>1021.75</c:v>
                </c:pt>
                <c:pt idx="5846">
                  <c:v>1021.0</c:v>
                </c:pt>
                <c:pt idx="5847">
                  <c:v>1020.5</c:v>
                </c:pt>
                <c:pt idx="5848">
                  <c:v>1019.75</c:v>
                </c:pt>
                <c:pt idx="5849">
                  <c:v>1018.75</c:v>
                </c:pt>
                <c:pt idx="5850">
                  <c:v>1017.25</c:v>
                </c:pt>
                <c:pt idx="5851">
                  <c:v>1016.0</c:v>
                </c:pt>
                <c:pt idx="5852">
                  <c:v>1014.5</c:v>
                </c:pt>
                <c:pt idx="5853">
                  <c:v>1013.5</c:v>
                </c:pt>
                <c:pt idx="5854">
                  <c:v>1012.25</c:v>
                </c:pt>
                <c:pt idx="5855">
                  <c:v>1010.5</c:v>
                </c:pt>
                <c:pt idx="5856">
                  <c:v>1009.75</c:v>
                </c:pt>
                <c:pt idx="5857">
                  <c:v>1009.25</c:v>
                </c:pt>
                <c:pt idx="5858">
                  <c:v>1008.5</c:v>
                </c:pt>
                <c:pt idx="5859">
                  <c:v>1007.5</c:v>
                </c:pt>
                <c:pt idx="5860">
                  <c:v>1005.5</c:v>
                </c:pt>
                <c:pt idx="5861">
                  <c:v>1004.0</c:v>
                </c:pt>
                <c:pt idx="5862">
                  <c:v>1003.5</c:v>
                </c:pt>
                <c:pt idx="5863">
                  <c:v>1002.25</c:v>
                </c:pt>
                <c:pt idx="5864">
                  <c:v>1001.75</c:v>
                </c:pt>
                <c:pt idx="5865">
                  <c:v>1001.0</c:v>
                </c:pt>
                <c:pt idx="5866">
                  <c:v>1000.25</c:v>
                </c:pt>
                <c:pt idx="5867">
                  <c:v>999.75</c:v>
                </c:pt>
                <c:pt idx="5868">
                  <c:v>998.5</c:v>
                </c:pt>
                <c:pt idx="5869">
                  <c:v>997.75</c:v>
                </c:pt>
                <c:pt idx="5870">
                  <c:v>997.25</c:v>
                </c:pt>
                <c:pt idx="5871">
                  <c:v>996.75</c:v>
                </c:pt>
                <c:pt idx="5872">
                  <c:v>995.5</c:v>
                </c:pt>
                <c:pt idx="5873">
                  <c:v>994.0</c:v>
                </c:pt>
                <c:pt idx="5874">
                  <c:v>993.0</c:v>
                </c:pt>
                <c:pt idx="5875">
                  <c:v>992.25</c:v>
                </c:pt>
                <c:pt idx="5876">
                  <c:v>991.75</c:v>
                </c:pt>
                <c:pt idx="5877">
                  <c:v>990.75</c:v>
                </c:pt>
                <c:pt idx="5878">
                  <c:v>989.25</c:v>
                </c:pt>
                <c:pt idx="5879">
                  <c:v>988.25</c:v>
                </c:pt>
                <c:pt idx="5880">
                  <c:v>987.5</c:v>
                </c:pt>
                <c:pt idx="5881">
                  <c:v>986.5</c:v>
                </c:pt>
                <c:pt idx="5882">
                  <c:v>986.0</c:v>
                </c:pt>
                <c:pt idx="5883">
                  <c:v>984.5</c:v>
                </c:pt>
                <c:pt idx="5884">
                  <c:v>983.25</c:v>
                </c:pt>
                <c:pt idx="5885">
                  <c:v>982.0</c:v>
                </c:pt>
                <c:pt idx="5886">
                  <c:v>979.5</c:v>
                </c:pt>
                <c:pt idx="5887">
                  <c:v>978.0</c:v>
                </c:pt>
                <c:pt idx="5888">
                  <c:v>977.0</c:v>
                </c:pt>
                <c:pt idx="5889">
                  <c:v>975.75</c:v>
                </c:pt>
                <c:pt idx="5890">
                  <c:v>975.0</c:v>
                </c:pt>
                <c:pt idx="5891">
                  <c:v>973.75</c:v>
                </c:pt>
                <c:pt idx="5892">
                  <c:v>973.25</c:v>
                </c:pt>
                <c:pt idx="5893">
                  <c:v>972.25</c:v>
                </c:pt>
                <c:pt idx="5894">
                  <c:v>971.25</c:v>
                </c:pt>
                <c:pt idx="5895">
                  <c:v>970.75</c:v>
                </c:pt>
                <c:pt idx="5896">
                  <c:v>969.75</c:v>
                </c:pt>
                <c:pt idx="5897">
                  <c:v>969.0</c:v>
                </c:pt>
                <c:pt idx="5898">
                  <c:v>967.25</c:v>
                </c:pt>
                <c:pt idx="5899">
                  <c:v>966.25</c:v>
                </c:pt>
                <c:pt idx="5900">
                  <c:v>965.75</c:v>
                </c:pt>
                <c:pt idx="5901">
                  <c:v>965.0</c:v>
                </c:pt>
                <c:pt idx="5902">
                  <c:v>964.5</c:v>
                </c:pt>
                <c:pt idx="5903">
                  <c:v>963.75</c:v>
                </c:pt>
                <c:pt idx="5904">
                  <c:v>963.25</c:v>
                </c:pt>
                <c:pt idx="5905">
                  <c:v>961.75</c:v>
                </c:pt>
                <c:pt idx="5906">
                  <c:v>960.75</c:v>
                </c:pt>
                <c:pt idx="5907">
                  <c:v>958.75</c:v>
                </c:pt>
                <c:pt idx="5908">
                  <c:v>958.0</c:v>
                </c:pt>
                <c:pt idx="5909">
                  <c:v>957.0</c:v>
                </c:pt>
                <c:pt idx="5910">
                  <c:v>956.0</c:v>
                </c:pt>
                <c:pt idx="5911">
                  <c:v>955.25</c:v>
                </c:pt>
                <c:pt idx="5912">
                  <c:v>954.5</c:v>
                </c:pt>
                <c:pt idx="5913">
                  <c:v>954.0</c:v>
                </c:pt>
                <c:pt idx="5914">
                  <c:v>952.0</c:v>
                </c:pt>
                <c:pt idx="5915">
                  <c:v>950.5</c:v>
                </c:pt>
                <c:pt idx="5916">
                  <c:v>949.25</c:v>
                </c:pt>
                <c:pt idx="5917">
                  <c:v>948.5</c:v>
                </c:pt>
                <c:pt idx="5918">
                  <c:v>947.0</c:v>
                </c:pt>
                <c:pt idx="5919">
                  <c:v>946.5</c:v>
                </c:pt>
                <c:pt idx="5920">
                  <c:v>945.75</c:v>
                </c:pt>
                <c:pt idx="5921">
                  <c:v>945.0</c:v>
                </c:pt>
                <c:pt idx="5922">
                  <c:v>944.75</c:v>
                </c:pt>
                <c:pt idx="5923">
                  <c:v>944.25</c:v>
                </c:pt>
                <c:pt idx="5924">
                  <c:v>943.25</c:v>
                </c:pt>
                <c:pt idx="5925">
                  <c:v>942.5</c:v>
                </c:pt>
                <c:pt idx="5926">
                  <c:v>941.5</c:v>
                </c:pt>
                <c:pt idx="5927">
                  <c:v>940.0</c:v>
                </c:pt>
                <c:pt idx="5928">
                  <c:v>938.0</c:v>
                </c:pt>
                <c:pt idx="5929">
                  <c:v>936.75</c:v>
                </c:pt>
                <c:pt idx="5930">
                  <c:v>935.5</c:v>
                </c:pt>
                <c:pt idx="5931">
                  <c:v>935.0</c:v>
                </c:pt>
                <c:pt idx="5932">
                  <c:v>934.0</c:v>
                </c:pt>
                <c:pt idx="5933">
                  <c:v>933.25</c:v>
                </c:pt>
                <c:pt idx="5934">
                  <c:v>932.5</c:v>
                </c:pt>
                <c:pt idx="5935">
                  <c:v>931.0</c:v>
                </c:pt>
                <c:pt idx="5936">
                  <c:v>929.75</c:v>
                </c:pt>
                <c:pt idx="5937">
                  <c:v>929.0</c:v>
                </c:pt>
                <c:pt idx="5938">
                  <c:v>928.75</c:v>
                </c:pt>
                <c:pt idx="5939">
                  <c:v>928.0</c:v>
                </c:pt>
                <c:pt idx="5940">
                  <c:v>926.25</c:v>
                </c:pt>
                <c:pt idx="5941">
                  <c:v>924.75</c:v>
                </c:pt>
                <c:pt idx="5942">
                  <c:v>923.5</c:v>
                </c:pt>
                <c:pt idx="5943">
                  <c:v>922.5</c:v>
                </c:pt>
                <c:pt idx="5944">
                  <c:v>921.5</c:v>
                </c:pt>
                <c:pt idx="5945">
                  <c:v>920.5</c:v>
                </c:pt>
                <c:pt idx="5946">
                  <c:v>919.25</c:v>
                </c:pt>
                <c:pt idx="5947">
                  <c:v>918.25</c:v>
                </c:pt>
                <c:pt idx="5948">
                  <c:v>917.0</c:v>
                </c:pt>
                <c:pt idx="5949">
                  <c:v>915.75</c:v>
                </c:pt>
                <c:pt idx="5950">
                  <c:v>915.25</c:v>
                </c:pt>
                <c:pt idx="5951">
                  <c:v>914.0</c:v>
                </c:pt>
                <c:pt idx="5952">
                  <c:v>913.5</c:v>
                </c:pt>
                <c:pt idx="5953">
                  <c:v>913.25</c:v>
                </c:pt>
                <c:pt idx="5954">
                  <c:v>911.0</c:v>
                </c:pt>
                <c:pt idx="5955">
                  <c:v>910.5</c:v>
                </c:pt>
                <c:pt idx="5956">
                  <c:v>908.75</c:v>
                </c:pt>
                <c:pt idx="5957">
                  <c:v>907.75</c:v>
                </c:pt>
                <c:pt idx="5958">
                  <c:v>906.0</c:v>
                </c:pt>
                <c:pt idx="5959">
                  <c:v>905.25</c:v>
                </c:pt>
                <c:pt idx="5960">
                  <c:v>903.75</c:v>
                </c:pt>
                <c:pt idx="5961">
                  <c:v>903.25</c:v>
                </c:pt>
                <c:pt idx="5962">
                  <c:v>902.0</c:v>
                </c:pt>
                <c:pt idx="5963">
                  <c:v>901.0</c:v>
                </c:pt>
                <c:pt idx="5964">
                  <c:v>899.75</c:v>
                </c:pt>
                <c:pt idx="5965">
                  <c:v>898.5</c:v>
                </c:pt>
                <c:pt idx="5966">
                  <c:v>898.0</c:v>
                </c:pt>
                <c:pt idx="5967">
                  <c:v>897.25</c:v>
                </c:pt>
                <c:pt idx="5968">
                  <c:v>896.25</c:v>
                </c:pt>
                <c:pt idx="5969">
                  <c:v>895.75</c:v>
                </c:pt>
                <c:pt idx="5970">
                  <c:v>894.75</c:v>
                </c:pt>
                <c:pt idx="5971">
                  <c:v>893.5</c:v>
                </c:pt>
                <c:pt idx="5972">
                  <c:v>892.5</c:v>
                </c:pt>
                <c:pt idx="5973">
                  <c:v>890.25</c:v>
                </c:pt>
                <c:pt idx="5974">
                  <c:v>889.75</c:v>
                </c:pt>
                <c:pt idx="5975">
                  <c:v>889.0</c:v>
                </c:pt>
                <c:pt idx="5976">
                  <c:v>888.25</c:v>
                </c:pt>
                <c:pt idx="5977">
                  <c:v>887.5</c:v>
                </c:pt>
                <c:pt idx="5978">
                  <c:v>886.0</c:v>
                </c:pt>
                <c:pt idx="5979">
                  <c:v>884.25</c:v>
                </c:pt>
                <c:pt idx="5980">
                  <c:v>883.0</c:v>
                </c:pt>
                <c:pt idx="5981">
                  <c:v>882.0</c:v>
                </c:pt>
                <c:pt idx="5982">
                  <c:v>881.5</c:v>
                </c:pt>
                <c:pt idx="5983">
                  <c:v>879.5</c:v>
                </c:pt>
                <c:pt idx="5984">
                  <c:v>876.5</c:v>
                </c:pt>
                <c:pt idx="5985">
                  <c:v>875.0</c:v>
                </c:pt>
                <c:pt idx="5986">
                  <c:v>873.75</c:v>
                </c:pt>
                <c:pt idx="5987">
                  <c:v>872.5</c:v>
                </c:pt>
                <c:pt idx="5988">
                  <c:v>871.5</c:v>
                </c:pt>
                <c:pt idx="5989">
                  <c:v>868.75</c:v>
                </c:pt>
                <c:pt idx="5990">
                  <c:v>868.5</c:v>
                </c:pt>
                <c:pt idx="5991">
                  <c:v>864.75</c:v>
                </c:pt>
                <c:pt idx="5992">
                  <c:v>863.25</c:v>
                </c:pt>
                <c:pt idx="5993">
                  <c:v>861.75</c:v>
                </c:pt>
                <c:pt idx="5994">
                  <c:v>859.75</c:v>
                </c:pt>
                <c:pt idx="5995">
                  <c:v>857.75</c:v>
                </c:pt>
                <c:pt idx="5996">
                  <c:v>855.75</c:v>
                </c:pt>
                <c:pt idx="5997">
                  <c:v>854.5</c:v>
                </c:pt>
                <c:pt idx="5998">
                  <c:v>853.25</c:v>
                </c:pt>
                <c:pt idx="5999">
                  <c:v>852.0</c:v>
                </c:pt>
                <c:pt idx="6000">
                  <c:v>850.0</c:v>
                </c:pt>
                <c:pt idx="6001">
                  <c:v>849.0</c:v>
                </c:pt>
                <c:pt idx="6002">
                  <c:v>847.5</c:v>
                </c:pt>
                <c:pt idx="6003">
                  <c:v>846.0</c:v>
                </c:pt>
                <c:pt idx="6004">
                  <c:v>843.5</c:v>
                </c:pt>
                <c:pt idx="6005">
                  <c:v>840.5</c:v>
                </c:pt>
                <c:pt idx="6006">
                  <c:v>839.25</c:v>
                </c:pt>
                <c:pt idx="6007">
                  <c:v>837.25</c:v>
                </c:pt>
                <c:pt idx="6008">
                  <c:v>836.25</c:v>
                </c:pt>
                <c:pt idx="6009">
                  <c:v>833.75</c:v>
                </c:pt>
                <c:pt idx="6010">
                  <c:v>831.0</c:v>
                </c:pt>
                <c:pt idx="6011">
                  <c:v>827.5</c:v>
                </c:pt>
                <c:pt idx="6012">
                  <c:v>825.75</c:v>
                </c:pt>
                <c:pt idx="6013">
                  <c:v>824.25</c:v>
                </c:pt>
                <c:pt idx="6014">
                  <c:v>823.25</c:v>
                </c:pt>
                <c:pt idx="6015">
                  <c:v>821.25</c:v>
                </c:pt>
                <c:pt idx="6016">
                  <c:v>820.0</c:v>
                </c:pt>
                <c:pt idx="6017">
                  <c:v>817.75</c:v>
                </c:pt>
                <c:pt idx="6018">
                  <c:v>816.0</c:v>
                </c:pt>
                <c:pt idx="6019">
                  <c:v>814.0</c:v>
                </c:pt>
                <c:pt idx="6020">
                  <c:v>813.25</c:v>
                </c:pt>
                <c:pt idx="6021">
                  <c:v>811.5</c:v>
                </c:pt>
                <c:pt idx="6022">
                  <c:v>810.0</c:v>
                </c:pt>
                <c:pt idx="6023">
                  <c:v>808.5</c:v>
                </c:pt>
                <c:pt idx="6024">
                  <c:v>807.0</c:v>
                </c:pt>
                <c:pt idx="6025">
                  <c:v>806.25</c:v>
                </c:pt>
                <c:pt idx="6026">
                  <c:v>805.75</c:v>
                </c:pt>
                <c:pt idx="6027">
                  <c:v>804.0</c:v>
                </c:pt>
                <c:pt idx="6028">
                  <c:v>802.0</c:v>
                </c:pt>
                <c:pt idx="6029">
                  <c:v>801.25</c:v>
                </c:pt>
                <c:pt idx="6030">
                  <c:v>799.75</c:v>
                </c:pt>
                <c:pt idx="6031">
                  <c:v>799.25</c:v>
                </c:pt>
                <c:pt idx="6032">
                  <c:v>798.25</c:v>
                </c:pt>
                <c:pt idx="6033">
                  <c:v>796.75</c:v>
                </c:pt>
                <c:pt idx="6034">
                  <c:v>794.75</c:v>
                </c:pt>
                <c:pt idx="6035">
                  <c:v>794.0</c:v>
                </c:pt>
                <c:pt idx="6036">
                  <c:v>792.75</c:v>
                </c:pt>
                <c:pt idx="6037">
                  <c:v>792.0</c:v>
                </c:pt>
                <c:pt idx="6038">
                  <c:v>790.5</c:v>
                </c:pt>
                <c:pt idx="6039">
                  <c:v>789.0</c:v>
                </c:pt>
                <c:pt idx="6040">
                  <c:v>788.25</c:v>
                </c:pt>
                <c:pt idx="6041">
                  <c:v>787.25</c:v>
                </c:pt>
                <c:pt idx="6042">
                  <c:v>786.0</c:v>
                </c:pt>
                <c:pt idx="6043">
                  <c:v>783.75</c:v>
                </c:pt>
                <c:pt idx="6044">
                  <c:v>782.25</c:v>
                </c:pt>
                <c:pt idx="6045">
                  <c:v>781.0</c:v>
                </c:pt>
                <c:pt idx="6046">
                  <c:v>780.75</c:v>
                </c:pt>
                <c:pt idx="6047">
                  <c:v>778.5</c:v>
                </c:pt>
                <c:pt idx="6048">
                  <c:v>777.0</c:v>
                </c:pt>
                <c:pt idx="6049">
                  <c:v>775.75</c:v>
                </c:pt>
                <c:pt idx="6050">
                  <c:v>775.25</c:v>
                </c:pt>
                <c:pt idx="6051">
                  <c:v>774.5</c:v>
                </c:pt>
                <c:pt idx="6052">
                  <c:v>773.5</c:v>
                </c:pt>
                <c:pt idx="6053">
                  <c:v>773.0</c:v>
                </c:pt>
                <c:pt idx="6054">
                  <c:v>770.75</c:v>
                </c:pt>
                <c:pt idx="6055">
                  <c:v>768.75</c:v>
                </c:pt>
                <c:pt idx="6056">
                  <c:v>767.75</c:v>
                </c:pt>
                <c:pt idx="6057">
                  <c:v>765.75</c:v>
                </c:pt>
                <c:pt idx="6058">
                  <c:v>763.5</c:v>
                </c:pt>
                <c:pt idx="6059">
                  <c:v>762.25</c:v>
                </c:pt>
                <c:pt idx="6060">
                  <c:v>760.25</c:v>
                </c:pt>
                <c:pt idx="6061">
                  <c:v>758.75</c:v>
                </c:pt>
                <c:pt idx="6062">
                  <c:v>757.5</c:v>
                </c:pt>
                <c:pt idx="6063">
                  <c:v>755.75</c:v>
                </c:pt>
                <c:pt idx="6064">
                  <c:v>754.25</c:v>
                </c:pt>
                <c:pt idx="6065">
                  <c:v>753.5</c:v>
                </c:pt>
                <c:pt idx="6066">
                  <c:v>751.0</c:v>
                </c:pt>
                <c:pt idx="6067">
                  <c:v>749.75</c:v>
                </c:pt>
                <c:pt idx="6068">
                  <c:v>747.25</c:v>
                </c:pt>
                <c:pt idx="6069">
                  <c:v>745.5</c:v>
                </c:pt>
                <c:pt idx="6070">
                  <c:v>744.0</c:v>
                </c:pt>
                <c:pt idx="6071">
                  <c:v>742.5</c:v>
                </c:pt>
                <c:pt idx="6072">
                  <c:v>741.0</c:v>
                </c:pt>
                <c:pt idx="6073">
                  <c:v>739.75</c:v>
                </c:pt>
                <c:pt idx="6074">
                  <c:v>738.75</c:v>
                </c:pt>
                <c:pt idx="6075">
                  <c:v>736.25</c:v>
                </c:pt>
                <c:pt idx="6076">
                  <c:v>734.75</c:v>
                </c:pt>
                <c:pt idx="6077">
                  <c:v>733.5</c:v>
                </c:pt>
                <c:pt idx="6078">
                  <c:v>732.0</c:v>
                </c:pt>
                <c:pt idx="6079">
                  <c:v>730.75</c:v>
                </c:pt>
                <c:pt idx="6080">
                  <c:v>729.5</c:v>
                </c:pt>
                <c:pt idx="6081">
                  <c:v>728.0</c:v>
                </c:pt>
                <c:pt idx="6082">
                  <c:v>726.5</c:v>
                </c:pt>
                <c:pt idx="6083">
                  <c:v>725.0</c:v>
                </c:pt>
                <c:pt idx="6084">
                  <c:v>722.75</c:v>
                </c:pt>
                <c:pt idx="6085">
                  <c:v>721.5</c:v>
                </c:pt>
                <c:pt idx="6086">
                  <c:v>720.75</c:v>
                </c:pt>
                <c:pt idx="6087">
                  <c:v>720.0</c:v>
                </c:pt>
                <c:pt idx="6088">
                  <c:v>719.0</c:v>
                </c:pt>
                <c:pt idx="6089">
                  <c:v>718.0</c:v>
                </c:pt>
                <c:pt idx="6090">
                  <c:v>717.25</c:v>
                </c:pt>
                <c:pt idx="6091">
                  <c:v>716.25</c:v>
                </c:pt>
                <c:pt idx="6092">
                  <c:v>715.75</c:v>
                </c:pt>
                <c:pt idx="6093">
                  <c:v>715.5</c:v>
                </c:pt>
                <c:pt idx="6094">
                  <c:v>715.0</c:v>
                </c:pt>
                <c:pt idx="6095">
                  <c:v>714.75</c:v>
                </c:pt>
                <c:pt idx="6096">
                  <c:v>713.75</c:v>
                </c:pt>
                <c:pt idx="6097">
                  <c:v>712.0</c:v>
                </c:pt>
                <c:pt idx="6098">
                  <c:v>711.25</c:v>
                </c:pt>
                <c:pt idx="6099">
                  <c:v>710.5</c:v>
                </c:pt>
                <c:pt idx="6100">
                  <c:v>709.75</c:v>
                </c:pt>
                <c:pt idx="6101">
                  <c:v>709.0</c:v>
                </c:pt>
                <c:pt idx="6102">
                  <c:v>707.5</c:v>
                </c:pt>
                <c:pt idx="6103">
                  <c:v>706.0</c:v>
                </c:pt>
                <c:pt idx="6104">
                  <c:v>705.25</c:v>
                </c:pt>
                <c:pt idx="6105">
                  <c:v>704.25</c:v>
                </c:pt>
                <c:pt idx="6106">
                  <c:v>702.75</c:v>
                </c:pt>
                <c:pt idx="6107">
                  <c:v>702.25</c:v>
                </c:pt>
                <c:pt idx="6108">
                  <c:v>701.25</c:v>
                </c:pt>
                <c:pt idx="6109">
                  <c:v>700.75</c:v>
                </c:pt>
                <c:pt idx="6110">
                  <c:v>699.5</c:v>
                </c:pt>
                <c:pt idx="6111">
                  <c:v>698.75</c:v>
                </c:pt>
                <c:pt idx="6112">
                  <c:v>698.0</c:v>
                </c:pt>
                <c:pt idx="6113">
                  <c:v>697.0</c:v>
                </c:pt>
                <c:pt idx="6114">
                  <c:v>695.75</c:v>
                </c:pt>
                <c:pt idx="6115">
                  <c:v>693.75</c:v>
                </c:pt>
                <c:pt idx="6116">
                  <c:v>693.0</c:v>
                </c:pt>
                <c:pt idx="6117">
                  <c:v>692.25</c:v>
                </c:pt>
                <c:pt idx="6118">
                  <c:v>692.0</c:v>
                </c:pt>
                <c:pt idx="6119">
                  <c:v>691.0</c:v>
                </c:pt>
                <c:pt idx="6120">
                  <c:v>689.5</c:v>
                </c:pt>
                <c:pt idx="6121">
                  <c:v>689.0</c:v>
                </c:pt>
                <c:pt idx="6122">
                  <c:v>687.75</c:v>
                </c:pt>
                <c:pt idx="6123">
                  <c:v>686.0</c:v>
                </c:pt>
                <c:pt idx="6124">
                  <c:v>685.0</c:v>
                </c:pt>
                <c:pt idx="6125">
                  <c:v>684.75</c:v>
                </c:pt>
                <c:pt idx="6126">
                  <c:v>684.5</c:v>
                </c:pt>
                <c:pt idx="6127">
                  <c:v>684.0</c:v>
                </c:pt>
                <c:pt idx="6128">
                  <c:v>682.5</c:v>
                </c:pt>
                <c:pt idx="6129">
                  <c:v>681.25</c:v>
                </c:pt>
                <c:pt idx="6130">
                  <c:v>679.75</c:v>
                </c:pt>
                <c:pt idx="6131">
                  <c:v>678.25</c:v>
                </c:pt>
                <c:pt idx="6132">
                  <c:v>677.25</c:v>
                </c:pt>
                <c:pt idx="6133">
                  <c:v>676.25</c:v>
                </c:pt>
                <c:pt idx="6134">
                  <c:v>675.25</c:v>
                </c:pt>
                <c:pt idx="6135">
                  <c:v>674.5</c:v>
                </c:pt>
                <c:pt idx="6136">
                  <c:v>672.75</c:v>
                </c:pt>
                <c:pt idx="6137">
                  <c:v>670.75</c:v>
                </c:pt>
                <c:pt idx="6138">
                  <c:v>669.75</c:v>
                </c:pt>
                <c:pt idx="6139">
                  <c:v>669.5</c:v>
                </c:pt>
                <c:pt idx="6140">
                  <c:v>667.5</c:v>
                </c:pt>
                <c:pt idx="6141">
                  <c:v>666.25</c:v>
                </c:pt>
                <c:pt idx="6142">
                  <c:v>665.5</c:v>
                </c:pt>
                <c:pt idx="6143">
                  <c:v>664.5</c:v>
                </c:pt>
                <c:pt idx="6144">
                  <c:v>662.5</c:v>
                </c:pt>
                <c:pt idx="6145">
                  <c:v>661.25</c:v>
                </c:pt>
                <c:pt idx="6146">
                  <c:v>660.25</c:v>
                </c:pt>
                <c:pt idx="6147">
                  <c:v>658.75</c:v>
                </c:pt>
                <c:pt idx="6148">
                  <c:v>657.5</c:v>
                </c:pt>
                <c:pt idx="6149">
                  <c:v>656.5</c:v>
                </c:pt>
                <c:pt idx="6150">
                  <c:v>655.5</c:v>
                </c:pt>
                <c:pt idx="6151">
                  <c:v>654.25</c:v>
                </c:pt>
                <c:pt idx="6152">
                  <c:v>653.5</c:v>
                </c:pt>
                <c:pt idx="6153">
                  <c:v>652.25</c:v>
                </c:pt>
                <c:pt idx="6154">
                  <c:v>651.5</c:v>
                </c:pt>
                <c:pt idx="6155">
                  <c:v>650.75</c:v>
                </c:pt>
                <c:pt idx="6156">
                  <c:v>649.75</c:v>
                </c:pt>
                <c:pt idx="6157">
                  <c:v>649.25</c:v>
                </c:pt>
                <c:pt idx="6158">
                  <c:v>648.25</c:v>
                </c:pt>
                <c:pt idx="6159">
                  <c:v>647.25</c:v>
                </c:pt>
                <c:pt idx="6160">
                  <c:v>646.0</c:v>
                </c:pt>
                <c:pt idx="6161">
                  <c:v>644.5</c:v>
                </c:pt>
                <c:pt idx="6162">
                  <c:v>643.75</c:v>
                </c:pt>
                <c:pt idx="6163">
                  <c:v>643.25</c:v>
                </c:pt>
                <c:pt idx="6164">
                  <c:v>642.75</c:v>
                </c:pt>
                <c:pt idx="6165">
                  <c:v>641.25</c:v>
                </c:pt>
                <c:pt idx="6166">
                  <c:v>639.75</c:v>
                </c:pt>
                <c:pt idx="6167">
                  <c:v>639.25</c:v>
                </c:pt>
                <c:pt idx="6168">
                  <c:v>638.0</c:v>
                </c:pt>
                <c:pt idx="6169">
                  <c:v>636.5</c:v>
                </c:pt>
                <c:pt idx="6170">
                  <c:v>636.0</c:v>
                </c:pt>
                <c:pt idx="6171">
                  <c:v>634.5</c:v>
                </c:pt>
                <c:pt idx="6172">
                  <c:v>633.25</c:v>
                </c:pt>
                <c:pt idx="6173">
                  <c:v>632.25</c:v>
                </c:pt>
                <c:pt idx="6174">
                  <c:v>632.0</c:v>
                </c:pt>
                <c:pt idx="6175">
                  <c:v>630.75</c:v>
                </c:pt>
                <c:pt idx="6176">
                  <c:v>629.75</c:v>
                </c:pt>
                <c:pt idx="6177">
                  <c:v>629.25</c:v>
                </c:pt>
                <c:pt idx="6178">
                  <c:v>628.0</c:v>
                </c:pt>
                <c:pt idx="6179">
                  <c:v>627.0</c:v>
                </c:pt>
                <c:pt idx="6180">
                  <c:v>625.75</c:v>
                </c:pt>
                <c:pt idx="6181">
                  <c:v>625.5</c:v>
                </c:pt>
                <c:pt idx="6182">
                  <c:v>624.0</c:v>
                </c:pt>
                <c:pt idx="6183">
                  <c:v>623.25</c:v>
                </c:pt>
                <c:pt idx="6184">
                  <c:v>622.0</c:v>
                </c:pt>
                <c:pt idx="6185">
                  <c:v>621.75</c:v>
                </c:pt>
                <c:pt idx="6186">
                  <c:v>621.25</c:v>
                </c:pt>
                <c:pt idx="6187">
                  <c:v>620.75</c:v>
                </c:pt>
                <c:pt idx="6188">
                  <c:v>620.0</c:v>
                </c:pt>
                <c:pt idx="6189">
                  <c:v>619.75</c:v>
                </c:pt>
                <c:pt idx="6190">
                  <c:v>619.0</c:v>
                </c:pt>
                <c:pt idx="6191">
                  <c:v>618.75</c:v>
                </c:pt>
                <c:pt idx="6192">
                  <c:v>616.75</c:v>
                </c:pt>
                <c:pt idx="6193">
                  <c:v>615.5</c:v>
                </c:pt>
                <c:pt idx="6194">
                  <c:v>614.75</c:v>
                </c:pt>
                <c:pt idx="6195">
                  <c:v>614.0</c:v>
                </c:pt>
                <c:pt idx="6196">
                  <c:v>613.25</c:v>
                </c:pt>
                <c:pt idx="6197">
                  <c:v>612.5</c:v>
                </c:pt>
                <c:pt idx="6198">
                  <c:v>610.75</c:v>
                </c:pt>
                <c:pt idx="6199">
                  <c:v>610.0</c:v>
                </c:pt>
                <c:pt idx="6200">
                  <c:v>609.0</c:v>
                </c:pt>
                <c:pt idx="6201">
                  <c:v>608.0</c:v>
                </c:pt>
                <c:pt idx="6202">
                  <c:v>606.5</c:v>
                </c:pt>
                <c:pt idx="6203">
                  <c:v>604.25</c:v>
                </c:pt>
                <c:pt idx="6204">
                  <c:v>602.75</c:v>
                </c:pt>
                <c:pt idx="6205">
                  <c:v>601.75</c:v>
                </c:pt>
                <c:pt idx="6206">
                  <c:v>600.25</c:v>
                </c:pt>
                <c:pt idx="6207">
                  <c:v>600.0</c:v>
                </c:pt>
                <c:pt idx="6208">
                  <c:v>598.5</c:v>
                </c:pt>
                <c:pt idx="6209">
                  <c:v>597.25</c:v>
                </c:pt>
                <c:pt idx="6210">
                  <c:v>596.25</c:v>
                </c:pt>
                <c:pt idx="6211">
                  <c:v>595.5</c:v>
                </c:pt>
                <c:pt idx="6212">
                  <c:v>594.75</c:v>
                </c:pt>
                <c:pt idx="6213">
                  <c:v>593.5</c:v>
                </c:pt>
                <c:pt idx="6214">
                  <c:v>593.0</c:v>
                </c:pt>
                <c:pt idx="6215">
                  <c:v>592.0</c:v>
                </c:pt>
                <c:pt idx="6216">
                  <c:v>590.75</c:v>
                </c:pt>
                <c:pt idx="6217">
                  <c:v>589.75</c:v>
                </c:pt>
                <c:pt idx="6218">
                  <c:v>589.0</c:v>
                </c:pt>
                <c:pt idx="6219">
                  <c:v>587.75</c:v>
                </c:pt>
                <c:pt idx="6220">
                  <c:v>587.0</c:v>
                </c:pt>
                <c:pt idx="6221">
                  <c:v>586.75</c:v>
                </c:pt>
                <c:pt idx="6222">
                  <c:v>586.5</c:v>
                </c:pt>
                <c:pt idx="6223">
                  <c:v>586.0</c:v>
                </c:pt>
                <c:pt idx="6224">
                  <c:v>584.5</c:v>
                </c:pt>
                <c:pt idx="6225">
                  <c:v>583.0</c:v>
                </c:pt>
                <c:pt idx="6226">
                  <c:v>582.25</c:v>
                </c:pt>
                <c:pt idx="6227">
                  <c:v>581.0</c:v>
                </c:pt>
                <c:pt idx="6228">
                  <c:v>579.5</c:v>
                </c:pt>
                <c:pt idx="6229">
                  <c:v>578.5</c:v>
                </c:pt>
                <c:pt idx="6230">
                  <c:v>577.75</c:v>
                </c:pt>
                <c:pt idx="6231">
                  <c:v>577.0</c:v>
                </c:pt>
                <c:pt idx="6232">
                  <c:v>576.25</c:v>
                </c:pt>
                <c:pt idx="6233">
                  <c:v>576.0</c:v>
                </c:pt>
                <c:pt idx="6234">
                  <c:v>574.5</c:v>
                </c:pt>
                <c:pt idx="6235">
                  <c:v>574.0</c:v>
                </c:pt>
                <c:pt idx="6236">
                  <c:v>573.75</c:v>
                </c:pt>
                <c:pt idx="6237">
                  <c:v>572.25</c:v>
                </c:pt>
                <c:pt idx="6238">
                  <c:v>571.5</c:v>
                </c:pt>
                <c:pt idx="6239">
                  <c:v>570.25</c:v>
                </c:pt>
                <c:pt idx="6240">
                  <c:v>569.25</c:v>
                </c:pt>
                <c:pt idx="6241">
                  <c:v>569.0</c:v>
                </c:pt>
                <c:pt idx="6242">
                  <c:v>568.5</c:v>
                </c:pt>
                <c:pt idx="6243">
                  <c:v>567.75</c:v>
                </c:pt>
                <c:pt idx="6244">
                  <c:v>567.0</c:v>
                </c:pt>
                <c:pt idx="6245">
                  <c:v>565.25</c:v>
                </c:pt>
                <c:pt idx="6246">
                  <c:v>565.0</c:v>
                </c:pt>
                <c:pt idx="6247">
                  <c:v>564.0</c:v>
                </c:pt>
                <c:pt idx="6248">
                  <c:v>563.0</c:v>
                </c:pt>
                <c:pt idx="6249">
                  <c:v>562.75</c:v>
                </c:pt>
                <c:pt idx="6250">
                  <c:v>561.5</c:v>
                </c:pt>
                <c:pt idx="6251">
                  <c:v>561.25</c:v>
                </c:pt>
                <c:pt idx="6252">
                  <c:v>560.5</c:v>
                </c:pt>
                <c:pt idx="6253">
                  <c:v>560.25</c:v>
                </c:pt>
                <c:pt idx="6254">
                  <c:v>559.25</c:v>
                </c:pt>
                <c:pt idx="6255">
                  <c:v>558.25</c:v>
                </c:pt>
                <c:pt idx="6256">
                  <c:v>557.25</c:v>
                </c:pt>
                <c:pt idx="6257">
                  <c:v>556.25</c:v>
                </c:pt>
                <c:pt idx="6258">
                  <c:v>554.75</c:v>
                </c:pt>
                <c:pt idx="6259">
                  <c:v>554.0</c:v>
                </c:pt>
                <c:pt idx="6260">
                  <c:v>552.25</c:v>
                </c:pt>
                <c:pt idx="6261">
                  <c:v>550.75</c:v>
                </c:pt>
                <c:pt idx="6262">
                  <c:v>550.25</c:v>
                </c:pt>
                <c:pt idx="6263">
                  <c:v>549.0</c:v>
                </c:pt>
                <c:pt idx="6264">
                  <c:v>547.75</c:v>
                </c:pt>
                <c:pt idx="6265">
                  <c:v>546.75</c:v>
                </c:pt>
                <c:pt idx="6266">
                  <c:v>546.25</c:v>
                </c:pt>
                <c:pt idx="6267">
                  <c:v>544.25</c:v>
                </c:pt>
                <c:pt idx="6268">
                  <c:v>543.5</c:v>
                </c:pt>
                <c:pt idx="6269">
                  <c:v>542.75</c:v>
                </c:pt>
                <c:pt idx="6270">
                  <c:v>541.75</c:v>
                </c:pt>
                <c:pt idx="6271">
                  <c:v>540.75</c:v>
                </c:pt>
                <c:pt idx="6272">
                  <c:v>539.0</c:v>
                </c:pt>
                <c:pt idx="6273">
                  <c:v>537.75</c:v>
                </c:pt>
                <c:pt idx="6274">
                  <c:v>537.0</c:v>
                </c:pt>
                <c:pt idx="6275">
                  <c:v>536.25</c:v>
                </c:pt>
                <c:pt idx="6276">
                  <c:v>534.25</c:v>
                </c:pt>
                <c:pt idx="6277">
                  <c:v>533.5</c:v>
                </c:pt>
                <c:pt idx="6278">
                  <c:v>532.5</c:v>
                </c:pt>
                <c:pt idx="6279">
                  <c:v>531.25</c:v>
                </c:pt>
                <c:pt idx="6280">
                  <c:v>531.0</c:v>
                </c:pt>
                <c:pt idx="6281">
                  <c:v>530.5</c:v>
                </c:pt>
                <c:pt idx="6282">
                  <c:v>530.0</c:v>
                </c:pt>
                <c:pt idx="6283">
                  <c:v>527.75</c:v>
                </c:pt>
                <c:pt idx="6284">
                  <c:v>527.25</c:v>
                </c:pt>
                <c:pt idx="6285">
                  <c:v>525.5</c:v>
                </c:pt>
                <c:pt idx="6286">
                  <c:v>524.5</c:v>
                </c:pt>
                <c:pt idx="6287">
                  <c:v>522.5</c:v>
                </c:pt>
                <c:pt idx="6288">
                  <c:v>521.0</c:v>
                </c:pt>
                <c:pt idx="6289">
                  <c:v>520.0</c:v>
                </c:pt>
                <c:pt idx="6290">
                  <c:v>519.0</c:v>
                </c:pt>
                <c:pt idx="6291">
                  <c:v>518.5</c:v>
                </c:pt>
                <c:pt idx="6292">
                  <c:v>518.0</c:v>
                </c:pt>
                <c:pt idx="6293">
                  <c:v>517.25</c:v>
                </c:pt>
                <c:pt idx="6294">
                  <c:v>517.0</c:v>
                </c:pt>
                <c:pt idx="6295">
                  <c:v>516.75</c:v>
                </c:pt>
                <c:pt idx="6296">
                  <c:v>516.0</c:v>
                </c:pt>
                <c:pt idx="6297">
                  <c:v>515.75</c:v>
                </c:pt>
                <c:pt idx="6298">
                  <c:v>513.5</c:v>
                </c:pt>
                <c:pt idx="6299">
                  <c:v>512.5</c:v>
                </c:pt>
                <c:pt idx="6300">
                  <c:v>511.5</c:v>
                </c:pt>
                <c:pt idx="6301">
                  <c:v>511.0</c:v>
                </c:pt>
                <c:pt idx="6302">
                  <c:v>510.0</c:v>
                </c:pt>
                <c:pt idx="6303">
                  <c:v>508.75</c:v>
                </c:pt>
                <c:pt idx="6304">
                  <c:v>507.5</c:v>
                </c:pt>
                <c:pt idx="6305">
                  <c:v>506.75</c:v>
                </c:pt>
                <c:pt idx="6306">
                  <c:v>505.75</c:v>
                </c:pt>
                <c:pt idx="6307">
                  <c:v>504.5</c:v>
                </c:pt>
                <c:pt idx="6308">
                  <c:v>503.0</c:v>
                </c:pt>
                <c:pt idx="6309">
                  <c:v>501.75</c:v>
                </c:pt>
                <c:pt idx="6310">
                  <c:v>501.0</c:v>
                </c:pt>
                <c:pt idx="6311">
                  <c:v>500.5</c:v>
                </c:pt>
                <c:pt idx="6312">
                  <c:v>499.5</c:v>
                </c:pt>
                <c:pt idx="6313">
                  <c:v>498.5</c:v>
                </c:pt>
                <c:pt idx="6314">
                  <c:v>497.5</c:v>
                </c:pt>
                <c:pt idx="6315">
                  <c:v>495.5</c:v>
                </c:pt>
                <c:pt idx="6316">
                  <c:v>494.25</c:v>
                </c:pt>
                <c:pt idx="6317">
                  <c:v>493.25</c:v>
                </c:pt>
                <c:pt idx="6318">
                  <c:v>492.75</c:v>
                </c:pt>
                <c:pt idx="6319">
                  <c:v>492.0</c:v>
                </c:pt>
                <c:pt idx="6320">
                  <c:v>491.0</c:v>
                </c:pt>
                <c:pt idx="6321">
                  <c:v>489.75</c:v>
                </c:pt>
                <c:pt idx="6322">
                  <c:v>487.75</c:v>
                </c:pt>
                <c:pt idx="6323">
                  <c:v>486.5</c:v>
                </c:pt>
                <c:pt idx="6324">
                  <c:v>485.5</c:v>
                </c:pt>
                <c:pt idx="6325">
                  <c:v>484.5</c:v>
                </c:pt>
                <c:pt idx="6326">
                  <c:v>484.0</c:v>
                </c:pt>
                <c:pt idx="6327">
                  <c:v>481.75</c:v>
                </c:pt>
                <c:pt idx="6328">
                  <c:v>481.25</c:v>
                </c:pt>
                <c:pt idx="6329">
                  <c:v>480.25</c:v>
                </c:pt>
                <c:pt idx="6330">
                  <c:v>479.5</c:v>
                </c:pt>
                <c:pt idx="6331">
                  <c:v>478.75</c:v>
                </c:pt>
                <c:pt idx="6332">
                  <c:v>477.75</c:v>
                </c:pt>
                <c:pt idx="6333">
                  <c:v>476.75</c:v>
                </c:pt>
                <c:pt idx="6334">
                  <c:v>475.5</c:v>
                </c:pt>
                <c:pt idx="6335">
                  <c:v>475.0</c:v>
                </c:pt>
                <c:pt idx="6336">
                  <c:v>474.5</c:v>
                </c:pt>
                <c:pt idx="6337">
                  <c:v>473.0</c:v>
                </c:pt>
                <c:pt idx="6338">
                  <c:v>472.25</c:v>
                </c:pt>
                <c:pt idx="6339">
                  <c:v>471.0</c:v>
                </c:pt>
                <c:pt idx="6340">
                  <c:v>469.25</c:v>
                </c:pt>
                <c:pt idx="6341">
                  <c:v>467.75</c:v>
                </c:pt>
                <c:pt idx="6342">
                  <c:v>466.75</c:v>
                </c:pt>
                <c:pt idx="6343">
                  <c:v>465.5</c:v>
                </c:pt>
                <c:pt idx="6344">
                  <c:v>464.75</c:v>
                </c:pt>
                <c:pt idx="6345">
                  <c:v>463.75</c:v>
                </c:pt>
                <c:pt idx="6346">
                  <c:v>462.5</c:v>
                </c:pt>
                <c:pt idx="6347">
                  <c:v>461.0</c:v>
                </c:pt>
                <c:pt idx="6348">
                  <c:v>459.75</c:v>
                </c:pt>
                <c:pt idx="6349">
                  <c:v>458.5</c:v>
                </c:pt>
                <c:pt idx="6350">
                  <c:v>457.5</c:v>
                </c:pt>
                <c:pt idx="6351">
                  <c:v>456.25</c:v>
                </c:pt>
                <c:pt idx="6352">
                  <c:v>456.0</c:v>
                </c:pt>
                <c:pt idx="6353">
                  <c:v>454.5</c:v>
                </c:pt>
                <c:pt idx="6354">
                  <c:v>454.25</c:v>
                </c:pt>
                <c:pt idx="6355">
                  <c:v>454.0</c:v>
                </c:pt>
                <c:pt idx="6356">
                  <c:v>452.75</c:v>
                </c:pt>
                <c:pt idx="6357">
                  <c:v>451.25</c:v>
                </c:pt>
                <c:pt idx="6358">
                  <c:v>450.5</c:v>
                </c:pt>
                <c:pt idx="6359">
                  <c:v>449.25</c:v>
                </c:pt>
                <c:pt idx="6360">
                  <c:v>448.5</c:v>
                </c:pt>
                <c:pt idx="6361">
                  <c:v>446.0</c:v>
                </c:pt>
                <c:pt idx="6362">
                  <c:v>445.75</c:v>
                </c:pt>
                <c:pt idx="6363">
                  <c:v>445.0</c:v>
                </c:pt>
                <c:pt idx="6364">
                  <c:v>444.25</c:v>
                </c:pt>
                <c:pt idx="6365">
                  <c:v>443.75</c:v>
                </c:pt>
                <c:pt idx="6366">
                  <c:v>443.5</c:v>
                </c:pt>
                <c:pt idx="6367">
                  <c:v>443.0</c:v>
                </c:pt>
                <c:pt idx="6368">
                  <c:v>442.0</c:v>
                </c:pt>
                <c:pt idx="6369">
                  <c:v>441.75</c:v>
                </c:pt>
                <c:pt idx="6370">
                  <c:v>441.0</c:v>
                </c:pt>
                <c:pt idx="6371">
                  <c:v>440.0</c:v>
                </c:pt>
                <c:pt idx="6372">
                  <c:v>439.25</c:v>
                </c:pt>
                <c:pt idx="6373">
                  <c:v>438.0</c:v>
                </c:pt>
                <c:pt idx="6374">
                  <c:v>437.5</c:v>
                </c:pt>
                <c:pt idx="6375">
                  <c:v>437.0</c:v>
                </c:pt>
                <c:pt idx="6376">
                  <c:v>436.0</c:v>
                </c:pt>
                <c:pt idx="6377">
                  <c:v>435.25</c:v>
                </c:pt>
                <c:pt idx="6378">
                  <c:v>434.5</c:v>
                </c:pt>
                <c:pt idx="6379">
                  <c:v>433.75</c:v>
                </c:pt>
                <c:pt idx="6380">
                  <c:v>433.25</c:v>
                </c:pt>
                <c:pt idx="6381">
                  <c:v>432.25</c:v>
                </c:pt>
                <c:pt idx="6382">
                  <c:v>430.5</c:v>
                </c:pt>
                <c:pt idx="6383">
                  <c:v>429.75</c:v>
                </c:pt>
                <c:pt idx="6384">
                  <c:v>429.0</c:v>
                </c:pt>
                <c:pt idx="6385">
                  <c:v>428.75</c:v>
                </c:pt>
                <c:pt idx="6386">
                  <c:v>428.25</c:v>
                </c:pt>
                <c:pt idx="6387">
                  <c:v>427.5</c:v>
                </c:pt>
                <c:pt idx="6388">
                  <c:v>426.75</c:v>
                </c:pt>
                <c:pt idx="6389">
                  <c:v>425.75</c:v>
                </c:pt>
                <c:pt idx="6390">
                  <c:v>425.25</c:v>
                </c:pt>
                <c:pt idx="6391">
                  <c:v>423.5</c:v>
                </c:pt>
                <c:pt idx="6392">
                  <c:v>423.25</c:v>
                </c:pt>
                <c:pt idx="6393">
                  <c:v>422.5</c:v>
                </c:pt>
                <c:pt idx="6394">
                  <c:v>422.0</c:v>
                </c:pt>
                <c:pt idx="6395">
                  <c:v>420.75</c:v>
                </c:pt>
                <c:pt idx="6396">
                  <c:v>419.75</c:v>
                </c:pt>
                <c:pt idx="6397">
                  <c:v>418.75</c:v>
                </c:pt>
                <c:pt idx="6398">
                  <c:v>418.0</c:v>
                </c:pt>
                <c:pt idx="6399">
                  <c:v>417.0</c:v>
                </c:pt>
                <c:pt idx="6400">
                  <c:v>415.75</c:v>
                </c:pt>
                <c:pt idx="6401">
                  <c:v>415.25</c:v>
                </c:pt>
                <c:pt idx="6402">
                  <c:v>414.75</c:v>
                </c:pt>
                <c:pt idx="6403">
                  <c:v>414.25</c:v>
                </c:pt>
                <c:pt idx="6404">
                  <c:v>413.0</c:v>
                </c:pt>
                <c:pt idx="6405">
                  <c:v>412.0</c:v>
                </c:pt>
                <c:pt idx="6406">
                  <c:v>411.75</c:v>
                </c:pt>
                <c:pt idx="6407">
                  <c:v>411.0</c:v>
                </c:pt>
                <c:pt idx="6408">
                  <c:v>410.5</c:v>
                </c:pt>
                <c:pt idx="6409">
                  <c:v>410.25</c:v>
                </c:pt>
                <c:pt idx="6410">
                  <c:v>409.25</c:v>
                </c:pt>
                <c:pt idx="6411">
                  <c:v>408.25</c:v>
                </c:pt>
                <c:pt idx="6412">
                  <c:v>407.0</c:v>
                </c:pt>
                <c:pt idx="6413">
                  <c:v>406.5</c:v>
                </c:pt>
                <c:pt idx="6414">
                  <c:v>406.0</c:v>
                </c:pt>
                <c:pt idx="6415">
                  <c:v>405.0</c:v>
                </c:pt>
                <c:pt idx="6416">
                  <c:v>403.75</c:v>
                </c:pt>
                <c:pt idx="6417">
                  <c:v>403.25</c:v>
                </c:pt>
                <c:pt idx="6418">
                  <c:v>402.75</c:v>
                </c:pt>
                <c:pt idx="6419">
                  <c:v>402.25</c:v>
                </c:pt>
                <c:pt idx="6420">
                  <c:v>402.0</c:v>
                </c:pt>
                <c:pt idx="6421">
                  <c:v>400.75</c:v>
                </c:pt>
                <c:pt idx="6422">
                  <c:v>400.0</c:v>
                </c:pt>
                <c:pt idx="6423">
                  <c:v>399.25</c:v>
                </c:pt>
                <c:pt idx="6424">
                  <c:v>398.0</c:v>
                </c:pt>
                <c:pt idx="6425">
                  <c:v>396.0</c:v>
                </c:pt>
                <c:pt idx="6426">
                  <c:v>394.75</c:v>
                </c:pt>
                <c:pt idx="6427">
                  <c:v>394.25</c:v>
                </c:pt>
                <c:pt idx="6428">
                  <c:v>394.0</c:v>
                </c:pt>
                <c:pt idx="6429">
                  <c:v>393.5</c:v>
                </c:pt>
                <c:pt idx="6430">
                  <c:v>393.0</c:v>
                </c:pt>
                <c:pt idx="6431">
                  <c:v>391.75</c:v>
                </c:pt>
                <c:pt idx="6432">
                  <c:v>391.5</c:v>
                </c:pt>
                <c:pt idx="6433">
                  <c:v>391.25</c:v>
                </c:pt>
                <c:pt idx="6434">
                  <c:v>391.0</c:v>
                </c:pt>
                <c:pt idx="6435">
                  <c:v>390.0</c:v>
                </c:pt>
                <c:pt idx="6436">
                  <c:v>389.25</c:v>
                </c:pt>
                <c:pt idx="6437">
                  <c:v>389.0</c:v>
                </c:pt>
                <c:pt idx="6438">
                  <c:v>388.75</c:v>
                </c:pt>
                <c:pt idx="6439">
                  <c:v>388.5</c:v>
                </c:pt>
                <c:pt idx="6440">
                  <c:v>387.25</c:v>
                </c:pt>
                <c:pt idx="6441">
                  <c:v>386.5</c:v>
                </c:pt>
                <c:pt idx="6442">
                  <c:v>386.0</c:v>
                </c:pt>
                <c:pt idx="6443">
                  <c:v>385.25</c:v>
                </c:pt>
                <c:pt idx="6444">
                  <c:v>384.0</c:v>
                </c:pt>
                <c:pt idx="6445">
                  <c:v>383.0</c:v>
                </c:pt>
                <c:pt idx="6446">
                  <c:v>382.5</c:v>
                </c:pt>
                <c:pt idx="6447">
                  <c:v>382.25</c:v>
                </c:pt>
                <c:pt idx="6448">
                  <c:v>381.75</c:v>
                </c:pt>
                <c:pt idx="6449">
                  <c:v>381.0</c:v>
                </c:pt>
                <c:pt idx="6450">
                  <c:v>380.5</c:v>
                </c:pt>
                <c:pt idx="6451">
                  <c:v>380.0</c:v>
                </c:pt>
                <c:pt idx="6452">
                  <c:v>379.25</c:v>
                </c:pt>
                <c:pt idx="6453">
                  <c:v>379.0</c:v>
                </c:pt>
                <c:pt idx="6454">
                  <c:v>378.25</c:v>
                </c:pt>
                <c:pt idx="6455">
                  <c:v>377.25</c:v>
                </c:pt>
                <c:pt idx="6456">
                  <c:v>376.25</c:v>
                </c:pt>
                <c:pt idx="6457">
                  <c:v>376.0</c:v>
                </c:pt>
                <c:pt idx="6458">
                  <c:v>375.25</c:v>
                </c:pt>
                <c:pt idx="6459">
                  <c:v>374.0</c:v>
                </c:pt>
                <c:pt idx="6460">
                  <c:v>373.0</c:v>
                </c:pt>
                <c:pt idx="6461">
                  <c:v>372.25</c:v>
                </c:pt>
                <c:pt idx="6462">
                  <c:v>371.75</c:v>
                </c:pt>
                <c:pt idx="6463">
                  <c:v>371.5</c:v>
                </c:pt>
                <c:pt idx="6464">
                  <c:v>370.5</c:v>
                </c:pt>
                <c:pt idx="6465">
                  <c:v>369.5</c:v>
                </c:pt>
                <c:pt idx="6466">
                  <c:v>368.5</c:v>
                </c:pt>
                <c:pt idx="6467">
                  <c:v>368.0</c:v>
                </c:pt>
                <c:pt idx="6468">
                  <c:v>367.5</c:v>
                </c:pt>
                <c:pt idx="6469">
                  <c:v>365.75</c:v>
                </c:pt>
                <c:pt idx="6470">
                  <c:v>365.25</c:v>
                </c:pt>
                <c:pt idx="6471">
                  <c:v>364.5</c:v>
                </c:pt>
                <c:pt idx="6472">
                  <c:v>364.25</c:v>
                </c:pt>
                <c:pt idx="6473">
                  <c:v>363.5</c:v>
                </c:pt>
                <c:pt idx="6474">
                  <c:v>363.0</c:v>
                </c:pt>
                <c:pt idx="6475">
                  <c:v>362.75</c:v>
                </c:pt>
                <c:pt idx="6476">
                  <c:v>362.25</c:v>
                </c:pt>
                <c:pt idx="6477">
                  <c:v>362.0</c:v>
                </c:pt>
                <c:pt idx="6478">
                  <c:v>361.5</c:v>
                </c:pt>
                <c:pt idx="6479">
                  <c:v>361.25</c:v>
                </c:pt>
                <c:pt idx="6480">
                  <c:v>360.5</c:v>
                </c:pt>
                <c:pt idx="6481">
                  <c:v>359.5</c:v>
                </c:pt>
                <c:pt idx="6482">
                  <c:v>359.0</c:v>
                </c:pt>
                <c:pt idx="6483">
                  <c:v>358.75</c:v>
                </c:pt>
                <c:pt idx="6484">
                  <c:v>358.0</c:v>
                </c:pt>
                <c:pt idx="6485">
                  <c:v>357.5</c:v>
                </c:pt>
                <c:pt idx="6486">
                  <c:v>356.75</c:v>
                </c:pt>
                <c:pt idx="6487">
                  <c:v>356.5</c:v>
                </c:pt>
                <c:pt idx="6488">
                  <c:v>356.0</c:v>
                </c:pt>
                <c:pt idx="6489">
                  <c:v>355.25</c:v>
                </c:pt>
                <c:pt idx="6490">
                  <c:v>354.75</c:v>
                </c:pt>
                <c:pt idx="6491">
                  <c:v>354.25</c:v>
                </c:pt>
                <c:pt idx="6492">
                  <c:v>353.75</c:v>
                </c:pt>
                <c:pt idx="6493">
                  <c:v>352.75</c:v>
                </c:pt>
                <c:pt idx="6494">
                  <c:v>352.0</c:v>
                </c:pt>
                <c:pt idx="6495">
                  <c:v>351.0</c:v>
                </c:pt>
                <c:pt idx="6496">
                  <c:v>350.0</c:v>
                </c:pt>
                <c:pt idx="6497">
                  <c:v>349.5</c:v>
                </c:pt>
                <c:pt idx="6498">
                  <c:v>348.0</c:v>
                </c:pt>
                <c:pt idx="6499">
                  <c:v>347.25</c:v>
                </c:pt>
                <c:pt idx="6500">
                  <c:v>346.0</c:v>
                </c:pt>
                <c:pt idx="6501">
                  <c:v>345.0</c:v>
                </c:pt>
                <c:pt idx="6502">
                  <c:v>344.25</c:v>
                </c:pt>
                <c:pt idx="6503">
                  <c:v>343.75</c:v>
                </c:pt>
                <c:pt idx="6504">
                  <c:v>342.5</c:v>
                </c:pt>
                <c:pt idx="6505">
                  <c:v>342.0</c:v>
                </c:pt>
                <c:pt idx="6506">
                  <c:v>341.0</c:v>
                </c:pt>
                <c:pt idx="6507">
                  <c:v>340.0</c:v>
                </c:pt>
                <c:pt idx="6508">
                  <c:v>339.25</c:v>
                </c:pt>
                <c:pt idx="6509">
                  <c:v>338.75</c:v>
                </c:pt>
                <c:pt idx="6510">
                  <c:v>337.5</c:v>
                </c:pt>
                <c:pt idx="6511">
                  <c:v>336.5</c:v>
                </c:pt>
                <c:pt idx="6512">
                  <c:v>335.25</c:v>
                </c:pt>
                <c:pt idx="6513">
                  <c:v>334.5</c:v>
                </c:pt>
                <c:pt idx="6514">
                  <c:v>334.0</c:v>
                </c:pt>
                <c:pt idx="6515">
                  <c:v>332.75</c:v>
                </c:pt>
                <c:pt idx="6516">
                  <c:v>332.0</c:v>
                </c:pt>
                <c:pt idx="6517">
                  <c:v>331.75</c:v>
                </c:pt>
                <c:pt idx="6518">
                  <c:v>331.25</c:v>
                </c:pt>
                <c:pt idx="6519">
                  <c:v>330.5</c:v>
                </c:pt>
                <c:pt idx="6520">
                  <c:v>330.0</c:v>
                </c:pt>
                <c:pt idx="6521">
                  <c:v>329.25</c:v>
                </c:pt>
                <c:pt idx="6522">
                  <c:v>328.25</c:v>
                </c:pt>
                <c:pt idx="6523">
                  <c:v>327.5</c:v>
                </c:pt>
                <c:pt idx="6524">
                  <c:v>327.0</c:v>
                </c:pt>
                <c:pt idx="6525">
                  <c:v>326.5</c:v>
                </c:pt>
                <c:pt idx="6526">
                  <c:v>326.0</c:v>
                </c:pt>
                <c:pt idx="6527">
                  <c:v>324.75</c:v>
                </c:pt>
                <c:pt idx="6528">
                  <c:v>323.75</c:v>
                </c:pt>
                <c:pt idx="6529">
                  <c:v>323.5</c:v>
                </c:pt>
                <c:pt idx="6530">
                  <c:v>323.25</c:v>
                </c:pt>
                <c:pt idx="6531">
                  <c:v>322.0</c:v>
                </c:pt>
                <c:pt idx="6532">
                  <c:v>321.75</c:v>
                </c:pt>
                <c:pt idx="6533">
                  <c:v>321.5</c:v>
                </c:pt>
                <c:pt idx="6534">
                  <c:v>320.75</c:v>
                </c:pt>
                <c:pt idx="6535">
                  <c:v>320.0</c:v>
                </c:pt>
                <c:pt idx="6536">
                  <c:v>319.5</c:v>
                </c:pt>
                <c:pt idx="6537">
                  <c:v>318.25</c:v>
                </c:pt>
                <c:pt idx="6538">
                  <c:v>317.25</c:v>
                </c:pt>
                <c:pt idx="6539">
                  <c:v>317.0</c:v>
                </c:pt>
                <c:pt idx="6540">
                  <c:v>316.75</c:v>
                </c:pt>
                <c:pt idx="6541">
                  <c:v>315.75</c:v>
                </c:pt>
                <c:pt idx="6542">
                  <c:v>315.0</c:v>
                </c:pt>
                <c:pt idx="6543">
                  <c:v>314.25</c:v>
                </c:pt>
                <c:pt idx="6544">
                  <c:v>313.0</c:v>
                </c:pt>
                <c:pt idx="6545">
                  <c:v>312.5</c:v>
                </c:pt>
                <c:pt idx="6546">
                  <c:v>311.75</c:v>
                </c:pt>
                <c:pt idx="6547">
                  <c:v>311.0</c:v>
                </c:pt>
                <c:pt idx="6548">
                  <c:v>310.75</c:v>
                </c:pt>
                <c:pt idx="6549">
                  <c:v>310.25</c:v>
                </c:pt>
                <c:pt idx="6550">
                  <c:v>309.5</c:v>
                </c:pt>
                <c:pt idx="6551">
                  <c:v>309.25</c:v>
                </c:pt>
                <c:pt idx="6552">
                  <c:v>308.75</c:v>
                </c:pt>
                <c:pt idx="6553">
                  <c:v>307.5</c:v>
                </c:pt>
                <c:pt idx="6554">
                  <c:v>307.0</c:v>
                </c:pt>
                <c:pt idx="6555">
                  <c:v>306.5</c:v>
                </c:pt>
                <c:pt idx="6556">
                  <c:v>306.0</c:v>
                </c:pt>
                <c:pt idx="6557">
                  <c:v>305.75</c:v>
                </c:pt>
                <c:pt idx="6558">
                  <c:v>305.0</c:v>
                </c:pt>
                <c:pt idx="6559">
                  <c:v>304.5</c:v>
                </c:pt>
                <c:pt idx="6560">
                  <c:v>303.75</c:v>
                </c:pt>
                <c:pt idx="6561">
                  <c:v>302.75</c:v>
                </c:pt>
                <c:pt idx="6562">
                  <c:v>302.5</c:v>
                </c:pt>
                <c:pt idx="6563">
                  <c:v>302.0</c:v>
                </c:pt>
                <c:pt idx="6564">
                  <c:v>301.75</c:v>
                </c:pt>
                <c:pt idx="6565">
                  <c:v>301.5</c:v>
                </c:pt>
                <c:pt idx="6566">
                  <c:v>300.5</c:v>
                </c:pt>
                <c:pt idx="6567">
                  <c:v>300.25</c:v>
                </c:pt>
                <c:pt idx="6568">
                  <c:v>300.0</c:v>
                </c:pt>
                <c:pt idx="6569">
                  <c:v>299.5</c:v>
                </c:pt>
                <c:pt idx="6570">
                  <c:v>299.25</c:v>
                </c:pt>
                <c:pt idx="6571">
                  <c:v>299.0</c:v>
                </c:pt>
                <c:pt idx="6572">
                  <c:v>298.5</c:v>
                </c:pt>
                <c:pt idx="6573">
                  <c:v>298.0</c:v>
                </c:pt>
                <c:pt idx="6574">
                  <c:v>297.5</c:v>
                </c:pt>
                <c:pt idx="6575">
                  <c:v>297.25</c:v>
                </c:pt>
                <c:pt idx="6576">
                  <c:v>297.0</c:v>
                </c:pt>
                <c:pt idx="6577">
                  <c:v>296.5</c:v>
                </c:pt>
                <c:pt idx="6578">
                  <c:v>295.5</c:v>
                </c:pt>
                <c:pt idx="6579">
                  <c:v>295.25</c:v>
                </c:pt>
                <c:pt idx="6580">
                  <c:v>295.0</c:v>
                </c:pt>
                <c:pt idx="6581">
                  <c:v>294.25</c:v>
                </c:pt>
                <c:pt idx="6582">
                  <c:v>294.0</c:v>
                </c:pt>
                <c:pt idx="6583">
                  <c:v>293.75</c:v>
                </c:pt>
                <c:pt idx="6584">
                  <c:v>293.25</c:v>
                </c:pt>
                <c:pt idx="6585">
                  <c:v>292.75</c:v>
                </c:pt>
                <c:pt idx="6586">
                  <c:v>292.25</c:v>
                </c:pt>
                <c:pt idx="6587">
                  <c:v>291.75</c:v>
                </c:pt>
                <c:pt idx="6588">
                  <c:v>291.5</c:v>
                </c:pt>
                <c:pt idx="6589">
                  <c:v>291.0</c:v>
                </c:pt>
                <c:pt idx="6590">
                  <c:v>290.0</c:v>
                </c:pt>
                <c:pt idx="6591">
                  <c:v>289.25</c:v>
                </c:pt>
                <c:pt idx="6592">
                  <c:v>289.0</c:v>
                </c:pt>
                <c:pt idx="6593">
                  <c:v>288.5</c:v>
                </c:pt>
                <c:pt idx="6594">
                  <c:v>288.25</c:v>
                </c:pt>
                <c:pt idx="6595">
                  <c:v>287.25</c:v>
                </c:pt>
                <c:pt idx="6596">
                  <c:v>287.0</c:v>
                </c:pt>
                <c:pt idx="6597">
                  <c:v>286.5</c:v>
                </c:pt>
                <c:pt idx="6598">
                  <c:v>286.25</c:v>
                </c:pt>
                <c:pt idx="6599">
                  <c:v>285.5</c:v>
                </c:pt>
                <c:pt idx="6600">
                  <c:v>285.0</c:v>
                </c:pt>
                <c:pt idx="6601">
                  <c:v>284.75</c:v>
                </c:pt>
                <c:pt idx="6602">
                  <c:v>284.5</c:v>
                </c:pt>
                <c:pt idx="6603">
                  <c:v>283.75</c:v>
                </c:pt>
                <c:pt idx="6604">
                  <c:v>282.75</c:v>
                </c:pt>
                <c:pt idx="6605">
                  <c:v>282.25</c:v>
                </c:pt>
                <c:pt idx="6606">
                  <c:v>281.5</c:v>
                </c:pt>
                <c:pt idx="6607">
                  <c:v>281.0</c:v>
                </c:pt>
                <c:pt idx="6608">
                  <c:v>280.75</c:v>
                </c:pt>
                <c:pt idx="6609">
                  <c:v>280.0</c:v>
                </c:pt>
                <c:pt idx="6610">
                  <c:v>279.0</c:v>
                </c:pt>
                <c:pt idx="6611">
                  <c:v>278.25</c:v>
                </c:pt>
                <c:pt idx="6612">
                  <c:v>277.75</c:v>
                </c:pt>
                <c:pt idx="6613">
                  <c:v>277.5</c:v>
                </c:pt>
                <c:pt idx="6614">
                  <c:v>277.0</c:v>
                </c:pt>
                <c:pt idx="6615">
                  <c:v>276.5</c:v>
                </c:pt>
                <c:pt idx="6616">
                  <c:v>275.75</c:v>
                </c:pt>
                <c:pt idx="6617">
                  <c:v>275.5</c:v>
                </c:pt>
                <c:pt idx="6618">
                  <c:v>275.0</c:v>
                </c:pt>
                <c:pt idx="6619">
                  <c:v>274.75</c:v>
                </c:pt>
                <c:pt idx="6620">
                  <c:v>274.25</c:v>
                </c:pt>
                <c:pt idx="6621">
                  <c:v>274.0</c:v>
                </c:pt>
                <c:pt idx="6622">
                  <c:v>273.5</c:v>
                </c:pt>
                <c:pt idx="6623">
                  <c:v>273.0</c:v>
                </c:pt>
                <c:pt idx="6624">
                  <c:v>272.75</c:v>
                </c:pt>
                <c:pt idx="6625">
                  <c:v>272.25</c:v>
                </c:pt>
                <c:pt idx="6626">
                  <c:v>271.5</c:v>
                </c:pt>
                <c:pt idx="6627">
                  <c:v>271.0</c:v>
                </c:pt>
                <c:pt idx="6628">
                  <c:v>270.75</c:v>
                </c:pt>
                <c:pt idx="6629">
                  <c:v>270.5</c:v>
                </c:pt>
                <c:pt idx="6630">
                  <c:v>270.25</c:v>
                </c:pt>
                <c:pt idx="6631">
                  <c:v>270.0</c:v>
                </c:pt>
                <c:pt idx="6632">
                  <c:v>269.25</c:v>
                </c:pt>
                <c:pt idx="6633">
                  <c:v>268.75</c:v>
                </c:pt>
                <c:pt idx="6634">
                  <c:v>268.5</c:v>
                </c:pt>
                <c:pt idx="6635">
                  <c:v>268.0</c:v>
                </c:pt>
                <c:pt idx="6636">
                  <c:v>267.75</c:v>
                </c:pt>
                <c:pt idx="6637">
                  <c:v>267.5</c:v>
                </c:pt>
                <c:pt idx="6638">
                  <c:v>267.0</c:v>
                </c:pt>
                <c:pt idx="6639">
                  <c:v>266.75</c:v>
                </c:pt>
                <c:pt idx="6640">
                  <c:v>266.25</c:v>
                </c:pt>
                <c:pt idx="6641">
                  <c:v>265.75</c:v>
                </c:pt>
                <c:pt idx="6642">
                  <c:v>265.5</c:v>
                </c:pt>
                <c:pt idx="6643">
                  <c:v>264.75</c:v>
                </c:pt>
                <c:pt idx="6644">
                  <c:v>264.5</c:v>
                </c:pt>
                <c:pt idx="6645">
                  <c:v>264.25</c:v>
                </c:pt>
                <c:pt idx="6646">
                  <c:v>263.75</c:v>
                </c:pt>
                <c:pt idx="6647">
                  <c:v>263.5</c:v>
                </c:pt>
                <c:pt idx="6648">
                  <c:v>262.75</c:v>
                </c:pt>
                <c:pt idx="6649">
                  <c:v>262.25</c:v>
                </c:pt>
                <c:pt idx="6650">
                  <c:v>261.75</c:v>
                </c:pt>
                <c:pt idx="6651">
                  <c:v>261.25</c:v>
                </c:pt>
                <c:pt idx="6652">
                  <c:v>260.5</c:v>
                </c:pt>
                <c:pt idx="6653">
                  <c:v>260.25</c:v>
                </c:pt>
                <c:pt idx="6654">
                  <c:v>259.75</c:v>
                </c:pt>
                <c:pt idx="6655">
                  <c:v>259.25</c:v>
                </c:pt>
                <c:pt idx="6656">
                  <c:v>258.75</c:v>
                </c:pt>
                <c:pt idx="6657">
                  <c:v>258.5</c:v>
                </c:pt>
                <c:pt idx="6658">
                  <c:v>257.25</c:v>
                </c:pt>
                <c:pt idx="6659">
                  <c:v>256.75</c:v>
                </c:pt>
                <c:pt idx="6660">
                  <c:v>256.25</c:v>
                </c:pt>
                <c:pt idx="6661">
                  <c:v>255.75</c:v>
                </c:pt>
                <c:pt idx="6662">
                  <c:v>255.25</c:v>
                </c:pt>
                <c:pt idx="6663">
                  <c:v>254.75</c:v>
                </c:pt>
                <c:pt idx="6664">
                  <c:v>254.5</c:v>
                </c:pt>
                <c:pt idx="6665">
                  <c:v>253.5</c:v>
                </c:pt>
                <c:pt idx="6666">
                  <c:v>253.25</c:v>
                </c:pt>
                <c:pt idx="6667">
                  <c:v>253.0</c:v>
                </c:pt>
                <c:pt idx="6668">
                  <c:v>252.0</c:v>
                </c:pt>
                <c:pt idx="6669">
                  <c:v>251.5</c:v>
                </c:pt>
                <c:pt idx="6670">
                  <c:v>251.0</c:v>
                </c:pt>
                <c:pt idx="6671">
                  <c:v>250.25</c:v>
                </c:pt>
                <c:pt idx="6672">
                  <c:v>249.25</c:v>
                </c:pt>
                <c:pt idx="6673">
                  <c:v>248.75</c:v>
                </c:pt>
                <c:pt idx="6674">
                  <c:v>248.25</c:v>
                </c:pt>
                <c:pt idx="6675">
                  <c:v>248.0</c:v>
                </c:pt>
                <c:pt idx="6676">
                  <c:v>247.75</c:v>
                </c:pt>
                <c:pt idx="6677">
                  <c:v>247.25</c:v>
                </c:pt>
                <c:pt idx="6678">
                  <c:v>247.0</c:v>
                </c:pt>
                <c:pt idx="6679">
                  <c:v>246.5</c:v>
                </c:pt>
                <c:pt idx="6680">
                  <c:v>245.5</c:v>
                </c:pt>
                <c:pt idx="6681">
                  <c:v>245.0</c:v>
                </c:pt>
                <c:pt idx="6682">
                  <c:v>244.25</c:v>
                </c:pt>
                <c:pt idx="6683">
                  <c:v>244.0</c:v>
                </c:pt>
                <c:pt idx="6684">
                  <c:v>243.25</c:v>
                </c:pt>
                <c:pt idx="6685">
                  <c:v>243.0</c:v>
                </c:pt>
                <c:pt idx="6686">
                  <c:v>242.75</c:v>
                </c:pt>
                <c:pt idx="6687">
                  <c:v>242.5</c:v>
                </c:pt>
                <c:pt idx="6688">
                  <c:v>241.5</c:v>
                </c:pt>
                <c:pt idx="6689">
                  <c:v>241.25</c:v>
                </c:pt>
                <c:pt idx="6690">
                  <c:v>241.0</c:v>
                </c:pt>
                <c:pt idx="6691">
                  <c:v>240.25</c:v>
                </c:pt>
                <c:pt idx="6692">
                  <c:v>240.0</c:v>
                </c:pt>
                <c:pt idx="6693">
                  <c:v>239.0</c:v>
                </c:pt>
                <c:pt idx="6694">
                  <c:v>237.75</c:v>
                </c:pt>
                <c:pt idx="6695">
                  <c:v>237.25</c:v>
                </c:pt>
                <c:pt idx="6696">
                  <c:v>236.75</c:v>
                </c:pt>
                <c:pt idx="6697">
                  <c:v>236.0</c:v>
                </c:pt>
                <c:pt idx="6698">
                  <c:v>235.75</c:v>
                </c:pt>
                <c:pt idx="6699">
                  <c:v>235.0</c:v>
                </c:pt>
                <c:pt idx="6700">
                  <c:v>234.25</c:v>
                </c:pt>
                <c:pt idx="6701">
                  <c:v>233.75</c:v>
                </c:pt>
                <c:pt idx="6702">
                  <c:v>233.5</c:v>
                </c:pt>
                <c:pt idx="6703">
                  <c:v>232.75</c:v>
                </c:pt>
                <c:pt idx="6704">
                  <c:v>232.25</c:v>
                </c:pt>
                <c:pt idx="6705">
                  <c:v>231.25</c:v>
                </c:pt>
                <c:pt idx="6706">
                  <c:v>229.75</c:v>
                </c:pt>
                <c:pt idx="6707">
                  <c:v>229.5</c:v>
                </c:pt>
                <c:pt idx="6708">
                  <c:v>229.0</c:v>
                </c:pt>
                <c:pt idx="6709">
                  <c:v>228.75</c:v>
                </c:pt>
                <c:pt idx="6710">
                  <c:v>228.5</c:v>
                </c:pt>
                <c:pt idx="6711">
                  <c:v>227.75</c:v>
                </c:pt>
                <c:pt idx="6712">
                  <c:v>227.0</c:v>
                </c:pt>
                <c:pt idx="6713">
                  <c:v>226.25</c:v>
                </c:pt>
                <c:pt idx="6714">
                  <c:v>226.0</c:v>
                </c:pt>
                <c:pt idx="6715">
                  <c:v>225.5</c:v>
                </c:pt>
                <c:pt idx="6716">
                  <c:v>225.25</c:v>
                </c:pt>
                <c:pt idx="6717">
                  <c:v>225.0</c:v>
                </c:pt>
                <c:pt idx="6718">
                  <c:v>224.5</c:v>
                </c:pt>
                <c:pt idx="6719">
                  <c:v>223.75</c:v>
                </c:pt>
                <c:pt idx="6720">
                  <c:v>223.5</c:v>
                </c:pt>
                <c:pt idx="6721">
                  <c:v>223.0</c:v>
                </c:pt>
                <c:pt idx="6722">
                  <c:v>221.75</c:v>
                </c:pt>
                <c:pt idx="6723">
                  <c:v>221.0</c:v>
                </c:pt>
                <c:pt idx="6724">
                  <c:v>220.25</c:v>
                </c:pt>
                <c:pt idx="6725">
                  <c:v>219.75</c:v>
                </c:pt>
                <c:pt idx="6726">
                  <c:v>219.25</c:v>
                </c:pt>
                <c:pt idx="6727">
                  <c:v>218.5</c:v>
                </c:pt>
                <c:pt idx="6728">
                  <c:v>217.75</c:v>
                </c:pt>
                <c:pt idx="6729">
                  <c:v>217.5</c:v>
                </c:pt>
                <c:pt idx="6730">
                  <c:v>217.25</c:v>
                </c:pt>
                <c:pt idx="6731">
                  <c:v>216.75</c:v>
                </c:pt>
                <c:pt idx="6732">
                  <c:v>216.25</c:v>
                </c:pt>
                <c:pt idx="6733">
                  <c:v>215.75</c:v>
                </c:pt>
                <c:pt idx="6734">
                  <c:v>215.5</c:v>
                </c:pt>
                <c:pt idx="6735">
                  <c:v>215.25</c:v>
                </c:pt>
                <c:pt idx="6736">
                  <c:v>214.75</c:v>
                </c:pt>
                <c:pt idx="6737">
                  <c:v>214.5</c:v>
                </c:pt>
                <c:pt idx="6738">
                  <c:v>214.0</c:v>
                </c:pt>
                <c:pt idx="6739">
                  <c:v>213.0</c:v>
                </c:pt>
                <c:pt idx="6740">
                  <c:v>212.75</c:v>
                </c:pt>
                <c:pt idx="6741">
                  <c:v>212.0</c:v>
                </c:pt>
                <c:pt idx="6742">
                  <c:v>211.5</c:v>
                </c:pt>
                <c:pt idx="6743">
                  <c:v>211.25</c:v>
                </c:pt>
                <c:pt idx="6744">
                  <c:v>210.75</c:v>
                </c:pt>
                <c:pt idx="6745">
                  <c:v>210.25</c:v>
                </c:pt>
                <c:pt idx="6746">
                  <c:v>209.5</c:v>
                </c:pt>
                <c:pt idx="6747">
                  <c:v>209.0</c:v>
                </c:pt>
                <c:pt idx="6748">
                  <c:v>208.75</c:v>
                </c:pt>
                <c:pt idx="6749">
                  <c:v>208.0</c:v>
                </c:pt>
                <c:pt idx="6750">
                  <c:v>207.25</c:v>
                </c:pt>
                <c:pt idx="6751">
                  <c:v>206.75</c:v>
                </c:pt>
                <c:pt idx="6752">
                  <c:v>206.25</c:v>
                </c:pt>
                <c:pt idx="6753">
                  <c:v>206.0</c:v>
                </c:pt>
                <c:pt idx="6754">
                  <c:v>205.25</c:v>
                </c:pt>
                <c:pt idx="6755">
                  <c:v>204.5</c:v>
                </c:pt>
                <c:pt idx="6756">
                  <c:v>203.5</c:v>
                </c:pt>
                <c:pt idx="6757">
                  <c:v>202.75</c:v>
                </c:pt>
                <c:pt idx="6758">
                  <c:v>202.0</c:v>
                </c:pt>
                <c:pt idx="6759">
                  <c:v>201.75</c:v>
                </c:pt>
                <c:pt idx="6760">
                  <c:v>201.5</c:v>
                </c:pt>
                <c:pt idx="6761">
                  <c:v>201.0</c:v>
                </c:pt>
                <c:pt idx="6762">
                  <c:v>200.75</c:v>
                </c:pt>
                <c:pt idx="6763">
                  <c:v>200.5</c:v>
                </c:pt>
                <c:pt idx="6764">
                  <c:v>200.0</c:v>
                </c:pt>
                <c:pt idx="6765">
                  <c:v>199.75</c:v>
                </c:pt>
                <c:pt idx="6766">
                  <c:v>199.5</c:v>
                </c:pt>
                <c:pt idx="6767">
                  <c:v>199.0</c:v>
                </c:pt>
                <c:pt idx="6768">
                  <c:v>198.5</c:v>
                </c:pt>
                <c:pt idx="6769">
                  <c:v>198.25</c:v>
                </c:pt>
                <c:pt idx="6770">
                  <c:v>197.25</c:v>
                </c:pt>
                <c:pt idx="6771">
                  <c:v>196.75</c:v>
                </c:pt>
                <c:pt idx="6772">
                  <c:v>196.0</c:v>
                </c:pt>
                <c:pt idx="6773">
                  <c:v>195.75</c:v>
                </c:pt>
                <c:pt idx="6774">
                  <c:v>195.25</c:v>
                </c:pt>
                <c:pt idx="6775">
                  <c:v>195.0</c:v>
                </c:pt>
                <c:pt idx="6776">
                  <c:v>194.75</c:v>
                </c:pt>
                <c:pt idx="6777">
                  <c:v>194.25</c:v>
                </c:pt>
                <c:pt idx="6778">
                  <c:v>194.0</c:v>
                </c:pt>
                <c:pt idx="6779">
                  <c:v>193.5</c:v>
                </c:pt>
                <c:pt idx="6780">
                  <c:v>192.75</c:v>
                </c:pt>
                <c:pt idx="6781">
                  <c:v>192.5</c:v>
                </c:pt>
                <c:pt idx="6782">
                  <c:v>192.0</c:v>
                </c:pt>
                <c:pt idx="6783">
                  <c:v>191.5</c:v>
                </c:pt>
                <c:pt idx="6784">
                  <c:v>191.0</c:v>
                </c:pt>
                <c:pt idx="6785">
                  <c:v>190.75</c:v>
                </c:pt>
                <c:pt idx="6786">
                  <c:v>190.0</c:v>
                </c:pt>
                <c:pt idx="6787">
                  <c:v>189.0</c:v>
                </c:pt>
                <c:pt idx="6788">
                  <c:v>188.75</c:v>
                </c:pt>
                <c:pt idx="6789">
                  <c:v>188.25</c:v>
                </c:pt>
                <c:pt idx="6790">
                  <c:v>188.0</c:v>
                </c:pt>
                <c:pt idx="6791">
                  <c:v>187.75</c:v>
                </c:pt>
                <c:pt idx="6792">
                  <c:v>187.5</c:v>
                </c:pt>
                <c:pt idx="6793">
                  <c:v>187.25</c:v>
                </c:pt>
                <c:pt idx="6794">
                  <c:v>186.5</c:v>
                </c:pt>
                <c:pt idx="6795">
                  <c:v>186.0</c:v>
                </c:pt>
                <c:pt idx="6796">
                  <c:v>185.5</c:v>
                </c:pt>
                <c:pt idx="6797">
                  <c:v>184.75</c:v>
                </c:pt>
                <c:pt idx="6798">
                  <c:v>184.25</c:v>
                </c:pt>
                <c:pt idx="6799">
                  <c:v>184.0</c:v>
                </c:pt>
                <c:pt idx="6800">
                  <c:v>183.25</c:v>
                </c:pt>
                <c:pt idx="6801">
                  <c:v>182.75</c:v>
                </c:pt>
                <c:pt idx="6802">
                  <c:v>182.0</c:v>
                </c:pt>
                <c:pt idx="6803">
                  <c:v>181.75</c:v>
                </c:pt>
                <c:pt idx="6804">
                  <c:v>181.5</c:v>
                </c:pt>
                <c:pt idx="6805">
                  <c:v>181.25</c:v>
                </c:pt>
                <c:pt idx="6806">
                  <c:v>181.0</c:v>
                </c:pt>
                <c:pt idx="6807">
                  <c:v>180.5</c:v>
                </c:pt>
                <c:pt idx="6808">
                  <c:v>180.25</c:v>
                </c:pt>
                <c:pt idx="6809">
                  <c:v>179.75</c:v>
                </c:pt>
                <c:pt idx="6810">
                  <c:v>179.5</c:v>
                </c:pt>
                <c:pt idx="6811">
                  <c:v>178.75</c:v>
                </c:pt>
                <c:pt idx="6812">
                  <c:v>178.5</c:v>
                </c:pt>
                <c:pt idx="6813">
                  <c:v>177.75</c:v>
                </c:pt>
                <c:pt idx="6814">
                  <c:v>177.5</c:v>
                </c:pt>
                <c:pt idx="6815">
                  <c:v>176.0</c:v>
                </c:pt>
                <c:pt idx="6816">
                  <c:v>175.5</c:v>
                </c:pt>
                <c:pt idx="6817">
                  <c:v>175.0</c:v>
                </c:pt>
                <c:pt idx="6818">
                  <c:v>174.5</c:v>
                </c:pt>
                <c:pt idx="6819">
                  <c:v>173.75</c:v>
                </c:pt>
                <c:pt idx="6820">
                  <c:v>173.5</c:v>
                </c:pt>
                <c:pt idx="6821">
                  <c:v>172.5</c:v>
                </c:pt>
                <c:pt idx="6822">
                  <c:v>172.25</c:v>
                </c:pt>
                <c:pt idx="6823">
                  <c:v>171.5</c:v>
                </c:pt>
                <c:pt idx="6824">
                  <c:v>171.25</c:v>
                </c:pt>
                <c:pt idx="6825">
                  <c:v>171.0</c:v>
                </c:pt>
                <c:pt idx="6826">
                  <c:v>170.5</c:v>
                </c:pt>
                <c:pt idx="6827">
                  <c:v>169.75</c:v>
                </c:pt>
                <c:pt idx="6828">
                  <c:v>169.25</c:v>
                </c:pt>
                <c:pt idx="6829">
                  <c:v>169.0</c:v>
                </c:pt>
                <c:pt idx="6830">
                  <c:v>168.5</c:v>
                </c:pt>
                <c:pt idx="6831">
                  <c:v>168.25</c:v>
                </c:pt>
                <c:pt idx="6832">
                  <c:v>167.75</c:v>
                </c:pt>
                <c:pt idx="6833">
                  <c:v>167.5</c:v>
                </c:pt>
                <c:pt idx="6834">
                  <c:v>166.75</c:v>
                </c:pt>
                <c:pt idx="6835">
                  <c:v>166.25</c:v>
                </c:pt>
                <c:pt idx="6836">
                  <c:v>166.0</c:v>
                </c:pt>
                <c:pt idx="6837">
                  <c:v>165.75</c:v>
                </c:pt>
                <c:pt idx="6838">
                  <c:v>165.5</c:v>
                </c:pt>
                <c:pt idx="6839">
                  <c:v>165.0</c:v>
                </c:pt>
                <c:pt idx="6840">
                  <c:v>164.75</c:v>
                </c:pt>
                <c:pt idx="6841">
                  <c:v>164.25</c:v>
                </c:pt>
                <c:pt idx="6842">
                  <c:v>164.0</c:v>
                </c:pt>
                <c:pt idx="6843">
                  <c:v>163.5</c:v>
                </c:pt>
                <c:pt idx="6844">
                  <c:v>163.0</c:v>
                </c:pt>
                <c:pt idx="6845">
                  <c:v>162.75</c:v>
                </c:pt>
                <c:pt idx="6846">
                  <c:v>161.75</c:v>
                </c:pt>
                <c:pt idx="6847">
                  <c:v>161.5</c:v>
                </c:pt>
                <c:pt idx="6848">
                  <c:v>161.25</c:v>
                </c:pt>
                <c:pt idx="6849">
                  <c:v>161.0</c:v>
                </c:pt>
                <c:pt idx="6850">
                  <c:v>160.5</c:v>
                </c:pt>
                <c:pt idx="6851">
                  <c:v>160.0</c:v>
                </c:pt>
                <c:pt idx="6852">
                  <c:v>159.25</c:v>
                </c:pt>
                <c:pt idx="6853">
                  <c:v>159.0</c:v>
                </c:pt>
                <c:pt idx="6854">
                  <c:v>158.5</c:v>
                </c:pt>
                <c:pt idx="6855">
                  <c:v>158.0</c:v>
                </c:pt>
                <c:pt idx="6856">
                  <c:v>157.5</c:v>
                </c:pt>
                <c:pt idx="6857">
                  <c:v>157.25</c:v>
                </c:pt>
                <c:pt idx="6858">
                  <c:v>157.0</c:v>
                </c:pt>
                <c:pt idx="6859">
                  <c:v>156.5</c:v>
                </c:pt>
                <c:pt idx="6860">
                  <c:v>156.0</c:v>
                </c:pt>
                <c:pt idx="6861">
                  <c:v>155.25</c:v>
                </c:pt>
                <c:pt idx="6862">
                  <c:v>155.0</c:v>
                </c:pt>
                <c:pt idx="6863">
                  <c:v>154.75</c:v>
                </c:pt>
                <c:pt idx="6864">
                  <c:v>153.25</c:v>
                </c:pt>
                <c:pt idx="6865">
                  <c:v>153.0</c:v>
                </c:pt>
                <c:pt idx="6866">
                  <c:v>152.75</c:v>
                </c:pt>
                <c:pt idx="6867">
                  <c:v>152.0</c:v>
                </c:pt>
                <c:pt idx="6868">
                  <c:v>151.75</c:v>
                </c:pt>
                <c:pt idx="6869">
                  <c:v>151.0</c:v>
                </c:pt>
                <c:pt idx="6870">
                  <c:v>150.75</c:v>
                </c:pt>
                <c:pt idx="6871">
                  <c:v>150.5</c:v>
                </c:pt>
                <c:pt idx="6872">
                  <c:v>150.0</c:v>
                </c:pt>
                <c:pt idx="6873">
                  <c:v>149.25</c:v>
                </c:pt>
                <c:pt idx="6874">
                  <c:v>149.0</c:v>
                </c:pt>
                <c:pt idx="6875">
                  <c:v>148.75</c:v>
                </c:pt>
                <c:pt idx="6876">
                  <c:v>148.5</c:v>
                </c:pt>
                <c:pt idx="6877">
                  <c:v>148.25</c:v>
                </c:pt>
                <c:pt idx="6878">
                  <c:v>147.75</c:v>
                </c:pt>
                <c:pt idx="6879">
                  <c:v>147.5</c:v>
                </c:pt>
                <c:pt idx="6880">
                  <c:v>146.75</c:v>
                </c:pt>
                <c:pt idx="6881">
                  <c:v>146.0</c:v>
                </c:pt>
                <c:pt idx="6882">
                  <c:v>145.75</c:v>
                </c:pt>
                <c:pt idx="6883">
                  <c:v>145.25</c:v>
                </c:pt>
                <c:pt idx="6884">
                  <c:v>145.0</c:v>
                </c:pt>
                <c:pt idx="6885">
                  <c:v>144.5</c:v>
                </c:pt>
                <c:pt idx="6886">
                  <c:v>144.0</c:v>
                </c:pt>
                <c:pt idx="6887">
                  <c:v>143.5</c:v>
                </c:pt>
                <c:pt idx="6888">
                  <c:v>143.0</c:v>
                </c:pt>
                <c:pt idx="6889">
                  <c:v>142.75</c:v>
                </c:pt>
                <c:pt idx="6890">
                  <c:v>142.5</c:v>
                </c:pt>
                <c:pt idx="6891">
                  <c:v>142.25</c:v>
                </c:pt>
                <c:pt idx="6892">
                  <c:v>142.0</c:v>
                </c:pt>
                <c:pt idx="6893">
                  <c:v>141.75</c:v>
                </c:pt>
                <c:pt idx="6894">
                  <c:v>141.25</c:v>
                </c:pt>
                <c:pt idx="6895">
                  <c:v>141.0</c:v>
                </c:pt>
                <c:pt idx="6896">
                  <c:v>140.5</c:v>
                </c:pt>
                <c:pt idx="6897">
                  <c:v>139.75</c:v>
                </c:pt>
                <c:pt idx="6898">
                  <c:v>139.5</c:v>
                </c:pt>
                <c:pt idx="6899">
                  <c:v>139.0</c:v>
                </c:pt>
                <c:pt idx="6900">
                  <c:v>138.75</c:v>
                </c:pt>
                <c:pt idx="6901">
                  <c:v>138.5</c:v>
                </c:pt>
                <c:pt idx="6902">
                  <c:v>138.0</c:v>
                </c:pt>
                <c:pt idx="6903">
                  <c:v>137.25</c:v>
                </c:pt>
                <c:pt idx="6904">
                  <c:v>136.5</c:v>
                </c:pt>
                <c:pt idx="6905">
                  <c:v>135.75</c:v>
                </c:pt>
                <c:pt idx="6906">
                  <c:v>135.5</c:v>
                </c:pt>
                <c:pt idx="6907">
                  <c:v>135.25</c:v>
                </c:pt>
                <c:pt idx="6908">
                  <c:v>134.75</c:v>
                </c:pt>
                <c:pt idx="6909">
                  <c:v>134.5</c:v>
                </c:pt>
                <c:pt idx="6910">
                  <c:v>134.25</c:v>
                </c:pt>
                <c:pt idx="6911">
                  <c:v>134.0</c:v>
                </c:pt>
                <c:pt idx="6912">
                  <c:v>133.5</c:v>
                </c:pt>
                <c:pt idx="6913">
                  <c:v>133.25</c:v>
                </c:pt>
                <c:pt idx="6914">
                  <c:v>133.0</c:v>
                </c:pt>
                <c:pt idx="6915">
                  <c:v>132.5</c:v>
                </c:pt>
                <c:pt idx="6916">
                  <c:v>132.25</c:v>
                </c:pt>
                <c:pt idx="6917">
                  <c:v>132.0</c:v>
                </c:pt>
                <c:pt idx="6918">
                  <c:v>131.75</c:v>
                </c:pt>
                <c:pt idx="6919">
                  <c:v>131.5</c:v>
                </c:pt>
                <c:pt idx="6920">
                  <c:v>131.0</c:v>
                </c:pt>
                <c:pt idx="6921">
                  <c:v>130.75</c:v>
                </c:pt>
                <c:pt idx="6922">
                  <c:v>130.5</c:v>
                </c:pt>
                <c:pt idx="6923">
                  <c:v>130.0</c:v>
                </c:pt>
                <c:pt idx="6924">
                  <c:v>129.75</c:v>
                </c:pt>
                <c:pt idx="6925">
                  <c:v>129.5</c:v>
                </c:pt>
                <c:pt idx="6926">
                  <c:v>129.25</c:v>
                </c:pt>
                <c:pt idx="6927">
                  <c:v>128.75</c:v>
                </c:pt>
                <c:pt idx="6928">
                  <c:v>128.5</c:v>
                </c:pt>
                <c:pt idx="6929">
                  <c:v>128.25</c:v>
                </c:pt>
                <c:pt idx="6930">
                  <c:v>128.0</c:v>
                </c:pt>
                <c:pt idx="6931">
                  <c:v>127.5</c:v>
                </c:pt>
                <c:pt idx="6932">
                  <c:v>127.25</c:v>
                </c:pt>
                <c:pt idx="6933">
                  <c:v>127.0</c:v>
                </c:pt>
                <c:pt idx="6934">
                  <c:v>126.5</c:v>
                </c:pt>
                <c:pt idx="6935">
                  <c:v>126.25</c:v>
                </c:pt>
                <c:pt idx="6936">
                  <c:v>126.0</c:v>
                </c:pt>
                <c:pt idx="6937">
                  <c:v>125.5</c:v>
                </c:pt>
                <c:pt idx="6938">
                  <c:v>124.75</c:v>
                </c:pt>
                <c:pt idx="6939">
                  <c:v>124.25</c:v>
                </c:pt>
                <c:pt idx="6940">
                  <c:v>124.0</c:v>
                </c:pt>
                <c:pt idx="6941">
                  <c:v>123.75</c:v>
                </c:pt>
                <c:pt idx="6942">
                  <c:v>123.25</c:v>
                </c:pt>
                <c:pt idx="6943">
                  <c:v>123.0</c:v>
                </c:pt>
                <c:pt idx="6944">
                  <c:v>122.5</c:v>
                </c:pt>
                <c:pt idx="6945">
                  <c:v>122.25</c:v>
                </c:pt>
                <c:pt idx="6946">
                  <c:v>121.75</c:v>
                </c:pt>
                <c:pt idx="6947">
                  <c:v>121.25</c:v>
                </c:pt>
                <c:pt idx="6948">
                  <c:v>121.0</c:v>
                </c:pt>
                <c:pt idx="6949">
                  <c:v>120.75</c:v>
                </c:pt>
                <c:pt idx="6950">
                  <c:v>120.5</c:v>
                </c:pt>
                <c:pt idx="6951">
                  <c:v>120.0</c:v>
                </c:pt>
                <c:pt idx="6952">
                  <c:v>119.5</c:v>
                </c:pt>
                <c:pt idx="6953">
                  <c:v>119.25</c:v>
                </c:pt>
                <c:pt idx="6954">
                  <c:v>119.0</c:v>
                </c:pt>
                <c:pt idx="6955">
                  <c:v>118.75</c:v>
                </c:pt>
                <c:pt idx="6956">
                  <c:v>118.25</c:v>
                </c:pt>
                <c:pt idx="6957">
                  <c:v>118.0</c:v>
                </c:pt>
                <c:pt idx="6958">
                  <c:v>117.75</c:v>
                </c:pt>
                <c:pt idx="6959">
                  <c:v>117.5</c:v>
                </c:pt>
                <c:pt idx="6960">
                  <c:v>117.25</c:v>
                </c:pt>
                <c:pt idx="6961">
                  <c:v>117.0</c:v>
                </c:pt>
                <c:pt idx="6962">
                  <c:v>116.75</c:v>
                </c:pt>
                <c:pt idx="6963">
                  <c:v>116.25</c:v>
                </c:pt>
                <c:pt idx="6964">
                  <c:v>116.0</c:v>
                </c:pt>
                <c:pt idx="6965">
                  <c:v>115.75</c:v>
                </c:pt>
                <c:pt idx="6966">
                  <c:v>115.5</c:v>
                </c:pt>
                <c:pt idx="6967">
                  <c:v>115.25</c:v>
                </c:pt>
                <c:pt idx="6968">
                  <c:v>115.0</c:v>
                </c:pt>
                <c:pt idx="6969">
                  <c:v>114.75</c:v>
                </c:pt>
                <c:pt idx="6970">
                  <c:v>114.5</c:v>
                </c:pt>
                <c:pt idx="6971">
                  <c:v>114.25</c:v>
                </c:pt>
                <c:pt idx="6972">
                  <c:v>113.75</c:v>
                </c:pt>
                <c:pt idx="6973">
                  <c:v>113.5</c:v>
                </c:pt>
                <c:pt idx="6974">
                  <c:v>113.25</c:v>
                </c:pt>
                <c:pt idx="6975">
                  <c:v>113.0</c:v>
                </c:pt>
                <c:pt idx="6976">
                  <c:v>112.5</c:v>
                </c:pt>
                <c:pt idx="6977">
                  <c:v>112.25</c:v>
                </c:pt>
                <c:pt idx="6978">
                  <c:v>111.75</c:v>
                </c:pt>
                <c:pt idx="6979">
                  <c:v>111.25</c:v>
                </c:pt>
                <c:pt idx="6980">
                  <c:v>111.0</c:v>
                </c:pt>
                <c:pt idx="6981">
                  <c:v>110.5</c:v>
                </c:pt>
                <c:pt idx="6982">
                  <c:v>110.25</c:v>
                </c:pt>
                <c:pt idx="6983">
                  <c:v>110.0</c:v>
                </c:pt>
                <c:pt idx="6984">
                  <c:v>109.75</c:v>
                </c:pt>
                <c:pt idx="6985">
                  <c:v>109.5</c:v>
                </c:pt>
                <c:pt idx="6986">
                  <c:v>109.25</c:v>
                </c:pt>
                <c:pt idx="6987">
                  <c:v>109.0</c:v>
                </c:pt>
                <c:pt idx="6988">
                  <c:v>108.75</c:v>
                </c:pt>
                <c:pt idx="6989">
                  <c:v>108.5</c:v>
                </c:pt>
                <c:pt idx="6990">
                  <c:v>108.0</c:v>
                </c:pt>
                <c:pt idx="6991">
                  <c:v>107.5</c:v>
                </c:pt>
                <c:pt idx="6992">
                  <c:v>107.25</c:v>
                </c:pt>
                <c:pt idx="6993">
                  <c:v>106.75</c:v>
                </c:pt>
                <c:pt idx="6994">
                  <c:v>106.5</c:v>
                </c:pt>
                <c:pt idx="6995">
                  <c:v>106.0</c:v>
                </c:pt>
                <c:pt idx="6996">
                  <c:v>105.75</c:v>
                </c:pt>
                <c:pt idx="6997">
                  <c:v>105.25</c:v>
                </c:pt>
                <c:pt idx="6998">
                  <c:v>105.0</c:v>
                </c:pt>
                <c:pt idx="6999">
                  <c:v>104.75</c:v>
                </c:pt>
                <c:pt idx="7000">
                  <c:v>104.5</c:v>
                </c:pt>
                <c:pt idx="7001">
                  <c:v>103.75</c:v>
                </c:pt>
                <c:pt idx="7002">
                  <c:v>103.5</c:v>
                </c:pt>
                <c:pt idx="7003">
                  <c:v>103.0</c:v>
                </c:pt>
                <c:pt idx="7004">
                  <c:v>102.5</c:v>
                </c:pt>
                <c:pt idx="7005">
                  <c:v>102.0</c:v>
                </c:pt>
                <c:pt idx="7006">
                  <c:v>101.75</c:v>
                </c:pt>
                <c:pt idx="7007">
                  <c:v>101.0</c:v>
                </c:pt>
                <c:pt idx="7008">
                  <c:v>100.75</c:v>
                </c:pt>
                <c:pt idx="7009">
                  <c:v>100.5</c:v>
                </c:pt>
                <c:pt idx="7010">
                  <c:v>100.25</c:v>
                </c:pt>
                <c:pt idx="7011">
                  <c:v>99.75</c:v>
                </c:pt>
                <c:pt idx="7012">
                  <c:v>99.5</c:v>
                </c:pt>
                <c:pt idx="7013">
                  <c:v>99.25</c:v>
                </c:pt>
                <c:pt idx="7014">
                  <c:v>99.0</c:v>
                </c:pt>
                <c:pt idx="7015">
                  <c:v>98.5</c:v>
                </c:pt>
                <c:pt idx="7016">
                  <c:v>98.25</c:v>
                </c:pt>
                <c:pt idx="7017">
                  <c:v>98.0</c:v>
                </c:pt>
                <c:pt idx="7018">
                  <c:v>97.75</c:v>
                </c:pt>
                <c:pt idx="7019">
                  <c:v>97.5</c:v>
                </c:pt>
                <c:pt idx="7020">
                  <c:v>96.5</c:v>
                </c:pt>
                <c:pt idx="7021">
                  <c:v>96.25</c:v>
                </c:pt>
                <c:pt idx="7022">
                  <c:v>96.0</c:v>
                </c:pt>
                <c:pt idx="7023">
                  <c:v>95.5</c:v>
                </c:pt>
                <c:pt idx="7024">
                  <c:v>95.25</c:v>
                </c:pt>
                <c:pt idx="7025">
                  <c:v>94.75</c:v>
                </c:pt>
                <c:pt idx="7026">
                  <c:v>94.5</c:v>
                </c:pt>
                <c:pt idx="7027">
                  <c:v>94.25</c:v>
                </c:pt>
                <c:pt idx="7028">
                  <c:v>93.75</c:v>
                </c:pt>
                <c:pt idx="7029">
                  <c:v>93.25</c:v>
                </c:pt>
                <c:pt idx="7030">
                  <c:v>93.0</c:v>
                </c:pt>
                <c:pt idx="7031">
                  <c:v>92.75</c:v>
                </c:pt>
                <c:pt idx="7032">
                  <c:v>92.5</c:v>
                </c:pt>
                <c:pt idx="7033">
                  <c:v>92.25</c:v>
                </c:pt>
                <c:pt idx="7034">
                  <c:v>92.0</c:v>
                </c:pt>
                <c:pt idx="7035">
                  <c:v>91.5</c:v>
                </c:pt>
                <c:pt idx="7036">
                  <c:v>91.0</c:v>
                </c:pt>
                <c:pt idx="7037">
                  <c:v>90.75</c:v>
                </c:pt>
                <c:pt idx="7038">
                  <c:v>90.5</c:v>
                </c:pt>
                <c:pt idx="7039">
                  <c:v>90.25</c:v>
                </c:pt>
                <c:pt idx="7040">
                  <c:v>90.0</c:v>
                </c:pt>
                <c:pt idx="7041">
                  <c:v>89.5</c:v>
                </c:pt>
                <c:pt idx="7042">
                  <c:v>89.25</c:v>
                </c:pt>
                <c:pt idx="7043">
                  <c:v>88.25</c:v>
                </c:pt>
                <c:pt idx="7044">
                  <c:v>88.0</c:v>
                </c:pt>
                <c:pt idx="7045">
                  <c:v>87.75</c:v>
                </c:pt>
                <c:pt idx="7046">
                  <c:v>87.5</c:v>
                </c:pt>
                <c:pt idx="7047">
                  <c:v>87.25</c:v>
                </c:pt>
                <c:pt idx="7048">
                  <c:v>87.0</c:v>
                </c:pt>
                <c:pt idx="7049">
                  <c:v>86.75</c:v>
                </c:pt>
                <c:pt idx="7050">
                  <c:v>86.25</c:v>
                </c:pt>
                <c:pt idx="7051">
                  <c:v>85.75</c:v>
                </c:pt>
                <c:pt idx="7052">
                  <c:v>85.5</c:v>
                </c:pt>
                <c:pt idx="7053">
                  <c:v>85.0</c:v>
                </c:pt>
                <c:pt idx="7054">
                  <c:v>84.25</c:v>
                </c:pt>
                <c:pt idx="7055">
                  <c:v>83.75</c:v>
                </c:pt>
                <c:pt idx="7056">
                  <c:v>83.0</c:v>
                </c:pt>
                <c:pt idx="7057">
                  <c:v>82.0</c:v>
                </c:pt>
                <c:pt idx="7058">
                  <c:v>81.75</c:v>
                </c:pt>
                <c:pt idx="7059">
                  <c:v>81.25</c:v>
                </c:pt>
                <c:pt idx="7060">
                  <c:v>80.75</c:v>
                </c:pt>
                <c:pt idx="7061">
                  <c:v>79.75</c:v>
                </c:pt>
                <c:pt idx="7062">
                  <c:v>79.5</c:v>
                </c:pt>
                <c:pt idx="7063">
                  <c:v>78.75</c:v>
                </c:pt>
                <c:pt idx="7064">
                  <c:v>78.25</c:v>
                </c:pt>
                <c:pt idx="7065">
                  <c:v>77.75</c:v>
                </c:pt>
                <c:pt idx="7066">
                  <c:v>77.25</c:v>
                </c:pt>
                <c:pt idx="7067">
                  <c:v>77.0</c:v>
                </c:pt>
                <c:pt idx="7068">
                  <c:v>76.5</c:v>
                </c:pt>
                <c:pt idx="7069">
                  <c:v>76.0</c:v>
                </c:pt>
                <c:pt idx="7070">
                  <c:v>75.25</c:v>
                </c:pt>
                <c:pt idx="7071">
                  <c:v>75.0</c:v>
                </c:pt>
                <c:pt idx="7072">
                  <c:v>74.75</c:v>
                </c:pt>
                <c:pt idx="7073">
                  <c:v>74.5</c:v>
                </c:pt>
                <c:pt idx="7074">
                  <c:v>74.0</c:v>
                </c:pt>
                <c:pt idx="7075">
                  <c:v>73.75</c:v>
                </c:pt>
                <c:pt idx="7076">
                  <c:v>73.0</c:v>
                </c:pt>
                <c:pt idx="7077">
                  <c:v>71.75</c:v>
                </c:pt>
                <c:pt idx="7078">
                  <c:v>71.25</c:v>
                </c:pt>
                <c:pt idx="7079">
                  <c:v>71.0</c:v>
                </c:pt>
                <c:pt idx="7080">
                  <c:v>70.75</c:v>
                </c:pt>
                <c:pt idx="7081">
                  <c:v>70.5</c:v>
                </c:pt>
                <c:pt idx="7082">
                  <c:v>70.0</c:v>
                </c:pt>
                <c:pt idx="7083">
                  <c:v>69.75</c:v>
                </c:pt>
                <c:pt idx="7084">
                  <c:v>69.25</c:v>
                </c:pt>
                <c:pt idx="7085">
                  <c:v>69.0</c:v>
                </c:pt>
                <c:pt idx="7086">
                  <c:v>68.75</c:v>
                </c:pt>
                <c:pt idx="7087">
                  <c:v>68.0</c:v>
                </c:pt>
                <c:pt idx="7088">
                  <c:v>67.75</c:v>
                </c:pt>
                <c:pt idx="7089">
                  <c:v>67.0</c:v>
                </c:pt>
                <c:pt idx="7090">
                  <c:v>66.25</c:v>
                </c:pt>
                <c:pt idx="7091">
                  <c:v>66.0</c:v>
                </c:pt>
                <c:pt idx="7092">
                  <c:v>65.75</c:v>
                </c:pt>
                <c:pt idx="7093">
                  <c:v>65.25</c:v>
                </c:pt>
                <c:pt idx="7094">
                  <c:v>64.5</c:v>
                </c:pt>
                <c:pt idx="7095">
                  <c:v>64.25</c:v>
                </c:pt>
                <c:pt idx="7096">
                  <c:v>64.0</c:v>
                </c:pt>
                <c:pt idx="7097">
                  <c:v>63.75</c:v>
                </c:pt>
                <c:pt idx="7098">
                  <c:v>63.25</c:v>
                </c:pt>
                <c:pt idx="7099">
                  <c:v>62.75</c:v>
                </c:pt>
                <c:pt idx="7100">
                  <c:v>62.5</c:v>
                </c:pt>
                <c:pt idx="7101">
                  <c:v>62.25</c:v>
                </c:pt>
                <c:pt idx="7102">
                  <c:v>62.0</c:v>
                </c:pt>
                <c:pt idx="7103">
                  <c:v>61.75</c:v>
                </c:pt>
                <c:pt idx="7104">
                  <c:v>61.25</c:v>
                </c:pt>
                <c:pt idx="7105">
                  <c:v>60.75</c:v>
                </c:pt>
                <c:pt idx="7106">
                  <c:v>59.75</c:v>
                </c:pt>
                <c:pt idx="7107">
                  <c:v>59.5</c:v>
                </c:pt>
                <c:pt idx="7108">
                  <c:v>59.25</c:v>
                </c:pt>
                <c:pt idx="7109">
                  <c:v>59.0</c:v>
                </c:pt>
                <c:pt idx="7110">
                  <c:v>58.75</c:v>
                </c:pt>
                <c:pt idx="7111">
                  <c:v>58.25</c:v>
                </c:pt>
                <c:pt idx="7112">
                  <c:v>58.0</c:v>
                </c:pt>
                <c:pt idx="7113">
                  <c:v>57.75</c:v>
                </c:pt>
                <c:pt idx="7114">
                  <c:v>57.5</c:v>
                </c:pt>
                <c:pt idx="7115">
                  <c:v>57.25</c:v>
                </c:pt>
                <c:pt idx="7116">
                  <c:v>56.75</c:v>
                </c:pt>
                <c:pt idx="7117">
                  <c:v>56.5</c:v>
                </c:pt>
                <c:pt idx="7118">
                  <c:v>56.25</c:v>
                </c:pt>
                <c:pt idx="7119">
                  <c:v>55.75</c:v>
                </c:pt>
                <c:pt idx="7120">
                  <c:v>55.5</c:v>
                </c:pt>
                <c:pt idx="7121">
                  <c:v>54.5</c:v>
                </c:pt>
                <c:pt idx="7122">
                  <c:v>54.25</c:v>
                </c:pt>
                <c:pt idx="7123">
                  <c:v>54.0</c:v>
                </c:pt>
                <c:pt idx="7124">
                  <c:v>53.75</c:v>
                </c:pt>
                <c:pt idx="7125">
                  <c:v>53.5</c:v>
                </c:pt>
                <c:pt idx="7126">
                  <c:v>53.25</c:v>
                </c:pt>
                <c:pt idx="7127">
                  <c:v>53.0</c:v>
                </c:pt>
                <c:pt idx="7128">
                  <c:v>52.75</c:v>
                </c:pt>
                <c:pt idx="7129">
                  <c:v>52.5</c:v>
                </c:pt>
                <c:pt idx="7130">
                  <c:v>52.25</c:v>
                </c:pt>
                <c:pt idx="7131">
                  <c:v>52.0</c:v>
                </c:pt>
                <c:pt idx="7132">
                  <c:v>51.0</c:v>
                </c:pt>
                <c:pt idx="7133">
                  <c:v>50.5</c:v>
                </c:pt>
                <c:pt idx="7134">
                  <c:v>50.25</c:v>
                </c:pt>
                <c:pt idx="7135">
                  <c:v>50.0</c:v>
                </c:pt>
                <c:pt idx="7136">
                  <c:v>49.25</c:v>
                </c:pt>
                <c:pt idx="7137">
                  <c:v>49.0</c:v>
                </c:pt>
                <c:pt idx="7138">
                  <c:v>48.5</c:v>
                </c:pt>
                <c:pt idx="7139">
                  <c:v>48.25</c:v>
                </c:pt>
                <c:pt idx="7140">
                  <c:v>48.0</c:v>
                </c:pt>
                <c:pt idx="7141">
                  <c:v>47.75</c:v>
                </c:pt>
                <c:pt idx="7142">
                  <c:v>47.5</c:v>
                </c:pt>
                <c:pt idx="7143">
                  <c:v>47.25</c:v>
                </c:pt>
                <c:pt idx="7144">
                  <c:v>47.0</c:v>
                </c:pt>
                <c:pt idx="7145">
                  <c:v>46.75</c:v>
                </c:pt>
                <c:pt idx="7146">
                  <c:v>46.5</c:v>
                </c:pt>
                <c:pt idx="7147">
                  <c:v>46.25</c:v>
                </c:pt>
                <c:pt idx="7148">
                  <c:v>46.0</c:v>
                </c:pt>
                <c:pt idx="7149">
                  <c:v>45.25</c:v>
                </c:pt>
                <c:pt idx="7150">
                  <c:v>45.0</c:v>
                </c:pt>
                <c:pt idx="7151">
                  <c:v>44.5</c:v>
                </c:pt>
                <c:pt idx="7152">
                  <c:v>44.25</c:v>
                </c:pt>
                <c:pt idx="7153">
                  <c:v>44.0</c:v>
                </c:pt>
                <c:pt idx="7154">
                  <c:v>43.75</c:v>
                </c:pt>
                <c:pt idx="7155">
                  <c:v>43.5</c:v>
                </c:pt>
                <c:pt idx="7156">
                  <c:v>43.25</c:v>
                </c:pt>
                <c:pt idx="7157">
                  <c:v>43.0</c:v>
                </c:pt>
                <c:pt idx="7158">
                  <c:v>42.75</c:v>
                </c:pt>
                <c:pt idx="7159">
                  <c:v>42.5</c:v>
                </c:pt>
                <c:pt idx="7160">
                  <c:v>42.25</c:v>
                </c:pt>
                <c:pt idx="7161">
                  <c:v>42.0</c:v>
                </c:pt>
                <c:pt idx="7162">
                  <c:v>41.75</c:v>
                </c:pt>
                <c:pt idx="7163">
                  <c:v>41.5</c:v>
                </c:pt>
                <c:pt idx="7164">
                  <c:v>41.25</c:v>
                </c:pt>
                <c:pt idx="7165">
                  <c:v>41.0</c:v>
                </c:pt>
                <c:pt idx="7166">
                  <c:v>40.75</c:v>
                </c:pt>
                <c:pt idx="7167">
                  <c:v>40.5</c:v>
                </c:pt>
                <c:pt idx="7168">
                  <c:v>40.25</c:v>
                </c:pt>
                <c:pt idx="7169">
                  <c:v>40.0</c:v>
                </c:pt>
                <c:pt idx="7170">
                  <c:v>39.75</c:v>
                </c:pt>
                <c:pt idx="7171">
                  <c:v>39.5</c:v>
                </c:pt>
                <c:pt idx="7172">
                  <c:v>39.25</c:v>
                </c:pt>
                <c:pt idx="7173">
                  <c:v>39.0</c:v>
                </c:pt>
                <c:pt idx="7174">
                  <c:v>38.5</c:v>
                </c:pt>
                <c:pt idx="7175">
                  <c:v>38.25</c:v>
                </c:pt>
                <c:pt idx="7176">
                  <c:v>37.75</c:v>
                </c:pt>
                <c:pt idx="7177">
                  <c:v>37.5</c:v>
                </c:pt>
                <c:pt idx="7178">
                  <c:v>37.25</c:v>
                </c:pt>
                <c:pt idx="7179">
                  <c:v>37.0</c:v>
                </c:pt>
                <c:pt idx="7180">
                  <c:v>36.75</c:v>
                </c:pt>
                <c:pt idx="7181">
                  <c:v>36.5</c:v>
                </c:pt>
                <c:pt idx="7182">
                  <c:v>36.25</c:v>
                </c:pt>
                <c:pt idx="7183">
                  <c:v>36.0</c:v>
                </c:pt>
                <c:pt idx="7184">
                  <c:v>35.5</c:v>
                </c:pt>
                <c:pt idx="7185">
                  <c:v>35.25</c:v>
                </c:pt>
                <c:pt idx="7186">
                  <c:v>35.0</c:v>
                </c:pt>
                <c:pt idx="7187">
                  <c:v>34.5</c:v>
                </c:pt>
                <c:pt idx="7188">
                  <c:v>34.25</c:v>
                </c:pt>
                <c:pt idx="7189">
                  <c:v>34.0</c:v>
                </c:pt>
                <c:pt idx="7190">
                  <c:v>33.75</c:v>
                </c:pt>
                <c:pt idx="7191">
                  <c:v>33.5</c:v>
                </c:pt>
                <c:pt idx="7192">
                  <c:v>33.25</c:v>
                </c:pt>
                <c:pt idx="7193">
                  <c:v>32.75</c:v>
                </c:pt>
                <c:pt idx="7194">
                  <c:v>32.5</c:v>
                </c:pt>
                <c:pt idx="7195">
                  <c:v>32.25</c:v>
                </c:pt>
                <c:pt idx="7196">
                  <c:v>31.75</c:v>
                </c:pt>
                <c:pt idx="7197">
                  <c:v>31.5</c:v>
                </c:pt>
                <c:pt idx="7198">
                  <c:v>31.25</c:v>
                </c:pt>
                <c:pt idx="7199">
                  <c:v>31.0</c:v>
                </c:pt>
                <c:pt idx="7200">
                  <c:v>30.5</c:v>
                </c:pt>
                <c:pt idx="7201">
                  <c:v>29.75</c:v>
                </c:pt>
                <c:pt idx="7202">
                  <c:v>29.5</c:v>
                </c:pt>
                <c:pt idx="7203">
                  <c:v>29.25</c:v>
                </c:pt>
                <c:pt idx="7204">
                  <c:v>29.0</c:v>
                </c:pt>
                <c:pt idx="7205">
                  <c:v>28.75</c:v>
                </c:pt>
                <c:pt idx="7206">
                  <c:v>28.5</c:v>
                </c:pt>
                <c:pt idx="7207">
                  <c:v>28.0</c:v>
                </c:pt>
                <c:pt idx="7208">
                  <c:v>27.75</c:v>
                </c:pt>
                <c:pt idx="7209">
                  <c:v>27.5</c:v>
                </c:pt>
                <c:pt idx="7210">
                  <c:v>27.25</c:v>
                </c:pt>
                <c:pt idx="7211">
                  <c:v>26.75</c:v>
                </c:pt>
                <c:pt idx="7212">
                  <c:v>26.5</c:v>
                </c:pt>
                <c:pt idx="7213">
                  <c:v>26.0</c:v>
                </c:pt>
                <c:pt idx="7214">
                  <c:v>25.75</c:v>
                </c:pt>
                <c:pt idx="7215">
                  <c:v>25.5</c:v>
                </c:pt>
                <c:pt idx="7216">
                  <c:v>25.25</c:v>
                </c:pt>
                <c:pt idx="7217">
                  <c:v>25.0</c:v>
                </c:pt>
                <c:pt idx="7218">
                  <c:v>24.75</c:v>
                </c:pt>
                <c:pt idx="7219">
                  <c:v>24.25</c:v>
                </c:pt>
                <c:pt idx="7220">
                  <c:v>24.0</c:v>
                </c:pt>
                <c:pt idx="7221">
                  <c:v>23.75</c:v>
                </c:pt>
                <c:pt idx="7222">
                  <c:v>23.5</c:v>
                </c:pt>
                <c:pt idx="7223">
                  <c:v>23.25</c:v>
                </c:pt>
                <c:pt idx="7224">
                  <c:v>23.0</c:v>
                </c:pt>
                <c:pt idx="7225">
                  <c:v>22.5</c:v>
                </c:pt>
                <c:pt idx="7226">
                  <c:v>22.25</c:v>
                </c:pt>
                <c:pt idx="7227">
                  <c:v>21.75</c:v>
                </c:pt>
                <c:pt idx="7228">
                  <c:v>21.5</c:v>
                </c:pt>
                <c:pt idx="7229">
                  <c:v>21.25</c:v>
                </c:pt>
                <c:pt idx="7230">
                  <c:v>20.75</c:v>
                </c:pt>
                <c:pt idx="7231">
                  <c:v>20.5</c:v>
                </c:pt>
                <c:pt idx="7232">
                  <c:v>19.5</c:v>
                </c:pt>
                <c:pt idx="7233">
                  <c:v>19.25</c:v>
                </c:pt>
                <c:pt idx="7234">
                  <c:v>19.0</c:v>
                </c:pt>
                <c:pt idx="7235">
                  <c:v>18.75</c:v>
                </c:pt>
                <c:pt idx="7236">
                  <c:v>18.5</c:v>
                </c:pt>
                <c:pt idx="7237">
                  <c:v>18.25</c:v>
                </c:pt>
                <c:pt idx="7238">
                  <c:v>17.75</c:v>
                </c:pt>
                <c:pt idx="7239">
                  <c:v>17.25</c:v>
                </c:pt>
                <c:pt idx="7240">
                  <c:v>17.0</c:v>
                </c:pt>
                <c:pt idx="7241">
                  <c:v>16.75</c:v>
                </c:pt>
                <c:pt idx="7242">
                  <c:v>16.5</c:v>
                </c:pt>
                <c:pt idx="7243">
                  <c:v>16.25</c:v>
                </c:pt>
                <c:pt idx="7244">
                  <c:v>16.0</c:v>
                </c:pt>
                <c:pt idx="7245">
                  <c:v>15.75</c:v>
                </c:pt>
                <c:pt idx="7246">
                  <c:v>15.5</c:v>
                </c:pt>
                <c:pt idx="7247">
                  <c:v>15.25</c:v>
                </c:pt>
                <c:pt idx="7248">
                  <c:v>14.75</c:v>
                </c:pt>
                <c:pt idx="7249">
                  <c:v>14.25</c:v>
                </c:pt>
                <c:pt idx="7250">
                  <c:v>14.0</c:v>
                </c:pt>
                <c:pt idx="7251">
                  <c:v>13.75</c:v>
                </c:pt>
                <c:pt idx="7252">
                  <c:v>13.5</c:v>
                </c:pt>
                <c:pt idx="7253">
                  <c:v>13.25</c:v>
                </c:pt>
                <c:pt idx="7254">
                  <c:v>13.0</c:v>
                </c:pt>
                <c:pt idx="7255">
                  <c:v>12.75</c:v>
                </c:pt>
                <c:pt idx="7256">
                  <c:v>12.25</c:v>
                </c:pt>
                <c:pt idx="7257">
                  <c:v>12.0</c:v>
                </c:pt>
                <c:pt idx="7258">
                  <c:v>11.75</c:v>
                </c:pt>
                <c:pt idx="7259">
                  <c:v>11.5</c:v>
                </c:pt>
                <c:pt idx="7260">
                  <c:v>11.0</c:v>
                </c:pt>
                <c:pt idx="7261">
                  <c:v>10.75</c:v>
                </c:pt>
                <c:pt idx="7262">
                  <c:v>10.25</c:v>
                </c:pt>
                <c:pt idx="7263">
                  <c:v>10.0</c:v>
                </c:pt>
                <c:pt idx="7264">
                  <c:v>9.75</c:v>
                </c:pt>
                <c:pt idx="7265">
                  <c:v>9.5</c:v>
                </c:pt>
                <c:pt idx="7266">
                  <c:v>9.25</c:v>
                </c:pt>
                <c:pt idx="7267">
                  <c:v>9.0</c:v>
                </c:pt>
                <c:pt idx="7268">
                  <c:v>8.75</c:v>
                </c:pt>
                <c:pt idx="7269">
                  <c:v>8.5</c:v>
                </c:pt>
                <c:pt idx="7270">
                  <c:v>8.25</c:v>
                </c:pt>
                <c:pt idx="7271">
                  <c:v>8.0</c:v>
                </c:pt>
                <c:pt idx="7272">
                  <c:v>7.75</c:v>
                </c:pt>
                <c:pt idx="7273">
                  <c:v>7.25</c:v>
                </c:pt>
                <c:pt idx="7274">
                  <c:v>7.0</c:v>
                </c:pt>
                <c:pt idx="7275">
                  <c:v>6.75</c:v>
                </c:pt>
                <c:pt idx="7276">
                  <c:v>6.5</c:v>
                </c:pt>
                <c:pt idx="7277">
                  <c:v>6.25</c:v>
                </c:pt>
                <c:pt idx="7278">
                  <c:v>6.0</c:v>
                </c:pt>
                <c:pt idx="7279">
                  <c:v>5.75</c:v>
                </c:pt>
                <c:pt idx="7280">
                  <c:v>5.5</c:v>
                </c:pt>
                <c:pt idx="7281">
                  <c:v>5.0</c:v>
                </c:pt>
                <c:pt idx="7282">
                  <c:v>4.75</c:v>
                </c:pt>
                <c:pt idx="7283">
                  <c:v>4.5</c:v>
                </c:pt>
                <c:pt idx="7284">
                  <c:v>4.25</c:v>
                </c:pt>
                <c:pt idx="7285">
                  <c:v>4.0</c:v>
                </c:pt>
                <c:pt idx="7286">
                  <c:v>3.75</c:v>
                </c:pt>
                <c:pt idx="7287">
                  <c:v>3.5</c:v>
                </c:pt>
                <c:pt idx="7288">
                  <c:v>3.25</c:v>
                </c:pt>
                <c:pt idx="7289">
                  <c:v>3.0</c:v>
                </c:pt>
                <c:pt idx="7290">
                  <c:v>2.75</c:v>
                </c:pt>
                <c:pt idx="7291">
                  <c:v>2.5</c:v>
                </c:pt>
                <c:pt idx="7292">
                  <c:v>2.25</c:v>
                </c:pt>
                <c:pt idx="7293">
                  <c:v>2.0</c:v>
                </c:pt>
                <c:pt idx="7294">
                  <c:v>1.75</c:v>
                </c:pt>
                <c:pt idx="7295">
                  <c:v>1.5</c:v>
                </c:pt>
                <c:pt idx="7296">
                  <c:v>1.25</c:v>
                </c:pt>
                <c:pt idx="7297">
                  <c:v>1.0</c:v>
                </c:pt>
                <c:pt idx="7298">
                  <c:v>0.75</c:v>
                </c:pt>
                <c:pt idx="7299">
                  <c:v>0.5</c:v>
                </c:pt>
                <c:pt idx="7300">
                  <c:v>0.25</c:v>
                </c:pt>
              </c:numCache>
            </c:numRef>
          </c:xVal>
          <c:yVal>
            <c:numRef>
              <c:f>Werte!$G$1:$G$7301</c:f>
              <c:numCache>
                <c:formatCode>General</c:formatCode>
                <c:ptCount val="7301"/>
                <c:pt idx="0">
                  <c:v>2027.0</c:v>
                </c:pt>
                <c:pt idx="1">
                  <c:v>2030.0</c:v>
                </c:pt>
                <c:pt idx="2">
                  <c:v>2031.0</c:v>
                </c:pt>
                <c:pt idx="3">
                  <c:v>2032.0</c:v>
                </c:pt>
                <c:pt idx="4">
                  <c:v>2034.0</c:v>
                </c:pt>
                <c:pt idx="5">
                  <c:v>2039.0</c:v>
                </c:pt>
                <c:pt idx="6">
                  <c:v>2041.0</c:v>
                </c:pt>
                <c:pt idx="7">
                  <c:v>2043.0</c:v>
                </c:pt>
                <c:pt idx="8">
                  <c:v>2044.0</c:v>
                </c:pt>
                <c:pt idx="9">
                  <c:v>2045.0</c:v>
                </c:pt>
                <c:pt idx="10">
                  <c:v>2046.0</c:v>
                </c:pt>
                <c:pt idx="11">
                  <c:v>2047.0</c:v>
                </c:pt>
                <c:pt idx="12">
                  <c:v>2051.0</c:v>
                </c:pt>
                <c:pt idx="13">
                  <c:v>2055.0</c:v>
                </c:pt>
                <c:pt idx="14">
                  <c:v>2059.0</c:v>
                </c:pt>
                <c:pt idx="15">
                  <c:v>2060.0</c:v>
                </c:pt>
                <c:pt idx="16">
                  <c:v>2062.0</c:v>
                </c:pt>
                <c:pt idx="17">
                  <c:v>2068.0</c:v>
                </c:pt>
                <c:pt idx="18">
                  <c:v>2070.0</c:v>
                </c:pt>
                <c:pt idx="19">
                  <c:v>2073.0</c:v>
                </c:pt>
                <c:pt idx="20">
                  <c:v>2075.0</c:v>
                </c:pt>
                <c:pt idx="21">
                  <c:v>2076.0</c:v>
                </c:pt>
                <c:pt idx="22">
                  <c:v>2077.0</c:v>
                </c:pt>
                <c:pt idx="23">
                  <c:v>2079.0</c:v>
                </c:pt>
                <c:pt idx="24">
                  <c:v>2081.0</c:v>
                </c:pt>
                <c:pt idx="25">
                  <c:v>2085.0</c:v>
                </c:pt>
                <c:pt idx="26">
                  <c:v>2088.0</c:v>
                </c:pt>
                <c:pt idx="27">
                  <c:v>2096.0</c:v>
                </c:pt>
                <c:pt idx="28">
                  <c:v>2108.0</c:v>
                </c:pt>
                <c:pt idx="29">
                  <c:v>2110.0</c:v>
                </c:pt>
                <c:pt idx="30">
                  <c:v>2116.0</c:v>
                </c:pt>
                <c:pt idx="31">
                  <c:v>2119.0</c:v>
                </c:pt>
                <c:pt idx="32">
                  <c:v>2121.0</c:v>
                </c:pt>
                <c:pt idx="33">
                  <c:v>2122.0</c:v>
                </c:pt>
                <c:pt idx="34">
                  <c:v>2125.0</c:v>
                </c:pt>
                <c:pt idx="35">
                  <c:v>2126.0</c:v>
                </c:pt>
                <c:pt idx="36">
                  <c:v>2127.0</c:v>
                </c:pt>
                <c:pt idx="37">
                  <c:v>2128.0</c:v>
                </c:pt>
                <c:pt idx="38">
                  <c:v>2129.0</c:v>
                </c:pt>
                <c:pt idx="39">
                  <c:v>2130.0</c:v>
                </c:pt>
                <c:pt idx="40">
                  <c:v>2131.0</c:v>
                </c:pt>
                <c:pt idx="41">
                  <c:v>2132.0</c:v>
                </c:pt>
                <c:pt idx="42">
                  <c:v>2133.0</c:v>
                </c:pt>
                <c:pt idx="43">
                  <c:v>2134.0</c:v>
                </c:pt>
                <c:pt idx="44">
                  <c:v>2135.0</c:v>
                </c:pt>
                <c:pt idx="45">
                  <c:v>2137.0</c:v>
                </c:pt>
                <c:pt idx="46">
                  <c:v>2138.0</c:v>
                </c:pt>
                <c:pt idx="47">
                  <c:v>2139.0</c:v>
                </c:pt>
                <c:pt idx="48">
                  <c:v>2140.0</c:v>
                </c:pt>
                <c:pt idx="49">
                  <c:v>2141.0</c:v>
                </c:pt>
                <c:pt idx="50">
                  <c:v>2142.0</c:v>
                </c:pt>
                <c:pt idx="51">
                  <c:v>2144.0</c:v>
                </c:pt>
                <c:pt idx="52">
                  <c:v>2145.0</c:v>
                </c:pt>
                <c:pt idx="53">
                  <c:v>2146.0</c:v>
                </c:pt>
                <c:pt idx="54">
                  <c:v>2147.0</c:v>
                </c:pt>
                <c:pt idx="55">
                  <c:v>2148.0</c:v>
                </c:pt>
                <c:pt idx="56">
                  <c:v>2149.0</c:v>
                </c:pt>
                <c:pt idx="57">
                  <c:v>2150.0</c:v>
                </c:pt>
                <c:pt idx="58">
                  <c:v>2151.0</c:v>
                </c:pt>
                <c:pt idx="59">
                  <c:v>2152.0</c:v>
                </c:pt>
                <c:pt idx="60">
                  <c:v>2153.0</c:v>
                </c:pt>
                <c:pt idx="61">
                  <c:v>2154.0</c:v>
                </c:pt>
                <c:pt idx="62">
                  <c:v>2155.0</c:v>
                </c:pt>
                <c:pt idx="63">
                  <c:v>2156.0</c:v>
                </c:pt>
                <c:pt idx="64">
                  <c:v>2157.0</c:v>
                </c:pt>
                <c:pt idx="65">
                  <c:v>2158.0</c:v>
                </c:pt>
                <c:pt idx="66">
                  <c:v>2159.0</c:v>
                </c:pt>
                <c:pt idx="67">
                  <c:v>2160.0</c:v>
                </c:pt>
                <c:pt idx="68">
                  <c:v>2161.0</c:v>
                </c:pt>
                <c:pt idx="69">
                  <c:v>2162.0</c:v>
                </c:pt>
                <c:pt idx="70">
                  <c:v>2163.0</c:v>
                </c:pt>
                <c:pt idx="71">
                  <c:v>2164.0</c:v>
                </c:pt>
                <c:pt idx="72">
                  <c:v>2165.0</c:v>
                </c:pt>
                <c:pt idx="73">
                  <c:v>2166.0</c:v>
                </c:pt>
                <c:pt idx="74">
                  <c:v>2167.0</c:v>
                </c:pt>
                <c:pt idx="75">
                  <c:v>2168.0</c:v>
                </c:pt>
                <c:pt idx="76">
                  <c:v>2169.0</c:v>
                </c:pt>
                <c:pt idx="77">
                  <c:v>2170.0</c:v>
                </c:pt>
                <c:pt idx="78">
                  <c:v>2171.0</c:v>
                </c:pt>
                <c:pt idx="79">
                  <c:v>2172.0</c:v>
                </c:pt>
                <c:pt idx="80">
                  <c:v>2173.0</c:v>
                </c:pt>
                <c:pt idx="81">
                  <c:v>2174.0</c:v>
                </c:pt>
                <c:pt idx="82">
                  <c:v>2175.0</c:v>
                </c:pt>
                <c:pt idx="83">
                  <c:v>2176.0</c:v>
                </c:pt>
                <c:pt idx="84">
                  <c:v>2177.0</c:v>
                </c:pt>
                <c:pt idx="85">
                  <c:v>2178.0</c:v>
                </c:pt>
                <c:pt idx="86">
                  <c:v>2179.0</c:v>
                </c:pt>
                <c:pt idx="87">
                  <c:v>2180.0</c:v>
                </c:pt>
                <c:pt idx="88">
                  <c:v>2181.0</c:v>
                </c:pt>
                <c:pt idx="89">
                  <c:v>2182.0</c:v>
                </c:pt>
                <c:pt idx="90">
                  <c:v>2183.0</c:v>
                </c:pt>
                <c:pt idx="91">
                  <c:v>2184.0</c:v>
                </c:pt>
                <c:pt idx="92">
                  <c:v>2185.0</c:v>
                </c:pt>
                <c:pt idx="93">
                  <c:v>2186.0</c:v>
                </c:pt>
                <c:pt idx="94">
                  <c:v>2187.0</c:v>
                </c:pt>
                <c:pt idx="95">
                  <c:v>2188.0</c:v>
                </c:pt>
                <c:pt idx="96">
                  <c:v>2189.0</c:v>
                </c:pt>
                <c:pt idx="97">
                  <c:v>2190.0</c:v>
                </c:pt>
                <c:pt idx="98">
                  <c:v>2191.0</c:v>
                </c:pt>
                <c:pt idx="99">
                  <c:v>2192.0</c:v>
                </c:pt>
                <c:pt idx="100">
                  <c:v>2193.0</c:v>
                </c:pt>
                <c:pt idx="101">
                  <c:v>2194.0</c:v>
                </c:pt>
                <c:pt idx="102">
                  <c:v>2195.0</c:v>
                </c:pt>
                <c:pt idx="103">
                  <c:v>2196.0</c:v>
                </c:pt>
                <c:pt idx="104">
                  <c:v>2197.0</c:v>
                </c:pt>
                <c:pt idx="105">
                  <c:v>2198.0</c:v>
                </c:pt>
                <c:pt idx="106">
                  <c:v>2199.0</c:v>
                </c:pt>
                <c:pt idx="107">
                  <c:v>2200.0</c:v>
                </c:pt>
                <c:pt idx="108">
                  <c:v>2201.0</c:v>
                </c:pt>
                <c:pt idx="109">
                  <c:v>2202.0</c:v>
                </c:pt>
                <c:pt idx="110">
                  <c:v>2203.0</c:v>
                </c:pt>
                <c:pt idx="111">
                  <c:v>2204.0</c:v>
                </c:pt>
                <c:pt idx="112">
                  <c:v>2205.0</c:v>
                </c:pt>
                <c:pt idx="113">
                  <c:v>2206.0</c:v>
                </c:pt>
                <c:pt idx="114">
                  <c:v>2207.0</c:v>
                </c:pt>
                <c:pt idx="115">
                  <c:v>2208.0</c:v>
                </c:pt>
                <c:pt idx="116">
                  <c:v>2209.0</c:v>
                </c:pt>
                <c:pt idx="117">
                  <c:v>2210.0</c:v>
                </c:pt>
                <c:pt idx="118">
                  <c:v>2211.0</c:v>
                </c:pt>
                <c:pt idx="119">
                  <c:v>2212.0</c:v>
                </c:pt>
                <c:pt idx="120">
                  <c:v>2213.0</c:v>
                </c:pt>
                <c:pt idx="121">
                  <c:v>2214.0</c:v>
                </c:pt>
                <c:pt idx="122">
                  <c:v>2215.0</c:v>
                </c:pt>
                <c:pt idx="123">
                  <c:v>2216.0</c:v>
                </c:pt>
                <c:pt idx="124">
                  <c:v>2217.0</c:v>
                </c:pt>
                <c:pt idx="125">
                  <c:v>2218.0</c:v>
                </c:pt>
                <c:pt idx="126">
                  <c:v>2219.0</c:v>
                </c:pt>
                <c:pt idx="127">
                  <c:v>2220.0</c:v>
                </c:pt>
                <c:pt idx="128">
                  <c:v>2221.0</c:v>
                </c:pt>
                <c:pt idx="129">
                  <c:v>2222.0</c:v>
                </c:pt>
                <c:pt idx="130">
                  <c:v>2223.0</c:v>
                </c:pt>
                <c:pt idx="131">
                  <c:v>2224.0</c:v>
                </c:pt>
                <c:pt idx="132">
                  <c:v>2225.0</c:v>
                </c:pt>
                <c:pt idx="133">
                  <c:v>2226.0</c:v>
                </c:pt>
                <c:pt idx="134">
                  <c:v>2227.0</c:v>
                </c:pt>
                <c:pt idx="135">
                  <c:v>2228.0</c:v>
                </c:pt>
                <c:pt idx="136">
                  <c:v>2229.0</c:v>
                </c:pt>
                <c:pt idx="137">
                  <c:v>2232.0</c:v>
                </c:pt>
                <c:pt idx="138">
                  <c:v>2233.0</c:v>
                </c:pt>
                <c:pt idx="139">
                  <c:v>2234.0</c:v>
                </c:pt>
                <c:pt idx="140">
                  <c:v>2235.0</c:v>
                </c:pt>
                <c:pt idx="141">
                  <c:v>2236.0</c:v>
                </c:pt>
                <c:pt idx="142">
                  <c:v>2237.0</c:v>
                </c:pt>
                <c:pt idx="143">
                  <c:v>2238.0</c:v>
                </c:pt>
                <c:pt idx="144">
                  <c:v>2239.0</c:v>
                </c:pt>
                <c:pt idx="145">
                  <c:v>2240.0</c:v>
                </c:pt>
                <c:pt idx="146">
                  <c:v>2242.0</c:v>
                </c:pt>
                <c:pt idx="147">
                  <c:v>2243.0</c:v>
                </c:pt>
                <c:pt idx="148">
                  <c:v>2244.0</c:v>
                </c:pt>
                <c:pt idx="149">
                  <c:v>2245.0</c:v>
                </c:pt>
                <c:pt idx="150">
                  <c:v>2246.0</c:v>
                </c:pt>
                <c:pt idx="151">
                  <c:v>2247.0</c:v>
                </c:pt>
                <c:pt idx="152">
                  <c:v>2248.0</c:v>
                </c:pt>
                <c:pt idx="153">
                  <c:v>2249.0</c:v>
                </c:pt>
                <c:pt idx="154">
                  <c:v>2251.0</c:v>
                </c:pt>
                <c:pt idx="155">
                  <c:v>2253.0</c:v>
                </c:pt>
                <c:pt idx="156">
                  <c:v>2255.0</c:v>
                </c:pt>
                <c:pt idx="157">
                  <c:v>2256.0</c:v>
                </c:pt>
                <c:pt idx="158">
                  <c:v>2257.0</c:v>
                </c:pt>
                <c:pt idx="159">
                  <c:v>2258.0</c:v>
                </c:pt>
                <c:pt idx="160">
                  <c:v>2259.0</c:v>
                </c:pt>
                <c:pt idx="161">
                  <c:v>2263.0</c:v>
                </c:pt>
                <c:pt idx="162">
                  <c:v>2264.0</c:v>
                </c:pt>
                <c:pt idx="163">
                  <c:v>2265.0</c:v>
                </c:pt>
                <c:pt idx="164">
                  <c:v>2266.0</c:v>
                </c:pt>
                <c:pt idx="165">
                  <c:v>2267.0</c:v>
                </c:pt>
                <c:pt idx="166">
                  <c:v>2268.0</c:v>
                </c:pt>
                <c:pt idx="167">
                  <c:v>2269.0</c:v>
                </c:pt>
                <c:pt idx="168">
                  <c:v>2272.0</c:v>
                </c:pt>
                <c:pt idx="169">
                  <c:v>2273.0</c:v>
                </c:pt>
                <c:pt idx="170">
                  <c:v>2274.0</c:v>
                </c:pt>
                <c:pt idx="171">
                  <c:v>2276.0</c:v>
                </c:pt>
                <c:pt idx="172">
                  <c:v>2277.0</c:v>
                </c:pt>
                <c:pt idx="173">
                  <c:v>2278.0</c:v>
                </c:pt>
                <c:pt idx="174">
                  <c:v>2279.0</c:v>
                </c:pt>
                <c:pt idx="175">
                  <c:v>2280.0</c:v>
                </c:pt>
                <c:pt idx="176">
                  <c:v>2281.0</c:v>
                </c:pt>
                <c:pt idx="177">
                  <c:v>2282.0</c:v>
                </c:pt>
                <c:pt idx="178">
                  <c:v>2283.0</c:v>
                </c:pt>
                <c:pt idx="179">
                  <c:v>2284.0</c:v>
                </c:pt>
                <c:pt idx="180">
                  <c:v>2285.0</c:v>
                </c:pt>
                <c:pt idx="181">
                  <c:v>2286.0</c:v>
                </c:pt>
                <c:pt idx="182">
                  <c:v>2287.0</c:v>
                </c:pt>
                <c:pt idx="183">
                  <c:v>2288.0</c:v>
                </c:pt>
                <c:pt idx="184">
                  <c:v>2289.0</c:v>
                </c:pt>
                <c:pt idx="185">
                  <c:v>2290.0</c:v>
                </c:pt>
                <c:pt idx="186">
                  <c:v>2291.0</c:v>
                </c:pt>
                <c:pt idx="187">
                  <c:v>2292.0</c:v>
                </c:pt>
                <c:pt idx="188">
                  <c:v>2293.0</c:v>
                </c:pt>
                <c:pt idx="189">
                  <c:v>2294.0</c:v>
                </c:pt>
                <c:pt idx="190">
                  <c:v>2295.0</c:v>
                </c:pt>
                <c:pt idx="191">
                  <c:v>2296.0</c:v>
                </c:pt>
                <c:pt idx="192">
                  <c:v>2297.0</c:v>
                </c:pt>
                <c:pt idx="193">
                  <c:v>2298.0</c:v>
                </c:pt>
                <c:pt idx="194">
                  <c:v>2300.0</c:v>
                </c:pt>
                <c:pt idx="195">
                  <c:v>2301.0</c:v>
                </c:pt>
                <c:pt idx="196">
                  <c:v>2302.0</c:v>
                </c:pt>
                <c:pt idx="197">
                  <c:v>2303.0</c:v>
                </c:pt>
                <c:pt idx="198">
                  <c:v>2305.0</c:v>
                </c:pt>
                <c:pt idx="199">
                  <c:v>2306.0</c:v>
                </c:pt>
                <c:pt idx="200">
                  <c:v>2307.0</c:v>
                </c:pt>
                <c:pt idx="201">
                  <c:v>2309.0</c:v>
                </c:pt>
                <c:pt idx="202">
                  <c:v>2310.0</c:v>
                </c:pt>
                <c:pt idx="203">
                  <c:v>2311.0</c:v>
                </c:pt>
                <c:pt idx="204">
                  <c:v>2312.0</c:v>
                </c:pt>
                <c:pt idx="205">
                  <c:v>2313.0</c:v>
                </c:pt>
                <c:pt idx="206">
                  <c:v>2315.0</c:v>
                </c:pt>
                <c:pt idx="207">
                  <c:v>2316.0</c:v>
                </c:pt>
                <c:pt idx="208">
                  <c:v>2317.0</c:v>
                </c:pt>
                <c:pt idx="209">
                  <c:v>2318.0</c:v>
                </c:pt>
                <c:pt idx="210">
                  <c:v>2321.0</c:v>
                </c:pt>
                <c:pt idx="211">
                  <c:v>2322.0</c:v>
                </c:pt>
                <c:pt idx="212">
                  <c:v>2323.0</c:v>
                </c:pt>
                <c:pt idx="213">
                  <c:v>2326.0</c:v>
                </c:pt>
                <c:pt idx="214">
                  <c:v>2327.0</c:v>
                </c:pt>
                <c:pt idx="215">
                  <c:v>2328.0</c:v>
                </c:pt>
                <c:pt idx="216">
                  <c:v>2329.0</c:v>
                </c:pt>
                <c:pt idx="217">
                  <c:v>2330.0</c:v>
                </c:pt>
                <c:pt idx="218">
                  <c:v>2331.0</c:v>
                </c:pt>
                <c:pt idx="219">
                  <c:v>2332.0</c:v>
                </c:pt>
                <c:pt idx="220">
                  <c:v>2333.0</c:v>
                </c:pt>
                <c:pt idx="221">
                  <c:v>2334.0</c:v>
                </c:pt>
                <c:pt idx="222">
                  <c:v>2335.0</c:v>
                </c:pt>
                <c:pt idx="223">
                  <c:v>2337.0</c:v>
                </c:pt>
                <c:pt idx="224">
                  <c:v>2338.0</c:v>
                </c:pt>
                <c:pt idx="225">
                  <c:v>2339.0</c:v>
                </c:pt>
                <c:pt idx="226">
                  <c:v>2340.0</c:v>
                </c:pt>
                <c:pt idx="227">
                  <c:v>2341.0</c:v>
                </c:pt>
                <c:pt idx="228">
                  <c:v>2342.0</c:v>
                </c:pt>
                <c:pt idx="229">
                  <c:v>2343.0</c:v>
                </c:pt>
                <c:pt idx="230">
                  <c:v>2344.0</c:v>
                </c:pt>
                <c:pt idx="231">
                  <c:v>2345.0</c:v>
                </c:pt>
                <c:pt idx="232">
                  <c:v>2347.0</c:v>
                </c:pt>
                <c:pt idx="233">
                  <c:v>2349.0</c:v>
                </c:pt>
                <c:pt idx="234">
                  <c:v>2351.0</c:v>
                </c:pt>
                <c:pt idx="235">
                  <c:v>2352.0</c:v>
                </c:pt>
                <c:pt idx="236">
                  <c:v>2355.0</c:v>
                </c:pt>
                <c:pt idx="237">
                  <c:v>2356.0</c:v>
                </c:pt>
                <c:pt idx="238">
                  <c:v>2357.0</c:v>
                </c:pt>
                <c:pt idx="239">
                  <c:v>2361.0</c:v>
                </c:pt>
                <c:pt idx="240">
                  <c:v>2362.0</c:v>
                </c:pt>
                <c:pt idx="241">
                  <c:v>2363.0</c:v>
                </c:pt>
                <c:pt idx="242">
                  <c:v>2364.0</c:v>
                </c:pt>
                <c:pt idx="243">
                  <c:v>2365.0</c:v>
                </c:pt>
                <c:pt idx="244">
                  <c:v>2366.0</c:v>
                </c:pt>
                <c:pt idx="245">
                  <c:v>2367.0</c:v>
                </c:pt>
                <c:pt idx="246">
                  <c:v>2368.0</c:v>
                </c:pt>
                <c:pt idx="247">
                  <c:v>2369.0</c:v>
                </c:pt>
                <c:pt idx="248">
                  <c:v>2370.0</c:v>
                </c:pt>
                <c:pt idx="249">
                  <c:v>2371.0</c:v>
                </c:pt>
                <c:pt idx="250">
                  <c:v>2374.0</c:v>
                </c:pt>
                <c:pt idx="251">
                  <c:v>2375.0</c:v>
                </c:pt>
                <c:pt idx="252">
                  <c:v>2376.0</c:v>
                </c:pt>
                <c:pt idx="253">
                  <c:v>2379.0</c:v>
                </c:pt>
                <c:pt idx="254">
                  <c:v>2380.0</c:v>
                </c:pt>
                <c:pt idx="255">
                  <c:v>2381.0</c:v>
                </c:pt>
                <c:pt idx="256">
                  <c:v>2383.0</c:v>
                </c:pt>
                <c:pt idx="257">
                  <c:v>2385.0</c:v>
                </c:pt>
                <c:pt idx="258">
                  <c:v>2386.0</c:v>
                </c:pt>
                <c:pt idx="259">
                  <c:v>2388.0</c:v>
                </c:pt>
                <c:pt idx="260">
                  <c:v>2390.0</c:v>
                </c:pt>
                <c:pt idx="261">
                  <c:v>2391.0</c:v>
                </c:pt>
                <c:pt idx="262">
                  <c:v>2392.0</c:v>
                </c:pt>
                <c:pt idx="263">
                  <c:v>2394.0</c:v>
                </c:pt>
                <c:pt idx="264">
                  <c:v>2396.0</c:v>
                </c:pt>
                <c:pt idx="265">
                  <c:v>2397.0</c:v>
                </c:pt>
                <c:pt idx="266">
                  <c:v>2401.0</c:v>
                </c:pt>
                <c:pt idx="267">
                  <c:v>2403.0</c:v>
                </c:pt>
                <c:pt idx="268">
                  <c:v>2404.0</c:v>
                </c:pt>
                <c:pt idx="269">
                  <c:v>2405.0</c:v>
                </c:pt>
                <c:pt idx="270">
                  <c:v>2406.0</c:v>
                </c:pt>
                <c:pt idx="271">
                  <c:v>2407.0</c:v>
                </c:pt>
                <c:pt idx="272">
                  <c:v>2408.0</c:v>
                </c:pt>
                <c:pt idx="273">
                  <c:v>2409.0</c:v>
                </c:pt>
                <c:pt idx="274">
                  <c:v>2411.0</c:v>
                </c:pt>
                <c:pt idx="275">
                  <c:v>2413.0</c:v>
                </c:pt>
                <c:pt idx="276">
                  <c:v>2414.0</c:v>
                </c:pt>
                <c:pt idx="277">
                  <c:v>2415.0</c:v>
                </c:pt>
                <c:pt idx="278">
                  <c:v>2416.0</c:v>
                </c:pt>
                <c:pt idx="279">
                  <c:v>2419.0</c:v>
                </c:pt>
                <c:pt idx="280">
                  <c:v>2420.0</c:v>
                </c:pt>
                <c:pt idx="281">
                  <c:v>2422.0</c:v>
                </c:pt>
                <c:pt idx="282">
                  <c:v>2423.0</c:v>
                </c:pt>
                <c:pt idx="283">
                  <c:v>2424.0</c:v>
                </c:pt>
                <c:pt idx="284">
                  <c:v>2425.0</c:v>
                </c:pt>
                <c:pt idx="285">
                  <c:v>2426.0</c:v>
                </c:pt>
                <c:pt idx="286">
                  <c:v>2427.0</c:v>
                </c:pt>
                <c:pt idx="287">
                  <c:v>2428.0</c:v>
                </c:pt>
                <c:pt idx="288">
                  <c:v>2429.0</c:v>
                </c:pt>
                <c:pt idx="289">
                  <c:v>2431.0</c:v>
                </c:pt>
                <c:pt idx="290">
                  <c:v>2432.0</c:v>
                </c:pt>
                <c:pt idx="291">
                  <c:v>2433.0</c:v>
                </c:pt>
                <c:pt idx="292">
                  <c:v>2434.0</c:v>
                </c:pt>
                <c:pt idx="293">
                  <c:v>2435.0</c:v>
                </c:pt>
                <c:pt idx="294">
                  <c:v>2437.0</c:v>
                </c:pt>
                <c:pt idx="295">
                  <c:v>2440.0</c:v>
                </c:pt>
                <c:pt idx="296">
                  <c:v>2443.0</c:v>
                </c:pt>
                <c:pt idx="297">
                  <c:v>2444.0</c:v>
                </c:pt>
                <c:pt idx="298">
                  <c:v>2450.0</c:v>
                </c:pt>
                <c:pt idx="299">
                  <c:v>2451.0</c:v>
                </c:pt>
                <c:pt idx="300">
                  <c:v>2452.0</c:v>
                </c:pt>
                <c:pt idx="301">
                  <c:v>2453.0</c:v>
                </c:pt>
                <c:pt idx="302">
                  <c:v>2454.0</c:v>
                </c:pt>
                <c:pt idx="303">
                  <c:v>2457.0</c:v>
                </c:pt>
                <c:pt idx="304">
                  <c:v>2458.0</c:v>
                </c:pt>
                <c:pt idx="305">
                  <c:v>2459.0</c:v>
                </c:pt>
                <c:pt idx="306">
                  <c:v>2460.0</c:v>
                </c:pt>
                <c:pt idx="307">
                  <c:v>2463.0</c:v>
                </c:pt>
                <c:pt idx="308">
                  <c:v>2464.0</c:v>
                </c:pt>
                <c:pt idx="309">
                  <c:v>2466.0</c:v>
                </c:pt>
                <c:pt idx="310">
                  <c:v>2467.0</c:v>
                </c:pt>
                <c:pt idx="311">
                  <c:v>2468.0</c:v>
                </c:pt>
                <c:pt idx="312">
                  <c:v>2469.0</c:v>
                </c:pt>
                <c:pt idx="313">
                  <c:v>2470.0</c:v>
                </c:pt>
                <c:pt idx="314">
                  <c:v>2471.0</c:v>
                </c:pt>
                <c:pt idx="315">
                  <c:v>2473.0</c:v>
                </c:pt>
                <c:pt idx="316">
                  <c:v>2475.0</c:v>
                </c:pt>
                <c:pt idx="317">
                  <c:v>2477.0</c:v>
                </c:pt>
                <c:pt idx="318">
                  <c:v>2478.0</c:v>
                </c:pt>
                <c:pt idx="319">
                  <c:v>2479.0</c:v>
                </c:pt>
                <c:pt idx="320">
                  <c:v>2480.0</c:v>
                </c:pt>
                <c:pt idx="321">
                  <c:v>2481.0</c:v>
                </c:pt>
                <c:pt idx="322">
                  <c:v>2483.0</c:v>
                </c:pt>
                <c:pt idx="323">
                  <c:v>2486.0</c:v>
                </c:pt>
                <c:pt idx="324">
                  <c:v>2487.0</c:v>
                </c:pt>
                <c:pt idx="325">
                  <c:v>2488.0</c:v>
                </c:pt>
                <c:pt idx="326">
                  <c:v>2490.0</c:v>
                </c:pt>
                <c:pt idx="327">
                  <c:v>2491.0</c:v>
                </c:pt>
                <c:pt idx="328">
                  <c:v>2492.0</c:v>
                </c:pt>
                <c:pt idx="329">
                  <c:v>2493.0</c:v>
                </c:pt>
                <c:pt idx="330">
                  <c:v>2494.0</c:v>
                </c:pt>
                <c:pt idx="331">
                  <c:v>2496.0</c:v>
                </c:pt>
                <c:pt idx="332">
                  <c:v>2497.0</c:v>
                </c:pt>
                <c:pt idx="333">
                  <c:v>2498.0</c:v>
                </c:pt>
                <c:pt idx="334">
                  <c:v>2499.0</c:v>
                </c:pt>
                <c:pt idx="335">
                  <c:v>2500.0</c:v>
                </c:pt>
                <c:pt idx="336">
                  <c:v>2501.0</c:v>
                </c:pt>
                <c:pt idx="337">
                  <c:v>2502.0</c:v>
                </c:pt>
                <c:pt idx="338">
                  <c:v>2503.0</c:v>
                </c:pt>
                <c:pt idx="339">
                  <c:v>2504.0</c:v>
                </c:pt>
                <c:pt idx="340">
                  <c:v>2505.0</c:v>
                </c:pt>
                <c:pt idx="341">
                  <c:v>2506.0</c:v>
                </c:pt>
                <c:pt idx="342">
                  <c:v>2507.0</c:v>
                </c:pt>
                <c:pt idx="343">
                  <c:v>2508.0</c:v>
                </c:pt>
                <c:pt idx="344">
                  <c:v>2509.0</c:v>
                </c:pt>
                <c:pt idx="345">
                  <c:v>2510.0</c:v>
                </c:pt>
                <c:pt idx="346">
                  <c:v>2511.0</c:v>
                </c:pt>
                <c:pt idx="347">
                  <c:v>2512.0</c:v>
                </c:pt>
                <c:pt idx="348">
                  <c:v>2513.0</c:v>
                </c:pt>
                <c:pt idx="349">
                  <c:v>2514.0</c:v>
                </c:pt>
                <c:pt idx="350">
                  <c:v>2515.0</c:v>
                </c:pt>
                <c:pt idx="351">
                  <c:v>2516.0</c:v>
                </c:pt>
                <c:pt idx="352">
                  <c:v>2517.0</c:v>
                </c:pt>
                <c:pt idx="353">
                  <c:v>2519.0</c:v>
                </c:pt>
                <c:pt idx="354">
                  <c:v>2520.0</c:v>
                </c:pt>
                <c:pt idx="355">
                  <c:v>2522.0</c:v>
                </c:pt>
                <c:pt idx="356">
                  <c:v>2523.0</c:v>
                </c:pt>
                <c:pt idx="357">
                  <c:v>2524.0</c:v>
                </c:pt>
                <c:pt idx="358">
                  <c:v>2526.0</c:v>
                </c:pt>
                <c:pt idx="359">
                  <c:v>2527.0</c:v>
                </c:pt>
                <c:pt idx="360">
                  <c:v>2528.0</c:v>
                </c:pt>
                <c:pt idx="361">
                  <c:v>2529.0</c:v>
                </c:pt>
                <c:pt idx="362">
                  <c:v>2530.0</c:v>
                </c:pt>
                <c:pt idx="363">
                  <c:v>2531.0</c:v>
                </c:pt>
                <c:pt idx="364">
                  <c:v>2532.0</c:v>
                </c:pt>
                <c:pt idx="365">
                  <c:v>2534.0</c:v>
                </c:pt>
                <c:pt idx="366">
                  <c:v>2535.0</c:v>
                </c:pt>
                <c:pt idx="367">
                  <c:v>2536.0</c:v>
                </c:pt>
                <c:pt idx="368">
                  <c:v>2537.0</c:v>
                </c:pt>
                <c:pt idx="369">
                  <c:v>2538.0</c:v>
                </c:pt>
                <c:pt idx="370">
                  <c:v>2539.0</c:v>
                </c:pt>
                <c:pt idx="371">
                  <c:v>2540.0</c:v>
                </c:pt>
                <c:pt idx="372">
                  <c:v>2542.0</c:v>
                </c:pt>
                <c:pt idx="373">
                  <c:v>2543.0</c:v>
                </c:pt>
                <c:pt idx="374">
                  <c:v>2544.0</c:v>
                </c:pt>
                <c:pt idx="375">
                  <c:v>2545.0</c:v>
                </c:pt>
                <c:pt idx="376">
                  <c:v>2547.0</c:v>
                </c:pt>
                <c:pt idx="377">
                  <c:v>2548.0</c:v>
                </c:pt>
                <c:pt idx="378">
                  <c:v>2550.0</c:v>
                </c:pt>
                <c:pt idx="379">
                  <c:v>2552.0</c:v>
                </c:pt>
                <c:pt idx="380">
                  <c:v>2554.0</c:v>
                </c:pt>
                <c:pt idx="381">
                  <c:v>2555.0</c:v>
                </c:pt>
                <c:pt idx="382">
                  <c:v>2556.0</c:v>
                </c:pt>
                <c:pt idx="383">
                  <c:v>2558.0</c:v>
                </c:pt>
                <c:pt idx="384">
                  <c:v>2559.0</c:v>
                </c:pt>
                <c:pt idx="385">
                  <c:v>2561.0</c:v>
                </c:pt>
                <c:pt idx="386">
                  <c:v>2563.0</c:v>
                </c:pt>
                <c:pt idx="387">
                  <c:v>2564.0</c:v>
                </c:pt>
                <c:pt idx="388">
                  <c:v>2566.0</c:v>
                </c:pt>
                <c:pt idx="389">
                  <c:v>2569.0</c:v>
                </c:pt>
                <c:pt idx="390">
                  <c:v>2571.0</c:v>
                </c:pt>
                <c:pt idx="391">
                  <c:v>2572.0</c:v>
                </c:pt>
                <c:pt idx="392">
                  <c:v>2573.0</c:v>
                </c:pt>
                <c:pt idx="393">
                  <c:v>2574.0</c:v>
                </c:pt>
                <c:pt idx="394">
                  <c:v>2577.0</c:v>
                </c:pt>
                <c:pt idx="395">
                  <c:v>2578.0</c:v>
                </c:pt>
                <c:pt idx="396">
                  <c:v>2579.0</c:v>
                </c:pt>
                <c:pt idx="397">
                  <c:v>2580.0</c:v>
                </c:pt>
                <c:pt idx="398">
                  <c:v>2583.0</c:v>
                </c:pt>
                <c:pt idx="399">
                  <c:v>2584.0</c:v>
                </c:pt>
                <c:pt idx="400">
                  <c:v>2585.0</c:v>
                </c:pt>
                <c:pt idx="401">
                  <c:v>2586.0</c:v>
                </c:pt>
                <c:pt idx="402">
                  <c:v>2587.0</c:v>
                </c:pt>
                <c:pt idx="403">
                  <c:v>2588.0</c:v>
                </c:pt>
                <c:pt idx="404">
                  <c:v>2589.0</c:v>
                </c:pt>
                <c:pt idx="405">
                  <c:v>2590.0</c:v>
                </c:pt>
                <c:pt idx="406">
                  <c:v>2591.0</c:v>
                </c:pt>
                <c:pt idx="407">
                  <c:v>2592.0</c:v>
                </c:pt>
                <c:pt idx="408">
                  <c:v>2595.0</c:v>
                </c:pt>
                <c:pt idx="409">
                  <c:v>2599.0</c:v>
                </c:pt>
                <c:pt idx="410">
                  <c:v>2603.0</c:v>
                </c:pt>
                <c:pt idx="411">
                  <c:v>2607.0</c:v>
                </c:pt>
                <c:pt idx="412">
                  <c:v>2608.0</c:v>
                </c:pt>
                <c:pt idx="413">
                  <c:v>2610.0</c:v>
                </c:pt>
                <c:pt idx="414">
                  <c:v>2611.0</c:v>
                </c:pt>
                <c:pt idx="415">
                  <c:v>2612.0</c:v>
                </c:pt>
                <c:pt idx="416">
                  <c:v>2615.0</c:v>
                </c:pt>
                <c:pt idx="417">
                  <c:v>2616.0</c:v>
                </c:pt>
                <c:pt idx="418">
                  <c:v>2618.0</c:v>
                </c:pt>
                <c:pt idx="419">
                  <c:v>2621.0</c:v>
                </c:pt>
                <c:pt idx="420">
                  <c:v>2626.0</c:v>
                </c:pt>
                <c:pt idx="421">
                  <c:v>2629.0</c:v>
                </c:pt>
                <c:pt idx="422">
                  <c:v>2635.0</c:v>
                </c:pt>
                <c:pt idx="423">
                  <c:v>2639.0</c:v>
                </c:pt>
                <c:pt idx="424">
                  <c:v>2642.0</c:v>
                </c:pt>
                <c:pt idx="425">
                  <c:v>2643.0</c:v>
                </c:pt>
                <c:pt idx="426">
                  <c:v>2647.0</c:v>
                </c:pt>
                <c:pt idx="427">
                  <c:v>2648.0</c:v>
                </c:pt>
                <c:pt idx="428">
                  <c:v>2650.0</c:v>
                </c:pt>
                <c:pt idx="429">
                  <c:v>2651.0</c:v>
                </c:pt>
                <c:pt idx="430">
                  <c:v>2652.0</c:v>
                </c:pt>
                <c:pt idx="431">
                  <c:v>2653.0</c:v>
                </c:pt>
                <c:pt idx="432">
                  <c:v>2655.0</c:v>
                </c:pt>
                <c:pt idx="433">
                  <c:v>2656.0</c:v>
                </c:pt>
                <c:pt idx="434">
                  <c:v>2659.0</c:v>
                </c:pt>
                <c:pt idx="435">
                  <c:v>2661.0</c:v>
                </c:pt>
                <c:pt idx="436">
                  <c:v>2663.0</c:v>
                </c:pt>
                <c:pt idx="437">
                  <c:v>2665.0</c:v>
                </c:pt>
                <c:pt idx="438">
                  <c:v>2666.0</c:v>
                </c:pt>
                <c:pt idx="439">
                  <c:v>2667.0</c:v>
                </c:pt>
                <c:pt idx="440">
                  <c:v>2669.0</c:v>
                </c:pt>
                <c:pt idx="441">
                  <c:v>2673.0</c:v>
                </c:pt>
                <c:pt idx="442">
                  <c:v>2674.0</c:v>
                </c:pt>
                <c:pt idx="443">
                  <c:v>2675.0</c:v>
                </c:pt>
                <c:pt idx="444">
                  <c:v>2678.0</c:v>
                </c:pt>
                <c:pt idx="445">
                  <c:v>2680.0</c:v>
                </c:pt>
                <c:pt idx="446">
                  <c:v>2682.0</c:v>
                </c:pt>
                <c:pt idx="447">
                  <c:v>2683.0</c:v>
                </c:pt>
                <c:pt idx="448">
                  <c:v>2684.0</c:v>
                </c:pt>
                <c:pt idx="449">
                  <c:v>2685.0</c:v>
                </c:pt>
                <c:pt idx="450">
                  <c:v>2686.0</c:v>
                </c:pt>
                <c:pt idx="451">
                  <c:v>2687.0</c:v>
                </c:pt>
                <c:pt idx="452">
                  <c:v>2688.0</c:v>
                </c:pt>
                <c:pt idx="453">
                  <c:v>2689.0</c:v>
                </c:pt>
                <c:pt idx="454">
                  <c:v>2691.0</c:v>
                </c:pt>
                <c:pt idx="455">
                  <c:v>2692.0</c:v>
                </c:pt>
                <c:pt idx="456">
                  <c:v>2695.0</c:v>
                </c:pt>
                <c:pt idx="457">
                  <c:v>2696.0</c:v>
                </c:pt>
                <c:pt idx="458">
                  <c:v>2698.0</c:v>
                </c:pt>
                <c:pt idx="459">
                  <c:v>2699.0</c:v>
                </c:pt>
                <c:pt idx="460">
                  <c:v>2702.0</c:v>
                </c:pt>
                <c:pt idx="461">
                  <c:v>2707.0</c:v>
                </c:pt>
                <c:pt idx="462">
                  <c:v>2711.0</c:v>
                </c:pt>
                <c:pt idx="463">
                  <c:v>2714.0</c:v>
                </c:pt>
                <c:pt idx="464">
                  <c:v>2715.0</c:v>
                </c:pt>
                <c:pt idx="465">
                  <c:v>2718.0</c:v>
                </c:pt>
                <c:pt idx="466">
                  <c:v>2721.0</c:v>
                </c:pt>
                <c:pt idx="467">
                  <c:v>2722.0</c:v>
                </c:pt>
                <c:pt idx="468">
                  <c:v>2724.0</c:v>
                </c:pt>
                <c:pt idx="469">
                  <c:v>2726.0</c:v>
                </c:pt>
                <c:pt idx="470">
                  <c:v>2730.0</c:v>
                </c:pt>
                <c:pt idx="471">
                  <c:v>2732.0</c:v>
                </c:pt>
                <c:pt idx="472">
                  <c:v>2735.0</c:v>
                </c:pt>
                <c:pt idx="473">
                  <c:v>2738.0</c:v>
                </c:pt>
                <c:pt idx="474">
                  <c:v>2739.0</c:v>
                </c:pt>
                <c:pt idx="475">
                  <c:v>2741.0</c:v>
                </c:pt>
                <c:pt idx="476">
                  <c:v>2744.0</c:v>
                </c:pt>
                <c:pt idx="477">
                  <c:v>2746.0</c:v>
                </c:pt>
                <c:pt idx="478">
                  <c:v>2749.0</c:v>
                </c:pt>
                <c:pt idx="479">
                  <c:v>2750.0</c:v>
                </c:pt>
                <c:pt idx="480">
                  <c:v>2751.0</c:v>
                </c:pt>
                <c:pt idx="481">
                  <c:v>2752.0</c:v>
                </c:pt>
                <c:pt idx="482">
                  <c:v>2755.0</c:v>
                </c:pt>
                <c:pt idx="483">
                  <c:v>2758.0</c:v>
                </c:pt>
                <c:pt idx="484">
                  <c:v>2762.0</c:v>
                </c:pt>
                <c:pt idx="485">
                  <c:v>2764.0</c:v>
                </c:pt>
                <c:pt idx="486">
                  <c:v>2766.0</c:v>
                </c:pt>
                <c:pt idx="487">
                  <c:v>2769.0</c:v>
                </c:pt>
                <c:pt idx="488">
                  <c:v>2771.0</c:v>
                </c:pt>
                <c:pt idx="489">
                  <c:v>2772.0</c:v>
                </c:pt>
                <c:pt idx="490">
                  <c:v>2773.0</c:v>
                </c:pt>
                <c:pt idx="491">
                  <c:v>2778.0</c:v>
                </c:pt>
                <c:pt idx="492">
                  <c:v>2782.0</c:v>
                </c:pt>
                <c:pt idx="493">
                  <c:v>2784.0</c:v>
                </c:pt>
                <c:pt idx="494">
                  <c:v>2787.0</c:v>
                </c:pt>
                <c:pt idx="495">
                  <c:v>2790.0</c:v>
                </c:pt>
                <c:pt idx="496">
                  <c:v>2791.0</c:v>
                </c:pt>
                <c:pt idx="497">
                  <c:v>2794.0</c:v>
                </c:pt>
                <c:pt idx="498">
                  <c:v>2796.0</c:v>
                </c:pt>
                <c:pt idx="499">
                  <c:v>2802.0</c:v>
                </c:pt>
                <c:pt idx="500">
                  <c:v>2805.0</c:v>
                </c:pt>
                <c:pt idx="501">
                  <c:v>2807.0</c:v>
                </c:pt>
                <c:pt idx="502">
                  <c:v>2812.0</c:v>
                </c:pt>
                <c:pt idx="503">
                  <c:v>2813.0</c:v>
                </c:pt>
                <c:pt idx="504">
                  <c:v>2816.0</c:v>
                </c:pt>
                <c:pt idx="505">
                  <c:v>2818.0</c:v>
                </c:pt>
                <c:pt idx="506">
                  <c:v>2820.0</c:v>
                </c:pt>
                <c:pt idx="507">
                  <c:v>2821.0</c:v>
                </c:pt>
                <c:pt idx="508">
                  <c:v>2828.0</c:v>
                </c:pt>
                <c:pt idx="509">
                  <c:v>2832.0</c:v>
                </c:pt>
                <c:pt idx="510">
                  <c:v>2834.0</c:v>
                </c:pt>
                <c:pt idx="511">
                  <c:v>2836.0</c:v>
                </c:pt>
                <c:pt idx="512">
                  <c:v>2840.0</c:v>
                </c:pt>
                <c:pt idx="513">
                  <c:v>2843.0</c:v>
                </c:pt>
                <c:pt idx="514">
                  <c:v>2844.0</c:v>
                </c:pt>
                <c:pt idx="515">
                  <c:v>2845.0</c:v>
                </c:pt>
                <c:pt idx="516">
                  <c:v>2848.0</c:v>
                </c:pt>
                <c:pt idx="517">
                  <c:v>2849.0</c:v>
                </c:pt>
                <c:pt idx="518">
                  <c:v>2850.0</c:v>
                </c:pt>
                <c:pt idx="519">
                  <c:v>2854.0</c:v>
                </c:pt>
                <c:pt idx="520">
                  <c:v>2856.0</c:v>
                </c:pt>
                <c:pt idx="521">
                  <c:v>2857.0</c:v>
                </c:pt>
                <c:pt idx="522">
                  <c:v>2858.0</c:v>
                </c:pt>
                <c:pt idx="523">
                  <c:v>2859.0</c:v>
                </c:pt>
                <c:pt idx="524">
                  <c:v>2861.0</c:v>
                </c:pt>
                <c:pt idx="525">
                  <c:v>2862.0</c:v>
                </c:pt>
                <c:pt idx="526">
                  <c:v>2864.0</c:v>
                </c:pt>
                <c:pt idx="527">
                  <c:v>2866.0</c:v>
                </c:pt>
                <c:pt idx="528">
                  <c:v>2867.0</c:v>
                </c:pt>
                <c:pt idx="529">
                  <c:v>2870.0</c:v>
                </c:pt>
                <c:pt idx="530">
                  <c:v>2871.0</c:v>
                </c:pt>
                <c:pt idx="531">
                  <c:v>2873.0</c:v>
                </c:pt>
                <c:pt idx="532">
                  <c:v>2876.0</c:v>
                </c:pt>
                <c:pt idx="533">
                  <c:v>2882.0</c:v>
                </c:pt>
                <c:pt idx="534">
                  <c:v>2883.0</c:v>
                </c:pt>
                <c:pt idx="535">
                  <c:v>2884.0</c:v>
                </c:pt>
                <c:pt idx="536">
                  <c:v>2885.0</c:v>
                </c:pt>
                <c:pt idx="537">
                  <c:v>2891.0</c:v>
                </c:pt>
                <c:pt idx="538">
                  <c:v>2895.0</c:v>
                </c:pt>
                <c:pt idx="539">
                  <c:v>2897.0</c:v>
                </c:pt>
                <c:pt idx="540">
                  <c:v>2899.0</c:v>
                </c:pt>
                <c:pt idx="541">
                  <c:v>2902.0</c:v>
                </c:pt>
                <c:pt idx="542">
                  <c:v>2903.0</c:v>
                </c:pt>
                <c:pt idx="543">
                  <c:v>2905.0</c:v>
                </c:pt>
                <c:pt idx="544">
                  <c:v>2906.0</c:v>
                </c:pt>
                <c:pt idx="545">
                  <c:v>2907.0</c:v>
                </c:pt>
                <c:pt idx="546">
                  <c:v>2908.0</c:v>
                </c:pt>
                <c:pt idx="547">
                  <c:v>2909.0</c:v>
                </c:pt>
                <c:pt idx="548">
                  <c:v>2912.0</c:v>
                </c:pt>
                <c:pt idx="549">
                  <c:v>2913.0</c:v>
                </c:pt>
                <c:pt idx="550">
                  <c:v>2914.0</c:v>
                </c:pt>
                <c:pt idx="551">
                  <c:v>2915.0</c:v>
                </c:pt>
                <c:pt idx="552">
                  <c:v>2916.0</c:v>
                </c:pt>
                <c:pt idx="553">
                  <c:v>2917.0</c:v>
                </c:pt>
                <c:pt idx="554">
                  <c:v>2918.0</c:v>
                </c:pt>
                <c:pt idx="555">
                  <c:v>2919.0</c:v>
                </c:pt>
                <c:pt idx="556">
                  <c:v>2920.0</c:v>
                </c:pt>
                <c:pt idx="557">
                  <c:v>2921.0</c:v>
                </c:pt>
                <c:pt idx="558">
                  <c:v>2922.0</c:v>
                </c:pt>
                <c:pt idx="559">
                  <c:v>2923.0</c:v>
                </c:pt>
                <c:pt idx="560">
                  <c:v>2924.0</c:v>
                </c:pt>
                <c:pt idx="561">
                  <c:v>2925.0</c:v>
                </c:pt>
                <c:pt idx="562">
                  <c:v>2926.0</c:v>
                </c:pt>
                <c:pt idx="563">
                  <c:v>2927.0</c:v>
                </c:pt>
                <c:pt idx="564">
                  <c:v>2928.0</c:v>
                </c:pt>
                <c:pt idx="565">
                  <c:v>2929.0</c:v>
                </c:pt>
                <c:pt idx="566">
                  <c:v>2930.0</c:v>
                </c:pt>
                <c:pt idx="567">
                  <c:v>2931.0</c:v>
                </c:pt>
                <c:pt idx="568">
                  <c:v>2932.0</c:v>
                </c:pt>
                <c:pt idx="569">
                  <c:v>2933.0</c:v>
                </c:pt>
                <c:pt idx="570">
                  <c:v>2934.0</c:v>
                </c:pt>
                <c:pt idx="571">
                  <c:v>2935.0</c:v>
                </c:pt>
                <c:pt idx="572">
                  <c:v>2936.0</c:v>
                </c:pt>
                <c:pt idx="573">
                  <c:v>2937.0</c:v>
                </c:pt>
                <c:pt idx="574">
                  <c:v>2938.0</c:v>
                </c:pt>
                <c:pt idx="575">
                  <c:v>2939.0</c:v>
                </c:pt>
                <c:pt idx="576">
                  <c:v>2940.0</c:v>
                </c:pt>
                <c:pt idx="577">
                  <c:v>2941.0</c:v>
                </c:pt>
                <c:pt idx="578">
                  <c:v>2942.0</c:v>
                </c:pt>
                <c:pt idx="579">
                  <c:v>2943.0</c:v>
                </c:pt>
                <c:pt idx="580">
                  <c:v>2945.0</c:v>
                </c:pt>
                <c:pt idx="581">
                  <c:v>2946.0</c:v>
                </c:pt>
                <c:pt idx="582">
                  <c:v>2947.0</c:v>
                </c:pt>
                <c:pt idx="583">
                  <c:v>2949.0</c:v>
                </c:pt>
                <c:pt idx="584">
                  <c:v>2950.0</c:v>
                </c:pt>
                <c:pt idx="585">
                  <c:v>2951.0</c:v>
                </c:pt>
                <c:pt idx="586">
                  <c:v>2952.0</c:v>
                </c:pt>
                <c:pt idx="587">
                  <c:v>2953.0</c:v>
                </c:pt>
                <c:pt idx="588">
                  <c:v>2954.0</c:v>
                </c:pt>
                <c:pt idx="589">
                  <c:v>2955.0</c:v>
                </c:pt>
                <c:pt idx="590">
                  <c:v>2956.0</c:v>
                </c:pt>
                <c:pt idx="591">
                  <c:v>2958.0</c:v>
                </c:pt>
                <c:pt idx="592">
                  <c:v>2959.0</c:v>
                </c:pt>
                <c:pt idx="593">
                  <c:v>2960.0</c:v>
                </c:pt>
                <c:pt idx="594">
                  <c:v>2961.0</c:v>
                </c:pt>
                <c:pt idx="595">
                  <c:v>2962.0</c:v>
                </c:pt>
                <c:pt idx="596">
                  <c:v>2963.0</c:v>
                </c:pt>
                <c:pt idx="597">
                  <c:v>2964.0</c:v>
                </c:pt>
                <c:pt idx="598">
                  <c:v>2965.0</c:v>
                </c:pt>
                <c:pt idx="599">
                  <c:v>2966.0</c:v>
                </c:pt>
                <c:pt idx="600">
                  <c:v>2967.0</c:v>
                </c:pt>
                <c:pt idx="601">
                  <c:v>2968.0</c:v>
                </c:pt>
                <c:pt idx="602">
                  <c:v>2969.0</c:v>
                </c:pt>
                <c:pt idx="603">
                  <c:v>2970.0</c:v>
                </c:pt>
                <c:pt idx="604">
                  <c:v>2972.0</c:v>
                </c:pt>
                <c:pt idx="605">
                  <c:v>2973.0</c:v>
                </c:pt>
                <c:pt idx="606">
                  <c:v>2974.0</c:v>
                </c:pt>
                <c:pt idx="607">
                  <c:v>2975.0</c:v>
                </c:pt>
                <c:pt idx="608">
                  <c:v>2976.0</c:v>
                </c:pt>
                <c:pt idx="609">
                  <c:v>2977.0</c:v>
                </c:pt>
                <c:pt idx="610">
                  <c:v>2978.0</c:v>
                </c:pt>
                <c:pt idx="611">
                  <c:v>2979.0</c:v>
                </c:pt>
                <c:pt idx="612">
                  <c:v>2980.0</c:v>
                </c:pt>
                <c:pt idx="613">
                  <c:v>2981.0</c:v>
                </c:pt>
                <c:pt idx="614">
                  <c:v>2982.0</c:v>
                </c:pt>
                <c:pt idx="615">
                  <c:v>2983.0</c:v>
                </c:pt>
                <c:pt idx="616">
                  <c:v>2984.0</c:v>
                </c:pt>
                <c:pt idx="617">
                  <c:v>2985.0</c:v>
                </c:pt>
                <c:pt idx="618">
                  <c:v>2986.0</c:v>
                </c:pt>
                <c:pt idx="619">
                  <c:v>2987.0</c:v>
                </c:pt>
                <c:pt idx="620">
                  <c:v>2988.0</c:v>
                </c:pt>
                <c:pt idx="621">
                  <c:v>2989.0</c:v>
                </c:pt>
                <c:pt idx="622">
                  <c:v>2990.0</c:v>
                </c:pt>
                <c:pt idx="623">
                  <c:v>2991.0</c:v>
                </c:pt>
                <c:pt idx="624">
                  <c:v>2992.0</c:v>
                </c:pt>
                <c:pt idx="625">
                  <c:v>2993.0</c:v>
                </c:pt>
                <c:pt idx="626">
                  <c:v>2994.0</c:v>
                </c:pt>
                <c:pt idx="627">
                  <c:v>2995.0</c:v>
                </c:pt>
                <c:pt idx="628">
                  <c:v>2996.0</c:v>
                </c:pt>
                <c:pt idx="629">
                  <c:v>2997.0</c:v>
                </c:pt>
                <c:pt idx="630">
                  <c:v>2998.0</c:v>
                </c:pt>
                <c:pt idx="631">
                  <c:v>2999.0</c:v>
                </c:pt>
                <c:pt idx="632">
                  <c:v>3000.0</c:v>
                </c:pt>
                <c:pt idx="633">
                  <c:v>3001.0</c:v>
                </c:pt>
                <c:pt idx="634">
                  <c:v>3002.0</c:v>
                </c:pt>
                <c:pt idx="635">
                  <c:v>3003.0</c:v>
                </c:pt>
                <c:pt idx="636">
                  <c:v>3004.0</c:v>
                </c:pt>
                <c:pt idx="637">
                  <c:v>3005.0</c:v>
                </c:pt>
                <c:pt idx="638">
                  <c:v>3006.0</c:v>
                </c:pt>
                <c:pt idx="639">
                  <c:v>3007.0</c:v>
                </c:pt>
                <c:pt idx="640">
                  <c:v>3008.0</c:v>
                </c:pt>
                <c:pt idx="641">
                  <c:v>3009.0</c:v>
                </c:pt>
                <c:pt idx="642">
                  <c:v>3010.0</c:v>
                </c:pt>
                <c:pt idx="643">
                  <c:v>3011.0</c:v>
                </c:pt>
                <c:pt idx="644">
                  <c:v>3012.0</c:v>
                </c:pt>
                <c:pt idx="645">
                  <c:v>3013.0</c:v>
                </c:pt>
                <c:pt idx="646">
                  <c:v>3014.0</c:v>
                </c:pt>
                <c:pt idx="647">
                  <c:v>3015.0</c:v>
                </c:pt>
                <c:pt idx="648">
                  <c:v>3016.0</c:v>
                </c:pt>
                <c:pt idx="649">
                  <c:v>3017.0</c:v>
                </c:pt>
                <c:pt idx="650">
                  <c:v>3018.0</c:v>
                </c:pt>
                <c:pt idx="651">
                  <c:v>3019.0</c:v>
                </c:pt>
                <c:pt idx="652">
                  <c:v>3020.0</c:v>
                </c:pt>
                <c:pt idx="653">
                  <c:v>3021.0</c:v>
                </c:pt>
                <c:pt idx="654">
                  <c:v>3022.0</c:v>
                </c:pt>
                <c:pt idx="655">
                  <c:v>3023.0</c:v>
                </c:pt>
                <c:pt idx="656">
                  <c:v>3024.0</c:v>
                </c:pt>
                <c:pt idx="657">
                  <c:v>3025.0</c:v>
                </c:pt>
                <c:pt idx="658">
                  <c:v>3026.0</c:v>
                </c:pt>
                <c:pt idx="659">
                  <c:v>3027.0</c:v>
                </c:pt>
                <c:pt idx="660">
                  <c:v>3028.0</c:v>
                </c:pt>
                <c:pt idx="661">
                  <c:v>3029.0</c:v>
                </c:pt>
                <c:pt idx="662">
                  <c:v>3030.0</c:v>
                </c:pt>
                <c:pt idx="663">
                  <c:v>3031.0</c:v>
                </c:pt>
                <c:pt idx="664">
                  <c:v>3032.0</c:v>
                </c:pt>
                <c:pt idx="665">
                  <c:v>3033.0</c:v>
                </c:pt>
                <c:pt idx="666">
                  <c:v>3034.0</c:v>
                </c:pt>
                <c:pt idx="667">
                  <c:v>3035.0</c:v>
                </c:pt>
                <c:pt idx="668">
                  <c:v>3036.0</c:v>
                </c:pt>
                <c:pt idx="669">
                  <c:v>3037.0</c:v>
                </c:pt>
                <c:pt idx="670">
                  <c:v>3038.0</c:v>
                </c:pt>
                <c:pt idx="671">
                  <c:v>3039.0</c:v>
                </c:pt>
                <c:pt idx="672">
                  <c:v>3040.0</c:v>
                </c:pt>
                <c:pt idx="673">
                  <c:v>3041.0</c:v>
                </c:pt>
                <c:pt idx="674">
                  <c:v>3042.0</c:v>
                </c:pt>
                <c:pt idx="675">
                  <c:v>3043.0</c:v>
                </c:pt>
                <c:pt idx="676">
                  <c:v>3044.0</c:v>
                </c:pt>
                <c:pt idx="677">
                  <c:v>3045.0</c:v>
                </c:pt>
                <c:pt idx="678">
                  <c:v>3046.0</c:v>
                </c:pt>
                <c:pt idx="679">
                  <c:v>3047.0</c:v>
                </c:pt>
                <c:pt idx="680">
                  <c:v>3048.0</c:v>
                </c:pt>
                <c:pt idx="681">
                  <c:v>3049.0</c:v>
                </c:pt>
                <c:pt idx="682">
                  <c:v>3050.0</c:v>
                </c:pt>
                <c:pt idx="683">
                  <c:v>3051.0</c:v>
                </c:pt>
                <c:pt idx="684">
                  <c:v>3052.0</c:v>
                </c:pt>
                <c:pt idx="685">
                  <c:v>3053.0</c:v>
                </c:pt>
                <c:pt idx="686">
                  <c:v>3054.0</c:v>
                </c:pt>
                <c:pt idx="687">
                  <c:v>3055.0</c:v>
                </c:pt>
                <c:pt idx="688">
                  <c:v>3056.0</c:v>
                </c:pt>
                <c:pt idx="689">
                  <c:v>3057.0</c:v>
                </c:pt>
                <c:pt idx="690">
                  <c:v>3058.0</c:v>
                </c:pt>
                <c:pt idx="691">
                  <c:v>3059.0</c:v>
                </c:pt>
                <c:pt idx="692">
                  <c:v>3060.0</c:v>
                </c:pt>
                <c:pt idx="693">
                  <c:v>3061.0</c:v>
                </c:pt>
                <c:pt idx="694">
                  <c:v>3062.0</c:v>
                </c:pt>
                <c:pt idx="695">
                  <c:v>3063.0</c:v>
                </c:pt>
                <c:pt idx="696">
                  <c:v>3064.0</c:v>
                </c:pt>
                <c:pt idx="697">
                  <c:v>3065.0</c:v>
                </c:pt>
                <c:pt idx="698">
                  <c:v>3066.0</c:v>
                </c:pt>
                <c:pt idx="699">
                  <c:v>3067.0</c:v>
                </c:pt>
                <c:pt idx="700">
                  <c:v>3068.0</c:v>
                </c:pt>
                <c:pt idx="701">
                  <c:v>3069.0</c:v>
                </c:pt>
                <c:pt idx="702">
                  <c:v>3070.0</c:v>
                </c:pt>
                <c:pt idx="703">
                  <c:v>3071.0</c:v>
                </c:pt>
                <c:pt idx="704">
                  <c:v>3072.0</c:v>
                </c:pt>
                <c:pt idx="705">
                  <c:v>3073.0</c:v>
                </c:pt>
                <c:pt idx="706">
                  <c:v>3074.0</c:v>
                </c:pt>
                <c:pt idx="707">
                  <c:v>3075.0</c:v>
                </c:pt>
                <c:pt idx="708">
                  <c:v>3076.0</c:v>
                </c:pt>
                <c:pt idx="709">
                  <c:v>3077.0</c:v>
                </c:pt>
                <c:pt idx="710">
                  <c:v>3078.0</c:v>
                </c:pt>
                <c:pt idx="711">
                  <c:v>3079.0</c:v>
                </c:pt>
                <c:pt idx="712">
                  <c:v>3080.0</c:v>
                </c:pt>
                <c:pt idx="713">
                  <c:v>3081.0</c:v>
                </c:pt>
                <c:pt idx="714">
                  <c:v>3082.0</c:v>
                </c:pt>
                <c:pt idx="715">
                  <c:v>3083.0</c:v>
                </c:pt>
                <c:pt idx="716">
                  <c:v>3084.0</c:v>
                </c:pt>
                <c:pt idx="717">
                  <c:v>3085.0</c:v>
                </c:pt>
                <c:pt idx="718">
                  <c:v>3086.0</c:v>
                </c:pt>
                <c:pt idx="719">
                  <c:v>3087.0</c:v>
                </c:pt>
                <c:pt idx="720">
                  <c:v>3088.0</c:v>
                </c:pt>
                <c:pt idx="721">
                  <c:v>3089.0</c:v>
                </c:pt>
                <c:pt idx="722">
                  <c:v>3090.0</c:v>
                </c:pt>
                <c:pt idx="723">
                  <c:v>3091.0</c:v>
                </c:pt>
                <c:pt idx="724">
                  <c:v>3092.0</c:v>
                </c:pt>
                <c:pt idx="725">
                  <c:v>3093.0</c:v>
                </c:pt>
                <c:pt idx="726">
                  <c:v>3094.0</c:v>
                </c:pt>
                <c:pt idx="727">
                  <c:v>3095.0</c:v>
                </c:pt>
                <c:pt idx="728">
                  <c:v>3096.0</c:v>
                </c:pt>
                <c:pt idx="729">
                  <c:v>3097.0</c:v>
                </c:pt>
                <c:pt idx="730">
                  <c:v>3098.0</c:v>
                </c:pt>
                <c:pt idx="731">
                  <c:v>3099.0</c:v>
                </c:pt>
                <c:pt idx="732">
                  <c:v>3100.0</c:v>
                </c:pt>
                <c:pt idx="733">
                  <c:v>3101.0</c:v>
                </c:pt>
                <c:pt idx="734">
                  <c:v>3102.0</c:v>
                </c:pt>
                <c:pt idx="735">
                  <c:v>3103.0</c:v>
                </c:pt>
                <c:pt idx="736">
                  <c:v>3104.0</c:v>
                </c:pt>
                <c:pt idx="737">
                  <c:v>3105.0</c:v>
                </c:pt>
                <c:pt idx="738">
                  <c:v>3106.0</c:v>
                </c:pt>
                <c:pt idx="739">
                  <c:v>3107.0</c:v>
                </c:pt>
                <c:pt idx="740">
                  <c:v>3108.0</c:v>
                </c:pt>
                <c:pt idx="741">
                  <c:v>3109.0</c:v>
                </c:pt>
                <c:pt idx="742">
                  <c:v>3110.0</c:v>
                </c:pt>
                <c:pt idx="743">
                  <c:v>3111.0</c:v>
                </c:pt>
                <c:pt idx="744">
                  <c:v>3112.0</c:v>
                </c:pt>
                <c:pt idx="745">
                  <c:v>3113.0</c:v>
                </c:pt>
                <c:pt idx="746">
                  <c:v>3114.0</c:v>
                </c:pt>
                <c:pt idx="747">
                  <c:v>3116.0</c:v>
                </c:pt>
                <c:pt idx="748">
                  <c:v>3117.0</c:v>
                </c:pt>
                <c:pt idx="749">
                  <c:v>3118.0</c:v>
                </c:pt>
                <c:pt idx="750">
                  <c:v>3119.0</c:v>
                </c:pt>
                <c:pt idx="751">
                  <c:v>3120.0</c:v>
                </c:pt>
                <c:pt idx="752">
                  <c:v>3121.0</c:v>
                </c:pt>
                <c:pt idx="753">
                  <c:v>3122.0</c:v>
                </c:pt>
                <c:pt idx="754">
                  <c:v>3123.0</c:v>
                </c:pt>
                <c:pt idx="755">
                  <c:v>3124.0</c:v>
                </c:pt>
                <c:pt idx="756">
                  <c:v>3125.0</c:v>
                </c:pt>
                <c:pt idx="757">
                  <c:v>3126.0</c:v>
                </c:pt>
                <c:pt idx="758">
                  <c:v>3128.0</c:v>
                </c:pt>
                <c:pt idx="759">
                  <c:v>3129.0</c:v>
                </c:pt>
                <c:pt idx="760">
                  <c:v>3130.0</c:v>
                </c:pt>
                <c:pt idx="761">
                  <c:v>3131.0</c:v>
                </c:pt>
                <c:pt idx="762">
                  <c:v>3132.0</c:v>
                </c:pt>
                <c:pt idx="763">
                  <c:v>3133.0</c:v>
                </c:pt>
                <c:pt idx="764">
                  <c:v>3134.0</c:v>
                </c:pt>
                <c:pt idx="765">
                  <c:v>3135.0</c:v>
                </c:pt>
                <c:pt idx="766">
                  <c:v>3136.0</c:v>
                </c:pt>
                <c:pt idx="767">
                  <c:v>3138.0</c:v>
                </c:pt>
                <c:pt idx="768">
                  <c:v>3139.0</c:v>
                </c:pt>
                <c:pt idx="769">
                  <c:v>3140.0</c:v>
                </c:pt>
                <c:pt idx="770">
                  <c:v>3141.0</c:v>
                </c:pt>
                <c:pt idx="771">
                  <c:v>3142.0</c:v>
                </c:pt>
                <c:pt idx="772">
                  <c:v>3143.0</c:v>
                </c:pt>
                <c:pt idx="773">
                  <c:v>3144.0</c:v>
                </c:pt>
                <c:pt idx="774">
                  <c:v>3145.0</c:v>
                </c:pt>
                <c:pt idx="775">
                  <c:v>3146.0</c:v>
                </c:pt>
                <c:pt idx="776">
                  <c:v>3147.0</c:v>
                </c:pt>
                <c:pt idx="777">
                  <c:v>3148.0</c:v>
                </c:pt>
                <c:pt idx="778">
                  <c:v>3149.0</c:v>
                </c:pt>
                <c:pt idx="779">
                  <c:v>3150.0</c:v>
                </c:pt>
                <c:pt idx="780">
                  <c:v>3151.0</c:v>
                </c:pt>
                <c:pt idx="781">
                  <c:v>3152.0</c:v>
                </c:pt>
                <c:pt idx="782">
                  <c:v>3153.0</c:v>
                </c:pt>
                <c:pt idx="783">
                  <c:v>3154.0</c:v>
                </c:pt>
                <c:pt idx="784">
                  <c:v>3155.0</c:v>
                </c:pt>
                <c:pt idx="785">
                  <c:v>3156.0</c:v>
                </c:pt>
                <c:pt idx="786">
                  <c:v>3157.0</c:v>
                </c:pt>
                <c:pt idx="787">
                  <c:v>3158.0</c:v>
                </c:pt>
                <c:pt idx="788">
                  <c:v>3159.0</c:v>
                </c:pt>
                <c:pt idx="789">
                  <c:v>3160.0</c:v>
                </c:pt>
                <c:pt idx="790">
                  <c:v>3161.0</c:v>
                </c:pt>
                <c:pt idx="791">
                  <c:v>3162.0</c:v>
                </c:pt>
                <c:pt idx="792">
                  <c:v>3163.0</c:v>
                </c:pt>
                <c:pt idx="793">
                  <c:v>3164.0</c:v>
                </c:pt>
                <c:pt idx="794">
                  <c:v>3165.0</c:v>
                </c:pt>
                <c:pt idx="795">
                  <c:v>3166.0</c:v>
                </c:pt>
                <c:pt idx="796">
                  <c:v>3167.0</c:v>
                </c:pt>
                <c:pt idx="797">
                  <c:v>3168.0</c:v>
                </c:pt>
                <c:pt idx="798">
                  <c:v>3169.0</c:v>
                </c:pt>
                <c:pt idx="799">
                  <c:v>3170.0</c:v>
                </c:pt>
                <c:pt idx="800">
                  <c:v>3171.0</c:v>
                </c:pt>
                <c:pt idx="801">
                  <c:v>3172.0</c:v>
                </c:pt>
                <c:pt idx="802">
                  <c:v>3173.0</c:v>
                </c:pt>
                <c:pt idx="803">
                  <c:v>3174.0</c:v>
                </c:pt>
                <c:pt idx="804">
                  <c:v>3175.0</c:v>
                </c:pt>
                <c:pt idx="805">
                  <c:v>3176.0</c:v>
                </c:pt>
                <c:pt idx="806">
                  <c:v>3177.0</c:v>
                </c:pt>
                <c:pt idx="807">
                  <c:v>3178.0</c:v>
                </c:pt>
                <c:pt idx="808">
                  <c:v>3179.0</c:v>
                </c:pt>
                <c:pt idx="809">
                  <c:v>3180.0</c:v>
                </c:pt>
                <c:pt idx="810">
                  <c:v>3181.0</c:v>
                </c:pt>
                <c:pt idx="811">
                  <c:v>3182.0</c:v>
                </c:pt>
                <c:pt idx="812">
                  <c:v>3183.0</c:v>
                </c:pt>
                <c:pt idx="813">
                  <c:v>3184.0</c:v>
                </c:pt>
                <c:pt idx="814">
                  <c:v>3185.0</c:v>
                </c:pt>
                <c:pt idx="815">
                  <c:v>3186.0</c:v>
                </c:pt>
                <c:pt idx="816">
                  <c:v>3187.0</c:v>
                </c:pt>
                <c:pt idx="817">
                  <c:v>3188.0</c:v>
                </c:pt>
                <c:pt idx="818">
                  <c:v>3189.0</c:v>
                </c:pt>
                <c:pt idx="819">
                  <c:v>3190.0</c:v>
                </c:pt>
                <c:pt idx="820">
                  <c:v>3192.0</c:v>
                </c:pt>
                <c:pt idx="821">
                  <c:v>3193.0</c:v>
                </c:pt>
                <c:pt idx="822">
                  <c:v>3194.0</c:v>
                </c:pt>
                <c:pt idx="823">
                  <c:v>3195.0</c:v>
                </c:pt>
                <c:pt idx="824">
                  <c:v>3196.0</c:v>
                </c:pt>
                <c:pt idx="825">
                  <c:v>3197.0</c:v>
                </c:pt>
                <c:pt idx="826">
                  <c:v>3198.0</c:v>
                </c:pt>
                <c:pt idx="827">
                  <c:v>3199.0</c:v>
                </c:pt>
                <c:pt idx="828">
                  <c:v>3200.0</c:v>
                </c:pt>
                <c:pt idx="829">
                  <c:v>3201.0</c:v>
                </c:pt>
                <c:pt idx="830">
                  <c:v>3202.0</c:v>
                </c:pt>
                <c:pt idx="831">
                  <c:v>3203.0</c:v>
                </c:pt>
                <c:pt idx="832">
                  <c:v>3204.0</c:v>
                </c:pt>
                <c:pt idx="833">
                  <c:v>3205.0</c:v>
                </c:pt>
                <c:pt idx="834">
                  <c:v>3206.0</c:v>
                </c:pt>
                <c:pt idx="835">
                  <c:v>3207.0</c:v>
                </c:pt>
                <c:pt idx="836">
                  <c:v>3208.0</c:v>
                </c:pt>
                <c:pt idx="837">
                  <c:v>3209.0</c:v>
                </c:pt>
                <c:pt idx="838">
                  <c:v>3210.0</c:v>
                </c:pt>
                <c:pt idx="839">
                  <c:v>3211.0</c:v>
                </c:pt>
                <c:pt idx="840">
                  <c:v>3212.0</c:v>
                </c:pt>
                <c:pt idx="841">
                  <c:v>3213.0</c:v>
                </c:pt>
                <c:pt idx="842">
                  <c:v>3214.0</c:v>
                </c:pt>
                <c:pt idx="843">
                  <c:v>3215.0</c:v>
                </c:pt>
                <c:pt idx="844">
                  <c:v>3216.0</c:v>
                </c:pt>
                <c:pt idx="845">
                  <c:v>3217.0</c:v>
                </c:pt>
                <c:pt idx="846">
                  <c:v>3218.0</c:v>
                </c:pt>
                <c:pt idx="847">
                  <c:v>3219.0</c:v>
                </c:pt>
                <c:pt idx="848">
                  <c:v>3220.0</c:v>
                </c:pt>
                <c:pt idx="849">
                  <c:v>3221.0</c:v>
                </c:pt>
                <c:pt idx="850">
                  <c:v>3222.0</c:v>
                </c:pt>
                <c:pt idx="851">
                  <c:v>3223.0</c:v>
                </c:pt>
                <c:pt idx="852">
                  <c:v>3224.0</c:v>
                </c:pt>
                <c:pt idx="853">
                  <c:v>3225.0</c:v>
                </c:pt>
                <c:pt idx="854">
                  <c:v>3226.0</c:v>
                </c:pt>
                <c:pt idx="855">
                  <c:v>3227.0</c:v>
                </c:pt>
                <c:pt idx="856">
                  <c:v>3228.0</c:v>
                </c:pt>
                <c:pt idx="857">
                  <c:v>3229.0</c:v>
                </c:pt>
                <c:pt idx="858">
                  <c:v>3230.0</c:v>
                </c:pt>
                <c:pt idx="859">
                  <c:v>3231.0</c:v>
                </c:pt>
                <c:pt idx="860">
                  <c:v>3232.0</c:v>
                </c:pt>
                <c:pt idx="861">
                  <c:v>3233.0</c:v>
                </c:pt>
                <c:pt idx="862">
                  <c:v>3234.0</c:v>
                </c:pt>
                <c:pt idx="863">
                  <c:v>3235.0</c:v>
                </c:pt>
                <c:pt idx="864">
                  <c:v>3236.0</c:v>
                </c:pt>
                <c:pt idx="865">
                  <c:v>3237.0</c:v>
                </c:pt>
                <c:pt idx="866">
                  <c:v>3238.0</c:v>
                </c:pt>
                <c:pt idx="867">
                  <c:v>3239.0</c:v>
                </c:pt>
                <c:pt idx="868">
                  <c:v>3240.0</c:v>
                </c:pt>
                <c:pt idx="869">
                  <c:v>3241.0</c:v>
                </c:pt>
                <c:pt idx="870">
                  <c:v>3242.0</c:v>
                </c:pt>
                <c:pt idx="871">
                  <c:v>3243.0</c:v>
                </c:pt>
                <c:pt idx="872">
                  <c:v>3244.0</c:v>
                </c:pt>
                <c:pt idx="873">
                  <c:v>3245.0</c:v>
                </c:pt>
                <c:pt idx="874">
                  <c:v>3246.0</c:v>
                </c:pt>
                <c:pt idx="875">
                  <c:v>3247.0</c:v>
                </c:pt>
                <c:pt idx="876">
                  <c:v>3248.0</c:v>
                </c:pt>
                <c:pt idx="877">
                  <c:v>3249.0</c:v>
                </c:pt>
                <c:pt idx="878">
                  <c:v>3250.0</c:v>
                </c:pt>
                <c:pt idx="879">
                  <c:v>3251.0</c:v>
                </c:pt>
                <c:pt idx="880">
                  <c:v>3252.0</c:v>
                </c:pt>
                <c:pt idx="881">
                  <c:v>3253.0</c:v>
                </c:pt>
                <c:pt idx="882">
                  <c:v>3254.0</c:v>
                </c:pt>
                <c:pt idx="883">
                  <c:v>3255.0</c:v>
                </c:pt>
                <c:pt idx="884">
                  <c:v>3256.0</c:v>
                </c:pt>
                <c:pt idx="885">
                  <c:v>3257.0</c:v>
                </c:pt>
                <c:pt idx="886">
                  <c:v>3258.0</c:v>
                </c:pt>
                <c:pt idx="887">
                  <c:v>3259.0</c:v>
                </c:pt>
                <c:pt idx="888">
                  <c:v>3260.0</c:v>
                </c:pt>
                <c:pt idx="889">
                  <c:v>3261.0</c:v>
                </c:pt>
                <c:pt idx="890">
                  <c:v>3262.0</c:v>
                </c:pt>
                <c:pt idx="891">
                  <c:v>3263.0</c:v>
                </c:pt>
                <c:pt idx="892">
                  <c:v>3264.0</c:v>
                </c:pt>
                <c:pt idx="893">
                  <c:v>3265.0</c:v>
                </c:pt>
                <c:pt idx="894">
                  <c:v>3266.0</c:v>
                </c:pt>
                <c:pt idx="895">
                  <c:v>3267.0</c:v>
                </c:pt>
                <c:pt idx="896">
                  <c:v>3268.0</c:v>
                </c:pt>
                <c:pt idx="897">
                  <c:v>3269.0</c:v>
                </c:pt>
                <c:pt idx="898">
                  <c:v>3270.0</c:v>
                </c:pt>
                <c:pt idx="899">
                  <c:v>3271.0</c:v>
                </c:pt>
                <c:pt idx="900">
                  <c:v>3272.0</c:v>
                </c:pt>
                <c:pt idx="901">
                  <c:v>3273.0</c:v>
                </c:pt>
                <c:pt idx="902">
                  <c:v>3274.0</c:v>
                </c:pt>
                <c:pt idx="903">
                  <c:v>3275.0</c:v>
                </c:pt>
                <c:pt idx="904">
                  <c:v>3276.0</c:v>
                </c:pt>
                <c:pt idx="905">
                  <c:v>3277.0</c:v>
                </c:pt>
                <c:pt idx="906">
                  <c:v>3278.0</c:v>
                </c:pt>
                <c:pt idx="907">
                  <c:v>3279.0</c:v>
                </c:pt>
                <c:pt idx="908">
                  <c:v>3280.0</c:v>
                </c:pt>
                <c:pt idx="909">
                  <c:v>3281.0</c:v>
                </c:pt>
                <c:pt idx="910">
                  <c:v>3282.0</c:v>
                </c:pt>
                <c:pt idx="911">
                  <c:v>3283.0</c:v>
                </c:pt>
                <c:pt idx="912">
                  <c:v>3284.0</c:v>
                </c:pt>
                <c:pt idx="913">
                  <c:v>3285.0</c:v>
                </c:pt>
                <c:pt idx="914">
                  <c:v>3286.0</c:v>
                </c:pt>
                <c:pt idx="915">
                  <c:v>3287.0</c:v>
                </c:pt>
                <c:pt idx="916">
                  <c:v>3288.0</c:v>
                </c:pt>
                <c:pt idx="917">
                  <c:v>3289.0</c:v>
                </c:pt>
                <c:pt idx="918">
                  <c:v>3290.0</c:v>
                </c:pt>
                <c:pt idx="919">
                  <c:v>3291.0</c:v>
                </c:pt>
                <c:pt idx="920">
                  <c:v>3292.0</c:v>
                </c:pt>
                <c:pt idx="921">
                  <c:v>3293.0</c:v>
                </c:pt>
                <c:pt idx="922">
                  <c:v>3294.0</c:v>
                </c:pt>
                <c:pt idx="923">
                  <c:v>3295.0</c:v>
                </c:pt>
                <c:pt idx="924">
                  <c:v>3296.0</c:v>
                </c:pt>
                <c:pt idx="925">
                  <c:v>3297.0</c:v>
                </c:pt>
                <c:pt idx="926">
                  <c:v>3298.0</c:v>
                </c:pt>
                <c:pt idx="927">
                  <c:v>3299.0</c:v>
                </c:pt>
                <c:pt idx="928">
                  <c:v>3300.0</c:v>
                </c:pt>
                <c:pt idx="929">
                  <c:v>3301.0</c:v>
                </c:pt>
                <c:pt idx="930">
                  <c:v>3302.0</c:v>
                </c:pt>
                <c:pt idx="931">
                  <c:v>3303.0</c:v>
                </c:pt>
                <c:pt idx="932">
                  <c:v>3304.0</c:v>
                </c:pt>
                <c:pt idx="933">
                  <c:v>3305.0</c:v>
                </c:pt>
                <c:pt idx="934">
                  <c:v>3306.0</c:v>
                </c:pt>
                <c:pt idx="935">
                  <c:v>3307.0</c:v>
                </c:pt>
                <c:pt idx="936">
                  <c:v>3308.0</c:v>
                </c:pt>
                <c:pt idx="937">
                  <c:v>3309.0</c:v>
                </c:pt>
                <c:pt idx="938">
                  <c:v>3310.0</c:v>
                </c:pt>
                <c:pt idx="939">
                  <c:v>3311.0</c:v>
                </c:pt>
                <c:pt idx="940">
                  <c:v>3312.0</c:v>
                </c:pt>
                <c:pt idx="941">
                  <c:v>3313.0</c:v>
                </c:pt>
                <c:pt idx="942">
                  <c:v>3314.0</c:v>
                </c:pt>
                <c:pt idx="943">
                  <c:v>3315.0</c:v>
                </c:pt>
                <c:pt idx="944">
                  <c:v>3316.0</c:v>
                </c:pt>
                <c:pt idx="945">
                  <c:v>3317.0</c:v>
                </c:pt>
                <c:pt idx="946">
                  <c:v>3318.0</c:v>
                </c:pt>
                <c:pt idx="947">
                  <c:v>3319.0</c:v>
                </c:pt>
                <c:pt idx="948">
                  <c:v>3320.0</c:v>
                </c:pt>
                <c:pt idx="949">
                  <c:v>3321.0</c:v>
                </c:pt>
                <c:pt idx="950">
                  <c:v>3322.0</c:v>
                </c:pt>
                <c:pt idx="951">
                  <c:v>3323.0</c:v>
                </c:pt>
                <c:pt idx="952">
                  <c:v>3324.0</c:v>
                </c:pt>
                <c:pt idx="953">
                  <c:v>3325.0</c:v>
                </c:pt>
                <c:pt idx="954">
                  <c:v>3326.0</c:v>
                </c:pt>
                <c:pt idx="955">
                  <c:v>3327.0</c:v>
                </c:pt>
                <c:pt idx="956">
                  <c:v>3328.0</c:v>
                </c:pt>
                <c:pt idx="957">
                  <c:v>3329.0</c:v>
                </c:pt>
                <c:pt idx="958">
                  <c:v>3330.0</c:v>
                </c:pt>
                <c:pt idx="959">
                  <c:v>3331.0</c:v>
                </c:pt>
                <c:pt idx="960">
                  <c:v>3332.0</c:v>
                </c:pt>
                <c:pt idx="961">
                  <c:v>3333.0</c:v>
                </c:pt>
                <c:pt idx="962">
                  <c:v>3334.0</c:v>
                </c:pt>
                <c:pt idx="963">
                  <c:v>3335.0</c:v>
                </c:pt>
                <c:pt idx="964">
                  <c:v>3336.0</c:v>
                </c:pt>
                <c:pt idx="965">
                  <c:v>3337.0</c:v>
                </c:pt>
                <c:pt idx="966">
                  <c:v>3338.0</c:v>
                </c:pt>
                <c:pt idx="967">
                  <c:v>3339.0</c:v>
                </c:pt>
                <c:pt idx="968">
                  <c:v>3340.0</c:v>
                </c:pt>
                <c:pt idx="969">
                  <c:v>3341.0</c:v>
                </c:pt>
                <c:pt idx="970">
                  <c:v>3342.0</c:v>
                </c:pt>
                <c:pt idx="971">
                  <c:v>3343.0</c:v>
                </c:pt>
                <c:pt idx="972">
                  <c:v>3344.0</c:v>
                </c:pt>
                <c:pt idx="973">
                  <c:v>3345.0</c:v>
                </c:pt>
                <c:pt idx="974">
                  <c:v>3346.0</c:v>
                </c:pt>
                <c:pt idx="975">
                  <c:v>3347.0</c:v>
                </c:pt>
                <c:pt idx="976">
                  <c:v>3348.0</c:v>
                </c:pt>
                <c:pt idx="977">
                  <c:v>3349.0</c:v>
                </c:pt>
                <c:pt idx="978">
                  <c:v>3350.0</c:v>
                </c:pt>
                <c:pt idx="979">
                  <c:v>3351.0</c:v>
                </c:pt>
                <c:pt idx="980">
                  <c:v>3352.0</c:v>
                </c:pt>
                <c:pt idx="981">
                  <c:v>3353.0</c:v>
                </c:pt>
                <c:pt idx="982">
                  <c:v>3354.0</c:v>
                </c:pt>
                <c:pt idx="983">
                  <c:v>3355.0</c:v>
                </c:pt>
                <c:pt idx="984">
                  <c:v>3356.0</c:v>
                </c:pt>
                <c:pt idx="985">
                  <c:v>3357.0</c:v>
                </c:pt>
                <c:pt idx="986">
                  <c:v>3358.0</c:v>
                </c:pt>
                <c:pt idx="987">
                  <c:v>3359.0</c:v>
                </c:pt>
                <c:pt idx="988">
                  <c:v>3360.0</c:v>
                </c:pt>
                <c:pt idx="989">
                  <c:v>3361.0</c:v>
                </c:pt>
                <c:pt idx="990">
                  <c:v>3362.0</c:v>
                </c:pt>
                <c:pt idx="991">
                  <c:v>3363.0</c:v>
                </c:pt>
                <c:pt idx="992">
                  <c:v>3364.0</c:v>
                </c:pt>
                <c:pt idx="993">
                  <c:v>3365.0</c:v>
                </c:pt>
                <c:pt idx="994">
                  <c:v>3366.0</c:v>
                </c:pt>
                <c:pt idx="995">
                  <c:v>3367.0</c:v>
                </c:pt>
                <c:pt idx="996">
                  <c:v>3368.0</c:v>
                </c:pt>
                <c:pt idx="997">
                  <c:v>3369.0</c:v>
                </c:pt>
                <c:pt idx="998">
                  <c:v>3370.0</c:v>
                </c:pt>
                <c:pt idx="999">
                  <c:v>3371.0</c:v>
                </c:pt>
                <c:pt idx="1000">
                  <c:v>3372.0</c:v>
                </c:pt>
                <c:pt idx="1001">
                  <c:v>3373.0</c:v>
                </c:pt>
                <c:pt idx="1002">
                  <c:v>3374.0</c:v>
                </c:pt>
                <c:pt idx="1003">
                  <c:v>3375.0</c:v>
                </c:pt>
                <c:pt idx="1004">
                  <c:v>3376.0</c:v>
                </c:pt>
                <c:pt idx="1005">
                  <c:v>3377.0</c:v>
                </c:pt>
                <c:pt idx="1006">
                  <c:v>3378.0</c:v>
                </c:pt>
                <c:pt idx="1007">
                  <c:v>3379.0</c:v>
                </c:pt>
                <c:pt idx="1008">
                  <c:v>3380.0</c:v>
                </c:pt>
                <c:pt idx="1009">
                  <c:v>3381.0</c:v>
                </c:pt>
                <c:pt idx="1010">
                  <c:v>3382.0</c:v>
                </c:pt>
                <c:pt idx="1011">
                  <c:v>3383.0</c:v>
                </c:pt>
                <c:pt idx="1012">
                  <c:v>3384.0</c:v>
                </c:pt>
                <c:pt idx="1013">
                  <c:v>3385.0</c:v>
                </c:pt>
                <c:pt idx="1014">
                  <c:v>3386.0</c:v>
                </c:pt>
                <c:pt idx="1015">
                  <c:v>3387.0</c:v>
                </c:pt>
                <c:pt idx="1016">
                  <c:v>3388.0</c:v>
                </c:pt>
                <c:pt idx="1017">
                  <c:v>3389.0</c:v>
                </c:pt>
                <c:pt idx="1018">
                  <c:v>3390.0</c:v>
                </c:pt>
                <c:pt idx="1019">
                  <c:v>3391.0</c:v>
                </c:pt>
                <c:pt idx="1020">
                  <c:v>3392.0</c:v>
                </c:pt>
                <c:pt idx="1021">
                  <c:v>3393.0</c:v>
                </c:pt>
                <c:pt idx="1022">
                  <c:v>3394.0</c:v>
                </c:pt>
                <c:pt idx="1023">
                  <c:v>3395.0</c:v>
                </c:pt>
                <c:pt idx="1024">
                  <c:v>3396.0</c:v>
                </c:pt>
                <c:pt idx="1025">
                  <c:v>3397.0</c:v>
                </c:pt>
                <c:pt idx="1026">
                  <c:v>3398.0</c:v>
                </c:pt>
                <c:pt idx="1027">
                  <c:v>3399.0</c:v>
                </c:pt>
                <c:pt idx="1028">
                  <c:v>3400.0</c:v>
                </c:pt>
                <c:pt idx="1029">
                  <c:v>3401.0</c:v>
                </c:pt>
                <c:pt idx="1030">
                  <c:v>3402.0</c:v>
                </c:pt>
                <c:pt idx="1031">
                  <c:v>3403.0</c:v>
                </c:pt>
                <c:pt idx="1032">
                  <c:v>3404.0</c:v>
                </c:pt>
                <c:pt idx="1033">
                  <c:v>3405.0</c:v>
                </c:pt>
                <c:pt idx="1034">
                  <c:v>3406.0</c:v>
                </c:pt>
                <c:pt idx="1035">
                  <c:v>3407.0</c:v>
                </c:pt>
                <c:pt idx="1036">
                  <c:v>3408.0</c:v>
                </c:pt>
                <c:pt idx="1037">
                  <c:v>3409.0</c:v>
                </c:pt>
                <c:pt idx="1038">
                  <c:v>3410.0</c:v>
                </c:pt>
                <c:pt idx="1039">
                  <c:v>3411.0</c:v>
                </c:pt>
                <c:pt idx="1040">
                  <c:v>3412.0</c:v>
                </c:pt>
                <c:pt idx="1041">
                  <c:v>3413.0</c:v>
                </c:pt>
                <c:pt idx="1042">
                  <c:v>3414.0</c:v>
                </c:pt>
                <c:pt idx="1043">
                  <c:v>3415.0</c:v>
                </c:pt>
                <c:pt idx="1044">
                  <c:v>3416.0</c:v>
                </c:pt>
                <c:pt idx="1045">
                  <c:v>3417.0</c:v>
                </c:pt>
                <c:pt idx="1046">
                  <c:v>3418.0</c:v>
                </c:pt>
                <c:pt idx="1047">
                  <c:v>3419.0</c:v>
                </c:pt>
                <c:pt idx="1048">
                  <c:v>3420.0</c:v>
                </c:pt>
                <c:pt idx="1049">
                  <c:v>3421.0</c:v>
                </c:pt>
                <c:pt idx="1050">
                  <c:v>3422.0</c:v>
                </c:pt>
                <c:pt idx="1051">
                  <c:v>3423.0</c:v>
                </c:pt>
                <c:pt idx="1052">
                  <c:v>3424.0</c:v>
                </c:pt>
                <c:pt idx="1053">
                  <c:v>3425.0</c:v>
                </c:pt>
                <c:pt idx="1054">
                  <c:v>3426.0</c:v>
                </c:pt>
                <c:pt idx="1055">
                  <c:v>3427.0</c:v>
                </c:pt>
                <c:pt idx="1056">
                  <c:v>3428.0</c:v>
                </c:pt>
                <c:pt idx="1057">
                  <c:v>3429.0</c:v>
                </c:pt>
                <c:pt idx="1058">
                  <c:v>3430.0</c:v>
                </c:pt>
                <c:pt idx="1059">
                  <c:v>3431.0</c:v>
                </c:pt>
                <c:pt idx="1060">
                  <c:v>3432.0</c:v>
                </c:pt>
                <c:pt idx="1061">
                  <c:v>3433.0</c:v>
                </c:pt>
                <c:pt idx="1062">
                  <c:v>3434.0</c:v>
                </c:pt>
                <c:pt idx="1063">
                  <c:v>3435.0</c:v>
                </c:pt>
                <c:pt idx="1064">
                  <c:v>3436.0</c:v>
                </c:pt>
                <c:pt idx="1065">
                  <c:v>3437.0</c:v>
                </c:pt>
                <c:pt idx="1066">
                  <c:v>3438.0</c:v>
                </c:pt>
                <c:pt idx="1067">
                  <c:v>3439.0</c:v>
                </c:pt>
                <c:pt idx="1068">
                  <c:v>3440.0</c:v>
                </c:pt>
                <c:pt idx="1069">
                  <c:v>3441.0</c:v>
                </c:pt>
                <c:pt idx="1070">
                  <c:v>3442.0</c:v>
                </c:pt>
                <c:pt idx="1071">
                  <c:v>3443.0</c:v>
                </c:pt>
                <c:pt idx="1072">
                  <c:v>3444.0</c:v>
                </c:pt>
                <c:pt idx="1073">
                  <c:v>3445.0</c:v>
                </c:pt>
                <c:pt idx="1074">
                  <c:v>3446.0</c:v>
                </c:pt>
                <c:pt idx="1075">
                  <c:v>3447.0</c:v>
                </c:pt>
                <c:pt idx="1076">
                  <c:v>3448.0</c:v>
                </c:pt>
                <c:pt idx="1077">
                  <c:v>3449.0</c:v>
                </c:pt>
                <c:pt idx="1078">
                  <c:v>3450.0</c:v>
                </c:pt>
                <c:pt idx="1079">
                  <c:v>3451.0</c:v>
                </c:pt>
                <c:pt idx="1080">
                  <c:v>3452.0</c:v>
                </c:pt>
                <c:pt idx="1081">
                  <c:v>3453.0</c:v>
                </c:pt>
                <c:pt idx="1082">
                  <c:v>3454.0</c:v>
                </c:pt>
                <c:pt idx="1083">
                  <c:v>3455.0</c:v>
                </c:pt>
                <c:pt idx="1084">
                  <c:v>3456.0</c:v>
                </c:pt>
                <c:pt idx="1085">
                  <c:v>3457.0</c:v>
                </c:pt>
                <c:pt idx="1086">
                  <c:v>3458.0</c:v>
                </c:pt>
                <c:pt idx="1087">
                  <c:v>3459.0</c:v>
                </c:pt>
                <c:pt idx="1088">
                  <c:v>3460.0</c:v>
                </c:pt>
                <c:pt idx="1089">
                  <c:v>3461.0</c:v>
                </c:pt>
                <c:pt idx="1090">
                  <c:v>3462.0</c:v>
                </c:pt>
                <c:pt idx="1091">
                  <c:v>3463.0</c:v>
                </c:pt>
                <c:pt idx="1092">
                  <c:v>3464.0</c:v>
                </c:pt>
                <c:pt idx="1093">
                  <c:v>3465.0</c:v>
                </c:pt>
                <c:pt idx="1094">
                  <c:v>3466.0</c:v>
                </c:pt>
                <c:pt idx="1095">
                  <c:v>3467.0</c:v>
                </c:pt>
                <c:pt idx="1096">
                  <c:v>3468.0</c:v>
                </c:pt>
                <c:pt idx="1097">
                  <c:v>3469.0</c:v>
                </c:pt>
                <c:pt idx="1098">
                  <c:v>3470.0</c:v>
                </c:pt>
                <c:pt idx="1099">
                  <c:v>3471.0</c:v>
                </c:pt>
                <c:pt idx="1100">
                  <c:v>3472.0</c:v>
                </c:pt>
                <c:pt idx="1101">
                  <c:v>3473.0</c:v>
                </c:pt>
                <c:pt idx="1102">
                  <c:v>3474.0</c:v>
                </c:pt>
                <c:pt idx="1103">
                  <c:v>3475.0</c:v>
                </c:pt>
                <c:pt idx="1104">
                  <c:v>3476.0</c:v>
                </c:pt>
                <c:pt idx="1105">
                  <c:v>3477.0</c:v>
                </c:pt>
                <c:pt idx="1106">
                  <c:v>3478.0</c:v>
                </c:pt>
                <c:pt idx="1107">
                  <c:v>3479.0</c:v>
                </c:pt>
                <c:pt idx="1108">
                  <c:v>3480.0</c:v>
                </c:pt>
                <c:pt idx="1109">
                  <c:v>3481.0</c:v>
                </c:pt>
                <c:pt idx="1110">
                  <c:v>3482.0</c:v>
                </c:pt>
                <c:pt idx="1111">
                  <c:v>3483.0</c:v>
                </c:pt>
                <c:pt idx="1112">
                  <c:v>3484.0</c:v>
                </c:pt>
                <c:pt idx="1113">
                  <c:v>3485.0</c:v>
                </c:pt>
                <c:pt idx="1114">
                  <c:v>3486.0</c:v>
                </c:pt>
                <c:pt idx="1115">
                  <c:v>3487.0</c:v>
                </c:pt>
                <c:pt idx="1116">
                  <c:v>3488.0</c:v>
                </c:pt>
                <c:pt idx="1117">
                  <c:v>3489.0</c:v>
                </c:pt>
                <c:pt idx="1118">
                  <c:v>3490.0</c:v>
                </c:pt>
                <c:pt idx="1119">
                  <c:v>3491.0</c:v>
                </c:pt>
                <c:pt idx="1120">
                  <c:v>3492.0</c:v>
                </c:pt>
                <c:pt idx="1121">
                  <c:v>3493.0</c:v>
                </c:pt>
                <c:pt idx="1122">
                  <c:v>3494.0</c:v>
                </c:pt>
                <c:pt idx="1123">
                  <c:v>3495.0</c:v>
                </c:pt>
                <c:pt idx="1124">
                  <c:v>3496.0</c:v>
                </c:pt>
                <c:pt idx="1125">
                  <c:v>3497.0</c:v>
                </c:pt>
                <c:pt idx="1126">
                  <c:v>3498.0</c:v>
                </c:pt>
                <c:pt idx="1127">
                  <c:v>3499.0</c:v>
                </c:pt>
                <c:pt idx="1128">
                  <c:v>3500.0</c:v>
                </c:pt>
                <c:pt idx="1129">
                  <c:v>3501.0</c:v>
                </c:pt>
                <c:pt idx="1130">
                  <c:v>3502.0</c:v>
                </c:pt>
                <c:pt idx="1131">
                  <c:v>3503.0</c:v>
                </c:pt>
                <c:pt idx="1132">
                  <c:v>3504.0</c:v>
                </c:pt>
                <c:pt idx="1133">
                  <c:v>3505.0</c:v>
                </c:pt>
                <c:pt idx="1134">
                  <c:v>3506.0</c:v>
                </c:pt>
                <c:pt idx="1135">
                  <c:v>3507.0</c:v>
                </c:pt>
                <c:pt idx="1136">
                  <c:v>3508.0</c:v>
                </c:pt>
                <c:pt idx="1137">
                  <c:v>3509.0</c:v>
                </c:pt>
                <c:pt idx="1138">
                  <c:v>3510.0</c:v>
                </c:pt>
                <c:pt idx="1139">
                  <c:v>3511.0</c:v>
                </c:pt>
                <c:pt idx="1140">
                  <c:v>3512.0</c:v>
                </c:pt>
                <c:pt idx="1141">
                  <c:v>3513.0</c:v>
                </c:pt>
                <c:pt idx="1142">
                  <c:v>3514.0</c:v>
                </c:pt>
                <c:pt idx="1143">
                  <c:v>3515.0</c:v>
                </c:pt>
                <c:pt idx="1144">
                  <c:v>3516.0</c:v>
                </c:pt>
                <c:pt idx="1145">
                  <c:v>3517.0</c:v>
                </c:pt>
                <c:pt idx="1146">
                  <c:v>3518.0</c:v>
                </c:pt>
                <c:pt idx="1147">
                  <c:v>3519.0</c:v>
                </c:pt>
                <c:pt idx="1148">
                  <c:v>3520.0</c:v>
                </c:pt>
                <c:pt idx="1149">
                  <c:v>3521.0</c:v>
                </c:pt>
                <c:pt idx="1150">
                  <c:v>3522.0</c:v>
                </c:pt>
                <c:pt idx="1151">
                  <c:v>3523.0</c:v>
                </c:pt>
                <c:pt idx="1152">
                  <c:v>3524.0</c:v>
                </c:pt>
                <c:pt idx="1153">
                  <c:v>3525.0</c:v>
                </c:pt>
                <c:pt idx="1154">
                  <c:v>3526.0</c:v>
                </c:pt>
                <c:pt idx="1155">
                  <c:v>3527.0</c:v>
                </c:pt>
                <c:pt idx="1156">
                  <c:v>3528.0</c:v>
                </c:pt>
                <c:pt idx="1157">
                  <c:v>3529.0</c:v>
                </c:pt>
                <c:pt idx="1158">
                  <c:v>3530.0</c:v>
                </c:pt>
                <c:pt idx="1159">
                  <c:v>3531.0</c:v>
                </c:pt>
                <c:pt idx="1160">
                  <c:v>3532.0</c:v>
                </c:pt>
                <c:pt idx="1161">
                  <c:v>3533.0</c:v>
                </c:pt>
                <c:pt idx="1162">
                  <c:v>3534.0</c:v>
                </c:pt>
                <c:pt idx="1163">
                  <c:v>3535.0</c:v>
                </c:pt>
                <c:pt idx="1164">
                  <c:v>3536.0</c:v>
                </c:pt>
                <c:pt idx="1165">
                  <c:v>3537.0</c:v>
                </c:pt>
                <c:pt idx="1166">
                  <c:v>3538.0</c:v>
                </c:pt>
                <c:pt idx="1167">
                  <c:v>3539.0</c:v>
                </c:pt>
                <c:pt idx="1168">
                  <c:v>3540.0</c:v>
                </c:pt>
                <c:pt idx="1169">
                  <c:v>3541.0</c:v>
                </c:pt>
                <c:pt idx="1170">
                  <c:v>3542.0</c:v>
                </c:pt>
                <c:pt idx="1171">
                  <c:v>3543.0</c:v>
                </c:pt>
                <c:pt idx="1172">
                  <c:v>3544.0</c:v>
                </c:pt>
                <c:pt idx="1173">
                  <c:v>3545.0</c:v>
                </c:pt>
                <c:pt idx="1174">
                  <c:v>3546.0</c:v>
                </c:pt>
                <c:pt idx="1175">
                  <c:v>3547.0</c:v>
                </c:pt>
                <c:pt idx="1176">
                  <c:v>3548.0</c:v>
                </c:pt>
                <c:pt idx="1177">
                  <c:v>3549.0</c:v>
                </c:pt>
                <c:pt idx="1178">
                  <c:v>3550.0</c:v>
                </c:pt>
                <c:pt idx="1179">
                  <c:v>3551.0</c:v>
                </c:pt>
                <c:pt idx="1180">
                  <c:v>3552.0</c:v>
                </c:pt>
                <c:pt idx="1181">
                  <c:v>3553.0</c:v>
                </c:pt>
                <c:pt idx="1182">
                  <c:v>3554.0</c:v>
                </c:pt>
                <c:pt idx="1183">
                  <c:v>3555.0</c:v>
                </c:pt>
                <c:pt idx="1184">
                  <c:v>3556.0</c:v>
                </c:pt>
                <c:pt idx="1185">
                  <c:v>3557.0</c:v>
                </c:pt>
                <c:pt idx="1186">
                  <c:v>3558.0</c:v>
                </c:pt>
                <c:pt idx="1187">
                  <c:v>3559.0</c:v>
                </c:pt>
                <c:pt idx="1188">
                  <c:v>3560.0</c:v>
                </c:pt>
                <c:pt idx="1189">
                  <c:v>3561.0</c:v>
                </c:pt>
                <c:pt idx="1190">
                  <c:v>3562.0</c:v>
                </c:pt>
                <c:pt idx="1191">
                  <c:v>3563.0</c:v>
                </c:pt>
                <c:pt idx="1192">
                  <c:v>3564.0</c:v>
                </c:pt>
                <c:pt idx="1193">
                  <c:v>3565.0</c:v>
                </c:pt>
                <c:pt idx="1194">
                  <c:v>3566.0</c:v>
                </c:pt>
                <c:pt idx="1195">
                  <c:v>3567.0</c:v>
                </c:pt>
                <c:pt idx="1196">
                  <c:v>3568.0</c:v>
                </c:pt>
                <c:pt idx="1197">
                  <c:v>3569.0</c:v>
                </c:pt>
                <c:pt idx="1198">
                  <c:v>3570.0</c:v>
                </c:pt>
                <c:pt idx="1199">
                  <c:v>3571.0</c:v>
                </c:pt>
                <c:pt idx="1200">
                  <c:v>3572.0</c:v>
                </c:pt>
                <c:pt idx="1201">
                  <c:v>3573.0</c:v>
                </c:pt>
                <c:pt idx="1202">
                  <c:v>3574.0</c:v>
                </c:pt>
                <c:pt idx="1203">
                  <c:v>3575.0</c:v>
                </c:pt>
                <c:pt idx="1204">
                  <c:v>3576.0</c:v>
                </c:pt>
                <c:pt idx="1205">
                  <c:v>3577.0</c:v>
                </c:pt>
                <c:pt idx="1206">
                  <c:v>3578.0</c:v>
                </c:pt>
                <c:pt idx="1207">
                  <c:v>3579.0</c:v>
                </c:pt>
                <c:pt idx="1208">
                  <c:v>3580.0</c:v>
                </c:pt>
                <c:pt idx="1209">
                  <c:v>3581.0</c:v>
                </c:pt>
                <c:pt idx="1210">
                  <c:v>3582.0</c:v>
                </c:pt>
                <c:pt idx="1211">
                  <c:v>3583.0</c:v>
                </c:pt>
                <c:pt idx="1212">
                  <c:v>3584.0</c:v>
                </c:pt>
                <c:pt idx="1213">
                  <c:v>3585.0</c:v>
                </c:pt>
                <c:pt idx="1214">
                  <c:v>3586.0</c:v>
                </c:pt>
                <c:pt idx="1215">
                  <c:v>3587.0</c:v>
                </c:pt>
                <c:pt idx="1216">
                  <c:v>3588.0</c:v>
                </c:pt>
                <c:pt idx="1217">
                  <c:v>3589.0</c:v>
                </c:pt>
                <c:pt idx="1218">
                  <c:v>3590.0</c:v>
                </c:pt>
                <c:pt idx="1219">
                  <c:v>3591.0</c:v>
                </c:pt>
                <c:pt idx="1220">
                  <c:v>3592.0</c:v>
                </c:pt>
                <c:pt idx="1221">
                  <c:v>3593.0</c:v>
                </c:pt>
                <c:pt idx="1222">
                  <c:v>3594.0</c:v>
                </c:pt>
                <c:pt idx="1223">
                  <c:v>3595.0</c:v>
                </c:pt>
                <c:pt idx="1224">
                  <c:v>3596.0</c:v>
                </c:pt>
                <c:pt idx="1225">
                  <c:v>3597.0</c:v>
                </c:pt>
                <c:pt idx="1226">
                  <c:v>3598.0</c:v>
                </c:pt>
                <c:pt idx="1227">
                  <c:v>3599.0</c:v>
                </c:pt>
                <c:pt idx="1228">
                  <c:v>3600.0</c:v>
                </c:pt>
                <c:pt idx="1229">
                  <c:v>3601.0</c:v>
                </c:pt>
                <c:pt idx="1230">
                  <c:v>3602.0</c:v>
                </c:pt>
                <c:pt idx="1231">
                  <c:v>3603.0</c:v>
                </c:pt>
                <c:pt idx="1232">
                  <c:v>3604.0</c:v>
                </c:pt>
                <c:pt idx="1233">
                  <c:v>3605.0</c:v>
                </c:pt>
                <c:pt idx="1234">
                  <c:v>3606.0</c:v>
                </c:pt>
                <c:pt idx="1235">
                  <c:v>3607.0</c:v>
                </c:pt>
                <c:pt idx="1236">
                  <c:v>3608.0</c:v>
                </c:pt>
                <c:pt idx="1237">
                  <c:v>3609.0</c:v>
                </c:pt>
                <c:pt idx="1238">
                  <c:v>3610.0</c:v>
                </c:pt>
                <c:pt idx="1239">
                  <c:v>3611.0</c:v>
                </c:pt>
                <c:pt idx="1240">
                  <c:v>3612.0</c:v>
                </c:pt>
                <c:pt idx="1241">
                  <c:v>3613.0</c:v>
                </c:pt>
                <c:pt idx="1242">
                  <c:v>3614.0</c:v>
                </c:pt>
                <c:pt idx="1243">
                  <c:v>3615.0</c:v>
                </c:pt>
                <c:pt idx="1244">
                  <c:v>3616.0</c:v>
                </c:pt>
                <c:pt idx="1245">
                  <c:v>3617.0</c:v>
                </c:pt>
                <c:pt idx="1246">
                  <c:v>3618.0</c:v>
                </c:pt>
                <c:pt idx="1247">
                  <c:v>3619.0</c:v>
                </c:pt>
                <c:pt idx="1248">
                  <c:v>3620.0</c:v>
                </c:pt>
                <c:pt idx="1249">
                  <c:v>3621.0</c:v>
                </c:pt>
                <c:pt idx="1250">
                  <c:v>3622.0</c:v>
                </c:pt>
                <c:pt idx="1251">
                  <c:v>3623.0</c:v>
                </c:pt>
                <c:pt idx="1252">
                  <c:v>3624.0</c:v>
                </c:pt>
                <c:pt idx="1253">
                  <c:v>3625.0</c:v>
                </c:pt>
                <c:pt idx="1254">
                  <c:v>3626.0</c:v>
                </c:pt>
                <c:pt idx="1255">
                  <c:v>3627.0</c:v>
                </c:pt>
                <c:pt idx="1256">
                  <c:v>3628.0</c:v>
                </c:pt>
                <c:pt idx="1257">
                  <c:v>3629.0</c:v>
                </c:pt>
                <c:pt idx="1258">
                  <c:v>3630.0</c:v>
                </c:pt>
                <c:pt idx="1259">
                  <c:v>3631.0</c:v>
                </c:pt>
                <c:pt idx="1260">
                  <c:v>3632.0</c:v>
                </c:pt>
                <c:pt idx="1261">
                  <c:v>3633.0</c:v>
                </c:pt>
                <c:pt idx="1262">
                  <c:v>3634.0</c:v>
                </c:pt>
                <c:pt idx="1263">
                  <c:v>3635.0</c:v>
                </c:pt>
                <c:pt idx="1264">
                  <c:v>3636.0</c:v>
                </c:pt>
                <c:pt idx="1265">
                  <c:v>3637.0</c:v>
                </c:pt>
                <c:pt idx="1266">
                  <c:v>3638.0</c:v>
                </c:pt>
                <c:pt idx="1267">
                  <c:v>3639.0</c:v>
                </c:pt>
                <c:pt idx="1268">
                  <c:v>3640.0</c:v>
                </c:pt>
                <c:pt idx="1269">
                  <c:v>3641.0</c:v>
                </c:pt>
                <c:pt idx="1270">
                  <c:v>3642.0</c:v>
                </c:pt>
                <c:pt idx="1271">
                  <c:v>3643.0</c:v>
                </c:pt>
                <c:pt idx="1272">
                  <c:v>3644.0</c:v>
                </c:pt>
                <c:pt idx="1273">
                  <c:v>3645.0</c:v>
                </c:pt>
                <c:pt idx="1274">
                  <c:v>3646.0</c:v>
                </c:pt>
                <c:pt idx="1275">
                  <c:v>3647.0</c:v>
                </c:pt>
                <c:pt idx="1276">
                  <c:v>3648.0</c:v>
                </c:pt>
                <c:pt idx="1277">
                  <c:v>3649.0</c:v>
                </c:pt>
                <c:pt idx="1278">
                  <c:v>3650.0</c:v>
                </c:pt>
                <c:pt idx="1279">
                  <c:v>3651.0</c:v>
                </c:pt>
                <c:pt idx="1280">
                  <c:v>3652.0</c:v>
                </c:pt>
                <c:pt idx="1281">
                  <c:v>3653.0</c:v>
                </c:pt>
                <c:pt idx="1282">
                  <c:v>3654.0</c:v>
                </c:pt>
                <c:pt idx="1283">
                  <c:v>3655.0</c:v>
                </c:pt>
                <c:pt idx="1284">
                  <c:v>3656.0</c:v>
                </c:pt>
                <c:pt idx="1285">
                  <c:v>3657.0</c:v>
                </c:pt>
                <c:pt idx="1286">
                  <c:v>3658.0</c:v>
                </c:pt>
                <c:pt idx="1287">
                  <c:v>3659.0</c:v>
                </c:pt>
                <c:pt idx="1288">
                  <c:v>3660.0</c:v>
                </c:pt>
                <c:pt idx="1289">
                  <c:v>3661.0</c:v>
                </c:pt>
                <c:pt idx="1290">
                  <c:v>3662.0</c:v>
                </c:pt>
                <c:pt idx="1291">
                  <c:v>3663.0</c:v>
                </c:pt>
                <c:pt idx="1292">
                  <c:v>3664.0</c:v>
                </c:pt>
                <c:pt idx="1293">
                  <c:v>3665.0</c:v>
                </c:pt>
                <c:pt idx="1294">
                  <c:v>3666.0</c:v>
                </c:pt>
                <c:pt idx="1295">
                  <c:v>3667.0</c:v>
                </c:pt>
                <c:pt idx="1296">
                  <c:v>3668.0</c:v>
                </c:pt>
                <c:pt idx="1297">
                  <c:v>3669.0</c:v>
                </c:pt>
                <c:pt idx="1298">
                  <c:v>3670.0</c:v>
                </c:pt>
                <c:pt idx="1299">
                  <c:v>3671.0</c:v>
                </c:pt>
                <c:pt idx="1300">
                  <c:v>3672.0</c:v>
                </c:pt>
                <c:pt idx="1301">
                  <c:v>3673.0</c:v>
                </c:pt>
                <c:pt idx="1302">
                  <c:v>3674.0</c:v>
                </c:pt>
                <c:pt idx="1303">
                  <c:v>3675.0</c:v>
                </c:pt>
                <c:pt idx="1304">
                  <c:v>3676.0</c:v>
                </c:pt>
                <c:pt idx="1305">
                  <c:v>3677.0</c:v>
                </c:pt>
                <c:pt idx="1306">
                  <c:v>3678.0</c:v>
                </c:pt>
                <c:pt idx="1307">
                  <c:v>3679.0</c:v>
                </c:pt>
                <c:pt idx="1308">
                  <c:v>3680.0</c:v>
                </c:pt>
                <c:pt idx="1309">
                  <c:v>3681.0</c:v>
                </c:pt>
                <c:pt idx="1310">
                  <c:v>3682.0</c:v>
                </c:pt>
                <c:pt idx="1311">
                  <c:v>3683.0</c:v>
                </c:pt>
                <c:pt idx="1312">
                  <c:v>3684.0</c:v>
                </c:pt>
                <c:pt idx="1313">
                  <c:v>3685.0</c:v>
                </c:pt>
                <c:pt idx="1314">
                  <c:v>3686.0</c:v>
                </c:pt>
                <c:pt idx="1315">
                  <c:v>3687.0</c:v>
                </c:pt>
                <c:pt idx="1316">
                  <c:v>3688.0</c:v>
                </c:pt>
                <c:pt idx="1317">
                  <c:v>3689.0</c:v>
                </c:pt>
                <c:pt idx="1318">
                  <c:v>3690.0</c:v>
                </c:pt>
                <c:pt idx="1319">
                  <c:v>3691.0</c:v>
                </c:pt>
                <c:pt idx="1320">
                  <c:v>3692.0</c:v>
                </c:pt>
                <c:pt idx="1321">
                  <c:v>3693.0</c:v>
                </c:pt>
                <c:pt idx="1322">
                  <c:v>3694.0</c:v>
                </c:pt>
                <c:pt idx="1323">
                  <c:v>3695.0</c:v>
                </c:pt>
                <c:pt idx="1324">
                  <c:v>3696.0</c:v>
                </c:pt>
                <c:pt idx="1325">
                  <c:v>3697.0</c:v>
                </c:pt>
                <c:pt idx="1326">
                  <c:v>3698.0</c:v>
                </c:pt>
                <c:pt idx="1327">
                  <c:v>3699.0</c:v>
                </c:pt>
                <c:pt idx="1328">
                  <c:v>3700.0</c:v>
                </c:pt>
                <c:pt idx="1329">
                  <c:v>3701.0</c:v>
                </c:pt>
                <c:pt idx="1330">
                  <c:v>3702.0</c:v>
                </c:pt>
                <c:pt idx="1331">
                  <c:v>3703.0</c:v>
                </c:pt>
                <c:pt idx="1332">
                  <c:v>3704.0</c:v>
                </c:pt>
                <c:pt idx="1333">
                  <c:v>3705.0</c:v>
                </c:pt>
                <c:pt idx="1334">
                  <c:v>3706.0</c:v>
                </c:pt>
                <c:pt idx="1335">
                  <c:v>3707.0</c:v>
                </c:pt>
                <c:pt idx="1336">
                  <c:v>3708.0</c:v>
                </c:pt>
                <c:pt idx="1337">
                  <c:v>3709.0</c:v>
                </c:pt>
                <c:pt idx="1338">
                  <c:v>3710.0</c:v>
                </c:pt>
                <c:pt idx="1339">
                  <c:v>3711.0</c:v>
                </c:pt>
                <c:pt idx="1340">
                  <c:v>3712.0</c:v>
                </c:pt>
                <c:pt idx="1341">
                  <c:v>3713.0</c:v>
                </c:pt>
                <c:pt idx="1342">
                  <c:v>3714.0</c:v>
                </c:pt>
                <c:pt idx="1343">
                  <c:v>3715.0</c:v>
                </c:pt>
                <c:pt idx="1344">
                  <c:v>3716.0</c:v>
                </c:pt>
                <c:pt idx="1345">
                  <c:v>3717.0</c:v>
                </c:pt>
                <c:pt idx="1346">
                  <c:v>3718.0</c:v>
                </c:pt>
                <c:pt idx="1347">
                  <c:v>3719.0</c:v>
                </c:pt>
                <c:pt idx="1348">
                  <c:v>3720.0</c:v>
                </c:pt>
                <c:pt idx="1349">
                  <c:v>3721.0</c:v>
                </c:pt>
                <c:pt idx="1350">
                  <c:v>3722.0</c:v>
                </c:pt>
                <c:pt idx="1351">
                  <c:v>3723.0</c:v>
                </c:pt>
                <c:pt idx="1352">
                  <c:v>3724.0</c:v>
                </c:pt>
                <c:pt idx="1353">
                  <c:v>3725.0</c:v>
                </c:pt>
                <c:pt idx="1354">
                  <c:v>3726.0</c:v>
                </c:pt>
                <c:pt idx="1355">
                  <c:v>3727.0</c:v>
                </c:pt>
                <c:pt idx="1356">
                  <c:v>3728.0</c:v>
                </c:pt>
                <c:pt idx="1357">
                  <c:v>3729.0</c:v>
                </c:pt>
                <c:pt idx="1358">
                  <c:v>3730.0</c:v>
                </c:pt>
                <c:pt idx="1359">
                  <c:v>3731.0</c:v>
                </c:pt>
                <c:pt idx="1360">
                  <c:v>3732.0</c:v>
                </c:pt>
                <c:pt idx="1361">
                  <c:v>3733.0</c:v>
                </c:pt>
                <c:pt idx="1362">
                  <c:v>3734.0</c:v>
                </c:pt>
                <c:pt idx="1363">
                  <c:v>3735.0</c:v>
                </c:pt>
                <c:pt idx="1364">
                  <c:v>3736.0</c:v>
                </c:pt>
                <c:pt idx="1365">
                  <c:v>3737.0</c:v>
                </c:pt>
                <c:pt idx="1366">
                  <c:v>3738.0</c:v>
                </c:pt>
                <c:pt idx="1367">
                  <c:v>3739.0</c:v>
                </c:pt>
                <c:pt idx="1368">
                  <c:v>3740.0</c:v>
                </c:pt>
                <c:pt idx="1369">
                  <c:v>3741.0</c:v>
                </c:pt>
                <c:pt idx="1370">
                  <c:v>3742.0</c:v>
                </c:pt>
                <c:pt idx="1371">
                  <c:v>3743.0</c:v>
                </c:pt>
                <c:pt idx="1372">
                  <c:v>3744.0</c:v>
                </c:pt>
                <c:pt idx="1373">
                  <c:v>3745.0</c:v>
                </c:pt>
                <c:pt idx="1374">
                  <c:v>3746.0</c:v>
                </c:pt>
                <c:pt idx="1375">
                  <c:v>3747.0</c:v>
                </c:pt>
                <c:pt idx="1376">
                  <c:v>3748.0</c:v>
                </c:pt>
                <c:pt idx="1377">
                  <c:v>3749.0</c:v>
                </c:pt>
                <c:pt idx="1378">
                  <c:v>3750.0</c:v>
                </c:pt>
                <c:pt idx="1379">
                  <c:v>3751.0</c:v>
                </c:pt>
                <c:pt idx="1380">
                  <c:v>3752.0</c:v>
                </c:pt>
                <c:pt idx="1381">
                  <c:v>3753.0</c:v>
                </c:pt>
                <c:pt idx="1382">
                  <c:v>3754.0</c:v>
                </c:pt>
                <c:pt idx="1383">
                  <c:v>3755.0</c:v>
                </c:pt>
                <c:pt idx="1384">
                  <c:v>3756.0</c:v>
                </c:pt>
                <c:pt idx="1385">
                  <c:v>3757.0</c:v>
                </c:pt>
                <c:pt idx="1386">
                  <c:v>3758.0</c:v>
                </c:pt>
                <c:pt idx="1387">
                  <c:v>3759.0</c:v>
                </c:pt>
                <c:pt idx="1388">
                  <c:v>3760.0</c:v>
                </c:pt>
                <c:pt idx="1389">
                  <c:v>3761.0</c:v>
                </c:pt>
                <c:pt idx="1390">
                  <c:v>3762.0</c:v>
                </c:pt>
                <c:pt idx="1391">
                  <c:v>3763.0</c:v>
                </c:pt>
                <c:pt idx="1392">
                  <c:v>3764.0</c:v>
                </c:pt>
                <c:pt idx="1393">
                  <c:v>3765.0</c:v>
                </c:pt>
                <c:pt idx="1394">
                  <c:v>3766.0</c:v>
                </c:pt>
                <c:pt idx="1395">
                  <c:v>3767.0</c:v>
                </c:pt>
                <c:pt idx="1396">
                  <c:v>3768.0</c:v>
                </c:pt>
                <c:pt idx="1397">
                  <c:v>3769.0</c:v>
                </c:pt>
                <c:pt idx="1398">
                  <c:v>3770.0</c:v>
                </c:pt>
                <c:pt idx="1399">
                  <c:v>3771.0</c:v>
                </c:pt>
                <c:pt idx="1400">
                  <c:v>3772.0</c:v>
                </c:pt>
                <c:pt idx="1401">
                  <c:v>3773.0</c:v>
                </c:pt>
                <c:pt idx="1402">
                  <c:v>3774.0</c:v>
                </c:pt>
                <c:pt idx="1403">
                  <c:v>3775.0</c:v>
                </c:pt>
                <c:pt idx="1404">
                  <c:v>3776.0</c:v>
                </c:pt>
                <c:pt idx="1405">
                  <c:v>3777.0</c:v>
                </c:pt>
                <c:pt idx="1406">
                  <c:v>3778.0</c:v>
                </c:pt>
                <c:pt idx="1407">
                  <c:v>3779.0</c:v>
                </c:pt>
                <c:pt idx="1408">
                  <c:v>3780.0</c:v>
                </c:pt>
                <c:pt idx="1409">
                  <c:v>3781.0</c:v>
                </c:pt>
                <c:pt idx="1410">
                  <c:v>3782.0</c:v>
                </c:pt>
                <c:pt idx="1411">
                  <c:v>3783.0</c:v>
                </c:pt>
                <c:pt idx="1412">
                  <c:v>3784.0</c:v>
                </c:pt>
                <c:pt idx="1413">
                  <c:v>3785.0</c:v>
                </c:pt>
                <c:pt idx="1414">
                  <c:v>3786.0</c:v>
                </c:pt>
                <c:pt idx="1415">
                  <c:v>3787.0</c:v>
                </c:pt>
                <c:pt idx="1416">
                  <c:v>3788.0</c:v>
                </c:pt>
                <c:pt idx="1417">
                  <c:v>3789.0</c:v>
                </c:pt>
                <c:pt idx="1418">
                  <c:v>3790.0</c:v>
                </c:pt>
                <c:pt idx="1419">
                  <c:v>3791.0</c:v>
                </c:pt>
                <c:pt idx="1420">
                  <c:v>3792.0</c:v>
                </c:pt>
                <c:pt idx="1421">
                  <c:v>3793.0</c:v>
                </c:pt>
                <c:pt idx="1422">
                  <c:v>3794.0</c:v>
                </c:pt>
                <c:pt idx="1423">
                  <c:v>3795.0</c:v>
                </c:pt>
                <c:pt idx="1424">
                  <c:v>3796.0</c:v>
                </c:pt>
                <c:pt idx="1425">
                  <c:v>3797.0</c:v>
                </c:pt>
                <c:pt idx="1426">
                  <c:v>3798.0</c:v>
                </c:pt>
                <c:pt idx="1427">
                  <c:v>3799.0</c:v>
                </c:pt>
                <c:pt idx="1428">
                  <c:v>3800.0</c:v>
                </c:pt>
                <c:pt idx="1429">
                  <c:v>3801.0</c:v>
                </c:pt>
                <c:pt idx="1430">
                  <c:v>3802.0</c:v>
                </c:pt>
                <c:pt idx="1431">
                  <c:v>3803.0</c:v>
                </c:pt>
                <c:pt idx="1432">
                  <c:v>3804.0</c:v>
                </c:pt>
                <c:pt idx="1433">
                  <c:v>3805.0</c:v>
                </c:pt>
                <c:pt idx="1434">
                  <c:v>3806.0</c:v>
                </c:pt>
                <c:pt idx="1435">
                  <c:v>3807.0</c:v>
                </c:pt>
                <c:pt idx="1436">
                  <c:v>3808.0</c:v>
                </c:pt>
                <c:pt idx="1437">
                  <c:v>3809.0</c:v>
                </c:pt>
                <c:pt idx="1438">
                  <c:v>3810.0</c:v>
                </c:pt>
                <c:pt idx="1439">
                  <c:v>3811.0</c:v>
                </c:pt>
                <c:pt idx="1440">
                  <c:v>3812.0</c:v>
                </c:pt>
                <c:pt idx="1441">
                  <c:v>3813.0</c:v>
                </c:pt>
                <c:pt idx="1442">
                  <c:v>3814.0</c:v>
                </c:pt>
                <c:pt idx="1443">
                  <c:v>3815.0</c:v>
                </c:pt>
                <c:pt idx="1444">
                  <c:v>3816.0</c:v>
                </c:pt>
                <c:pt idx="1445">
                  <c:v>3817.0</c:v>
                </c:pt>
                <c:pt idx="1446">
                  <c:v>3818.0</c:v>
                </c:pt>
                <c:pt idx="1447">
                  <c:v>3819.0</c:v>
                </c:pt>
                <c:pt idx="1448">
                  <c:v>3820.0</c:v>
                </c:pt>
                <c:pt idx="1449">
                  <c:v>3821.0</c:v>
                </c:pt>
                <c:pt idx="1450">
                  <c:v>3822.0</c:v>
                </c:pt>
                <c:pt idx="1451">
                  <c:v>3823.0</c:v>
                </c:pt>
                <c:pt idx="1452">
                  <c:v>3824.0</c:v>
                </c:pt>
                <c:pt idx="1453">
                  <c:v>3825.0</c:v>
                </c:pt>
                <c:pt idx="1454">
                  <c:v>3826.0</c:v>
                </c:pt>
                <c:pt idx="1455">
                  <c:v>3827.0</c:v>
                </c:pt>
                <c:pt idx="1456">
                  <c:v>3828.0</c:v>
                </c:pt>
                <c:pt idx="1457">
                  <c:v>3829.0</c:v>
                </c:pt>
                <c:pt idx="1458">
                  <c:v>3830.0</c:v>
                </c:pt>
                <c:pt idx="1459">
                  <c:v>3831.0</c:v>
                </c:pt>
                <c:pt idx="1460">
                  <c:v>3832.0</c:v>
                </c:pt>
                <c:pt idx="1461">
                  <c:v>3833.0</c:v>
                </c:pt>
                <c:pt idx="1462">
                  <c:v>3834.0</c:v>
                </c:pt>
                <c:pt idx="1463">
                  <c:v>3835.0</c:v>
                </c:pt>
                <c:pt idx="1464">
                  <c:v>3836.0</c:v>
                </c:pt>
                <c:pt idx="1465">
                  <c:v>3837.0</c:v>
                </c:pt>
                <c:pt idx="1466">
                  <c:v>3838.0</c:v>
                </c:pt>
                <c:pt idx="1467">
                  <c:v>3839.0</c:v>
                </c:pt>
                <c:pt idx="1468">
                  <c:v>3840.0</c:v>
                </c:pt>
                <c:pt idx="1469">
                  <c:v>3841.0</c:v>
                </c:pt>
                <c:pt idx="1470">
                  <c:v>3842.0</c:v>
                </c:pt>
                <c:pt idx="1471">
                  <c:v>3843.0</c:v>
                </c:pt>
                <c:pt idx="1472">
                  <c:v>3844.0</c:v>
                </c:pt>
                <c:pt idx="1473">
                  <c:v>3845.0</c:v>
                </c:pt>
                <c:pt idx="1474">
                  <c:v>3846.0</c:v>
                </c:pt>
                <c:pt idx="1475">
                  <c:v>3847.0</c:v>
                </c:pt>
                <c:pt idx="1476">
                  <c:v>3848.0</c:v>
                </c:pt>
                <c:pt idx="1477">
                  <c:v>3849.0</c:v>
                </c:pt>
                <c:pt idx="1478">
                  <c:v>3850.0</c:v>
                </c:pt>
                <c:pt idx="1479">
                  <c:v>3851.0</c:v>
                </c:pt>
                <c:pt idx="1480">
                  <c:v>3852.0</c:v>
                </c:pt>
                <c:pt idx="1481">
                  <c:v>3853.0</c:v>
                </c:pt>
                <c:pt idx="1482">
                  <c:v>3854.0</c:v>
                </c:pt>
                <c:pt idx="1483">
                  <c:v>3855.0</c:v>
                </c:pt>
                <c:pt idx="1484">
                  <c:v>3856.0</c:v>
                </c:pt>
                <c:pt idx="1485">
                  <c:v>3857.0</c:v>
                </c:pt>
                <c:pt idx="1486">
                  <c:v>3858.0</c:v>
                </c:pt>
                <c:pt idx="1487">
                  <c:v>3859.0</c:v>
                </c:pt>
                <c:pt idx="1488">
                  <c:v>3860.0</c:v>
                </c:pt>
                <c:pt idx="1489">
                  <c:v>3861.0</c:v>
                </c:pt>
                <c:pt idx="1490">
                  <c:v>3862.0</c:v>
                </c:pt>
                <c:pt idx="1491">
                  <c:v>3863.0</c:v>
                </c:pt>
                <c:pt idx="1492">
                  <c:v>3864.0</c:v>
                </c:pt>
                <c:pt idx="1493">
                  <c:v>3865.0</c:v>
                </c:pt>
                <c:pt idx="1494">
                  <c:v>3866.0</c:v>
                </c:pt>
                <c:pt idx="1495">
                  <c:v>3867.0</c:v>
                </c:pt>
                <c:pt idx="1496">
                  <c:v>3868.0</c:v>
                </c:pt>
                <c:pt idx="1497">
                  <c:v>3869.0</c:v>
                </c:pt>
                <c:pt idx="1498">
                  <c:v>3870.0</c:v>
                </c:pt>
                <c:pt idx="1499">
                  <c:v>3871.0</c:v>
                </c:pt>
                <c:pt idx="1500">
                  <c:v>3872.0</c:v>
                </c:pt>
                <c:pt idx="1501">
                  <c:v>3873.0</c:v>
                </c:pt>
                <c:pt idx="1502">
                  <c:v>3874.0</c:v>
                </c:pt>
                <c:pt idx="1503">
                  <c:v>3875.0</c:v>
                </c:pt>
                <c:pt idx="1504">
                  <c:v>3876.0</c:v>
                </c:pt>
                <c:pt idx="1505">
                  <c:v>3877.0</c:v>
                </c:pt>
                <c:pt idx="1506">
                  <c:v>3878.0</c:v>
                </c:pt>
                <c:pt idx="1507">
                  <c:v>3879.0</c:v>
                </c:pt>
                <c:pt idx="1508">
                  <c:v>3880.0</c:v>
                </c:pt>
                <c:pt idx="1509">
                  <c:v>3881.0</c:v>
                </c:pt>
                <c:pt idx="1510">
                  <c:v>3882.0</c:v>
                </c:pt>
                <c:pt idx="1511">
                  <c:v>3883.0</c:v>
                </c:pt>
                <c:pt idx="1512">
                  <c:v>3884.0</c:v>
                </c:pt>
                <c:pt idx="1513">
                  <c:v>3885.0</c:v>
                </c:pt>
                <c:pt idx="1514">
                  <c:v>3886.0</c:v>
                </c:pt>
                <c:pt idx="1515">
                  <c:v>3887.0</c:v>
                </c:pt>
                <c:pt idx="1516">
                  <c:v>3888.0</c:v>
                </c:pt>
                <c:pt idx="1517">
                  <c:v>3889.0</c:v>
                </c:pt>
                <c:pt idx="1518">
                  <c:v>3890.0</c:v>
                </c:pt>
                <c:pt idx="1519">
                  <c:v>3891.0</c:v>
                </c:pt>
                <c:pt idx="1520">
                  <c:v>3892.0</c:v>
                </c:pt>
                <c:pt idx="1521">
                  <c:v>3893.0</c:v>
                </c:pt>
                <c:pt idx="1522">
                  <c:v>3894.0</c:v>
                </c:pt>
                <c:pt idx="1523">
                  <c:v>3895.0</c:v>
                </c:pt>
                <c:pt idx="1524">
                  <c:v>3896.0</c:v>
                </c:pt>
                <c:pt idx="1525">
                  <c:v>3897.0</c:v>
                </c:pt>
                <c:pt idx="1526">
                  <c:v>3898.0</c:v>
                </c:pt>
                <c:pt idx="1527">
                  <c:v>3899.0</c:v>
                </c:pt>
                <c:pt idx="1528">
                  <c:v>3900.0</c:v>
                </c:pt>
                <c:pt idx="1529">
                  <c:v>3901.0</c:v>
                </c:pt>
                <c:pt idx="1530">
                  <c:v>3902.0</c:v>
                </c:pt>
                <c:pt idx="1531">
                  <c:v>3903.0</c:v>
                </c:pt>
                <c:pt idx="1532">
                  <c:v>3904.0</c:v>
                </c:pt>
                <c:pt idx="1533">
                  <c:v>3905.0</c:v>
                </c:pt>
                <c:pt idx="1534">
                  <c:v>3906.0</c:v>
                </c:pt>
                <c:pt idx="1535">
                  <c:v>3907.0</c:v>
                </c:pt>
                <c:pt idx="1536">
                  <c:v>3908.0</c:v>
                </c:pt>
                <c:pt idx="1537">
                  <c:v>3909.0</c:v>
                </c:pt>
                <c:pt idx="1538">
                  <c:v>3910.0</c:v>
                </c:pt>
                <c:pt idx="1539">
                  <c:v>3911.0</c:v>
                </c:pt>
                <c:pt idx="1540">
                  <c:v>3912.0</c:v>
                </c:pt>
                <c:pt idx="1541">
                  <c:v>3913.0</c:v>
                </c:pt>
                <c:pt idx="1542">
                  <c:v>3914.0</c:v>
                </c:pt>
                <c:pt idx="1543">
                  <c:v>3915.0</c:v>
                </c:pt>
                <c:pt idx="1544">
                  <c:v>3916.0</c:v>
                </c:pt>
                <c:pt idx="1545">
                  <c:v>3917.0</c:v>
                </c:pt>
                <c:pt idx="1546">
                  <c:v>3918.0</c:v>
                </c:pt>
                <c:pt idx="1547">
                  <c:v>3919.0</c:v>
                </c:pt>
                <c:pt idx="1548">
                  <c:v>3920.0</c:v>
                </c:pt>
                <c:pt idx="1549">
                  <c:v>3921.0</c:v>
                </c:pt>
                <c:pt idx="1550">
                  <c:v>3922.0</c:v>
                </c:pt>
                <c:pt idx="1551">
                  <c:v>3923.0</c:v>
                </c:pt>
                <c:pt idx="1552">
                  <c:v>3924.0</c:v>
                </c:pt>
                <c:pt idx="1553">
                  <c:v>3925.0</c:v>
                </c:pt>
                <c:pt idx="1554">
                  <c:v>3926.0</c:v>
                </c:pt>
                <c:pt idx="1555">
                  <c:v>3927.0</c:v>
                </c:pt>
                <c:pt idx="1556">
                  <c:v>3928.0</c:v>
                </c:pt>
                <c:pt idx="1557">
                  <c:v>3929.0</c:v>
                </c:pt>
                <c:pt idx="1558">
                  <c:v>3930.0</c:v>
                </c:pt>
                <c:pt idx="1559">
                  <c:v>3931.0</c:v>
                </c:pt>
                <c:pt idx="1560">
                  <c:v>3932.0</c:v>
                </c:pt>
                <c:pt idx="1561">
                  <c:v>3933.0</c:v>
                </c:pt>
                <c:pt idx="1562">
                  <c:v>3934.0</c:v>
                </c:pt>
                <c:pt idx="1563">
                  <c:v>3935.0</c:v>
                </c:pt>
                <c:pt idx="1564">
                  <c:v>3936.0</c:v>
                </c:pt>
                <c:pt idx="1565">
                  <c:v>3937.0</c:v>
                </c:pt>
                <c:pt idx="1566">
                  <c:v>3938.0</c:v>
                </c:pt>
                <c:pt idx="1567">
                  <c:v>3939.0</c:v>
                </c:pt>
                <c:pt idx="1568">
                  <c:v>3940.0</c:v>
                </c:pt>
                <c:pt idx="1569">
                  <c:v>3941.0</c:v>
                </c:pt>
                <c:pt idx="1570">
                  <c:v>3942.0</c:v>
                </c:pt>
                <c:pt idx="1571">
                  <c:v>3943.0</c:v>
                </c:pt>
                <c:pt idx="1572">
                  <c:v>3944.0</c:v>
                </c:pt>
                <c:pt idx="1573">
                  <c:v>3945.0</c:v>
                </c:pt>
                <c:pt idx="1574">
                  <c:v>3946.0</c:v>
                </c:pt>
                <c:pt idx="1575">
                  <c:v>3947.0</c:v>
                </c:pt>
                <c:pt idx="1576">
                  <c:v>3948.0</c:v>
                </c:pt>
                <c:pt idx="1577">
                  <c:v>3949.0</c:v>
                </c:pt>
                <c:pt idx="1578">
                  <c:v>3950.0</c:v>
                </c:pt>
                <c:pt idx="1579">
                  <c:v>3951.0</c:v>
                </c:pt>
                <c:pt idx="1580">
                  <c:v>3952.0</c:v>
                </c:pt>
                <c:pt idx="1581">
                  <c:v>3953.0</c:v>
                </c:pt>
                <c:pt idx="1582">
                  <c:v>3954.0</c:v>
                </c:pt>
                <c:pt idx="1583">
                  <c:v>3955.0</c:v>
                </c:pt>
                <c:pt idx="1584">
                  <c:v>3956.0</c:v>
                </c:pt>
                <c:pt idx="1585">
                  <c:v>3957.0</c:v>
                </c:pt>
                <c:pt idx="1586">
                  <c:v>3958.0</c:v>
                </c:pt>
                <c:pt idx="1587">
                  <c:v>3959.0</c:v>
                </c:pt>
                <c:pt idx="1588">
                  <c:v>3960.0</c:v>
                </c:pt>
                <c:pt idx="1589">
                  <c:v>3961.0</c:v>
                </c:pt>
                <c:pt idx="1590">
                  <c:v>3962.0</c:v>
                </c:pt>
                <c:pt idx="1591">
                  <c:v>3963.0</c:v>
                </c:pt>
                <c:pt idx="1592">
                  <c:v>3964.0</c:v>
                </c:pt>
                <c:pt idx="1593">
                  <c:v>3965.0</c:v>
                </c:pt>
                <c:pt idx="1594">
                  <c:v>3966.0</c:v>
                </c:pt>
                <c:pt idx="1595">
                  <c:v>3967.0</c:v>
                </c:pt>
                <c:pt idx="1596">
                  <c:v>3968.0</c:v>
                </c:pt>
                <c:pt idx="1597">
                  <c:v>3969.0</c:v>
                </c:pt>
                <c:pt idx="1598">
                  <c:v>3970.0</c:v>
                </c:pt>
                <c:pt idx="1599">
                  <c:v>3971.0</c:v>
                </c:pt>
                <c:pt idx="1600">
                  <c:v>3972.0</c:v>
                </c:pt>
                <c:pt idx="1601">
                  <c:v>3973.0</c:v>
                </c:pt>
                <c:pt idx="1602">
                  <c:v>3974.0</c:v>
                </c:pt>
                <c:pt idx="1603">
                  <c:v>3975.0</c:v>
                </c:pt>
                <c:pt idx="1604">
                  <c:v>3976.0</c:v>
                </c:pt>
                <c:pt idx="1605">
                  <c:v>3977.0</c:v>
                </c:pt>
                <c:pt idx="1606">
                  <c:v>3978.0</c:v>
                </c:pt>
                <c:pt idx="1607">
                  <c:v>3979.0</c:v>
                </c:pt>
                <c:pt idx="1608">
                  <c:v>3980.0</c:v>
                </c:pt>
                <c:pt idx="1609">
                  <c:v>3981.0</c:v>
                </c:pt>
                <c:pt idx="1610">
                  <c:v>3982.0</c:v>
                </c:pt>
                <c:pt idx="1611">
                  <c:v>3983.0</c:v>
                </c:pt>
                <c:pt idx="1612">
                  <c:v>3984.0</c:v>
                </c:pt>
                <c:pt idx="1613">
                  <c:v>3985.0</c:v>
                </c:pt>
                <c:pt idx="1614">
                  <c:v>3986.0</c:v>
                </c:pt>
                <c:pt idx="1615">
                  <c:v>3987.0</c:v>
                </c:pt>
                <c:pt idx="1616">
                  <c:v>3988.0</c:v>
                </c:pt>
                <c:pt idx="1617">
                  <c:v>3989.0</c:v>
                </c:pt>
                <c:pt idx="1618">
                  <c:v>3990.0</c:v>
                </c:pt>
                <c:pt idx="1619">
                  <c:v>3991.0</c:v>
                </c:pt>
                <c:pt idx="1620">
                  <c:v>3992.0</c:v>
                </c:pt>
                <c:pt idx="1621">
                  <c:v>3993.0</c:v>
                </c:pt>
                <c:pt idx="1622">
                  <c:v>3994.0</c:v>
                </c:pt>
                <c:pt idx="1623">
                  <c:v>3995.0</c:v>
                </c:pt>
                <c:pt idx="1624">
                  <c:v>3996.0</c:v>
                </c:pt>
                <c:pt idx="1625">
                  <c:v>3997.0</c:v>
                </c:pt>
                <c:pt idx="1626">
                  <c:v>3998.0</c:v>
                </c:pt>
                <c:pt idx="1627">
                  <c:v>3999.0</c:v>
                </c:pt>
                <c:pt idx="1628">
                  <c:v>4000.0</c:v>
                </c:pt>
                <c:pt idx="1629">
                  <c:v>4001.0</c:v>
                </c:pt>
                <c:pt idx="1630">
                  <c:v>4002.0</c:v>
                </c:pt>
                <c:pt idx="1631">
                  <c:v>4003.0</c:v>
                </c:pt>
                <c:pt idx="1632">
                  <c:v>4004.0</c:v>
                </c:pt>
                <c:pt idx="1633">
                  <c:v>4005.0</c:v>
                </c:pt>
                <c:pt idx="1634">
                  <c:v>4006.0</c:v>
                </c:pt>
                <c:pt idx="1635">
                  <c:v>4007.0</c:v>
                </c:pt>
                <c:pt idx="1636">
                  <c:v>4008.0</c:v>
                </c:pt>
                <c:pt idx="1637">
                  <c:v>4009.0</c:v>
                </c:pt>
                <c:pt idx="1638">
                  <c:v>4010.0</c:v>
                </c:pt>
                <c:pt idx="1639">
                  <c:v>4011.0</c:v>
                </c:pt>
                <c:pt idx="1640">
                  <c:v>4012.0</c:v>
                </c:pt>
                <c:pt idx="1641">
                  <c:v>4013.0</c:v>
                </c:pt>
                <c:pt idx="1642">
                  <c:v>4014.0</c:v>
                </c:pt>
                <c:pt idx="1643">
                  <c:v>4015.0</c:v>
                </c:pt>
                <c:pt idx="1644">
                  <c:v>4016.0</c:v>
                </c:pt>
                <c:pt idx="1645">
                  <c:v>4017.0</c:v>
                </c:pt>
                <c:pt idx="1646">
                  <c:v>4018.0</c:v>
                </c:pt>
                <c:pt idx="1647">
                  <c:v>4019.0</c:v>
                </c:pt>
                <c:pt idx="1648">
                  <c:v>4020.0</c:v>
                </c:pt>
                <c:pt idx="1649">
                  <c:v>4021.0</c:v>
                </c:pt>
                <c:pt idx="1650">
                  <c:v>4022.0</c:v>
                </c:pt>
                <c:pt idx="1651">
                  <c:v>4023.0</c:v>
                </c:pt>
                <c:pt idx="1652">
                  <c:v>4024.0</c:v>
                </c:pt>
                <c:pt idx="1653">
                  <c:v>4025.0</c:v>
                </c:pt>
                <c:pt idx="1654">
                  <c:v>4026.0</c:v>
                </c:pt>
                <c:pt idx="1655">
                  <c:v>4027.0</c:v>
                </c:pt>
                <c:pt idx="1656">
                  <c:v>4028.0</c:v>
                </c:pt>
                <c:pt idx="1657">
                  <c:v>4029.0</c:v>
                </c:pt>
                <c:pt idx="1658">
                  <c:v>4030.0</c:v>
                </c:pt>
                <c:pt idx="1659">
                  <c:v>4031.0</c:v>
                </c:pt>
                <c:pt idx="1660">
                  <c:v>4032.0</c:v>
                </c:pt>
                <c:pt idx="1661">
                  <c:v>4033.0</c:v>
                </c:pt>
                <c:pt idx="1662">
                  <c:v>4034.0</c:v>
                </c:pt>
                <c:pt idx="1663">
                  <c:v>4035.0</c:v>
                </c:pt>
                <c:pt idx="1664">
                  <c:v>4036.0</c:v>
                </c:pt>
                <c:pt idx="1665">
                  <c:v>4037.0</c:v>
                </c:pt>
                <c:pt idx="1666">
                  <c:v>4038.0</c:v>
                </c:pt>
                <c:pt idx="1667">
                  <c:v>4039.0</c:v>
                </c:pt>
                <c:pt idx="1668">
                  <c:v>4040.0</c:v>
                </c:pt>
                <c:pt idx="1669">
                  <c:v>4041.0</c:v>
                </c:pt>
                <c:pt idx="1670">
                  <c:v>4042.0</c:v>
                </c:pt>
                <c:pt idx="1671">
                  <c:v>4043.0</c:v>
                </c:pt>
                <c:pt idx="1672">
                  <c:v>4044.0</c:v>
                </c:pt>
                <c:pt idx="1673">
                  <c:v>4045.0</c:v>
                </c:pt>
                <c:pt idx="1674">
                  <c:v>4046.0</c:v>
                </c:pt>
                <c:pt idx="1675">
                  <c:v>4047.0</c:v>
                </c:pt>
                <c:pt idx="1676">
                  <c:v>4048.0</c:v>
                </c:pt>
                <c:pt idx="1677">
                  <c:v>4049.0</c:v>
                </c:pt>
                <c:pt idx="1678">
                  <c:v>4050.0</c:v>
                </c:pt>
                <c:pt idx="1679">
                  <c:v>4051.0</c:v>
                </c:pt>
                <c:pt idx="1680">
                  <c:v>4052.0</c:v>
                </c:pt>
                <c:pt idx="1681">
                  <c:v>4053.0</c:v>
                </c:pt>
                <c:pt idx="1682">
                  <c:v>4054.0</c:v>
                </c:pt>
                <c:pt idx="1683">
                  <c:v>4055.0</c:v>
                </c:pt>
                <c:pt idx="1684">
                  <c:v>4056.0</c:v>
                </c:pt>
                <c:pt idx="1685">
                  <c:v>4057.0</c:v>
                </c:pt>
                <c:pt idx="1686">
                  <c:v>4058.0</c:v>
                </c:pt>
                <c:pt idx="1687">
                  <c:v>4059.0</c:v>
                </c:pt>
                <c:pt idx="1688">
                  <c:v>4060.0</c:v>
                </c:pt>
                <c:pt idx="1689">
                  <c:v>4061.0</c:v>
                </c:pt>
                <c:pt idx="1690">
                  <c:v>4062.0</c:v>
                </c:pt>
                <c:pt idx="1691">
                  <c:v>4063.0</c:v>
                </c:pt>
                <c:pt idx="1692">
                  <c:v>4064.0</c:v>
                </c:pt>
                <c:pt idx="1693">
                  <c:v>4065.0</c:v>
                </c:pt>
                <c:pt idx="1694">
                  <c:v>4066.0</c:v>
                </c:pt>
                <c:pt idx="1695">
                  <c:v>4067.0</c:v>
                </c:pt>
                <c:pt idx="1696">
                  <c:v>4068.0</c:v>
                </c:pt>
                <c:pt idx="1697">
                  <c:v>4069.0</c:v>
                </c:pt>
                <c:pt idx="1698">
                  <c:v>4070.0</c:v>
                </c:pt>
                <c:pt idx="1699">
                  <c:v>4071.0</c:v>
                </c:pt>
                <c:pt idx="1700">
                  <c:v>4072.0</c:v>
                </c:pt>
                <c:pt idx="1701">
                  <c:v>4073.0</c:v>
                </c:pt>
                <c:pt idx="1702">
                  <c:v>4074.0</c:v>
                </c:pt>
                <c:pt idx="1703">
                  <c:v>4075.0</c:v>
                </c:pt>
                <c:pt idx="1704">
                  <c:v>4076.0</c:v>
                </c:pt>
                <c:pt idx="1705">
                  <c:v>4077.0</c:v>
                </c:pt>
                <c:pt idx="1706">
                  <c:v>4078.0</c:v>
                </c:pt>
                <c:pt idx="1707">
                  <c:v>4079.0</c:v>
                </c:pt>
                <c:pt idx="1708">
                  <c:v>4080.0</c:v>
                </c:pt>
                <c:pt idx="1709">
                  <c:v>4081.0</c:v>
                </c:pt>
                <c:pt idx="1710">
                  <c:v>4082.0</c:v>
                </c:pt>
                <c:pt idx="1711">
                  <c:v>4083.0</c:v>
                </c:pt>
                <c:pt idx="1712">
                  <c:v>4084.0</c:v>
                </c:pt>
                <c:pt idx="1713">
                  <c:v>4085.0</c:v>
                </c:pt>
                <c:pt idx="1714">
                  <c:v>4086.0</c:v>
                </c:pt>
                <c:pt idx="1715">
                  <c:v>4087.0</c:v>
                </c:pt>
                <c:pt idx="1716">
                  <c:v>4088.0</c:v>
                </c:pt>
                <c:pt idx="1717">
                  <c:v>4089.0</c:v>
                </c:pt>
                <c:pt idx="1718">
                  <c:v>4090.0</c:v>
                </c:pt>
                <c:pt idx="1719">
                  <c:v>4091.0</c:v>
                </c:pt>
                <c:pt idx="1720">
                  <c:v>4092.0</c:v>
                </c:pt>
                <c:pt idx="1721">
                  <c:v>4093.0</c:v>
                </c:pt>
                <c:pt idx="1722">
                  <c:v>4094.0</c:v>
                </c:pt>
                <c:pt idx="1723">
                  <c:v>4095.0</c:v>
                </c:pt>
                <c:pt idx="1724">
                  <c:v>4096.0</c:v>
                </c:pt>
                <c:pt idx="1725">
                  <c:v>4097.0</c:v>
                </c:pt>
                <c:pt idx="1726">
                  <c:v>4098.0</c:v>
                </c:pt>
                <c:pt idx="1727">
                  <c:v>4099.0</c:v>
                </c:pt>
                <c:pt idx="1728">
                  <c:v>4100.0</c:v>
                </c:pt>
                <c:pt idx="1729">
                  <c:v>4101.0</c:v>
                </c:pt>
                <c:pt idx="1730">
                  <c:v>4102.0</c:v>
                </c:pt>
                <c:pt idx="1731">
                  <c:v>4103.0</c:v>
                </c:pt>
                <c:pt idx="1732">
                  <c:v>4104.0</c:v>
                </c:pt>
                <c:pt idx="1733">
                  <c:v>4105.0</c:v>
                </c:pt>
                <c:pt idx="1734">
                  <c:v>4106.0</c:v>
                </c:pt>
                <c:pt idx="1735">
                  <c:v>4107.0</c:v>
                </c:pt>
                <c:pt idx="1736">
                  <c:v>4108.0</c:v>
                </c:pt>
                <c:pt idx="1737">
                  <c:v>4109.0</c:v>
                </c:pt>
                <c:pt idx="1738">
                  <c:v>4110.0</c:v>
                </c:pt>
                <c:pt idx="1739">
                  <c:v>4111.0</c:v>
                </c:pt>
                <c:pt idx="1740">
                  <c:v>4112.0</c:v>
                </c:pt>
                <c:pt idx="1741">
                  <c:v>4113.0</c:v>
                </c:pt>
                <c:pt idx="1742">
                  <c:v>4114.0</c:v>
                </c:pt>
                <c:pt idx="1743">
                  <c:v>4115.0</c:v>
                </c:pt>
                <c:pt idx="1744">
                  <c:v>4116.0</c:v>
                </c:pt>
                <c:pt idx="1745">
                  <c:v>4117.0</c:v>
                </c:pt>
                <c:pt idx="1746">
                  <c:v>4118.0</c:v>
                </c:pt>
                <c:pt idx="1747">
                  <c:v>4119.0</c:v>
                </c:pt>
                <c:pt idx="1748">
                  <c:v>4120.0</c:v>
                </c:pt>
                <c:pt idx="1749">
                  <c:v>4121.0</c:v>
                </c:pt>
                <c:pt idx="1750">
                  <c:v>4122.0</c:v>
                </c:pt>
                <c:pt idx="1751">
                  <c:v>4123.0</c:v>
                </c:pt>
                <c:pt idx="1752">
                  <c:v>4124.0</c:v>
                </c:pt>
                <c:pt idx="1753">
                  <c:v>4125.0</c:v>
                </c:pt>
                <c:pt idx="1754">
                  <c:v>4126.0</c:v>
                </c:pt>
                <c:pt idx="1755">
                  <c:v>4127.0</c:v>
                </c:pt>
                <c:pt idx="1756">
                  <c:v>4128.0</c:v>
                </c:pt>
                <c:pt idx="1757">
                  <c:v>4129.0</c:v>
                </c:pt>
                <c:pt idx="1758">
                  <c:v>4130.0</c:v>
                </c:pt>
                <c:pt idx="1759">
                  <c:v>4131.0</c:v>
                </c:pt>
                <c:pt idx="1760">
                  <c:v>4132.0</c:v>
                </c:pt>
                <c:pt idx="1761">
                  <c:v>4133.0</c:v>
                </c:pt>
                <c:pt idx="1762">
                  <c:v>4134.0</c:v>
                </c:pt>
                <c:pt idx="1763">
                  <c:v>4135.0</c:v>
                </c:pt>
                <c:pt idx="1764">
                  <c:v>4136.0</c:v>
                </c:pt>
                <c:pt idx="1765">
                  <c:v>4137.0</c:v>
                </c:pt>
                <c:pt idx="1766">
                  <c:v>4138.0</c:v>
                </c:pt>
                <c:pt idx="1767">
                  <c:v>4139.0</c:v>
                </c:pt>
                <c:pt idx="1768">
                  <c:v>4140.0</c:v>
                </c:pt>
                <c:pt idx="1769">
                  <c:v>4141.0</c:v>
                </c:pt>
                <c:pt idx="1770">
                  <c:v>4142.0</c:v>
                </c:pt>
                <c:pt idx="1771">
                  <c:v>4143.0</c:v>
                </c:pt>
                <c:pt idx="1772">
                  <c:v>4144.0</c:v>
                </c:pt>
                <c:pt idx="1773">
                  <c:v>4145.0</c:v>
                </c:pt>
                <c:pt idx="1774">
                  <c:v>4146.0</c:v>
                </c:pt>
                <c:pt idx="1775">
                  <c:v>4147.0</c:v>
                </c:pt>
                <c:pt idx="1776">
                  <c:v>4148.0</c:v>
                </c:pt>
                <c:pt idx="1777">
                  <c:v>4149.0</c:v>
                </c:pt>
                <c:pt idx="1778">
                  <c:v>4150.0</c:v>
                </c:pt>
                <c:pt idx="1779">
                  <c:v>4151.0</c:v>
                </c:pt>
                <c:pt idx="1780">
                  <c:v>4152.0</c:v>
                </c:pt>
                <c:pt idx="1781">
                  <c:v>4153.0</c:v>
                </c:pt>
                <c:pt idx="1782">
                  <c:v>4154.0</c:v>
                </c:pt>
                <c:pt idx="1783">
                  <c:v>4155.0</c:v>
                </c:pt>
                <c:pt idx="1784">
                  <c:v>4156.0</c:v>
                </c:pt>
                <c:pt idx="1785">
                  <c:v>4157.0</c:v>
                </c:pt>
                <c:pt idx="1786">
                  <c:v>4158.0</c:v>
                </c:pt>
                <c:pt idx="1787">
                  <c:v>4159.0</c:v>
                </c:pt>
                <c:pt idx="1788">
                  <c:v>4160.0</c:v>
                </c:pt>
                <c:pt idx="1789">
                  <c:v>4161.0</c:v>
                </c:pt>
                <c:pt idx="1790">
                  <c:v>4162.0</c:v>
                </c:pt>
                <c:pt idx="1791">
                  <c:v>4163.0</c:v>
                </c:pt>
                <c:pt idx="1792">
                  <c:v>4164.0</c:v>
                </c:pt>
                <c:pt idx="1793">
                  <c:v>4165.0</c:v>
                </c:pt>
                <c:pt idx="1794">
                  <c:v>4166.0</c:v>
                </c:pt>
                <c:pt idx="1795">
                  <c:v>4167.0</c:v>
                </c:pt>
                <c:pt idx="1796">
                  <c:v>4168.0</c:v>
                </c:pt>
                <c:pt idx="1797">
                  <c:v>4169.0</c:v>
                </c:pt>
                <c:pt idx="1798">
                  <c:v>4170.0</c:v>
                </c:pt>
                <c:pt idx="1799">
                  <c:v>4171.0</c:v>
                </c:pt>
                <c:pt idx="1800">
                  <c:v>4172.0</c:v>
                </c:pt>
                <c:pt idx="1801">
                  <c:v>4173.0</c:v>
                </c:pt>
                <c:pt idx="1802">
                  <c:v>4174.0</c:v>
                </c:pt>
                <c:pt idx="1803">
                  <c:v>4175.0</c:v>
                </c:pt>
                <c:pt idx="1804">
                  <c:v>4176.0</c:v>
                </c:pt>
                <c:pt idx="1805">
                  <c:v>4177.0</c:v>
                </c:pt>
                <c:pt idx="1806">
                  <c:v>4178.0</c:v>
                </c:pt>
                <c:pt idx="1807">
                  <c:v>4179.0</c:v>
                </c:pt>
                <c:pt idx="1808">
                  <c:v>4180.0</c:v>
                </c:pt>
                <c:pt idx="1809">
                  <c:v>4181.0</c:v>
                </c:pt>
                <c:pt idx="1810">
                  <c:v>4182.0</c:v>
                </c:pt>
                <c:pt idx="1811">
                  <c:v>4183.0</c:v>
                </c:pt>
                <c:pt idx="1812">
                  <c:v>4184.0</c:v>
                </c:pt>
                <c:pt idx="1813">
                  <c:v>4185.0</c:v>
                </c:pt>
                <c:pt idx="1814">
                  <c:v>4186.0</c:v>
                </c:pt>
                <c:pt idx="1815">
                  <c:v>4187.0</c:v>
                </c:pt>
                <c:pt idx="1816">
                  <c:v>4188.0</c:v>
                </c:pt>
                <c:pt idx="1817">
                  <c:v>4189.0</c:v>
                </c:pt>
                <c:pt idx="1818">
                  <c:v>4190.0</c:v>
                </c:pt>
                <c:pt idx="1819">
                  <c:v>4191.0</c:v>
                </c:pt>
                <c:pt idx="1820">
                  <c:v>4192.0</c:v>
                </c:pt>
                <c:pt idx="1821">
                  <c:v>4193.0</c:v>
                </c:pt>
                <c:pt idx="1822">
                  <c:v>4194.0</c:v>
                </c:pt>
                <c:pt idx="1823">
                  <c:v>4195.0</c:v>
                </c:pt>
                <c:pt idx="1824">
                  <c:v>4196.0</c:v>
                </c:pt>
                <c:pt idx="1825">
                  <c:v>4197.0</c:v>
                </c:pt>
                <c:pt idx="1826">
                  <c:v>4198.0</c:v>
                </c:pt>
                <c:pt idx="1827">
                  <c:v>4199.0</c:v>
                </c:pt>
                <c:pt idx="1828">
                  <c:v>4200.0</c:v>
                </c:pt>
                <c:pt idx="1829">
                  <c:v>4201.0</c:v>
                </c:pt>
                <c:pt idx="1830">
                  <c:v>4202.0</c:v>
                </c:pt>
                <c:pt idx="1831">
                  <c:v>4203.0</c:v>
                </c:pt>
                <c:pt idx="1832">
                  <c:v>4204.0</c:v>
                </c:pt>
                <c:pt idx="1833">
                  <c:v>4205.0</c:v>
                </c:pt>
                <c:pt idx="1834">
                  <c:v>4206.0</c:v>
                </c:pt>
                <c:pt idx="1835">
                  <c:v>4207.0</c:v>
                </c:pt>
                <c:pt idx="1836">
                  <c:v>4208.0</c:v>
                </c:pt>
                <c:pt idx="1837">
                  <c:v>4209.0</c:v>
                </c:pt>
                <c:pt idx="1838">
                  <c:v>4210.0</c:v>
                </c:pt>
                <c:pt idx="1839">
                  <c:v>4211.0</c:v>
                </c:pt>
                <c:pt idx="1840">
                  <c:v>4212.0</c:v>
                </c:pt>
                <c:pt idx="1841">
                  <c:v>4213.0</c:v>
                </c:pt>
                <c:pt idx="1842">
                  <c:v>4214.0</c:v>
                </c:pt>
                <c:pt idx="1843">
                  <c:v>4215.0</c:v>
                </c:pt>
                <c:pt idx="1844">
                  <c:v>4216.0</c:v>
                </c:pt>
                <c:pt idx="1845">
                  <c:v>4217.0</c:v>
                </c:pt>
                <c:pt idx="1846">
                  <c:v>4218.0</c:v>
                </c:pt>
                <c:pt idx="1847">
                  <c:v>4219.0</c:v>
                </c:pt>
                <c:pt idx="1848">
                  <c:v>4220.0</c:v>
                </c:pt>
                <c:pt idx="1849">
                  <c:v>4221.0</c:v>
                </c:pt>
                <c:pt idx="1850">
                  <c:v>4222.0</c:v>
                </c:pt>
                <c:pt idx="1851">
                  <c:v>4223.0</c:v>
                </c:pt>
                <c:pt idx="1852">
                  <c:v>4224.0</c:v>
                </c:pt>
                <c:pt idx="1853">
                  <c:v>4225.0</c:v>
                </c:pt>
                <c:pt idx="1854">
                  <c:v>4226.0</c:v>
                </c:pt>
                <c:pt idx="1855">
                  <c:v>4227.0</c:v>
                </c:pt>
                <c:pt idx="1856">
                  <c:v>4228.0</c:v>
                </c:pt>
                <c:pt idx="1857">
                  <c:v>4229.0</c:v>
                </c:pt>
                <c:pt idx="1858">
                  <c:v>4230.0</c:v>
                </c:pt>
                <c:pt idx="1859">
                  <c:v>4231.0</c:v>
                </c:pt>
                <c:pt idx="1860">
                  <c:v>4232.0</c:v>
                </c:pt>
                <c:pt idx="1861">
                  <c:v>4233.0</c:v>
                </c:pt>
                <c:pt idx="1862">
                  <c:v>4234.0</c:v>
                </c:pt>
                <c:pt idx="1863">
                  <c:v>4235.0</c:v>
                </c:pt>
                <c:pt idx="1864">
                  <c:v>4236.0</c:v>
                </c:pt>
                <c:pt idx="1865">
                  <c:v>4237.0</c:v>
                </c:pt>
                <c:pt idx="1866">
                  <c:v>4238.0</c:v>
                </c:pt>
                <c:pt idx="1867">
                  <c:v>4239.0</c:v>
                </c:pt>
                <c:pt idx="1868">
                  <c:v>4240.0</c:v>
                </c:pt>
                <c:pt idx="1869">
                  <c:v>4241.0</c:v>
                </c:pt>
                <c:pt idx="1870">
                  <c:v>4242.0</c:v>
                </c:pt>
                <c:pt idx="1871">
                  <c:v>4243.0</c:v>
                </c:pt>
                <c:pt idx="1872">
                  <c:v>4244.0</c:v>
                </c:pt>
                <c:pt idx="1873">
                  <c:v>4245.0</c:v>
                </c:pt>
                <c:pt idx="1874">
                  <c:v>4246.0</c:v>
                </c:pt>
                <c:pt idx="1875">
                  <c:v>4247.0</c:v>
                </c:pt>
                <c:pt idx="1876">
                  <c:v>4248.0</c:v>
                </c:pt>
                <c:pt idx="1877">
                  <c:v>4249.0</c:v>
                </c:pt>
                <c:pt idx="1878">
                  <c:v>4250.0</c:v>
                </c:pt>
                <c:pt idx="1879">
                  <c:v>4251.0</c:v>
                </c:pt>
                <c:pt idx="1880">
                  <c:v>4252.0</c:v>
                </c:pt>
                <c:pt idx="1881">
                  <c:v>4253.0</c:v>
                </c:pt>
                <c:pt idx="1882">
                  <c:v>4254.0</c:v>
                </c:pt>
                <c:pt idx="1883">
                  <c:v>4255.0</c:v>
                </c:pt>
                <c:pt idx="1884">
                  <c:v>4256.0</c:v>
                </c:pt>
                <c:pt idx="1885">
                  <c:v>4257.0</c:v>
                </c:pt>
                <c:pt idx="1886">
                  <c:v>4258.0</c:v>
                </c:pt>
                <c:pt idx="1887">
                  <c:v>4259.0</c:v>
                </c:pt>
                <c:pt idx="1888">
                  <c:v>4260.0</c:v>
                </c:pt>
                <c:pt idx="1889">
                  <c:v>4261.0</c:v>
                </c:pt>
                <c:pt idx="1890">
                  <c:v>4262.0</c:v>
                </c:pt>
                <c:pt idx="1891">
                  <c:v>4263.0</c:v>
                </c:pt>
                <c:pt idx="1892">
                  <c:v>4264.0</c:v>
                </c:pt>
                <c:pt idx="1893">
                  <c:v>4265.0</c:v>
                </c:pt>
                <c:pt idx="1894">
                  <c:v>4266.0</c:v>
                </c:pt>
                <c:pt idx="1895">
                  <c:v>4267.0</c:v>
                </c:pt>
                <c:pt idx="1896">
                  <c:v>4268.0</c:v>
                </c:pt>
                <c:pt idx="1897">
                  <c:v>4269.0</c:v>
                </c:pt>
                <c:pt idx="1898">
                  <c:v>4270.0</c:v>
                </c:pt>
                <c:pt idx="1899">
                  <c:v>4271.0</c:v>
                </c:pt>
                <c:pt idx="1900">
                  <c:v>4272.0</c:v>
                </c:pt>
                <c:pt idx="1901">
                  <c:v>4273.0</c:v>
                </c:pt>
                <c:pt idx="1902">
                  <c:v>4274.0</c:v>
                </c:pt>
                <c:pt idx="1903">
                  <c:v>4275.0</c:v>
                </c:pt>
                <c:pt idx="1904">
                  <c:v>4276.0</c:v>
                </c:pt>
                <c:pt idx="1905">
                  <c:v>4277.0</c:v>
                </c:pt>
                <c:pt idx="1906">
                  <c:v>4278.0</c:v>
                </c:pt>
                <c:pt idx="1907">
                  <c:v>4279.0</c:v>
                </c:pt>
                <c:pt idx="1908">
                  <c:v>4280.0</c:v>
                </c:pt>
                <c:pt idx="1909">
                  <c:v>4281.0</c:v>
                </c:pt>
                <c:pt idx="1910">
                  <c:v>4282.0</c:v>
                </c:pt>
                <c:pt idx="1911">
                  <c:v>4283.0</c:v>
                </c:pt>
                <c:pt idx="1912">
                  <c:v>4284.0</c:v>
                </c:pt>
                <c:pt idx="1913">
                  <c:v>4285.0</c:v>
                </c:pt>
                <c:pt idx="1914">
                  <c:v>4286.0</c:v>
                </c:pt>
                <c:pt idx="1915">
                  <c:v>4287.0</c:v>
                </c:pt>
                <c:pt idx="1916">
                  <c:v>4288.0</c:v>
                </c:pt>
                <c:pt idx="1917">
                  <c:v>4289.0</c:v>
                </c:pt>
                <c:pt idx="1918">
                  <c:v>4290.0</c:v>
                </c:pt>
                <c:pt idx="1919">
                  <c:v>4291.0</c:v>
                </c:pt>
                <c:pt idx="1920">
                  <c:v>4292.0</c:v>
                </c:pt>
                <c:pt idx="1921">
                  <c:v>4293.0</c:v>
                </c:pt>
                <c:pt idx="1922">
                  <c:v>4294.0</c:v>
                </c:pt>
                <c:pt idx="1923">
                  <c:v>4295.0</c:v>
                </c:pt>
                <c:pt idx="1924">
                  <c:v>4296.0</c:v>
                </c:pt>
                <c:pt idx="1925">
                  <c:v>4297.0</c:v>
                </c:pt>
                <c:pt idx="1926">
                  <c:v>4298.0</c:v>
                </c:pt>
                <c:pt idx="1927">
                  <c:v>4299.0</c:v>
                </c:pt>
                <c:pt idx="1928">
                  <c:v>4300.0</c:v>
                </c:pt>
                <c:pt idx="1929">
                  <c:v>4301.0</c:v>
                </c:pt>
                <c:pt idx="1930">
                  <c:v>4302.0</c:v>
                </c:pt>
                <c:pt idx="1931">
                  <c:v>4303.0</c:v>
                </c:pt>
                <c:pt idx="1932">
                  <c:v>4304.0</c:v>
                </c:pt>
                <c:pt idx="1933">
                  <c:v>4305.0</c:v>
                </c:pt>
                <c:pt idx="1934">
                  <c:v>4306.0</c:v>
                </c:pt>
                <c:pt idx="1935">
                  <c:v>4307.0</c:v>
                </c:pt>
                <c:pt idx="1936">
                  <c:v>4308.0</c:v>
                </c:pt>
                <c:pt idx="1937">
                  <c:v>4309.0</c:v>
                </c:pt>
                <c:pt idx="1938">
                  <c:v>4310.0</c:v>
                </c:pt>
                <c:pt idx="1939">
                  <c:v>4311.0</c:v>
                </c:pt>
                <c:pt idx="1940">
                  <c:v>4312.0</c:v>
                </c:pt>
                <c:pt idx="1941">
                  <c:v>4313.0</c:v>
                </c:pt>
                <c:pt idx="1942">
                  <c:v>4314.0</c:v>
                </c:pt>
                <c:pt idx="1943">
                  <c:v>4315.0</c:v>
                </c:pt>
                <c:pt idx="1944">
                  <c:v>4316.0</c:v>
                </c:pt>
                <c:pt idx="1945">
                  <c:v>4317.0</c:v>
                </c:pt>
                <c:pt idx="1946">
                  <c:v>4318.0</c:v>
                </c:pt>
                <c:pt idx="1947">
                  <c:v>4319.0</c:v>
                </c:pt>
                <c:pt idx="1948">
                  <c:v>4320.0</c:v>
                </c:pt>
                <c:pt idx="1949">
                  <c:v>4321.0</c:v>
                </c:pt>
                <c:pt idx="1950">
                  <c:v>4322.0</c:v>
                </c:pt>
                <c:pt idx="1951">
                  <c:v>4323.0</c:v>
                </c:pt>
                <c:pt idx="1952">
                  <c:v>4324.0</c:v>
                </c:pt>
                <c:pt idx="1953">
                  <c:v>4325.0</c:v>
                </c:pt>
                <c:pt idx="1954">
                  <c:v>4326.0</c:v>
                </c:pt>
                <c:pt idx="1955">
                  <c:v>4327.0</c:v>
                </c:pt>
                <c:pt idx="1956">
                  <c:v>4328.0</c:v>
                </c:pt>
                <c:pt idx="1957">
                  <c:v>4329.0</c:v>
                </c:pt>
                <c:pt idx="1958">
                  <c:v>4330.0</c:v>
                </c:pt>
                <c:pt idx="1959">
                  <c:v>4331.0</c:v>
                </c:pt>
                <c:pt idx="1960">
                  <c:v>4332.0</c:v>
                </c:pt>
                <c:pt idx="1961">
                  <c:v>4333.0</c:v>
                </c:pt>
                <c:pt idx="1962">
                  <c:v>4334.0</c:v>
                </c:pt>
                <c:pt idx="1963">
                  <c:v>4335.0</c:v>
                </c:pt>
                <c:pt idx="1964">
                  <c:v>4336.0</c:v>
                </c:pt>
                <c:pt idx="1965">
                  <c:v>4337.0</c:v>
                </c:pt>
                <c:pt idx="1966">
                  <c:v>4338.0</c:v>
                </c:pt>
                <c:pt idx="1967">
                  <c:v>4339.0</c:v>
                </c:pt>
                <c:pt idx="1968">
                  <c:v>4340.0</c:v>
                </c:pt>
                <c:pt idx="1969">
                  <c:v>4341.0</c:v>
                </c:pt>
                <c:pt idx="1970">
                  <c:v>4342.0</c:v>
                </c:pt>
                <c:pt idx="1971">
                  <c:v>4343.0</c:v>
                </c:pt>
                <c:pt idx="1972">
                  <c:v>4344.0</c:v>
                </c:pt>
                <c:pt idx="1973">
                  <c:v>4345.0</c:v>
                </c:pt>
                <c:pt idx="1974">
                  <c:v>4346.0</c:v>
                </c:pt>
                <c:pt idx="1975">
                  <c:v>4347.0</c:v>
                </c:pt>
                <c:pt idx="1976">
                  <c:v>4348.0</c:v>
                </c:pt>
                <c:pt idx="1977">
                  <c:v>4349.0</c:v>
                </c:pt>
                <c:pt idx="1978">
                  <c:v>4350.0</c:v>
                </c:pt>
                <c:pt idx="1979">
                  <c:v>4351.0</c:v>
                </c:pt>
                <c:pt idx="1980">
                  <c:v>4352.0</c:v>
                </c:pt>
                <c:pt idx="1981">
                  <c:v>4353.0</c:v>
                </c:pt>
                <c:pt idx="1982">
                  <c:v>4354.0</c:v>
                </c:pt>
                <c:pt idx="1983">
                  <c:v>4355.0</c:v>
                </c:pt>
                <c:pt idx="1984">
                  <c:v>4356.0</c:v>
                </c:pt>
                <c:pt idx="1985">
                  <c:v>4357.0</c:v>
                </c:pt>
                <c:pt idx="1986">
                  <c:v>4358.0</c:v>
                </c:pt>
                <c:pt idx="1987">
                  <c:v>4359.0</c:v>
                </c:pt>
                <c:pt idx="1988">
                  <c:v>4360.0</c:v>
                </c:pt>
                <c:pt idx="1989">
                  <c:v>4361.0</c:v>
                </c:pt>
                <c:pt idx="1990">
                  <c:v>4362.0</c:v>
                </c:pt>
                <c:pt idx="1991">
                  <c:v>4363.0</c:v>
                </c:pt>
                <c:pt idx="1992">
                  <c:v>4364.0</c:v>
                </c:pt>
                <c:pt idx="1993">
                  <c:v>4365.0</c:v>
                </c:pt>
                <c:pt idx="1994">
                  <c:v>4366.0</c:v>
                </c:pt>
                <c:pt idx="1995">
                  <c:v>4367.0</c:v>
                </c:pt>
                <c:pt idx="1996">
                  <c:v>4368.0</c:v>
                </c:pt>
                <c:pt idx="1997">
                  <c:v>4369.0</c:v>
                </c:pt>
                <c:pt idx="1998">
                  <c:v>4370.0</c:v>
                </c:pt>
                <c:pt idx="1999">
                  <c:v>4371.0</c:v>
                </c:pt>
                <c:pt idx="2000">
                  <c:v>4372.0</c:v>
                </c:pt>
                <c:pt idx="2001">
                  <c:v>4373.0</c:v>
                </c:pt>
                <c:pt idx="2002">
                  <c:v>4374.0</c:v>
                </c:pt>
                <c:pt idx="2003">
                  <c:v>4375.0</c:v>
                </c:pt>
                <c:pt idx="2004">
                  <c:v>4376.0</c:v>
                </c:pt>
                <c:pt idx="2005">
                  <c:v>4377.0</c:v>
                </c:pt>
                <c:pt idx="2006">
                  <c:v>4378.0</c:v>
                </c:pt>
                <c:pt idx="2007">
                  <c:v>4379.0</c:v>
                </c:pt>
                <c:pt idx="2008">
                  <c:v>4380.0</c:v>
                </c:pt>
                <c:pt idx="2009">
                  <c:v>4381.0</c:v>
                </c:pt>
                <c:pt idx="2010">
                  <c:v>4382.0</c:v>
                </c:pt>
                <c:pt idx="2011">
                  <c:v>4383.0</c:v>
                </c:pt>
                <c:pt idx="2012">
                  <c:v>4384.0</c:v>
                </c:pt>
                <c:pt idx="2013">
                  <c:v>4385.0</c:v>
                </c:pt>
                <c:pt idx="2014">
                  <c:v>4386.0</c:v>
                </c:pt>
                <c:pt idx="2015">
                  <c:v>4387.0</c:v>
                </c:pt>
                <c:pt idx="2016">
                  <c:v>4388.0</c:v>
                </c:pt>
                <c:pt idx="2017">
                  <c:v>4389.0</c:v>
                </c:pt>
                <c:pt idx="2018">
                  <c:v>4390.0</c:v>
                </c:pt>
                <c:pt idx="2019">
                  <c:v>4391.0</c:v>
                </c:pt>
                <c:pt idx="2020">
                  <c:v>4392.0</c:v>
                </c:pt>
                <c:pt idx="2021">
                  <c:v>4393.0</c:v>
                </c:pt>
                <c:pt idx="2022">
                  <c:v>4394.0</c:v>
                </c:pt>
                <c:pt idx="2023">
                  <c:v>4395.0</c:v>
                </c:pt>
                <c:pt idx="2024">
                  <c:v>4396.0</c:v>
                </c:pt>
                <c:pt idx="2025">
                  <c:v>4397.0</c:v>
                </c:pt>
                <c:pt idx="2026">
                  <c:v>4398.0</c:v>
                </c:pt>
                <c:pt idx="2027">
                  <c:v>4400.0</c:v>
                </c:pt>
                <c:pt idx="2028">
                  <c:v>4401.0</c:v>
                </c:pt>
                <c:pt idx="2029">
                  <c:v>4402.0</c:v>
                </c:pt>
                <c:pt idx="2030">
                  <c:v>4403.0</c:v>
                </c:pt>
                <c:pt idx="2031">
                  <c:v>4404.0</c:v>
                </c:pt>
                <c:pt idx="2032">
                  <c:v>4405.0</c:v>
                </c:pt>
                <c:pt idx="2033">
                  <c:v>4406.0</c:v>
                </c:pt>
                <c:pt idx="2034">
                  <c:v>4407.0</c:v>
                </c:pt>
                <c:pt idx="2035">
                  <c:v>4408.0</c:v>
                </c:pt>
                <c:pt idx="2036">
                  <c:v>4409.0</c:v>
                </c:pt>
                <c:pt idx="2037">
                  <c:v>4410.0</c:v>
                </c:pt>
                <c:pt idx="2038">
                  <c:v>4411.0</c:v>
                </c:pt>
                <c:pt idx="2039">
                  <c:v>4412.0</c:v>
                </c:pt>
                <c:pt idx="2040">
                  <c:v>4413.0</c:v>
                </c:pt>
                <c:pt idx="2041">
                  <c:v>4414.0</c:v>
                </c:pt>
                <c:pt idx="2042">
                  <c:v>4415.0</c:v>
                </c:pt>
                <c:pt idx="2043">
                  <c:v>4416.0</c:v>
                </c:pt>
                <c:pt idx="2044">
                  <c:v>4417.0</c:v>
                </c:pt>
                <c:pt idx="2045">
                  <c:v>4418.0</c:v>
                </c:pt>
                <c:pt idx="2046">
                  <c:v>4419.0</c:v>
                </c:pt>
                <c:pt idx="2047">
                  <c:v>4420.0</c:v>
                </c:pt>
                <c:pt idx="2048">
                  <c:v>4421.0</c:v>
                </c:pt>
                <c:pt idx="2049">
                  <c:v>4422.0</c:v>
                </c:pt>
                <c:pt idx="2050">
                  <c:v>4423.0</c:v>
                </c:pt>
                <c:pt idx="2051">
                  <c:v>4424.0</c:v>
                </c:pt>
                <c:pt idx="2052">
                  <c:v>4425.0</c:v>
                </c:pt>
                <c:pt idx="2053">
                  <c:v>4426.0</c:v>
                </c:pt>
                <c:pt idx="2054">
                  <c:v>4427.0</c:v>
                </c:pt>
                <c:pt idx="2055">
                  <c:v>4428.0</c:v>
                </c:pt>
                <c:pt idx="2056">
                  <c:v>4429.0</c:v>
                </c:pt>
                <c:pt idx="2057">
                  <c:v>4430.0</c:v>
                </c:pt>
                <c:pt idx="2058">
                  <c:v>4431.0</c:v>
                </c:pt>
                <c:pt idx="2059">
                  <c:v>4432.0</c:v>
                </c:pt>
                <c:pt idx="2060">
                  <c:v>4433.0</c:v>
                </c:pt>
                <c:pt idx="2061">
                  <c:v>4434.0</c:v>
                </c:pt>
                <c:pt idx="2062">
                  <c:v>4435.0</c:v>
                </c:pt>
                <c:pt idx="2063">
                  <c:v>4436.0</c:v>
                </c:pt>
                <c:pt idx="2064">
                  <c:v>4437.0</c:v>
                </c:pt>
                <c:pt idx="2065">
                  <c:v>4438.0</c:v>
                </c:pt>
                <c:pt idx="2066">
                  <c:v>4439.0</c:v>
                </c:pt>
                <c:pt idx="2067">
                  <c:v>4440.0</c:v>
                </c:pt>
                <c:pt idx="2068">
                  <c:v>4441.0</c:v>
                </c:pt>
                <c:pt idx="2069">
                  <c:v>4442.0</c:v>
                </c:pt>
                <c:pt idx="2070">
                  <c:v>4443.0</c:v>
                </c:pt>
                <c:pt idx="2071">
                  <c:v>4444.0</c:v>
                </c:pt>
                <c:pt idx="2072">
                  <c:v>4445.0</c:v>
                </c:pt>
                <c:pt idx="2073">
                  <c:v>4446.0</c:v>
                </c:pt>
                <c:pt idx="2074">
                  <c:v>4447.0</c:v>
                </c:pt>
                <c:pt idx="2075">
                  <c:v>4448.0</c:v>
                </c:pt>
                <c:pt idx="2076">
                  <c:v>4449.0</c:v>
                </c:pt>
                <c:pt idx="2077">
                  <c:v>4450.0</c:v>
                </c:pt>
                <c:pt idx="2078">
                  <c:v>4451.0</c:v>
                </c:pt>
                <c:pt idx="2079">
                  <c:v>4452.0</c:v>
                </c:pt>
                <c:pt idx="2080">
                  <c:v>4453.0</c:v>
                </c:pt>
                <c:pt idx="2081">
                  <c:v>4454.0</c:v>
                </c:pt>
                <c:pt idx="2082">
                  <c:v>4455.0</c:v>
                </c:pt>
                <c:pt idx="2083">
                  <c:v>4456.0</c:v>
                </c:pt>
                <c:pt idx="2084">
                  <c:v>4457.0</c:v>
                </c:pt>
                <c:pt idx="2085">
                  <c:v>4458.0</c:v>
                </c:pt>
                <c:pt idx="2086">
                  <c:v>4459.0</c:v>
                </c:pt>
                <c:pt idx="2087">
                  <c:v>4460.0</c:v>
                </c:pt>
                <c:pt idx="2088">
                  <c:v>4461.0</c:v>
                </c:pt>
                <c:pt idx="2089">
                  <c:v>4463.0</c:v>
                </c:pt>
                <c:pt idx="2090">
                  <c:v>4464.0</c:v>
                </c:pt>
                <c:pt idx="2091">
                  <c:v>4465.0</c:v>
                </c:pt>
                <c:pt idx="2092">
                  <c:v>4466.0</c:v>
                </c:pt>
                <c:pt idx="2093">
                  <c:v>4467.0</c:v>
                </c:pt>
                <c:pt idx="2094">
                  <c:v>4468.0</c:v>
                </c:pt>
                <c:pt idx="2095">
                  <c:v>4469.0</c:v>
                </c:pt>
                <c:pt idx="2096">
                  <c:v>4470.0</c:v>
                </c:pt>
                <c:pt idx="2097">
                  <c:v>4471.0</c:v>
                </c:pt>
                <c:pt idx="2098">
                  <c:v>4472.0</c:v>
                </c:pt>
                <c:pt idx="2099">
                  <c:v>4473.0</c:v>
                </c:pt>
                <c:pt idx="2100">
                  <c:v>4474.0</c:v>
                </c:pt>
                <c:pt idx="2101">
                  <c:v>4475.0</c:v>
                </c:pt>
                <c:pt idx="2102">
                  <c:v>4476.0</c:v>
                </c:pt>
                <c:pt idx="2103">
                  <c:v>4477.0</c:v>
                </c:pt>
                <c:pt idx="2104">
                  <c:v>4478.0</c:v>
                </c:pt>
                <c:pt idx="2105">
                  <c:v>4479.0</c:v>
                </c:pt>
                <c:pt idx="2106">
                  <c:v>4480.0</c:v>
                </c:pt>
                <c:pt idx="2107">
                  <c:v>4481.0</c:v>
                </c:pt>
                <c:pt idx="2108">
                  <c:v>4482.0</c:v>
                </c:pt>
                <c:pt idx="2109">
                  <c:v>4483.0</c:v>
                </c:pt>
                <c:pt idx="2110">
                  <c:v>4484.0</c:v>
                </c:pt>
                <c:pt idx="2111">
                  <c:v>4485.0</c:v>
                </c:pt>
                <c:pt idx="2112">
                  <c:v>4486.0</c:v>
                </c:pt>
                <c:pt idx="2113">
                  <c:v>4487.0</c:v>
                </c:pt>
                <c:pt idx="2114">
                  <c:v>4488.0</c:v>
                </c:pt>
                <c:pt idx="2115">
                  <c:v>4489.0</c:v>
                </c:pt>
                <c:pt idx="2116">
                  <c:v>4490.0</c:v>
                </c:pt>
                <c:pt idx="2117">
                  <c:v>4491.0</c:v>
                </c:pt>
                <c:pt idx="2118">
                  <c:v>4492.0</c:v>
                </c:pt>
                <c:pt idx="2119">
                  <c:v>4493.0</c:v>
                </c:pt>
                <c:pt idx="2120">
                  <c:v>4494.0</c:v>
                </c:pt>
                <c:pt idx="2121">
                  <c:v>4495.0</c:v>
                </c:pt>
                <c:pt idx="2122">
                  <c:v>4496.0</c:v>
                </c:pt>
                <c:pt idx="2123">
                  <c:v>4497.0</c:v>
                </c:pt>
                <c:pt idx="2124">
                  <c:v>4498.0</c:v>
                </c:pt>
                <c:pt idx="2125">
                  <c:v>4499.0</c:v>
                </c:pt>
                <c:pt idx="2126">
                  <c:v>4500.0</c:v>
                </c:pt>
                <c:pt idx="2127">
                  <c:v>4501.0</c:v>
                </c:pt>
                <c:pt idx="2128">
                  <c:v>4502.0</c:v>
                </c:pt>
                <c:pt idx="2129">
                  <c:v>4503.0</c:v>
                </c:pt>
                <c:pt idx="2130">
                  <c:v>4504.0</c:v>
                </c:pt>
                <c:pt idx="2131">
                  <c:v>4505.0</c:v>
                </c:pt>
                <c:pt idx="2132">
                  <c:v>4506.0</c:v>
                </c:pt>
                <c:pt idx="2133">
                  <c:v>4507.0</c:v>
                </c:pt>
                <c:pt idx="2134">
                  <c:v>4508.0</c:v>
                </c:pt>
                <c:pt idx="2135">
                  <c:v>4509.0</c:v>
                </c:pt>
                <c:pt idx="2136">
                  <c:v>4510.0</c:v>
                </c:pt>
                <c:pt idx="2137">
                  <c:v>4511.0</c:v>
                </c:pt>
                <c:pt idx="2138">
                  <c:v>4512.0</c:v>
                </c:pt>
                <c:pt idx="2139">
                  <c:v>4513.0</c:v>
                </c:pt>
                <c:pt idx="2140">
                  <c:v>4514.0</c:v>
                </c:pt>
                <c:pt idx="2141">
                  <c:v>4515.0</c:v>
                </c:pt>
                <c:pt idx="2142">
                  <c:v>4516.0</c:v>
                </c:pt>
                <c:pt idx="2143">
                  <c:v>4517.0</c:v>
                </c:pt>
                <c:pt idx="2144">
                  <c:v>4518.0</c:v>
                </c:pt>
                <c:pt idx="2145">
                  <c:v>4519.0</c:v>
                </c:pt>
                <c:pt idx="2146">
                  <c:v>4520.0</c:v>
                </c:pt>
                <c:pt idx="2147">
                  <c:v>4521.0</c:v>
                </c:pt>
                <c:pt idx="2148">
                  <c:v>4522.0</c:v>
                </c:pt>
                <c:pt idx="2149">
                  <c:v>4523.0</c:v>
                </c:pt>
                <c:pt idx="2150">
                  <c:v>4524.0</c:v>
                </c:pt>
                <c:pt idx="2151">
                  <c:v>4525.0</c:v>
                </c:pt>
                <c:pt idx="2152">
                  <c:v>4526.0</c:v>
                </c:pt>
                <c:pt idx="2153">
                  <c:v>4527.0</c:v>
                </c:pt>
                <c:pt idx="2154">
                  <c:v>4528.0</c:v>
                </c:pt>
                <c:pt idx="2155">
                  <c:v>4529.0</c:v>
                </c:pt>
                <c:pt idx="2156">
                  <c:v>4530.0</c:v>
                </c:pt>
                <c:pt idx="2157">
                  <c:v>4531.0</c:v>
                </c:pt>
                <c:pt idx="2158">
                  <c:v>4532.0</c:v>
                </c:pt>
                <c:pt idx="2159">
                  <c:v>4533.0</c:v>
                </c:pt>
                <c:pt idx="2160">
                  <c:v>4534.0</c:v>
                </c:pt>
                <c:pt idx="2161">
                  <c:v>4535.0</c:v>
                </c:pt>
                <c:pt idx="2162">
                  <c:v>4536.0</c:v>
                </c:pt>
                <c:pt idx="2163">
                  <c:v>4537.0</c:v>
                </c:pt>
                <c:pt idx="2164">
                  <c:v>4538.0</c:v>
                </c:pt>
                <c:pt idx="2165">
                  <c:v>4539.0</c:v>
                </c:pt>
                <c:pt idx="2166">
                  <c:v>4540.0</c:v>
                </c:pt>
                <c:pt idx="2167">
                  <c:v>4541.0</c:v>
                </c:pt>
                <c:pt idx="2168">
                  <c:v>4542.0</c:v>
                </c:pt>
                <c:pt idx="2169">
                  <c:v>4543.0</c:v>
                </c:pt>
                <c:pt idx="2170">
                  <c:v>4544.0</c:v>
                </c:pt>
                <c:pt idx="2171">
                  <c:v>4545.0</c:v>
                </c:pt>
                <c:pt idx="2172">
                  <c:v>4546.0</c:v>
                </c:pt>
                <c:pt idx="2173">
                  <c:v>4547.0</c:v>
                </c:pt>
                <c:pt idx="2174">
                  <c:v>4548.0</c:v>
                </c:pt>
                <c:pt idx="2175">
                  <c:v>4549.0</c:v>
                </c:pt>
                <c:pt idx="2176">
                  <c:v>4550.0</c:v>
                </c:pt>
                <c:pt idx="2177">
                  <c:v>4551.0</c:v>
                </c:pt>
                <c:pt idx="2178">
                  <c:v>4552.0</c:v>
                </c:pt>
                <c:pt idx="2179">
                  <c:v>4553.0</c:v>
                </c:pt>
                <c:pt idx="2180">
                  <c:v>4554.0</c:v>
                </c:pt>
                <c:pt idx="2181">
                  <c:v>4555.0</c:v>
                </c:pt>
                <c:pt idx="2182">
                  <c:v>4556.0</c:v>
                </c:pt>
                <c:pt idx="2183">
                  <c:v>4557.0</c:v>
                </c:pt>
                <c:pt idx="2184">
                  <c:v>4558.0</c:v>
                </c:pt>
                <c:pt idx="2185">
                  <c:v>4560.0</c:v>
                </c:pt>
                <c:pt idx="2186">
                  <c:v>4561.0</c:v>
                </c:pt>
                <c:pt idx="2187">
                  <c:v>4562.0</c:v>
                </c:pt>
                <c:pt idx="2188">
                  <c:v>4563.0</c:v>
                </c:pt>
                <c:pt idx="2189">
                  <c:v>4564.0</c:v>
                </c:pt>
                <c:pt idx="2190">
                  <c:v>4565.0</c:v>
                </c:pt>
                <c:pt idx="2191">
                  <c:v>4566.0</c:v>
                </c:pt>
                <c:pt idx="2192">
                  <c:v>4567.0</c:v>
                </c:pt>
                <c:pt idx="2193">
                  <c:v>4568.0</c:v>
                </c:pt>
                <c:pt idx="2194">
                  <c:v>4569.0</c:v>
                </c:pt>
                <c:pt idx="2195">
                  <c:v>4570.0</c:v>
                </c:pt>
                <c:pt idx="2196">
                  <c:v>4571.0</c:v>
                </c:pt>
                <c:pt idx="2197">
                  <c:v>4572.0</c:v>
                </c:pt>
                <c:pt idx="2198">
                  <c:v>4573.0</c:v>
                </c:pt>
                <c:pt idx="2199">
                  <c:v>4574.0</c:v>
                </c:pt>
                <c:pt idx="2200">
                  <c:v>4575.0</c:v>
                </c:pt>
                <c:pt idx="2201">
                  <c:v>4576.0</c:v>
                </c:pt>
                <c:pt idx="2202">
                  <c:v>4577.0</c:v>
                </c:pt>
                <c:pt idx="2203">
                  <c:v>4578.0</c:v>
                </c:pt>
                <c:pt idx="2204">
                  <c:v>4579.0</c:v>
                </c:pt>
                <c:pt idx="2205">
                  <c:v>4580.0</c:v>
                </c:pt>
                <c:pt idx="2206">
                  <c:v>4581.0</c:v>
                </c:pt>
                <c:pt idx="2207">
                  <c:v>4582.0</c:v>
                </c:pt>
                <c:pt idx="2208">
                  <c:v>4583.0</c:v>
                </c:pt>
                <c:pt idx="2209">
                  <c:v>4584.0</c:v>
                </c:pt>
                <c:pt idx="2210">
                  <c:v>4585.0</c:v>
                </c:pt>
                <c:pt idx="2211">
                  <c:v>4586.0</c:v>
                </c:pt>
                <c:pt idx="2212">
                  <c:v>4587.0</c:v>
                </c:pt>
                <c:pt idx="2213">
                  <c:v>4588.0</c:v>
                </c:pt>
                <c:pt idx="2214">
                  <c:v>4589.0</c:v>
                </c:pt>
                <c:pt idx="2215">
                  <c:v>4590.0</c:v>
                </c:pt>
                <c:pt idx="2216">
                  <c:v>4591.0</c:v>
                </c:pt>
                <c:pt idx="2217">
                  <c:v>4592.0</c:v>
                </c:pt>
                <c:pt idx="2218">
                  <c:v>4593.0</c:v>
                </c:pt>
                <c:pt idx="2219">
                  <c:v>4594.0</c:v>
                </c:pt>
                <c:pt idx="2220">
                  <c:v>4595.0</c:v>
                </c:pt>
                <c:pt idx="2221">
                  <c:v>4596.0</c:v>
                </c:pt>
                <c:pt idx="2222">
                  <c:v>4597.0</c:v>
                </c:pt>
                <c:pt idx="2223">
                  <c:v>4598.0</c:v>
                </c:pt>
                <c:pt idx="2224">
                  <c:v>4599.0</c:v>
                </c:pt>
                <c:pt idx="2225">
                  <c:v>4600.0</c:v>
                </c:pt>
                <c:pt idx="2226">
                  <c:v>4601.0</c:v>
                </c:pt>
                <c:pt idx="2227">
                  <c:v>4602.0</c:v>
                </c:pt>
                <c:pt idx="2228">
                  <c:v>4603.0</c:v>
                </c:pt>
                <c:pt idx="2229">
                  <c:v>4604.0</c:v>
                </c:pt>
                <c:pt idx="2230">
                  <c:v>4605.0</c:v>
                </c:pt>
                <c:pt idx="2231">
                  <c:v>4606.0</c:v>
                </c:pt>
                <c:pt idx="2232">
                  <c:v>4607.0</c:v>
                </c:pt>
                <c:pt idx="2233">
                  <c:v>4608.0</c:v>
                </c:pt>
                <c:pt idx="2234">
                  <c:v>4609.0</c:v>
                </c:pt>
                <c:pt idx="2235">
                  <c:v>4610.0</c:v>
                </c:pt>
                <c:pt idx="2236">
                  <c:v>4611.0</c:v>
                </c:pt>
                <c:pt idx="2237">
                  <c:v>4612.0</c:v>
                </c:pt>
                <c:pt idx="2238">
                  <c:v>4613.0</c:v>
                </c:pt>
                <c:pt idx="2239">
                  <c:v>4614.0</c:v>
                </c:pt>
                <c:pt idx="2240">
                  <c:v>4615.0</c:v>
                </c:pt>
                <c:pt idx="2241">
                  <c:v>4616.0</c:v>
                </c:pt>
                <c:pt idx="2242">
                  <c:v>4617.0</c:v>
                </c:pt>
                <c:pt idx="2243">
                  <c:v>4618.0</c:v>
                </c:pt>
                <c:pt idx="2244">
                  <c:v>4620.0</c:v>
                </c:pt>
                <c:pt idx="2245">
                  <c:v>4621.0</c:v>
                </c:pt>
                <c:pt idx="2246">
                  <c:v>4622.0</c:v>
                </c:pt>
                <c:pt idx="2247">
                  <c:v>4624.0</c:v>
                </c:pt>
                <c:pt idx="2248">
                  <c:v>4625.0</c:v>
                </c:pt>
                <c:pt idx="2249">
                  <c:v>4626.0</c:v>
                </c:pt>
                <c:pt idx="2250">
                  <c:v>4627.0</c:v>
                </c:pt>
                <c:pt idx="2251">
                  <c:v>4628.0</c:v>
                </c:pt>
                <c:pt idx="2252">
                  <c:v>4629.0</c:v>
                </c:pt>
                <c:pt idx="2253">
                  <c:v>4631.0</c:v>
                </c:pt>
                <c:pt idx="2254">
                  <c:v>4632.0</c:v>
                </c:pt>
                <c:pt idx="2255">
                  <c:v>4633.0</c:v>
                </c:pt>
                <c:pt idx="2256">
                  <c:v>4634.0</c:v>
                </c:pt>
                <c:pt idx="2257">
                  <c:v>4635.0</c:v>
                </c:pt>
                <c:pt idx="2258">
                  <c:v>4636.0</c:v>
                </c:pt>
                <c:pt idx="2259">
                  <c:v>4638.0</c:v>
                </c:pt>
                <c:pt idx="2260">
                  <c:v>4639.0</c:v>
                </c:pt>
                <c:pt idx="2261">
                  <c:v>4640.0</c:v>
                </c:pt>
                <c:pt idx="2262">
                  <c:v>4641.0</c:v>
                </c:pt>
                <c:pt idx="2263">
                  <c:v>4642.0</c:v>
                </c:pt>
                <c:pt idx="2264">
                  <c:v>4643.0</c:v>
                </c:pt>
                <c:pt idx="2265">
                  <c:v>4644.0</c:v>
                </c:pt>
                <c:pt idx="2266">
                  <c:v>4645.0</c:v>
                </c:pt>
                <c:pt idx="2267">
                  <c:v>4646.0</c:v>
                </c:pt>
                <c:pt idx="2268">
                  <c:v>4647.0</c:v>
                </c:pt>
                <c:pt idx="2269">
                  <c:v>4648.0</c:v>
                </c:pt>
                <c:pt idx="2270">
                  <c:v>4649.0</c:v>
                </c:pt>
                <c:pt idx="2271">
                  <c:v>4650.0</c:v>
                </c:pt>
                <c:pt idx="2272">
                  <c:v>4651.0</c:v>
                </c:pt>
                <c:pt idx="2273">
                  <c:v>4652.0</c:v>
                </c:pt>
                <c:pt idx="2274">
                  <c:v>4653.0</c:v>
                </c:pt>
                <c:pt idx="2275">
                  <c:v>4654.0</c:v>
                </c:pt>
                <c:pt idx="2276">
                  <c:v>4655.0</c:v>
                </c:pt>
                <c:pt idx="2277">
                  <c:v>4656.0</c:v>
                </c:pt>
                <c:pt idx="2278">
                  <c:v>4657.0</c:v>
                </c:pt>
                <c:pt idx="2279">
                  <c:v>4658.0</c:v>
                </c:pt>
                <c:pt idx="2280">
                  <c:v>4659.0</c:v>
                </c:pt>
                <c:pt idx="2281">
                  <c:v>4660.0</c:v>
                </c:pt>
                <c:pt idx="2282">
                  <c:v>4661.0</c:v>
                </c:pt>
                <c:pt idx="2283">
                  <c:v>4662.0</c:v>
                </c:pt>
                <c:pt idx="2284">
                  <c:v>4663.0</c:v>
                </c:pt>
                <c:pt idx="2285">
                  <c:v>4664.0</c:v>
                </c:pt>
                <c:pt idx="2286">
                  <c:v>4665.0</c:v>
                </c:pt>
                <c:pt idx="2287">
                  <c:v>4666.0</c:v>
                </c:pt>
                <c:pt idx="2288">
                  <c:v>4668.0</c:v>
                </c:pt>
                <c:pt idx="2289">
                  <c:v>4670.0</c:v>
                </c:pt>
                <c:pt idx="2290">
                  <c:v>4671.0</c:v>
                </c:pt>
                <c:pt idx="2291">
                  <c:v>4672.0</c:v>
                </c:pt>
                <c:pt idx="2292">
                  <c:v>4673.0</c:v>
                </c:pt>
                <c:pt idx="2293">
                  <c:v>4674.0</c:v>
                </c:pt>
                <c:pt idx="2294">
                  <c:v>4675.0</c:v>
                </c:pt>
                <c:pt idx="2295">
                  <c:v>4676.0</c:v>
                </c:pt>
                <c:pt idx="2296">
                  <c:v>4677.0</c:v>
                </c:pt>
                <c:pt idx="2297">
                  <c:v>4678.0</c:v>
                </c:pt>
                <c:pt idx="2298">
                  <c:v>4679.0</c:v>
                </c:pt>
                <c:pt idx="2299">
                  <c:v>4680.0</c:v>
                </c:pt>
                <c:pt idx="2300">
                  <c:v>4681.0</c:v>
                </c:pt>
                <c:pt idx="2301">
                  <c:v>4682.0</c:v>
                </c:pt>
                <c:pt idx="2302">
                  <c:v>4683.0</c:v>
                </c:pt>
                <c:pt idx="2303">
                  <c:v>4684.0</c:v>
                </c:pt>
                <c:pt idx="2304">
                  <c:v>4685.0</c:v>
                </c:pt>
                <c:pt idx="2305">
                  <c:v>4686.0</c:v>
                </c:pt>
                <c:pt idx="2306">
                  <c:v>4687.0</c:v>
                </c:pt>
                <c:pt idx="2307">
                  <c:v>4688.0</c:v>
                </c:pt>
                <c:pt idx="2308">
                  <c:v>4689.0</c:v>
                </c:pt>
                <c:pt idx="2309">
                  <c:v>4690.0</c:v>
                </c:pt>
                <c:pt idx="2310">
                  <c:v>4691.0</c:v>
                </c:pt>
                <c:pt idx="2311">
                  <c:v>4692.0</c:v>
                </c:pt>
                <c:pt idx="2312">
                  <c:v>4693.0</c:v>
                </c:pt>
                <c:pt idx="2313">
                  <c:v>4694.0</c:v>
                </c:pt>
                <c:pt idx="2314">
                  <c:v>4695.0</c:v>
                </c:pt>
                <c:pt idx="2315">
                  <c:v>4697.0</c:v>
                </c:pt>
                <c:pt idx="2316">
                  <c:v>4698.0</c:v>
                </c:pt>
                <c:pt idx="2317">
                  <c:v>4699.0</c:v>
                </c:pt>
                <c:pt idx="2318">
                  <c:v>4700.0</c:v>
                </c:pt>
                <c:pt idx="2319">
                  <c:v>4701.0</c:v>
                </c:pt>
                <c:pt idx="2320">
                  <c:v>4702.0</c:v>
                </c:pt>
                <c:pt idx="2321">
                  <c:v>4703.0</c:v>
                </c:pt>
                <c:pt idx="2322">
                  <c:v>4704.0</c:v>
                </c:pt>
                <c:pt idx="2323">
                  <c:v>4705.0</c:v>
                </c:pt>
                <c:pt idx="2324">
                  <c:v>4706.0</c:v>
                </c:pt>
                <c:pt idx="2325">
                  <c:v>4707.0</c:v>
                </c:pt>
                <c:pt idx="2326">
                  <c:v>4709.0</c:v>
                </c:pt>
                <c:pt idx="2327">
                  <c:v>4710.0</c:v>
                </c:pt>
                <c:pt idx="2328">
                  <c:v>4711.0</c:v>
                </c:pt>
                <c:pt idx="2329">
                  <c:v>4712.0</c:v>
                </c:pt>
                <c:pt idx="2330">
                  <c:v>4713.0</c:v>
                </c:pt>
                <c:pt idx="2331">
                  <c:v>4714.0</c:v>
                </c:pt>
                <c:pt idx="2332">
                  <c:v>4715.0</c:v>
                </c:pt>
                <c:pt idx="2333">
                  <c:v>4716.0</c:v>
                </c:pt>
                <c:pt idx="2334">
                  <c:v>4718.0</c:v>
                </c:pt>
                <c:pt idx="2335">
                  <c:v>4719.0</c:v>
                </c:pt>
                <c:pt idx="2336">
                  <c:v>4721.0</c:v>
                </c:pt>
                <c:pt idx="2337">
                  <c:v>4723.0</c:v>
                </c:pt>
                <c:pt idx="2338">
                  <c:v>4724.0</c:v>
                </c:pt>
                <c:pt idx="2339">
                  <c:v>4725.0</c:v>
                </c:pt>
                <c:pt idx="2340">
                  <c:v>4726.0</c:v>
                </c:pt>
                <c:pt idx="2341">
                  <c:v>4727.0</c:v>
                </c:pt>
                <c:pt idx="2342">
                  <c:v>4728.0</c:v>
                </c:pt>
                <c:pt idx="2343">
                  <c:v>4730.0</c:v>
                </c:pt>
                <c:pt idx="2344">
                  <c:v>4731.0</c:v>
                </c:pt>
                <c:pt idx="2345">
                  <c:v>4732.0</c:v>
                </c:pt>
                <c:pt idx="2346">
                  <c:v>4734.0</c:v>
                </c:pt>
                <c:pt idx="2347">
                  <c:v>4735.0</c:v>
                </c:pt>
                <c:pt idx="2348">
                  <c:v>4736.0</c:v>
                </c:pt>
                <c:pt idx="2349">
                  <c:v>4737.0</c:v>
                </c:pt>
                <c:pt idx="2350">
                  <c:v>4738.0</c:v>
                </c:pt>
                <c:pt idx="2351">
                  <c:v>4739.0</c:v>
                </c:pt>
                <c:pt idx="2352">
                  <c:v>4741.0</c:v>
                </c:pt>
                <c:pt idx="2353">
                  <c:v>4742.0</c:v>
                </c:pt>
                <c:pt idx="2354">
                  <c:v>4743.0</c:v>
                </c:pt>
                <c:pt idx="2355">
                  <c:v>4744.0</c:v>
                </c:pt>
                <c:pt idx="2356">
                  <c:v>4745.0</c:v>
                </c:pt>
                <c:pt idx="2357">
                  <c:v>4746.0</c:v>
                </c:pt>
                <c:pt idx="2358">
                  <c:v>4747.0</c:v>
                </c:pt>
                <c:pt idx="2359">
                  <c:v>4748.0</c:v>
                </c:pt>
                <c:pt idx="2360">
                  <c:v>4749.0</c:v>
                </c:pt>
                <c:pt idx="2361">
                  <c:v>4750.0</c:v>
                </c:pt>
                <c:pt idx="2362">
                  <c:v>4751.0</c:v>
                </c:pt>
                <c:pt idx="2363">
                  <c:v>4752.0</c:v>
                </c:pt>
                <c:pt idx="2364">
                  <c:v>4753.0</c:v>
                </c:pt>
                <c:pt idx="2365">
                  <c:v>4754.0</c:v>
                </c:pt>
                <c:pt idx="2366">
                  <c:v>4755.0</c:v>
                </c:pt>
                <c:pt idx="2367">
                  <c:v>4756.0</c:v>
                </c:pt>
                <c:pt idx="2368">
                  <c:v>4757.0</c:v>
                </c:pt>
                <c:pt idx="2369">
                  <c:v>4758.0</c:v>
                </c:pt>
                <c:pt idx="2370">
                  <c:v>4759.0</c:v>
                </c:pt>
                <c:pt idx="2371">
                  <c:v>4760.0</c:v>
                </c:pt>
                <c:pt idx="2372">
                  <c:v>4761.0</c:v>
                </c:pt>
                <c:pt idx="2373">
                  <c:v>4762.0</c:v>
                </c:pt>
                <c:pt idx="2374">
                  <c:v>4763.0</c:v>
                </c:pt>
                <c:pt idx="2375">
                  <c:v>4764.0</c:v>
                </c:pt>
                <c:pt idx="2376">
                  <c:v>4765.0</c:v>
                </c:pt>
                <c:pt idx="2377">
                  <c:v>4766.0</c:v>
                </c:pt>
                <c:pt idx="2378">
                  <c:v>4767.0</c:v>
                </c:pt>
                <c:pt idx="2379">
                  <c:v>4768.0</c:v>
                </c:pt>
                <c:pt idx="2380">
                  <c:v>4769.0</c:v>
                </c:pt>
                <c:pt idx="2381">
                  <c:v>4771.0</c:v>
                </c:pt>
                <c:pt idx="2382">
                  <c:v>4772.0</c:v>
                </c:pt>
                <c:pt idx="2383">
                  <c:v>4773.0</c:v>
                </c:pt>
                <c:pt idx="2384">
                  <c:v>4775.0</c:v>
                </c:pt>
                <c:pt idx="2385">
                  <c:v>4776.0</c:v>
                </c:pt>
                <c:pt idx="2386">
                  <c:v>4777.0</c:v>
                </c:pt>
                <c:pt idx="2387">
                  <c:v>4778.0</c:v>
                </c:pt>
                <c:pt idx="2388">
                  <c:v>4779.0</c:v>
                </c:pt>
                <c:pt idx="2389">
                  <c:v>4780.0</c:v>
                </c:pt>
                <c:pt idx="2390">
                  <c:v>4782.0</c:v>
                </c:pt>
                <c:pt idx="2391">
                  <c:v>4783.0</c:v>
                </c:pt>
                <c:pt idx="2392">
                  <c:v>4784.0</c:v>
                </c:pt>
                <c:pt idx="2393">
                  <c:v>4785.0</c:v>
                </c:pt>
                <c:pt idx="2394">
                  <c:v>4786.0</c:v>
                </c:pt>
                <c:pt idx="2395">
                  <c:v>4787.0</c:v>
                </c:pt>
                <c:pt idx="2396">
                  <c:v>4788.0</c:v>
                </c:pt>
                <c:pt idx="2397">
                  <c:v>4789.0</c:v>
                </c:pt>
                <c:pt idx="2398">
                  <c:v>4790.0</c:v>
                </c:pt>
                <c:pt idx="2399">
                  <c:v>4791.0</c:v>
                </c:pt>
                <c:pt idx="2400">
                  <c:v>4792.0</c:v>
                </c:pt>
                <c:pt idx="2401">
                  <c:v>4793.0</c:v>
                </c:pt>
                <c:pt idx="2402">
                  <c:v>4794.0</c:v>
                </c:pt>
                <c:pt idx="2403">
                  <c:v>4795.0</c:v>
                </c:pt>
                <c:pt idx="2404">
                  <c:v>4797.0</c:v>
                </c:pt>
                <c:pt idx="2405">
                  <c:v>4798.0</c:v>
                </c:pt>
                <c:pt idx="2406">
                  <c:v>4799.0</c:v>
                </c:pt>
                <c:pt idx="2407">
                  <c:v>4801.0</c:v>
                </c:pt>
                <c:pt idx="2408">
                  <c:v>4802.0</c:v>
                </c:pt>
                <c:pt idx="2409">
                  <c:v>4804.0</c:v>
                </c:pt>
                <c:pt idx="2410">
                  <c:v>4805.0</c:v>
                </c:pt>
                <c:pt idx="2411">
                  <c:v>4806.0</c:v>
                </c:pt>
                <c:pt idx="2412">
                  <c:v>4807.0</c:v>
                </c:pt>
                <c:pt idx="2413">
                  <c:v>4808.0</c:v>
                </c:pt>
                <c:pt idx="2414">
                  <c:v>4809.0</c:v>
                </c:pt>
                <c:pt idx="2415">
                  <c:v>4810.0</c:v>
                </c:pt>
                <c:pt idx="2416">
                  <c:v>4811.0</c:v>
                </c:pt>
                <c:pt idx="2417">
                  <c:v>4812.0</c:v>
                </c:pt>
                <c:pt idx="2418">
                  <c:v>4813.0</c:v>
                </c:pt>
                <c:pt idx="2419">
                  <c:v>4815.0</c:v>
                </c:pt>
                <c:pt idx="2420">
                  <c:v>4816.0</c:v>
                </c:pt>
                <c:pt idx="2421">
                  <c:v>4817.0</c:v>
                </c:pt>
                <c:pt idx="2422">
                  <c:v>4819.0</c:v>
                </c:pt>
                <c:pt idx="2423">
                  <c:v>4820.0</c:v>
                </c:pt>
                <c:pt idx="2424">
                  <c:v>4821.0</c:v>
                </c:pt>
                <c:pt idx="2425">
                  <c:v>4822.0</c:v>
                </c:pt>
                <c:pt idx="2426">
                  <c:v>4823.0</c:v>
                </c:pt>
                <c:pt idx="2427">
                  <c:v>4824.0</c:v>
                </c:pt>
                <c:pt idx="2428">
                  <c:v>4825.0</c:v>
                </c:pt>
                <c:pt idx="2429">
                  <c:v>4826.0</c:v>
                </c:pt>
                <c:pt idx="2430">
                  <c:v>4827.0</c:v>
                </c:pt>
                <c:pt idx="2431">
                  <c:v>4828.0</c:v>
                </c:pt>
                <c:pt idx="2432">
                  <c:v>4829.0</c:v>
                </c:pt>
                <c:pt idx="2433">
                  <c:v>4830.0</c:v>
                </c:pt>
                <c:pt idx="2434">
                  <c:v>4831.0</c:v>
                </c:pt>
                <c:pt idx="2435">
                  <c:v>4833.0</c:v>
                </c:pt>
                <c:pt idx="2436">
                  <c:v>4834.0</c:v>
                </c:pt>
                <c:pt idx="2437">
                  <c:v>4836.0</c:v>
                </c:pt>
                <c:pt idx="2438">
                  <c:v>4838.0</c:v>
                </c:pt>
                <c:pt idx="2439">
                  <c:v>4839.0</c:v>
                </c:pt>
                <c:pt idx="2440">
                  <c:v>4843.0</c:v>
                </c:pt>
                <c:pt idx="2441">
                  <c:v>4844.0</c:v>
                </c:pt>
                <c:pt idx="2442">
                  <c:v>4845.0</c:v>
                </c:pt>
                <c:pt idx="2443">
                  <c:v>4846.0</c:v>
                </c:pt>
                <c:pt idx="2444">
                  <c:v>4847.0</c:v>
                </c:pt>
                <c:pt idx="2445">
                  <c:v>4848.0</c:v>
                </c:pt>
                <c:pt idx="2446">
                  <c:v>4849.0</c:v>
                </c:pt>
                <c:pt idx="2447">
                  <c:v>4851.0</c:v>
                </c:pt>
                <c:pt idx="2448">
                  <c:v>4853.0</c:v>
                </c:pt>
                <c:pt idx="2449">
                  <c:v>4854.0</c:v>
                </c:pt>
                <c:pt idx="2450">
                  <c:v>4855.0</c:v>
                </c:pt>
                <c:pt idx="2451">
                  <c:v>4856.0</c:v>
                </c:pt>
                <c:pt idx="2452">
                  <c:v>4857.0</c:v>
                </c:pt>
                <c:pt idx="2453">
                  <c:v>4858.0</c:v>
                </c:pt>
                <c:pt idx="2454">
                  <c:v>4859.0</c:v>
                </c:pt>
                <c:pt idx="2455">
                  <c:v>4860.0</c:v>
                </c:pt>
                <c:pt idx="2456">
                  <c:v>4861.0</c:v>
                </c:pt>
                <c:pt idx="2457">
                  <c:v>4862.0</c:v>
                </c:pt>
                <c:pt idx="2458">
                  <c:v>4864.0</c:v>
                </c:pt>
                <c:pt idx="2459">
                  <c:v>4866.0</c:v>
                </c:pt>
                <c:pt idx="2460">
                  <c:v>4867.0</c:v>
                </c:pt>
                <c:pt idx="2461">
                  <c:v>4868.0</c:v>
                </c:pt>
                <c:pt idx="2462">
                  <c:v>4870.0</c:v>
                </c:pt>
                <c:pt idx="2463">
                  <c:v>4872.0</c:v>
                </c:pt>
                <c:pt idx="2464">
                  <c:v>4873.0</c:v>
                </c:pt>
                <c:pt idx="2465">
                  <c:v>4874.0</c:v>
                </c:pt>
                <c:pt idx="2466">
                  <c:v>4875.0</c:v>
                </c:pt>
                <c:pt idx="2467">
                  <c:v>4876.0</c:v>
                </c:pt>
                <c:pt idx="2468">
                  <c:v>4878.0</c:v>
                </c:pt>
                <c:pt idx="2469">
                  <c:v>4879.0</c:v>
                </c:pt>
                <c:pt idx="2470">
                  <c:v>4882.0</c:v>
                </c:pt>
                <c:pt idx="2471">
                  <c:v>4883.0</c:v>
                </c:pt>
                <c:pt idx="2472">
                  <c:v>4884.0</c:v>
                </c:pt>
                <c:pt idx="2473">
                  <c:v>4886.0</c:v>
                </c:pt>
                <c:pt idx="2474">
                  <c:v>4887.0</c:v>
                </c:pt>
                <c:pt idx="2475">
                  <c:v>4888.0</c:v>
                </c:pt>
                <c:pt idx="2476">
                  <c:v>4891.0</c:v>
                </c:pt>
                <c:pt idx="2477">
                  <c:v>4893.0</c:v>
                </c:pt>
                <c:pt idx="2478">
                  <c:v>4894.0</c:v>
                </c:pt>
                <c:pt idx="2479">
                  <c:v>4895.0</c:v>
                </c:pt>
                <c:pt idx="2480">
                  <c:v>4896.0</c:v>
                </c:pt>
                <c:pt idx="2481">
                  <c:v>4897.0</c:v>
                </c:pt>
                <c:pt idx="2482">
                  <c:v>4898.0</c:v>
                </c:pt>
                <c:pt idx="2483">
                  <c:v>4900.0</c:v>
                </c:pt>
                <c:pt idx="2484">
                  <c:v>4901.0</c:v>
                </c:pt>
                <c:pt idx="2485">
                  <c:v>4902.0</c:v>
                </c:pt>
                <c:pt idx="2486">
                  <c:v>4903.0</c:v>
                </c:pt>
                <c:pt idx="2487">
                  <c:v>4904.0</c:v>
                </c:pt>
                <c:pt idx="2488">
                  <c:v>4905.0</c:v>
                </c:pt>
                <c:pt idx="2489">
                  <c:v>4906.0</c:v>
                </c:pt>
                <c:pt idx="2490">
                  <c:v>4907.0</c:v>
                </c:pt>
                <c:pt idx="2491">
                  <c:v>4912.0</c:v>
                </c:pt>
                <c:pt idx="2492">
                  <c:v>4916.0</c:v>
                </c:pt>
                <c:pt idx="2493">
                  <c:v>4918.0</c:v>
                </c:pt>
                <c:pt idx="2494">
                  <c:v>4919.0</c:v>
                </c:pt>
                <c:pt idx="2495">
                  <c:v>4921.0</c:v>
                </c:pt>
                <c:pt idx="2496">
                  <c:v>4922.0</c:v>
                </c:pt>
                <c:pt idx="2497">
                  <c:v>4923.0</c:v>
                </c:pt>
                <c:pt idx="2498">
                  <c:v>4925.0</c:v>
                </c:pt>
                <c:pt idx="2499">
                  <c:v>4927.0</c:v>
                </c:pt>
                <c:pt idx="2500">
                  <c:v>4928.0</c:v>
                </c:pt>
                <c:pt idx="2501">
                  <c:v>4929.0</c:v>
                </c:pt>
                <c:pt idx="2502">
                  <c:v>4930.0</c:v>
                </c:pt>
                <c:pt idx="2503">
                  <c:v>4934.0</c:v>
                </c:pt>
                <c:pt idx="2504">
                  <c:v>4935.0</c:v>
                </c:pt>
                <c:pt idx="2505">
                  <c:v>4939.0</c:v>
                </c:pt>
                <c:pt idx="2506">
                  <c:v>4940.0</c:v>
                </c:pt>
                <c:pt idx="2507">
                  <c:v>4942.0</c:v>
                </c:pt>
                <c:pt idx="2508">
                  <c:v>4943.0</c:v>
                </c:pt>
                <c:pt idx="2509">
                  <c:v>4944.0</c:v>
                </c:pt>
                <c:pt idx="2510">
                  <c:v>4945.0</c:v>
                </c:pt>
                <c:pt idx="2511">
                  <c:v>4946.0</c:v>
                </c:pt>
                <c:pt idx="2512">
                  <c:v>4949.0</c:v>
                </c:pt>
                <c:pt idx="2513">
                  <c:v>4951.0</c:v>
                </c:pt>
                <c:pt idx="2514">
                  <c:v>4953.0</c:v>
                </c:pt>
                <c:pt idx="2515">
                  <c:v>4954.0</c:v>
                </c:pt>
                <c:pt idx="2516">
                  <c:v>4955.0</c:v>
                </c:pt>
                <c:pt idx="2517">
                  <c:v>4957.0</c:v>
                </c:pt>
                <c:pt idx="2518">
                  <c:v>4958.0</c:v>
                </c:pt>
                <c:pt idx="2519">
                  <c:v>4961.0</c:v>
                </c:pt>
                <c:pt idx="2520">
                  <c:v>4967.0</c:v>
                </c:pt>
                <c:pt idx="2521">
                  <c:v>4971.0</c:v>
                </c:pt>
                <c:pt idx="2522">
                  <c:v>4972.0</c:v>
                </c:pt>
                <c:pt idx="2523">
                  <c:v>4973.0</c:v>
                </c:pt>
                <c:pt idx="2524">
                  <c:v>4975.0</c:v>
                </c:pt>
                <c:pt idx="2525">
                  <c:v>4976.0</c:v>
                </c:pt>
                <c:pt idx="2526">
                  <c:v>4978.0</c:v>
                </c:pt>
                <c:pt idx="2527">
                  <c:v>4979.0</c:v>
                </c:pt>
                <c:pt idx="2528">
                  <c:v>4982.0</c:v>
                </c:pt>
                <c:pt idx="2529">
                  <c:v>4983.0</c:v>
                </c:pt>
                <c:pt idx="2530">
                  <c:v>4988.0</c:v>
                </c:pt>
                <c:pt idx="2531">
                  <c:v>4989.0</c:v>
                </c:pt>
                <c:pt idx="2532">
                  <c:v>4990.0</c:v>
                </c:pt>
                <c:pt idx="2533">
                  <c:v>4992.0</c:v>
                </c:pt>
                <c:pt idx="2534">
                  <c:v>4993.0</c:v>
                </c:pt>
                <c:pt idx="2535">
                  <c:v>4994.0</c:v>
                </c:pt>
                <c:pt idx="2536">
                  <c:v>4995.0</c:v>
                </c:pt>
                <c:pt idx="2537">
                  <c:v>4997.0</c:v>
                </c:pt>
                <c:pt idx="2538">
                  <c:v>4998.0</c:v>
                </c:pt>
                <c:pt idx="2539">
                  <c:v>5000.0</c:v>
                </c:pt>
                <c:pt idx="2540">
                  <c:v>5001.0</c:v>
                </c:pt>
                <c:pt idx="2541">
                  <c:v>5002.0</c:v>
                </c:pt>
                <c:pt idx="2542">
                  <c:v>5003.0</c:v>
                </c:pt>
                <c:pt idx="2543">
                  <c:v>5004.0</c:v>
                </c:pt>
                <c:pt idx="2544">
                  <c:v>5005.0</c:v>
                </c:pt>
                <c:pt idx="2545">
                  <c:v>5006.0</c:v>
                </c:pt>
                <c:pt idx="2546">
                  <c:v>5007.0</c:v>
                </c:pt>
                <c:pt idx="2547">
                  <c:v>5011.0</c:v>
                </c:pt>
                <c:pt idx="2548">
                  <c:v>5013.0</c:v>
                </c:pt>
                <c:pt idx="2549">
                  <c:v>5014.0</c:v>
                </c:pt>
                <c:pt idx="2550">
                  <c:v>5015.0</c:v>
                </c:pt>
                <c:pt idx="2551">
                  <c:v>5016.0</c:v>
                </c:pt>
                <c:pt idx="2552">
                  <c:v>5017.0</c:v>
                </c:pt>
                <c:pt idx="2553">
                  <c:v>5018.0</c:v>
                </c:pt>
                <c:pt idx="2554">
                  <c:v>5021.0</c:v>
                </c:pt>
                <c:pt idx="2555">
                  <c:v>5022.0</c:v>
                </c:pt>
                <c:pt idx="2556">
                  <c:v>5024.0</c:v>
                </c:pt>
                <c:pt idx="2557">
                  <c:v>5025.0</c:v>
                </c:pt>
                <c:pt idx="2558">
                  <c:v>5026.0</c:v>
                </c:pt>
                <c:pt idx="2559">
                  <c:v>5027.0</c:v>
                </c:pt>
                <c:pt idx="2560">
                  <c:v>5028.0</c:v>
                </c:pt>
                <c:pt idx="2561">
                  <c:v>5030.0</c:v>
                </c:pt>
                <c:pt idx="2562">
                  <c:v>5031.0</c:v>
                </c:pt>
                <c:pt idx="2563">
                  <c:v>5032.0</c:v>
                </c:pt>
                <c:pt idx="2564">
                  <c:v>5033.0</c:v>
                </c:pt>
                <c:pt idx="2565">
                  <c:v>5034.0</c:v>
                </c:pt>
                <c:pt idx="2566">
                  <c:v>5035.0</c:v>
                </c:pt>
                <c:pt idx="2567">
                  <c:v>5036.0</c:v>
                </c:pt>
                <c:pt idx="2568">
                  <c:v>5037.0</c:v>
                </c:pt>
                <c:pt idx="2569">
                  <c:v>5038.0</c:v>
                </c:pt>
                <c:pt idx="2570">
                  <c:v>5039.0</c:v>
                </c:pt>
                <c:pt idx="2571">
                  <c:v>5040.0</c:v>
                </c:pt>
                <c:pt idx="2572">
                  <c:v>5041.0</c:v>
                </c:pt>
                <c:pt idx="2573">
                  <c:v>5042.0</c:v>
                </c:pt>
                <c:pt idx="2574">
                  <c:v>5043.0</c:v>
                </c:pt>
                <c:pt idx="2575">
                  <c:v>5045.0</c:v>
                </c:pt>
                <c:pt idx="2576">
                  <c:v>5046.0</c:v>
                </c:pt>
                <c:pt idx="2577">
                  <c:v>5047.0</c:v>
                </c:pt>
                <c:pt idx="2578">
                  <c:v>5048.0</c:v>
                </c:pt>
                <c:pt idx="2579">
                  <c:v>5049.0</c:v>
                </c:pt>
                <c:pt idx="2580">
                  <c:v>5051.0</c:v>
                </c:pt>
                <c:pt idx="2581">
                  <c:v>5052.0</c:v>
                </c:pt>
                <c:pt idx="2582">
                  <c:v>5053.0</c:v>
                </c:pt>
                <c:pt idx="2583">
                  <c:v>5054.0</c:v>
                </c:pt>
                <c:pt idx="2584">
                  <c:v>5055.0</c:v>
                </c:pt>
                <c:pt idx="2585">
                  <c:v>5056.0</c:v>
                </c:pt>
                <c:pt idx="2586">
                  <c:v>5057.0</c:v>
                </c:pt>
                <c:pt idx="2587">
                  <c:v>5059.0</c:v>
                </c:pt>
                <c:pt idx="2588">
                  <c:v>5060.0</c:v>
                </c:pt>
                <c:pt idx="2589">
                  <c:v>5065.0</c:v>
                </c:pt>
                <c:pt idx="2590">
                  <c:v>5068.0</c:v>
                </c:pt>
                <c:pt idx="2591">
                  <c:v>5069.0</c:v>
                </c:pt>
                <c:pt idx="2592">
                  <c:v>5070.0</c:v>
                </c:pt>
                <c:pt idx="2593">
                  <c:v>5073.0</c:v>
                </c:pt>
                <c:pt idx="2594">
                  <c:v>5074.0</c:v>
                </c:pt>
                <c:pt idx="2595">
                  <c:v>5077.0</c:v>
                </c:pt>
                <c:pt idx="2596">
                  <c:v>5079.0</c:v>
                </c:pt>
                <c:pt idx="2597">
                  <c:v>5080.0</c:v>
                </c:pt>
                <c:pt idx="2598">
                  <c:v>5081.0</c:v>
                </c:pt>
                <c:pt idx="2599">
                  <c:v>5083.0</c:v>
                </c:pt>
                <c:pt idx="2600">
                  <c:v>5084.0</c:v>
                </c:pt>
                <c:pt idx="2601">
                  <c:v>5086.0</c:v>
                </c:pt>
                <c:pt idx="2602">
                  <c:v>5087.0</c:v>
                </c:pt>
                <c:pt idx="2603">
                  <c:v>5088.0</c:v>
                </c:pt>
                <c:pt idx="2604">
                  <c:v>5090.0</c:v>
                </c:pt>
                <c:pt idx="2605">
                  <c:v>5091.0</c:v>
                </c:pt>
                <c:pt idx="2606">
                  <c:v>5094.0</c:v>
                </c:pt>
                <c:pt idx="2607">
                  <c:v>5096.0</c:v>
                </c:pt>
                <c:pt idx="2608">
                  <c:v>5097.0</c:v>
                </c:pt>
                <c:pt idx="2609">
                  <c:v>5099.0</c:v>
                </c:pt>
                <c:pt idx="2610">
                  <c:v>5102.0</c:v>
                </c:pt>
                <c:pt idx="2611">
                  <c:v>5103.0</c:v>
                </c:pt>
                <c:pt idx="2612">
                  <c:v>5104.0</c:v>
                </c:pt>
                <c:pt idx="2613">
                  <c:v>5105.0</c:v>
                </c:pt>
                <c:pt idx="2614">
                  <c:v>5106.0</c:v>
                </c:pt>
                <c:pt idx="2615">
                  <c:v>5108.0</c:v>
                </c:pt>
                <c:pt idx="2616">
                  <c:v>5110.0</c:v>
                </c:pt>
                <c:pt idx="2617">
                  <c:v>5111.0</c:v>
                </c:pt>
                <c:pt idx="2618">
                  <c:v>5114.0</c:v>
                </c:pt>
                <c:pt idx="2619">
                  <c:v>5115.0</c:v>
                </c:pt>
                <c:pt idx="2620">
                  <c:v>5117.0</c:v>
                </c:pt>
                <c:pt idx="2621">
                  <c:v>5118.0</c:v>
                </c:pt>
                <c:pt idx="2622">
                  <c:v>5120.0</c:v>
                </c:pt>
                <c:pt idx="2623">
                  <c:v>5121.0</c:v>
                </c:pt>
                <c:pt idx="2624">
                  <c:v>5125.0</c:v>
                </c:pt>
                <c:pt idx="2625">
                  <c:v>5126.0</c:v>
                </c:pt>
                <c:pt idx="2626">
                  <c:v>5128.0</c:v>
                </c:pt>
                <c:pt idx="2627">
                  <c:v>5130.0</c:v>
                </c:pt>
                <c:pt idx="2628">
                  <c:v>5132.0</c:v>
                </c:pt>
                <c:pt idx="2629">
                  <c:v>5134.0</c:v>
                </c:pt>
                <c:pt idx="2630">
                  <c:v>5135.0</c:v>
                </c:pt>
                <c:pt idx="2631">
                  <c:v>5136.0</c:v>
                </c:pt>
                <c:pt idx="2632">
                  <c:v>5139.0</c:v>
                </c:pt>
                <c:pt idx="2633">
                  <c:v>5140.0</c:v>
                </c:pt>
                <c:pt idx="2634">
                  <c:v>5141.0</c:v>
                </c:pt>
                <c:pt idx="2635">
                  <c:v>5142.0</c:v>
                </c:pt>
                <c:pt idx="2636">
                  <c:v>5143.0</c:v>
                </c:pt>
                <c:pt idx="2637">
                  <c:v>5144.0</c:v>
                </c:pt>
                <c:pt idx="2638">
                  <c:v>5145.0</c:v>
                </c:pt>
                <c:pt idx="2639">
                  <c:v>5146.0</c:v>
                </c:pt>
                <c:pt idx="2640">
                  <c:v>5147.0</c:v>
                </c:pt>
                <c:pt idx="2641">
                  <c:v>5148.0</c:v>
                </c:pt>
                <c:pt idx="2642">
                  <c:v>5150.0</c:v>
                </c:pt>
                <c:pt idx="2643">
                  <c:v>5152.0</c:v>
                </c:pt>
                <c:pt idx="2644">
                  <c:v>5153.0</c:v>
                </c:pt>
                <c:pt idx="2645">
                  <c:v>5155.0</c:v>
                </c:pt>
                <c:pt idx="2646">
                  <c:v>5158.0</c:v>
                </c:pt>
                <c:pt idx="2647">
                  <c:v>5159.0</c:v>
                </c:pt>
                <c:pt idx="2648">
                  <c:v>5160.0</c:v>
                </c:pt>
                <c:pt idx="2649">
                  <c:v>5161.0</c:v>
                </c:pt>
                <c:pt idx="2650">
                  <c:v>5162.0</c:v>
                </c:pt>
                <c:pt idx="2651">
                  <c:v>5163.0</c:v>
                </c:pt>
                <c:pt idx="2652">
                  <c:v>5167.0</c:v>
                </c:pt>
                <c:pt idx="2653">
                  <c:v>5170.0</c:v>
                </c:pt>
                <c:pt idx="2654">
                  <c:v>5171.0</c:v>
                </c:pt>
                <c:pt idx="2655">
                  <c:v>5172.0</c:v>
                </c:pt>
                <c:pt idx="2656">
                  <c:v>5173.0</c:v>
                </c:pt>
                <c:pt idx="2657">
                  <c:v>5175.0</c:v>
                </c:pt>
                <c:pt idx="2658">
                  <c:v>5182.0</c:v>
                </c:pt>
                <c:pt idx="2659">
                  <c:v>5183.0</c:v>
                </c:pt>
                <c:pt idx="2660">
                  <c:v>5186.0</c:v>
                </c:pt>
                <c:pt idx="2661">
                  <c:v>5187.0</c:v>
                </c:pt>
                <c:pt idx="2662">
                  <c:v>5188.0</c:v>
                </c:pt>
                <c:pt idx="2663">
                  <c:v>5189.0</c:v>
                </c:pt>
                <c:pt idx="2664">
                  <c:v>5190.0</c:v>
                </c:pt>
                <c:pt idx="2665">
                  <c:v>5191.0</c:v>
                </c:pt>
                <c:pt idx="2666">
                  <c:v>5193.0</c:v>
                </c:pt>
                <c:pt idx="2667">
                  <c:v>5194.0</c:v>
                </c:pt>
                <c:pt idx="2668">
                  <c:v>5196.0</c:v>
                </c:pt>
                <c:pt idx="2669">
                  <c:v>5197.0</c:v>
                </c:pt>
                <c:pt idx="2670">
                  <c:v>5198.0</c:v>
                </c:pt>
                <c:pt idx="2671">
                  <c:v>5200.0</c:v>
                </c:pt>
                <c:pt idx="2672">
                  <c:v>5201.0</c:v>
                </c:pt>
                <c:pt idx="2673">
                  <c:v>5202.0</c:v>
                </c:pt>
                <c:pt idx="2674">
                  <c:v>5203.0</c:v>
                </c:pt>
                <c:pt idx="2675">
                  <c:v>5205.0</c:v>
                </c:pt>
                <c:pt idx="2676">
                  <c:v>5206.0</c:v>
                </c:pt>
                <c:pt idx="2677">
                  <c:v>5207.0</c:v>
                </c:pt>
                <c:pt idx="2678">
                  <c:v>5208.0</c:v>
                </c:pt>
                <c:pt idx="2679">
                  <c:v>5209.0</c:v>
                </c:pt>
                <c:pt idx="2680">
                  <c:v>5210.0</c:v>
                </c:pt>
                <c:pt idx="2681">
                  <c:v>5212.0</c:v>
                </c:pt>
                <c:pt idx="2682">
                  <c:v>5214.0</c:v>
                </c:pt>
                <c:pt idx="2683">
                  <c:v>5215.0</c:v>
                </c:pt>
                <c:pt idx="2684">
                  <c:v>5221.0</c:v>
                </c:pt>
                <c:pt idx="2685">
                  <c:v>5222.0</c:v>
                </c:pt>
                <c:pt idx="2686">
                  <c:v>5223.0</c:v>
                </c:pt>
                <c:pt idx="2687">
                  <c:v>5224.0</c:v>
                </c:pt>
                <c:pt idx="2688">
                  <c:v>5227.0</c:v>
                </c:pt>
                <c:pt idx="2689">
                  <c:v>5228.0</c:v>
                </c:pt>
                <c:pt idx="2690">
                  <c:v>5229.0</c:v>
                </c:pt>
                <c:pt idx="2691">
                  <c:v>5230.0</c:v>
                </c:pt>
                <c:pt idx="2692">
                  <c:v>5231.0</c:v>
                </c:pt>
                <c:pt idx="2693">
                  <c:v>5232.0</c:v>
                </c:pt>
                <c:pt idx="2694">
                  <c:v>5234.0</c:v>
                </c:pt>
                <c:pt idx="2695">
                  <c:v>5235.0</c:v>
                </c:pt>
                <c:pt idx="2696">
                  <c:v>5238.0</c:v>
                </c:pt>
                <c:pt idx="2697">
                  <c:v>5239.0</c:v>
                </c:pt>
                <c:pt idx="2698">
                  <c:v>5243.0</c:v>
                </c:pt>
                <c:pt idx="2699">
                  <c:v>5245.0</c:v>
                </c:pt>
                <c:pt idx="2700">
                  <c:v>5247.0</c:v>
                </c:pt>
                <c:pt idx="2701">
                  <c:v>5248.0</c:v>
                </c:pt>
                <c:pt idx="2702">
                  <c:v>5249.0</c:v>
                </c:pt>
                <c:pt idx="2703">
                  <c:v>5251.0</c:v>
                </c:pt>
                <c:pt idx="2704">
                  <c:v>5253.0</c:v>
                </c:pt>
                <c:pt idx="2705">
                  <c:v>5254.0</c:v>
                </c:pt>
                <c:pt idx="2706">
                  <c:v>5255.0</c:v>
                </c:pt>
                <c:pt idx="2707">
                  <c:v>5256.0</c:v>
                </c:pt>
                <c:pt idx="2708">
                  <c:v>5258.0</c:v>
                </c:pt>
                <c:pt idx="2709">
                  <c:v>5260.0</c:v>
                </c:pt>
                <c:pt idx="2710">
                  <c:v>5261.0</c:v>
                </c:pt>
                <c:pt idx="2711">
                  <c:v>5262.0</c:v>
                </c:pt>
                <c:pt idx="2712">
                  <c:v>5264.0</c:v>
                </c:pt>
                <c:pt idx="2713">
                  <c:v>5267.0</c:v>
                </c:pt>
                <c:pt idx="2714">
                  <c:v>5269.0</c:v>
                </c:pt>
                <c:pt idx="2715">
                  <c:v>5270.0</c:v>
                </c:pt>
                <c:pt idx="2716">
                  <c:v>5271.0</c:v>
                </c:pt>
                <c:pt idx="2717">
                  <c:v>5272.0</c:v>
                </c:pt>
                <c:pt idx="2718">
                  <c:v>5273.0</c:v>
                </c:pt>
                <c:pt idx="2719">
                  <c:v>5278.0</c:v>
                </c:pt>
                <c:pt idx="2720">
                  <c:v>5281.0</c:v>
                </c:pt>
                <c:pt idx="2721">
                  <c:v>5284.0</c:v>
                </c:pt>
                <c:pt idx="2722">
                  <c:v>5285.0</c:v>
                </c:pt>
                <c:pt idx="2723">
                  <c:v>5288.0</c:v>
                </c:pt>
                <c:pt idx="2724">
                  <c:v>5289.0</c:v>
                </c:pt>
                <c:pt idx="2725">
                  <c:v>5290.0</c:v>
                </c:pt>
                <c:pt idx="2726">
                  <c:v>5296.0</c:v>
                </c:pt>
                <c:pt idx="2727">
                  <c:v>5301.0</c:v>
                </c:pt>
                <c:pt idx="2728">
                  <c:v>5302.0</c:v>
                </c:pt>
                <c:pt idx="2729">
                  <c:v>5304.0</c:v>
                </c:pt>
                <c:pt idx="2730">
                  <c:v>5309.0</c:v>
                </c:pt>
                <c:pt idx="2731">
                  <c:v>5310.0</c:v>
                </c:pt>
                <c:pt idx="2732">
                  <c:v>5312.0</c:v>
                </c:pt>
                <c:pt idx="2733">
                  <c:v>5314.0</c:v>
                </c:pt>
                <c:pt idx="2734">
                  <c:v>5317.0</c:v>
                </c:pt>
                <c:pt idx="2735">
                  <c:v>5319.0</c:v>
                </c:pt>
                <c:pt idx="2736">
                  <c:v>5320.0</c:v>
                </c:pt>
                <c:pt idx="2737">
                  <c:v>5323.0</c:v>
                </c:pt>
                <c:pt idx="2738">
                  <c:v>5326.0</c:v>
                </c:pt>
                <c:pt idx="2739">
                  <c:v>5330.0</c:v>
                </c:pt>
                <c:pt idx="2740">
                  <c:v>5331.0</c:v>
                </c:pt>
                <c:pt idx="2741">
                  <c:v>5332.0</c:v>
                </c:pt>
                <c:pt idx="2742">
                  <c:v>5333.0</c:v>
                </c:pt>
                <c:pt idx="2743">
                  <c:v>5335.0</c:v>
                </c:pt>
                <c:pt idx="2744">
                  <c:v>5336.0</c:v>
                </c:pt>
                <c:pt idx="2745">
                  <c:v>5337.0</c:v>
                </c:pt>
                <c:pt idx="2746">
                  <c:v>5340.0</c:v>
                </c:pt>
                <c:pt idx="2747">
                  <c:v>5341.0</c:v>
                </c:pt>
                <c:pt idx="2748">
                  <c:v>5343.0</c:v>
                </c:pt>
                <c:pt idx="2749">
                  <c:v>5345.0</c:v>
                </c:pt>
                <c:pt idx="2750">
                  <c:v>5346.0</c:v>
                </c:pt>
                <c:pt idx="2751">
                  <c:v>5349.0</c:v>
                </c:pt>
                <c:pt idx="2752">
                  <c:v>5350.0</c:v>
                </c:pt>
                <c:pt idx="2753">
                  <c:v>5352.0</c:v>
                </c:pt>
                <c:pt idx="2754">
                  <c:v>5357.0</c:v>
                </c:pt>
                <c:pt idx="2755">
                  <c:v>5361.0</c:v>
                </c:pt>
                <c:pt idx="2756">
                  <c:v>5365.0</c:v>
                </c:pt>
                <c:pt idx="2757">
                  <c:v>5367.0</c:v>
                </c:pt>
                <c:pt idx="2758">
                  <c:v>5368.0</c:v>
                </c:pt>
                <c:pt idx="2759">
                  <c:v>5371.0</c:v>
                </c:pt>
                <c:pt idx="2760">
                  <c:v>5372.0</c:v>
                </c:pt>
                <c:pt idx="2761">
                  <c:v>5377.0</c:v>
                </c:pt>
                <c:pt idx="2762">
                  <c:v>5379.0</c:v>
                </c:pt>
                <c:pt idx="2763">
                  <c:v>5380.0</c:v>
                </c:pt>
                <c:pt idx="2764">
                  <c:v>5382.0</c:v>
                </c:pt>
                <c:pt idx="2765">
                  <c:v>5383.0</c:v>
                </c:pt>
                <c:pt idx="2766">
                  <c:v>5384.0</c:v>
                </c:pt>
                <c:pt idx="2767">
                  <c:v>5386.0</c:v>
                </c:pt>
                <c:pt idx="2768">
                  <c:v>5389.0</c:v>
                </c:pt>
                <c:pt idx="2769">
                  <c:v>5390.0</c:v>
                </c:pt>
                <c:pt idx="2770">
                  <c:v>5393.0</c:v>
                </c:pt>
                <c:pt idx="2771">
                  <c:v>5394.0</c:v>
                </c:pt>
                <c:pt idx="2772">
                  <c:v>5396.0</c:v>
                </c:pt>
                <c:pt idx="2773">
                  <c:v>5398.0</c:v>
                </c:pt>
                <c:pt idx="2774">
                  <c:v>5399.0</c:v>
                </c:pt>
                <c:pt idx="2775">
                  <c:v>5400.0</c:v>
                </c:pt>
                <c:pt idx="2776">
                  <c:v>5401.0</c:v>
                </c:pt>
                <c:pt idx="2777">
                  <c:v>5404.0</c:v>
                </c:pt>
                <c:pt idx="2778">
                  <c:v>5406.0</c:v>
                </c:pt>
                <c:pt idx="2779">
                  <c:v>5408.0</c:v>
                </c:pt>
                <c:pt idx="2780">
                  <c:v>5411.0</c:v>
                </c:pt>
                <c:pt idx="2781">
                  <c:v>5412.0</c:v>
                </c:pt>
                <c:pt idx="2782">
                  <c:v>5419.0</c:v>
                </c:pt>
                <c:pt idx="2783">
                  <c:v>5421.0</c:v>
                </c:pt>
                <c:pt idx="2784">
                  <c:v>5422.0</c:v>
                </c:pt>
                <c:pt idx="2785">
                  <c:v>5423.0</c:v>
                </c:pt>
                <c:pt idx="2786">
                  <c:v>5424.0</c:v>
                </c:pt>
                <c:pt idx="2787">
                  <c:v>5427.0</c:v>
                </c:pt>
                <c:pt idx="2788">
                  <c:v>5428.0</c:v>
                </c:pt>
                <c:pt idx="2789">
                  <c:v>5434.0</c:v>
                </c:pt>
                <c:pt idx="2790">
                  <c:v>5435.0</c:v>
                </c:pt>
                <c:pt idx="2791">
                  <c:v>5438.0</c:v>
                </c:pt>
                <c:pt idx="2792">
                  <c:v>5440.0</c:v>
                </c:pt>
                <c:pt idx="2793">
                  <c:v>5442.0</c:v>
                </c:pt>
                <c:pt idx="2794">
                  <c:v>5443.0</c:v>
                </c:pt>
                <c:pt idx="2795">
                  <c:v>5444.0</c:v>
                </c:pt>
                <c:pt idx="2796">
                  <c:v>5445.0</c:v>
                </c:pt>
                <c:pt idx="2797">
                  <c:v>5446.0</c:v>
                </c:pt>
                <c:pt idx="2798">
                  <c:v>5447.0</c:v>
                </c:pt>
                <c:pt idx="2799">
                  <c:v>5451.0</c:v>
                </c:pt>
                <c:pt idx="2800">
                  <c:v>5452.0</c:v>
                </c:pt>
                <c:pt idx="2801">
                  <c:v>5453.0</c:v>
                </c:pt>
                <c:pt idx="2802">
                  <c:v>5454.0</c:v>
                </c:pt>
                <c:pt idx="2803">
                  <c:v>5455.0</c:v>
                </c:pt>
                <c:pt idx="2804">
                  <c:v>5456.0</c:v>
                </c:pt>
                <c:pt idx="2805">
                  <c:v>5457.0</c:v>
                </c:pt>
                <c:pt idx="2806">
                  <c:v>5458.0</c:v>
                </c:pt>
                <c:pt idx="2807">
                  <c:v>5459.0</c:v>
                </c:pt>
                <c:pt idx="2808">
                  <c:v>5460.0</c:v>
                </c:pt>
                <c:pt idx="2809">
                  <c:v>5461.0</c:v>
                </c:pt>
                <c:pt idx="2810">
                  <c:v>5462.0</c:v>
                </c:pt>
                <c:pt idx="2811">
                  <c:v>5463.0</c:v>
                </c:pt>
                <c:pt idx="2812">
                  <c:v>5464.0</c:v>
                </c:pt>
                <c:pt idx="2813">
                  <c:v>5465.0</c:v>
                </c:pt>
                <c:pt idx="2814">
                  <c:v>5467.0</c:v>
                </c:pt>
                <c:pt idx="2815">
                  <c:v>5469.0</c:v>
                </c:pt>
                <c:pt idx="2816">
                  <c:v>5470.0</c:v>
                </c:pt>
                <c:pt idx="2817">
                  <c:v>5472.0</c:v>
                </c:pt>
                <c:pt idx="2818">
                  <c:v>5473.0</c:v>
                </c:pt>
                <c:pt idx="2819">
                  <c:v>5474.0</c:v>
                </c:pt>
                <c:pt idx="2820">
                  <c:v>5475.0</c:v>
                </c:pt>
                <c:pt idx="2821">
                  <c:v>5477.0</c:v>
                </c:pt>
                <c:pt idx="2822">
                  <c:v>5478.0</c:v>
                </c:pt>
                <c:pt idx="2823">
                  <c:v>5482.0</c:v>
                </c:pt>
                <c:pt idx="2824">
                  <c:v>5483.0</c:v>
                </c:pt>
                <c:pt idx="2825">
                  <c:v>5484.0</c:v>
                </c:pt>
                <c:pt idx="2826">
                  <c:v>5486.0</c:v>
                </c:pt>
                <c:pt idx="2827">
                  <c:v>5489.0</c:v>
                </c:pt>
                <c:pt idx="2828">
                  <c:v>5490.0</c:v>
                </c:pt>
                <c:pt idx="2829">
                  <c:v>5491.0</c:v>
                </c:pt>
                <c:pt idx="2830">
                  <c:v>5492.0</c:v>
                </c:pt>
                <c:pt idx="2831">
                  <c:v>5495.0</c:v>
                </c:pt>
                <c:pt idx="2832">
                  <c:v>5496.0</c:v>
                </c:pt>
                <c:pt idx="2833">
                  <c:v>5497.0</c:v>
                </c:pt>
                <c:pt idx="2834">
                  <c:v>5498.0</c:v>
                </c:pt>
                <c:pt idx="2835">
                  <c:v>5500.0</c:v>
                </c:pt>
                <c:pt idx="2836">
                  <c:v>5501.0</c:v>
                </c:pt>
                <c:pt idx="2837">
                  <c:v>5502.0</c:v>
                </c:pt>
                <c:pt idx="2838">
                  <c:v>5503.0</c:v>
                </c:pt>
                <c:pt idx="2839">
                  <c:v>5506.0</c:v>
                </c:pt>
                <c:pt idx="2840">
                  <c:v>5507.0</c:v>
                </c:pt>
                <c:pt idx="2841">
                  <c:v>5509.0</c:v>
                </c:pt>
                <c:pt idx="2842">
                  <c:v>5510.0</c:v>
                </c:pt>
                <c:pt idx="2843">
                  <c:v>5511.0</c:v>
                </c:pt>
                <c:pt idx="2844">
                  <c:v>5512.0</c:v>
                </c:pt>
                <c:pt idx="2845">
                  <c:v>5514.0</c:v>
                </c:pt>
                <c:pt idx="2846">
                  <c:v>5515.0</c:v>
                </c:pt>
                <c:pt idx="2847">
                  <c:v>5516.0</c:v>
                </c:pt>
                <c:pt idx="2848">
                  <c:v>5517.0</c:v>
                </c:pt>
                <c:pt idx="2849">
                  <c:v>5518.0</c:v>
                </c:pt>
                <c:pt idx="2850">
                  <c:v>5519.0</c:v>
                </c:pt>
                <c:pt idx="2851">
                  <c:v>5520.0</c:v>
                </c:pt>
                <c:pt idx="2852">
                  <c:v>5521.0</c:v>
                </c:pt>
                <c:pt idx="2853">
                  <c:v>5522.0</c:v>
                </c:pt>
                <c:pt idx="2854">
                  <c:v>5523.0</c:v>
                </c:pt>
                <c:pt idx="2855">
                  <c:v>5524.0</c:v>
                </c:pt>
                <c:pt idx="2856">
                  <c:v>5525.0</c:v>
                </c:pt>
                <c:pt idx="2857">
                  <c:v>5526.0</c:v>
                </c:pt>
                <c:pt idx="2858">
                  <c:v>5528.0</c:v>
                </c:pt>
                <c:pt idx="2859">
                  <c:v>5529.0</c:v>
                </c:pt>
                <c:pt idx="2860">
                  <c:v>5530.0</c:v>
                </c:pt>
                <c:pt idx="2861">
                  <c:v>5532.0</c:v>
                </c:pt>
                <c:pt idx="2862">
                  <c:v>5533.0</c:v>
                </c:pt>
                <c:pt idx="2863">
                  <c:v>5534.0</c:v>
                </c:pt>
                <c:pt idx="2864">
                  <c:v>5535.0</c:v>
                </c:pt>
                <c:pt idx="2865">
                  <c:v>5536.0</c:v>
                </c:pt>
                <c:pt idx="2866">
                  <c:v>5537.0</c:v>
                </c:pt>
                <c:pt idx="2867">
                  <c:v>5538.0</c:v>
                </c:pt>
                <c:pt idx="2868">
                  <c:v>5539.0</c:v>
                </c:pt>
                <c:pt idx="2869">
                  <c:v>5540.0</c:v>
                </c:pt>
                <c:pt idx="2870">
                  <c:v>5542.0</c:v>
                </c:pt>
                <c:pt idx="2871">
                  <c:v>5544.0</c:v>
                </c:pt>
                <c:pt idx="2872">
                  <c:v>5545.0</c:v>
                </c:pt>
                <c:pt idx="2873">
                  <c:v>5548.0</c:v>
                </c:pt>
                <c:pt idx="2874">
                  <c:v>5549.0</c:v>
                </c:pt>
                <c:pt idx="2875">
                  <c:v>5551.0</c:v>
                </c:pt>
                <c:pt idx="2876">
                  <c:v>5552.0</c:v>
                </c:pt>
                <c:pt idx="2877">
                  <c:v>5553.0</c:v>
                </c:pt>
                <c:pt idx="2878">
                  <c:v>5555.0</c:v>
                </c:pt>
                <c:pt idx="2879">
                  <c:v>5556.0</c:v>
                </c:pt>
                <c:pt idx="2880">
                  <c:v>5557.0</c:v>
                </c:pt>
                <c:pt idx="2881">
                  <c:v>5558.0</c:v>
                </c:pt>
                <c:pt idx="2882">
                  <c:v>5559.0</c:v>
                </c:pt>
                <c:pt idx="2883">
                  <c:v>5561.0</c:v>
                </c:pt>
                <c:pt idx="2884">
                  <c:v>5562.0</c:v>
                </c:pt>
                <c:pt idx="2885">
                  <c:v>5563.0</c:v>
                </c:pt>
                <c:pt idx="2886">
                  <c:v>5564.0</c:v>
                </c:pt>
                <c:pt idx="2887">
                  <c:v>5565.0</c:v>
                </c:pt>
                <c:pt idx="2888">
                  <c:v>5566.0</c:v>
                </c:pt>
                <c:pt idx="2889">
                  <c:v>5567.0</c:v>
                </c:pt>
                <c:pt idx="2890">
                  <c:v>5568.0</c:v>
                </c:pt>
                <c:pt idx="2891">
                  <c:v>5569.0</c:v>
                </c:pt>
                <c:pt idx="2892">
                  <c:v>5571.0</c:v>
                </c:pt>
                <c:pt idx="2893">
                  <c:v>5572.0</c:v>
                </c:pt>
                <c:pt idx="2894">
                  <c:v>5573.0</c:v>
                </c:pt>
                <c:pt idx="2895">
                  <c:v>5574.0</c:v>
                </c:pt>
                <c:pt idx="2896">
                  <c:v>5575.0</c:v>
                </c:pt>
                <c:pt idx="2897">
                  <c:v>5576.0</c:v>
                </c:pt>
                <c:pt idx="2898">
                  <c:v>5577.0</c:v>
                </c:pt>
                <c:pt idx="2899">
                  <c:v>5579.0</c:v>
                </c:pt>
                <c:pt idx="2900">
                  <c:v>5580.0</c:v>
                </c:pt>
                <c:pt idx="2901">
                  <c:v>5581.0</c:v>
                </c:pt>
                <c:pt idx="2902">
                  <c:v>5582.0</c:v>
                </c:pt>
                <c:pt idx="2903">
                  <c:v>5583.0</c:v>
                </c:pt>
                <c:pt idx="2904">
                  <c:v>5584.0</c:v>
                </c:pt>
                <c:pt idx="2905">
                  <c:v>5585.0</c:v>
                </c:pt>
                <c:pt idx="2906">
                  <c:v>5587.0</c:v>
                </c:pt>
                <c:pt idx="2907">
                  <c:v>5588.0</c:v>
                </c:pt>
                <c:pt idx="2908">
                  <c:v>5589.0</c:v>
                </c:pt>
                <c:pt idx="2909">
                  <c:v>5590.0</c:v>
                </c:pt>
                <c:pt idx="2910">
                  <c:v>5591.0</c:v>
                </c:pt>
                <c:pt idx="2911">
                  <c:v>5592.0</c:v>
                </c:pt>
                <c:pt idx="2912">
                  <c:v>5593.0</c:v>
                </c:pt>
                <c:pt idx="2913">
                  <c:v>5594.0</c:v>
                </c:pt>
                <c:pt idx="2914">
                  <c:v>5595.0</c:v>
                </c:pt>
                <c:pt idx="2915">
                  <c:v>5596.0</c:v>
                </c:pt>
                <c:pt idx="2916">
                  <c:v>5597.0</c:v>
                </c:pt>
                <c:pt idx="2917">
                  <c:v>5598.0</c:v>
                </c:pt>
                <c:pt idx="2918">
                  <c:v>5599.0</c:v>
                </c:pt>
                <c:pt idx="2919">
                  <c:v>5600.0</c:v>
                </c:pt>
                <c:pt idx="2920">
                  <c:v>5602.0</c:v>
                </c:pt>
                <c:pt idx="2921">
                  <c:v>5603.0</c:v>
                </c:pt>
                <c:pt idx="2922">
                  <c:v>5604.0</c:v>
                </c:pt>
                <c:pt idx="2923">
                  <c:v>5605.0</c:v>
                </c:pt>
                <c:pt idx="2924">
                  <c:v>5606.0</c:v>
                </c:pt>
                <c:pt idx="2925">
                  <c:v>5607.0</c:v>
                </c:pt>
                <c:pt idx="2926">
                  <c:v>5608.0</c:v>
                </c:pt>
                <c:pt idx="2927">
                  <c:v>5609.0</c:v>
                </c:pt>
                <c:pt idx="2928">
                  <c:v>5611.0</c:v>
                </c:pt>
                <c:pt idx="2929">
                  <c:v>5612.0</c:v>
                </c:pt>
                <c:pt idx="2930">
                  <c:v>5614.0</c:v>
                </c:pt>
                <c:pt idx="2931">
                  <c:v>5615.0</c:v>
                </c:pt>
                <c:pt idx="2932">
                  <c:v>5616.0</c:v>
                </c:pt>
                <c:pt idx="2933">
                  <c:v>5619.0</c:v>
                </c:pt>
                <c:pt idx="2934">
                  <c:v>5620.0</c:v>
                </c:pt>
                <c:pt idx="2935">
                  <c:v>5621.0</c:v>
                </c:pt>
                <c:pt idx="2936">
                  <c:v>5622.0</c:v>
                </c:pt>
                <c:pt idx="2937">
                  <c:v>5623.0</c:v>
                </c:pt>
                <c:pt idx="2938">
                  <c:v>5624.0</c:v>
                </c:pt>
                <c:pt idx="2939">
                  <c:v>5625.0</c:v>
                </c:pt>
                <c:pt idx="2940">
                  <c:v>5626.0</c:v>
                </c:pt>
                <c:pt idx="2941">
                  <c:v>5627.0</c:v>
                </c:pt>
                <c:pt idx="2942">
                  <c:v>5628.0</c:v>
                </c:pt>
                <c:pt idx="2943">
                  <c:v>5629.0</c:v>
                </c:pt>
                <c:pt idx="2944">
                  <c:v>5631.0</c:v>
                </c:pt>
                <c:pt idx="2945">
                  <c:v>5633.0</c:v>
                </c:pt>
                <c:pt idx="2946">
                  <c:v>5634.0</c:v>
                </c:pt>
                <c:pt idx="2947">
                  <c:v>5635.0</c:v>
                </c:pt>
                <c:pt idx="2948">
                  <c:v>5636.0</c:v>
                </c:pt>
                <c:pt idx="2949">
                  <c:v>5637.0</c:v>
                </c:pt>
                <c:pt idx="2950">
                  <c:v>5638.0</c:v>
                </c:pt>
                <c:pt idx="2951">
                  <c:v>5639.0</c:v>
                </c:pt>
                <c:pt idx="2952">
                  <c:v>5640.0</c:v>
                </c:pt>
                <c:pt idx="2953">
                  <c:v>5641.0</c:v>
                </c:pt>
                <c:pt idx="2954">
                  <c:v>5642.0</c:v>
                </c:pt>
                <c:pt idx="2955">
                  <c:v>5643.0</c:v>
                </c:pt>
                <c:pt idx="2956">
                  <c:v>5644.0</c:v>
                </c:pt>
                <c:pt idx="2957">
                  <c:v>5647.0</c:v>
                </c:pt>
                <c:pt idx="2958">
                  <c:v>5648.0</c:v>
                </c:pt>
                <c:pt idx="2959">
                  <c:v>5650.0</c:v>
                </c:pt>
                <c:pt idx="2960">
                  <c:v>5651.0</c:v>
                </c:pt>
                <c:pt idx="2961">
                  <c:v>5652.0</c:v>
                </c:pt>
                <c:pt idx="2962">
                  <c:v>5653.0</c:v>
                </c:pt>
                <c:pt idx="2963">
                  <c:v>5654.0</c:v>
                </c:pt>
                <c:pt idx="2964">
                  <c:v>5657.0</c:v>
                </c:pt>
                <c:pt idx="2965">
                  <c:v>5661.0</c:v>
                </c:pt>
                <c:pt idx="2966">
                  <c:v>5662.0</c:v>
                </c:pt>
                <c:pt idx="2967">
                  <c:v>5663.0</c:v>
                </c:pt>
                <c:pt idx="2968">
                  <c:v>5664.0</c:v>
                </c:pt>
                <c:pt idx="2969">
                  <c:v>5667.0</c:v>
                </c:pt>
                <c:pt idx="2970">
                  <c:v>5668.0</c:v>
                </c:pt>
                <c:pt idx="2971">
                  <c:v>5669.0</c:v>
                </c:pt>
                <c:pt idx="2972">
                  <c:v>5670.0</c:v>
                </c:pt>
                <c:pt idx="2973">
                  <c:v>5672.0</c:v>
                </c:pt>
                <c:pt idx="2974">
                  <c:v>5673.0</c:v>
                </c:pt>
                <c:pt idx="2975">
                  <c:v>5674.0</c:v>
                </c:pt>
                <c:pt idx="2976">
                  <c:v>5675.0</c:v>
                </c:pt>
                <c:pt idx="2977">
                  <c:v>5676.0</c:v>
                </c:pt>
                <c:pt idx="2978">
                  <c:v>5677.0</c:v>
                </c:pt>
                <c:pt idx="2979">
                  <c:v>5679.0</c:v>
                </c:pt>
                <c:pt idx="2980">
                  <c:v>5680.0</c:v>
                </c:pt>
                <c:pt idx="2981">
                  <c:v>5681.0</c:v>
                </c:pt>
                <c:pt idx="2982">
                  <c:v>5682.0</c:v>
                </c:pt>
                <c:pt idx="2983">
                  <c:v>5684.0</c:v>
                </c:pt>
                <c:pt idx="2984">
                  <c:v>5685.0</c:v>
                </c:pt>
                <c:pt idx="2985">
                  <c:v>5686.0</c:v>
                </c:pt>
                <c:pt idx="2986">
                  <c:v>5687.0</c:v>
                </c:pt>
                <c:pt idx="2987">
                  <c:v>5688.0</c:v>
                </c:pt>
                <c:pt idx="2988">
                  <c:v>5689.0</c:v>
                </c:pt>
                <c:pt idx="2989">
                  <c:v>5690.0</c:v>
                </c:pt>
                <c:pt idx="2990">
                  <c:v>5692.0</c:v>
                </c:pt>
                <c:pt idx="2991">
                  <c:v>5694.0</c:v>
                </c:pt>
                <c:pt idx="2992">
                  <c:v>5696.0</c:v>
                </c:pt>
                <c:pt idx="2993">
                  <c:v>5697.0</c:v>
                </c:pt>
                <c:pt idx="2994">
                  <c:v>5698.0</c:v>
                </c:pt>
                <c:pt idx="2995">
                  <c:v>5700.0</c:v>
                </c:pt>
                <c:pt idx="2996">
                  <c:v>5701.0</c:v>
                </c:pt>
                <c:pt idx="2997">
                  <c:v>5702.0</c:v>
                </c:pt>
                <c:pt idx="2998">
                  <c:v>5703.0</c:v>
                </c:pt>
                <c:pt idx="2999">
                  <c:v>5704.0</c:v>
                </c:pt>
                <c:pt idx="3000">
                  <c:v>5705.0</c:v>
                </c:pt>
                <c:pt idx="3001">
                  <c:v>5706.0</c:v>
                </c:pt>
                <c:pt idx="3002">
                  <c:v>5707.0</c:v>
                </c:pt>
                <c:pt idx="3003">
                  <c:v>5708.0</c:v>
                </c:pt>
                <c:pt idx="3004">
                  <c:v>5709.0</c:v>
                </c:pt>
                <c:pt idx="3005">
                  <c:v>5710.0</c:v>
                </c:pt>
                <c:pt idx="3006">
                  <c:v>5711.0</c:v>
                </c:pt>
                <c:pt idx="3007">
                  <c:v>5712.0</c:v>
                </c:pt>
                <c:pt idx="3008">
                  <c:v>5713.0</c:v>
                </c:pt>
                <c:pt idx="3009">
                  <c:v>5714.0</c:v>
                </c:pt>
                <c:pt idx="3010">
                  <c:v>5715.0</c:v>
                </c:pt>
                <c:pt idx="3011">
                  <c:v>5716.0</c:v>
                </c:pt>
                <c:pt idx="3012">
                  <c:v>5717.0</c:v>
                </c:pt>
                <c:pt idx="3013">
                  <c:v>5718.0</c:v>
                </c:pt>
                <c:pt idx="3014">
                  <c:v>5719.0</c:v>
                </c:pt>
                <c:pt idx="3015">
                  <c:v>5720.0</c:v>
                </c:pt>
                <c:pt idx="3016">
                  <c:v>5721.0</c:v>
                </c:pt>
                <c:pt idx="3017">
                  <c:v>5722.0</c:v>
                </c:pt>
                <c:pt idx="3018">
                  <c:v>5723.0</c:v>
                </c:pt>
                <c:pt idx="3019">
                  <c:v>5724.0</c:v>
                </c:pt>
                <c:pt idx="3020">
                  <c:v>5725.0</c:v>
                </c:pt>
                <c:pt idx="3021">
                  <c:v>5726.0</c:v>
                </c:pt>
                <c:pt idx="3022">
                  <c:v>5727.0</c:v>
                </c:pt>
                <c:pt idx="3023">
                  <c:v>5728.0</c:v>
                </c:pt>
                <c:pt idx="3024">
                  <c:v>5729.0</c:v>
                </c:pt>
                <c:pt idx="3025">
                  <c:v>5731.0</c:v>
                </c:pt>
                <c:pt idx="3026">
                  <c:v>5732.0</c:v>
                </c:pt>
                <c:pt idx="3027">
                  <c:v>5733.0</c:v>
                </c:pt>
                <c:pt idx="3028">
                  <c:v>5734.0</c:v>
                </c:pt>
                <c:pt idx="3029">
                  <c:v>5735.0</c:v>
                </c:pt>
                <c:pt idx="3030">
                  <c:v>5736.0</c:v>
                </c:pt>
                <c:pt idx="3031">
                  <c:v>5737.0</c:v>
                </c:pt>
                <c:pt idx="3032">
                  <c:v>5738.0</c:v>
                </c:pt>
                <c:pt idx="3033">
                  <c:v>5739.0</c:v>
                </c:pt>
                <c:pt idx="3034">
                  <c:v>5740.0</c:v>
                </c:pt>
                <c:pt idx="3035">
                  <c:v>5741.0</c:v>
                </c:pt>
                <c:pt idx="3036">
                  <c:v>5742.0</c:v>
                </c:pt>
                <c:pt idx="3037">
                  <c:v>5743.0</c:v>
                </c:pt>
                <c:pt idx="3038">
                  <c:v>5744.0</c:v>
                </c:pt>
                <c:pt idx="3039">
                  <c:v>5745.0</c:v>
                </c:pt>
                <c:pt idx="3040">
                  <c:v>5747.0</c:v>
                </c:pt>
                <c:pt idx="3041">
                  <c:v>5748.0</c:v>
                </c:pt>
                <c:pt idx="3042">
                  <c:v>5749.0</c:v>
                </c:pt>
                <c:pt idx="3043">
                  <c:v>5750.0</c:v>
                </c:pt>
                <c:pt idx="3044">
                  <c:v>5751.0</c:v>
                </c:pt>
                <c:pt idx="3045">
                  <c:v>5752.0</c:v>
                </c:pt>
                <c:pt idx="3046">
                  <c:v>5754.0</c:v>
                </c:pt>
                <c:pt idx="3047">
                  <c:v>5755.0</c:v>
                </c:pt>
                <c:pt idx="3048">
                  <c:v>5756.0</c:v>
                </c:pt>
                <c:pt idx="3049">
                  <c:v>5757.0</c:v>
                </c:pt>
                <c:pt idx="3050">
                  <c:v>5758.0</c:v>
                </c:pt>
                <c:pt idx="3051">
                  <c:v>5759.0</c:v>
                </c:pt>
                <c:pt idx="3052">
                  <c:v>5760.0</c:v>
                </c:pt>
                <c:pt idx="3053">
                  <c:v>5761.0</c:v>
                </c:pt>
                <c:pt idx="3054">
                  <c:v>5762.0</c:v>
                </c:pt>
                <c:pt idx="3055">
                  <c:v>5763.0</c:v>
                </c:pt>
                <c:pt idx="3056">
                  <c:v>5767.0</c:v>
                </c:pt>
                <c:pt idx="3057">
                  <c:v>5768.0</c:v>
                </c:pt>
                <c:pt idx="3058">
                  <c:v>5769.0</c:v>
                </c:pt>
                <c:pt idx="3059">
                  <c:v>5771.0</c:v>
                </c:pt>
                <c:pt idx="3060">
                  <c:v>5773.0</c:v>
                </c:pt>
                <c:pt idx="3061">
                  <c:v>5774.0</c:v>
                </c:pt>
                <c:pt idx="3062">
                  <c:v>5775.0</c:v>
                </c:pt>
                <c:pt idx="3063">
                  <c:v>5779.0</c:v>
                </c:pt>
                <c:pt idx="3064">
                  <c:v>5780.0</c:v>
                </c:pt>
                <c:pt idx="3065">
                  <c:v>5781.0</c:v>
                </c:pt>
                <c:pt idx="3066">
                  <c:v>5782.0</c:v>
                </c:pt>
                <c:pt idx="3067">
                  <c:v>5786.0</c:v>
                </c:pt>
                <c:pt idx="3068">
                  <c:v>5787.0</c:v>
                </c:pt>
                <c:pt idx="3069">
                  <c:v>5788.0</c:v>
                </c:pt>
                <c:pt idx="3070">
                  <c:v>5789.0</c:v>
                </c:pt>
                <c:pt idx="3071">
                  <c:v>5790.0</c:v>
                </c:pt>
                <c:pt idx="3072">
                  <c:v>5792.0</c:v>
                </c:pt>
                <c:pt idx="3073">
                  <c:v>5793.0</c:v>
                </c:pt>
                <c:pt idx="3074">
                  <c:v>5794.0</c:v>
                </c:pt>
                <c:pt idx="3075">
                  <c:v>5795.0</c:v>
                </c:pt>
                <c:pt idx="3076">
                  <c:v>5796.0</c:v>
                </c:pt>
                <c:pt idx="3077">
                  <c:v>5797.0</c:v>
                </c:pt>
                <c:pt idx="3078">
                  <c:v>5798.0</c:v>
                </c:pt>
                <c:pt idx="3079">
                  <c:v>5800.0</c:v>
                </c:pt>
                <c:pt idx="3080">
                  <c:v>5801.0</c:v>
                </c:pt>
                <c:pt idx="3081">
                  <c:v>5802.0</c:v>
                </c:pt>
                <c:pt idx="3082">
                  <c:v>5803.0</c:v>
                </c:pt>
                <c:pt idx="3083">
                  <c:v>5804.0</c:v>
                </c:pt>
                <c:pt idx="3084">
                  <c:v>5805.0</c:v>
                </c:pt>
                <c:pt idx="3085">
                  <c:v>5806.0</c:v>
                </c:pt>
                <c:pt idx="3086">
                  <c:v>5807.0</c:v>
                </c:pt>
                <c:pt idx="3087">
                  <c:v>5808.0</c:v>
                </c:pt>
                <c:pt idx="3088">
                  <c:v>5809.0</c:v>
                </c:pt>
                <c:pt idx="3089">
                  <c:v>5811.0</c:v>
                </c:pt>
                <c:pt idx="3090">
                  <c:v>5812.0</c:v>
                </c:pt>
                <c:pt idx="3091">
                  <c:v>5813.0</c:v>
                </c:pt>
                <c:pt idx="3092">
                  <c:v>5814.0</c:v>
                </c:pt>
                <c:pt idx="3093">
                  <c:v>5816.0</c:v>
                </c:pt>
                <c:pt idx="3094">
                  <c:v>5817.0</c:v>
                </c:pt>
                <c:pt idx="3095">
                  <c:v>5818.0</c:v>
                </c:pt>
                <c:pt idx="3096">
                  <c:v>5820.0</c:v>
                </c:pt>
                <c:pt idx="3097">
                  <c:v>5822.0</c:v>
                </c:pt>
                <c:pt idx="3098">
                  <c:v>5823.0</c:v>
                </c:pt>
                <c:pt idx="3099">
                  <c:v>5824.0</c:v>
                </c:pt>
                <c:pt idx="3100">
                  <c:v>5825.0</c:v>
                </c:pt>
                <c:pt idx="3101">
                  <c:v>5826.0</c:v>
                </c:pt>
                <c:pt idx="3102">
                  <c:v>5827.0</c:v>
                </c:pt>
                <c:pt idx="3103">
                  <c:v>5828.0</c:v>
                </c:pt>
                <c:pt idx="3104">
                  <c:v>5829.0</c:v>
                </c:pt>
                <c:pt idx="3105">
                  <c:v>5832.0</c:v>
                </c:pt>
                <c:pt idx="3106">
                  <c:v>5834.0</c:v>
                </c:pt>
                <c:pt idx="3107">
                  <c:v>5835.0</c:v>
                </c:pt>
                <c:pt idx="3108">
                  <c:v>5836.0</c:v>
                </c:pt>
                <c:pt idx="3109">
                  <c:v>5837.0</c:v>
                </c:pt>
                <c:pt idx="3110">
                  <c:v>5838.0</c:v>
                </c:pt>
                <c:pt idx="3111">
                  <c:v>5839.0</c:v>
                </c:pt>
                <c:pt idx="3112">
                  <c:v>5840.0</c:v>
                </c:pt>
                <c:pt idx="3113">
                  <c:v>5841.0</c:v>
                </c:pt>
                <c:pt idx="3114">
                  <c:v>5843.0</c:v>
                </c:pt>
                <c:pt idx="3115">
                  <c:v>5845.0</c:v>
                </c:pt>
                <c:pt idx="3116">
                  <c:v>5846.0</c:v>
                </c:pt>
                <c:pt idx="3117">
                  <c:v>5847.0</c:v>
                </c:pt>
                <c:pt idx="3118">
                  <c:v>5848.0</c:v>
                </c:pt>
                <c:pt idx="3119">
                  <c:v>5849.0</c:v>
                </c:pt>
                <c:pt idx="3120">
                  <c:v>5850.0</c:v>
                </c:pt>
                <c:pt idx="3121">
                  <c:v>5851.0</c:v>
                </c:pt>
                <c:pt idx="3122">
                  <c:v>5852.0</c:v>
                </c:pt>
                <c:pt idx="3123">
                  <c:v>5853.0</c:v>
                </c:pt>
                <c:pt idx="3124">
                  <c:v>5855.0</c:v>
                </c:pt>
                <c:pt idx="3125">
                  <c:v>5856.0</c:v>
                </c:pt>
                <c:pt idx="3126">
                  <c:v>5857.0</c:v>
                </c:pt>
                <c:pt idx="3127">
                  <c:v>5858.0</c:v>
                </c:pt>
                <c:pt idx="3128">
                  <c:v>5859.0</c:v>
                </c:pt>
                <c:pt idx="3129">
                  <c:v>5860.0</c:v>
                </c:pt>
                <c:pt idx="3130">
                  <c:v>5862.0</c:v>
                </c:pt>
                <c:pt idx="3131">
                  <c:v>5863.0</c:v>
                </c:pt>
                <c:pt idx="3132">
                  <c:v>5864.0</c:v>
                </c:pt>
                <c:pt idx="3133">
                  <c:v>5865.0</c:v>
                </c:pt>
                <c:pt idx="3134">
                  <c:v>5866.0</c:v>
                </c:pt>
                <c:pt idx="3135">
                  <c:v>5867.0</c:v>
                </c:pt>
                <c:pt idx="3136">
                  <c:v>5868.0</c:v>
                </c:pt>
                <c:pt idx="3137">
                  <c:v>5869.0</c:v>
                </c:pt>
                <c:pt idx="3138">
                  <c:v>5871.0</c:v>
                </c:pt>
                <c:pt idx="3139">
                  <c:v>5872.0</c:v>
                </c:pt>
                <c:pt idx="3140">
                  <c:v>5874.0</c:v>
                </c:pt>
                <c:pt idx="3141">
                  <c:v>5875.0</c:v>
                </c:pt>
                <c:pt idx="3142">
                  <c:v>5876.0</c:v>
                </c:pt>
                <c:pt idx="3143">
                  <c:v>5877.0</c:v>
                </c:pt>
                <c:pt idx="3144">
                  <c:v>5879.0</c:v>
                </c:pt>
                <c:pt idx="3145">
                  <c:v>5880.0</c:v>
                </c:pt>
                <c:pt idx="3146">
                  <c:v>5881.0</c:v>
                </c:pt>
                <c:pt idx="3147">
                  <c:v>5882.0</c:v>
                </c:pt>
                <c:pt idx="3148">
                  <c:v>5883.0</c:v>
                </c:pt>
                <c:pt idx="3149">
                  <c:v>5884.0</c:v>
                </c:pt>
                <c:pt idx="3150">
                  <c:v>5885.0</c:v>
                </c:pt>
                <c:pt idx="3151">
                  <c:v>5886.0</c:v>
                </c:pt>
                <c:pt idx="3152">
                  <c:v>5888.0</c:v>
                </c:pt>
                <c:pt idx="3153">
                  <c:v>5890.0</c:v>
                </c:pt>
                <c:pt idx="3154">
                  <c:v>5891.0</c:v>
                </c:pt>
                <c:pt idx="3155">
                  <c:v>5893.0</c:v>
                </c:pt>
                <c:pt idx="3156">
                  <c:v>5894.0</c:v>
                </c:pt>
                <c:pt idx="3157">
                  <c:v>5895.0</c:v>
                </c:pt>
                <c:pt idx="3158">
                  <c:v>5897.0</c:v>
                </c:pt>
                <c:pt idx="3159">
                  <c:v>5898.0</c:v>
                </c:pt>
                <c:pt idx="3160">
                  <c:v>5899.0</c:v>
                </c:pt>
                <c:pt idx="3161">
                  <c:v>5901.0</c:v>
                </c:pt>
                <c:pt idx="3162">
                  <c:v>5902.0</c:v>
                </c:pt>
                <c:pt idx="3163">
                  <c:v>5903.0</c:v>
                </c:pt>
                <c:pt idx="3164">
                  <c:v>5904.0</c:v>
                </c:pt>
                <c:pt idx="3165">
                  <c:v>5905.0</c:v>
                </c:pt>
                <c:pt idx="3166">
                  <c:v>5906.0</c:v>
                </c:pt>
                <c:pt idx="3167">
                  <c:v>5908.0</c:v>
                </c:pt>
                <c:pt idx="3168">
                  <c:v>5910.0</c:v>
                </c:pt>
                <c:pt idx="3169">
                  <c:v>5911.0</c:v>
                </c:pt>
                <c:pt idx="3170">
                  <c:v>5912.0</c:v>
                </c:pt>
                <c:pt idx="3171">
                  <c:v>5913.0</c:v>
                </c:pt>
                <c:pt idx="3172">
                  <c:v>5914.0</c:v>
                </c:pt>
                <c:pt idx="3173">
                  <c:v>5915.0</c:v>
                </c:pt>
                <c:pt idx="3174">
                  <c:v>5918.0</c:v>
                </c:pt>
                <c:pt idx="3175">
                  <c:v>5919.0</c:v>
                </c:pt>
                <c:pt idx="3176">
                  <c:v>5920.0</c:v>
                </c:pt>
                <c:pt idx="3177">
                  <c:v>5921.0</c:v>
                </c:pt>
                <c:pt idx="3178">
                  <c:v>5922.0</c:v>
                </c:pt>
                <c:pt idx="3179">
                  <c:v>5925.0</c:v>
                </c:pt>
                <c:pt idx="3180">
                  <c:v>5926.0</c:v>
                </c:pt>
                <c:pt idx="3181">
                  <c:v>5927.0</c:v>
                </c:pt>
                <c:pt idx="3182">
                  <c:v>5928.0</c:v>
                </c:pt>
                <c:pt idx="3183">
                  <c:v>5929.0</c:v>
                </c:pt>
                <c:pt idx="3184">
                  <c:v>5930.0</c:v>
                </c:pt>
                <c:pt idx="3185">
                  <c:v>5931.0</c:v>
                </c:pt>
                <c:pt idx="3186">
                  <c:v>5932.0</c:v>
                </c:pt>
                <c:pt idx="3187">
                  <c:v>5934.0</c:v>
                </c:pt>
                <c:pt idx="3188">
                  <c:v>5935.0</c:v>
                </c:pt>
                <c:pt idx="3189">
                  <c:v>5936.0</c:v>
                </c:pt>
                <c:pt idx="3190">
                  <c:v>5937.0</c:v>
                </c:pt>
                <c:pt idx="3191">
                  <c:v>5938.0</c:v>
                </c:pt>
                <c:pt idx="3192">
                  <c:v>5939.0</c:v>
                </c:pt>
                <c:pt idx="3193">
                  <c:v>5940.0</c:v>
                </c:pt>
                <c:pt idx="3194">
                  <c:v>5941.0</c:v>
                </c:pt>
                <c:pt idx="3195">
                  <c:v>5942.0</c:v>
                </c:pt>
                <c:pt idx="3196">
                  <c:v>5943.0</c:v>
                </c:pt>
                <c:pt idx="3197">
                  <c:v>5944.0</c:v>
                </c:pt>
                <c:pt idx="3198">
                  <c:v>5945.0</c:v>
                </c:pt>
                <c:pt idx="3199">
                  <c:v>5946.0</c:v>
                </c:pt>
                <c:pt idx="3200">
                  <c:v>5947.0</c:v>
                </c:pt>
                <c:pt idx="3201">
                  <c:v>5948.0</c:v>
                </c:pt>
                <c:pt idx="3202">
                  <c:v>5949.0</c:v>
                </c:pt>
                <c:pt idx="3203">
                  <c:v>5951.0</c:v>
                </c:pt>
                <c:pt idx="3204">
                  <c:v>5952.0</c:v>
                </c:pt>
                <c:pt idx="3205">
                  <c:v>5953.0</c:v>
                </c:pt>
                <c:pt idx="3206">
                  <c:v>5954.0</c:v>
                </c:pt>
                <c:pt idx="3207">
                  <c:v>5955.0</c:v>
                </c:pt>
                <c:pt idx="3208">
                  <c:v>5956.0</c:v>
                </c:pt>
                <c:pt idx="3209">
                  <c:v>5957.0</c:v>
                </c:pt>
                <c:pt idx="3210">
                  <c:v>5958.0</c:v>
                </c:pt>
                <c:pt idx="3211">
                  <c:v>5959.0</c:v>
                </c:pt>
                <c:pt idx="3212">
                  <c:v>5960.0</c:v>
                </c:pt>
                <c:pt idx="3213">
                  <c:v>5961.0</c:v>
                </c:pt>
                <c:pt idx="3214">
                  <c:v>5962.0</c:v>
                </c:pt>
                <c:pt idx="3215">
                  <c:v>5963.0</c:v>
                </c:pt>
                <c:pt idx="3216">
                  <c:v>5964.0</c:v>
                </c:pt>
                <c:pt idx="3217">
                  <c:v>5965.0</c:v>
                </c:pt>
                <c:pt idx="3218">
                  <c:v>5966.0</c:v>
                </c:pt>
                <c:pt idx="3219">
                  <c:v>5968.0</c:v>
                </c:pt>
                <c:pt idx="3220">
                  <c:v>5969.0</c:v>
                </c:pt>
                <c:pt idx="3221">
                  <c:v>5970.0</c:v>
                </c:pt>
                <c:pt idx="3222">
                  <c:v>5971.0</c:v>
                </c:pt>
                <c:pt idx="3223">
                  <c:v>5972.0</c:v>
                </c:pt>
                <c:pt idx="3224">
                  <c:v>5973.0</c:v>
                </c:pt>
                <c:pt idx="3225">
                  <c:v>5974.0</c:v>
                </c:pt>
                <c:pt idx="3226">
                  <c:v>5975.0</c:v>
                </c:pt>
                <c:pt idx="3227">
                  <c:v>5976.0</c:v>
                </c:pt>
                <c:pt idx="3228">
                  <c:v>5977.0</c:v>
                </c:pt>
                <c:pt idx="3229">
                  <c:v>5978.0</c:v>
                </c:pt>
                <c:pt idx="3230">
                  <c:v>5979.0</c:v>
                </c:pt>
                <c:pt idx="3231">
                  <c:v>5980.0</c:v>
                </c:pt>
                <c:pt idx="3232">
                  <c:v>5981.0</c:v>
                </c:pt>
                <c:pt idx="3233">
                  <c:v>5982.0</c:v>
                </c:pt>
                <c:pt idx="3234">
                  <c:v>5983.0</c:v>
                </c:pt>
                <c:pt idx="3235">
                  <c:v>5984.0</c:v>
                </c:pt>
                <c:pt idx="3236">
                  <c:v>5985.0</c:v>
                </c:pt>
                <c:pt idx="3237">
                  <c:v>5986.0</c:v>
                </c:pt>
                <c:pt idx="3238">
                  <c:v>5987.0</c:v>
                </c:pt>
                <c:pt idx="3239">
                  <c:v>5988.0</c:v>
                </c:pt>
                <c:pt idx="3240">
                  <c:v>5989.0</c:v>
                </c:pt>
                <c:pt idx="3241">
                  <c:v>5990.0</c:v>
                </c:pt>
                <c:pt idx="3242">
                  <c:v>5991.0</c:v>
                </c:pt>
                <c:pt idx="3243">
                  <c:v>5992.0</c:v>
                </c:pt>
                <c:pt idx="3244">
                  <c:v>5993.0</c:v>
                </c:pt>
                <c:pt idx="3245">
                  <c:v>5994.0</c:v>
                </c:pt>
                <c:pt idx="3246">
                  <c:v>5995.0</c:v>
                </c:pt>
                <c:pt idx="3247">
                  <c:v>5996.0</c:v>
                </c:pt>
                <c:pt idx="3248">
                  <c:v>5997.0</c:v>
                </c:pt>
                <c:pt idx="3249">
                  <c:v>5998.0</c:v>
                </c:pt>
                <c:pt idx="3250">
                  <c:v>5999.0</c:v>
                </c:pt>
                <c:pt idx="3251">
                  <c:v>6000.0</c:v>
                </c:pt>
                <c:pt idx="3252">
                  <c:v>6001.0</c:v>
                </c:pt>
                <c:pt idx="3253">
                  <c:v>6002.0</c:v>
                </c:pt>
                <c:pt idx="3254">
                  <c:v>6003.0</c:v>
                </c:pt>
                <c:pt idx="3255">
                  <c:v>6004.0</c:v>
                </c:pt>
                <c:pt idx="3256">
                  <c:v>6005.0</c:v>
                </c:pt>
                <c:pt idx="3257">
                  <c:v>6006.0</c:v>
                </c:pt>
                <c:pt idx="3258">
                  <c:v>6007.0</c:v>
                </c:pt>
                <c:pt idx="3259">
                  <c:v>6008.0</c:v>
                </c:pt>
                <c:pt idx="3260">
                  <c:v>6009.0</c:v>
                </c:pt>
                <c:pt idx="3261">
                  <c:v>6010.0</c:v>
                </c:pt>
                <c:pt idx="3262">
                  <c:v>6011.0</c:v>
                </c:pt>
                <c:pt idx="3263">
                  <c:v>6012.0</c:v>
                </c:pt>
                <c:pt idx="3264">
                  <c:v>6013.0</c:v>
                </c:pt>
                <c:pt idx="3265">
                  <c:v>6014.0</c:v>
                </c:pt>
                <c:pt idx="3266">
                  <c:v>6015.0</c:v>
                </c:pt>
                <c:pt idx="3267">
                  <c:v>6016.0</c:v>
                </c:pt>
                <c:pt idx="3268">
                  <c:v>6017.0</c:v>
                </c:pt>
                <c:pt idx="3269">
                  <c:v>6018.0</c:v>
                </c:pt>
                <c:pt idx="3270">
                  <c:v>6019.0</c:v>
                </c:pt>
                <c:pt idx="3271">
                  <c:v>6020.0</c:v>
                </c:pt>
                <c:pt idx="3272">
                  <c:v>6021.0</c:v>
                </c:pt>
                <c:pt idx="3273">
                  <c:v>6022.0</c:v>
                </c:pt>
                <c:pt idx="3274">
                  <c:v>6023.0</c:v>
                </c:pt>
                <c:pt idx="3275">
                  <c:v>6024.0</c:v>
                </c:pt>
                <c:pt idx="3276">
                  <c:v>6025.0</c:v>
                </c:pt>
                <c:pt idx="3277">
                  <c:v>6026.0</c:v>
                </c:pt>
                <c:pt idx="3278">
                  <c:v>6027.0</c:v>
                </c:pt>
                <c:pt idx="3279">
                  <c:v>6028.0</c:v>
                </c:pt>
                <c:pt idx="3280">
                  <c:v>6029.0</c:v>
                </c:pt>
                <c:pt idx="3281">
                  <c:v>6030.0</c:v>
                </c:pt>
                <c:pt idx="3282">
                  <c:v>6031.0</c:v>
                </c:pt>
                <c:pt idx="3283">
                  <c:v>6032.0</c:v>
                </c:pt>
                <c:pt idx="3284">
                  <c:v>6033.0</c:v>
                </c:pt>
                <c:pt idx="3285">
                  <c:v>6034.0</c:v>
                </c:pt>
                <c:pt idx="3286">
                  <c:v>6035.0</c:v>
                </c:pt>
                <c:pt idx="3287">
                  <c:v>6036.0</c:v>
                </c:pt>
                <c:pt idx="3288">
                  <c:v>6037.0</c:v>
                </c:pt>
                <c:pt idx="3289">
                  <c:v>6038.0</c:v>
                </c:pt>
                <c:pt idx="3290">
                  <c:v>6039.0</c:v>
                </c:pt>
                <c:pt idx="3291">
                  <c:v>6040.0</c:v>
                </c:pt>
                <c:pt idx="3292">
                  <c:v>6041.0</c:v>
                </c:pt>
                <c:pt idx="3293">
                  <c:v>6042.0</c:v>
                </c:pt>
                <c:pt idx="3294">
                  <c:v>6043.0</c:v>
                </c:pt>
                <c:pt idx="3295">
                  <c:v>6044.0</c:v>
                </c:pt>
                <c:pt idx="3296">
                  <c:v>6045.0</c:v>
                </c:pt>
                <c:pt idx="3297">
                  <c:v>6046.0</c:v>
                </c:pt>
                <c:pt idx="3298">
                  <c:v>6047.0</c:v>
                </c:pt>
                <c:pt idx="3299">
                  <c:v>6048.0</c:v>
                </c:pt>
                <c:pt idx="3300">
                  <c:v>6049.0</c:v>
                </c:pt>
                <c:pt idx="3301">
                  <c:v>6050.0</c:v>
                </c:pt>
                <c:pt idx="3302">
                  <c:v>6051.0</c:v>
                </c:pt>
                <c:pt idx="3303">
                  <c:v>6052.0</c:v>
                </c:pt>
                <c:pt idx="3304">
                  <c:v>6053.0</c:v>
                </c:pt>
                <c:pt idx="3305">
                  <c:v>6054.0</c:v>
                </c:pt>
                <c:pt idx="3306">
                  <c:v>6055.0</c:v>
                </c:pt>
                <c:pt idx="3307">
                  <c:v>6056.0</c:v>
                </c:pt>
                <c:pt idx="3308">
                  <c:v>6057.0</c:v>
                </c:pt>
                <c:pt idx="3309">
                  <c:v>6058.0</c:v>
                </c:pt>
                <c:pt idx="3310">
                  <c:v>6059.0</c:v>
                </c:pt>
                <c:pt idx="3311">
                  <c:v>6060.0</c:v>
                </c:pt>
                <c:pt idx="3312">
                  <c:v>6061.0</c:v>
                </c:pt>
                <c:pt idx="3313">
                  <c:v>6062.0</c:v>
                </c:pt>
                <c:pt idx="3314">
                  <c:v>6063.0</c:v>
                </c:pt>
                <c:pt idx="3315">
                  <c:v>6064.0</c:v>
                </c:pt>
                <c:pt idx="3316">
                  <c:v>6065.0</c:v>
                </c:pt>
                <c:pt idx="3317">
                  <c:v>6066.0</c:v>
                </c:pt>
                <c:pt idx="3318">
                  <c:v>6067.0</c:v>
                </c:pt>
                <c:pt idx="3319">
                  <c:v>6068.0</c:v>
                </c:pt>
                <c:pt idx="3320">
                  <c:v>6069.0</c:v>
                </c:pt>
                <c:pt idx="3321">
                  <c:v>6070.0</c:v>
                </c:pt>
                <c:pt idx="3322">
                  <c:v>6071.0</c:v>
                </c:pt>
                <c:pt idx="3323">
                  <c:v>6072.0</c:v>
                </c:pt>
                <c:pt idx="3324">
                  <c:v>6073.0</c:v>
                </c:pt>
                <c:pt idx="3325">
                  <c:v>6074.0</c:v>
                </c:pt>
                <c:pt idx="3326">
                  <c:v>6075.0</c:v>
                </c:pt>
                <c:pt idx="3327">
                  <c:v>6076.0</c:v>
                </c:pt>
                <c:pt idx="3328">
                  <c:v>6077.0</c:v>
                </c:pt>
                <c:pt idx="3329">
                  <c:v>6078.0</c:v>
                </c:pt>
                <c:pt idx="3330">
                  <c:v>6079.0</c:v>
                </c:pt>
                <c:pt idx="3331">
                  <c:v>6080.0</c:v>
                </c:pt>
                <c:pt idx="3332">
                  <c:v>6081.0</c:v>
                </c:pt>
                <c:pt idx="3333">
                  <c:v>6082.0</c:v>
                </c:pt>
                <c:pt idx="3334">
                  <c:v>6083.0</c:v>
                </c:pt>
                <c:pt idx="3335">
                  <c:v>6084.0</c:v>
                </c:pt>
                <c:pt idx="3336">
                  <c:v>6085.0</c:v>
                </c:pt>
                <c:pt idx="3337">
                  <c:v>6086.0</c:v>
                </c:pt>
                <c:pt idx="3338">
                  <c:v>6087.0</c:v>
                </c:pt>
                <c:pt idx="3339">
                  <c:v>6088.0</c:v>
                </c:pt>
                <c:pt idx="3340">
                  <c:v>6089.0</c:v>
                </c:pt>
                <c:pt idx="3341">
                  <c:v>6090.0</c:v>
                </c:pt>
                <c:pt idx="3342">
                  <c:v>6091.0</c:v>
                </c:pt>
                <c:pt idx="3343">
                  <c:v>6092.0</c:v>
                </c:pt>
                <c:pt idx="3344">
                  <c:v>6093.0</c:v>
                </c:pt>
                <c:pt idx="3345">
                  <c:v>6094.0</c:v>
                </c:pt>
                <c:pt idx="3346">
                  <c:v>6095.0</c:v>
                </c:pt>
                <c:pt idx="3347">
                  <c:v>6096.0</c:v>
                </c:pt>
                <c:pt idx="3348">
                  <c:v>6097.0</c:v>
                </c:pt>
                <c:pt idx="3349">
                  <c:v>6098.0</c:v>
                </c:pt>
                <c:pt idx="3350">
                  <c:v>6099.0</c:v>
                </c:pt>
                <c:pt idx="3351">
                  <c:v>6100.0</c:v>
                </c:pt>
                <c:pt idx="3352">
                  <c:v>6101.0</c:v>
                </c:pt>
                <c:pt idx="3353">
                  <c:v>6102.0</c:v>
                </c:pt>
                <c:pt idx="3354">
                  <c:v>6103.0</c:v>
                </c:pt>
                <c:pt idx="3355">
                  <c:v>6104.0</c:v>
                </c:pt>
                <c:pt idx="3356">
                  <c:v>6105.0</c:v>
                </c:pt>
                <c:pt idx="3357">
                  <c:v>6106.0</c:v>
                </c:pt>
                <c:pt idx="3358">
                  <c:v>6107.0</c:v>
                </c:pt>
                <c:pt idx="3359">
                  <c:v>6108.0</c:v>
                </c:pt>
                <c:pt idx="3360">
                  <c:v>6109.0</c:v>
                </c:pt>
                <c:pt idx="3361">
                  <c:v>6110.0</c:v>
                </c:pt>
                <c:pt idx="3362">
                  <c:v>6111.0</c:v>
                </c:pt>
                <c:pt idx="3363">
                  <c:v>6112.0</c:v>
                </c:pt>
                <c:pt idx="3364">
                  <c:v>6113.0</c:v>
                </c:pt>
                <c:pt idx="3365">
                  <c:v>6114.0</c:v>
                </c:pt>
                <c:pt idx="3366">
                  <c:v>6115.0</c:v>
                </c:pt>
                <c:pt idx="3367">
                  <c:v>6116.0</c:v>
                </c:pt>
                <c:pt idx="3368">
                  <c:v>6117.0</c:v>
                </c:pt>
                <c:pt idx="3369">
                  <c:v>6118.0</c:v>
                </c:pt>
                <c:pt idx="3370">
                  <c:v>6119.0</c:v>
                </c:pt>
                <c:pt idx="3371">
                  <c:v>6120.0</c:v>
                </c:pt>
                <c:pt idx="3372">
                  <c:v>6121.0</c:v>
                </c:pt>
                <c:pt idx="3373">
                  <c:v>6122.0</c:v>
                </c:pt>
                <c:pt idx="3374">
                  <c:v>6123.0</c:v>
                </c:pt>
                <c:pt idx="3375">
                  <c:v>6124.0</c:v>
                </c:pt>
                <c:pt idx="3376">
                  <c:v>6125.0</c:v>
                </c:pt>
                <c:pt idx="3377">
                  <c:v>6126.0</c:v>
                </c:pt>
                <c:pt idx="3378">
                  <c:v>6127.0</c:v>
                </c:pt>
                <c:pt idx="3379">
                  <c:v>6128.0</c:v>
                </c:pt>
                <c:pt idx="3380">
                  <c:v>6129.0</c:v>
                </c:pt>
                <c:pt idx="3381">
                  <c:v>6130.0</c:v>
                </c:pt>
                <c:pt idx="3382">
                  <c:v>6131.0</c:v>
                </c:pt>
                <c:pt idx="3383">
                  <c:v>6132.0</c:v>
                </c:pt>
                <c:pt idx="3384">
                  <c:v>6133.0</c:v>
                </c:pt>
                <c:pt idx="3385">
                  <c:v>6134.0</c:v>
                </c:pt>
                <c:pt idx="3386">
                  <c:v>6135.0</c:v>
                </c:pt>
                <c:pt idx="3387">
                  <c:v>6136.0</c:v>
                </c:pt>
                <c:pt idx="3388">
                  <c:v>6137.0</c:v>
                </c:pt>
                <c:pt idx="3389">
                  <c:v>6138.0</c:v>
                </c:pt>
                <c:pt idx="3390">
                  <c:v>6139.0</c:v>
                </c:pt>
                <c:pt idx="3391">
                  <c:v>6140.0</c:v>
                </c:pt>
                <c:pt idx="3392">
                  <c:v>6141.0</c:v>
                </c:pt>
                <c:pt idx="3393">
                  <c:v>6142.0</c:v>
                </c:pt>
                <c:pt idx="3394">
                  <c:v>6143.0</c:v>
                </c:pt>
                <c:pt idx="3395">
                  <c:v>6144.0</c:v>
                </c:pt>
                <c:pt idx="3396">
                  <c:v>6145.0</c:v>
                </c:pt>
                <c:pt idx="3397">
                  <c:v>6146.0</c:v>
                </c:pt>
                <c:pt idx="3398">
                  <c:v>6147.0</c:v>
                </c:pt>
                <c:pt idx="3399">
                  <c:v>6148.0</c:v>
                </c:pt>
                <c:pt idx="3400">
                  <c:v>6149.0</c:v>
                </c:pt>
                <c:pt idx="3401">
                  <c:v>6150.0</c:v>
                </c:pt>
                <c:pt idx="3402">
                  <c:v>6151.0</c:v>
                </c:pt>
                <c:pt idx="3403">
                  <c:v>6152.0</c:v>
                </c:pt>
                <c:pt idx="3404">
                  <c:v>6153.0</c:v>
                </c:pt>
                <c:pt idx="3405">
                  <c:v>6154.0</c:v>
                </c:pt>
                <c:pt idx="3406">
                  <c:v>6155.0</c:v>
                </c:pt>
                <c:pt idx="3407">
                  <c:v>6156.0</c:v>
                </c:pt>
                <c:pt idx="3408">
                  <c:v>6157.0</c:v>
                </c:pt>
                <c:pt idx="3409">
                  <c:v>6158.0</c:v>
                </c:pt>
                <c:pt idx="3410">
                  <c:v>6159.0</c:v>
                </c:pt>
                <c:pt idx="3411">
                  <c:v>6160.0</c:v>
                </c:pt>
                <c:pt idx="3412">
                  <c:v>6161.0</c:v>
                </c:pt>
                <c:pt idx="3413">
                  <c:v>6162.0</c:v>
                </c:pt>
                <c:pt idx="3414">
                  <c:v>6163.0</c:v>
                </c:pt>
                <c:pt idx="3415">
                  <c:v>6164.0</c:v>
                </c:pt>
                <c:pt idx="3416">
                  <c:v>6165.0</c:v>
                </c:pt>
                <c:pt idx="3417">
                  <c:v>6166.0</c:v>
                </c:pt>
                <c:pt idx="3418">
                  <c:v>6167.0</c:v>
                </c:pt>
                <c:pt idx="3419">
                  <c:v>6168.0</c:v>
                </c:pt>
                <c:pt idx="3420">
                  <c:v>6169.0</c:v>
                </c:pt>
                <c:pt idx="3421">
                  <c:v>6170.0</c:v>
                </c:pt>
                <c:pt idx="3422">
                  <c:v>6171.0</c:v>
                </c:pt>
                <c:pt idx="3423">
                  <c:v>6172.0</c:v>
                </c:pt>
                <c:pt idx="3424">
                  <c:v>6173.0</c:v>
                </c:pt>
                <c:pt idx="3425">
                  <c:v>6174.0</c:v>
                </c:pt>
                <c:pt idx="3426">
                  <c:v>6175.0</c:v>
                </c:pt>
                <c:pt idx="3427">
                  <c:v>6176.0</c:v>
                </c:pt>
                <c:pt idx="3428">
                  <c:v>6177.0</c:v>
                </c:pt>
                <c:pt idx="3429">
                  <c:v>6178.0</c:v>
                </c:pt>
                <c:pt idx="3430">
                  <c:v>6179.0</c:v>
                </c:pt>
                <c:pt idx="3431">
                  <c:v>6180.0</c:v>
                </c:pt>
                <c:pt idx="3432">
                  <c:v>6181.0</c:v>
                </c:pt>
                <c:pt idx="3433">
                  <c:v>6182.0</c:v>
                </c:pt>
                <c:pt idx="3434">
                  <c:v>6183.0</c:v>
                </c:pt>
                <c:pt idx="3435">
                  <c:v>6184.0</c:v>
                </c:pt>
                <c:pt idx="3436">
                  <c:v>6185.0</c:v>
                </c:pt>
                <c:pt idx="3437">
                  <c:v>6186.0</c:v>
                </c:pt>
                <c:pt idx="3438">
                  <c:v>6187.0</c:v>
                </c:pt>
                <c:pt idx="3439">
                  <c:v>6188.0</c:v>
                </c:pt>
                <c:pt idx="3440">
                  <c:v>6189.0</c:v>
                </c:pt>
                <c:pt idx="3441">
                  <c:v>6190.0</c:v>
                </c:pt>
                <c:pt idx="3442">
                  <c:v>6191.0</c:v>
                </c:pt>
                <c:pt idx="3443">
                  <c:v>6192.0</c:v>
                </c:pt>
                <c:pt idx="3444">
                  <c:v>6193.0</c:v>
                </c:pt>
                <c:pt idx="3445">
                  <c:v>6194.0</c:v>
                </c:pt>
                <c:pt idx="3446">
                  <c:v>6195.0</c:v>
                </c:pt>
                <c:pt idx="3447">
                  <c:v>6196.0</c:v>
                </c:pt>
                <c:pt idx="3448">
                  <c:v>6197.0</c:v>
                </c:pt>
                <c:pt idx="3449">
                  <c:v>6198.0</c:v>
                </c:pt>
                <c:pt idx="3450">
                  <c:v>6199.0</c:v>
                </c:pt>
                <c:pt idx="3451">
                  <c:v>6200.0</c:v>
                </c:pt>
                <c:pt idx="3452">
                  <c:v>6201.0</c:v>
                </c:pt>
                <c:pt idx="3453">
                  <c:v>6202.0</c:v>
                </c:pt>
                <c:pt idx="3454">
                  <c:v>6203.0</c:v>
                </c:pt>
                <c:pt idx="3455">
                  <c:v>6204.0</c:v>
                </c:pt>
                <c:pt idx="3456">
                  <c:v>6205.0</c:v>
                </c:pt>
                <c:pt idx="3457">
                  <c:v>6206.0</c:v>
                </c:pt>
                <c:pt idx="3458">
                  <c:v>6207.0</c:v>
                </c:pt>
                <c:pt idx="3459">
                  <c:v>6208.0</c:v>
                </c:pt>
                <c:pt idx="3460">
                  <c:v>6209.0</c:v>
                </c:pt>
                <c:pt idx="3461">
                  <c:v>6210.0</c:v>
                </c:pt>
                <c:pt idx="3462">
                  <c:v>6211.0</c:v>
                </c:pt>
                <c:pt idx="3463">
                  <c:v>6212.0</c:v>
                </c:pt>
                <c:pt idx="3464">
                  <c:v>6213.0</c:v>
                </c:pt>
                <c:pt idx="3465">
                  <c:v>6214.0</c:v>
                </c:pt>
                <c:pt idx="3466">
                  <c:v>6215.0</c:v>
                </c:pt>
                <c:pt idx="3467">
                  <c:v>6216.0</c:v>
                </c:pt>
                <c:pt idx="3468">
                  <c:v>6217.0</c:v>
                </c:pt>
                <c:pt idx="3469">
                  <c:v>6218.0</c:v>
                </c:pt>
                <c:pt idx="3470">
                  <c:v>6219.0</c:v>
                </c:pt>
                <c:pt idx="3471">
                  <c:v>6220.0</c:v>
                </c:pt>
                <c:pt idx="3472">
                  <c:v>6221.0</c:v>
                </c:pt>
                <c:pt idx="3473">
                  <c:v>6222.0</c:v>
                </c:pt>
                <c:pt idx="3474">
                  <c:v>6223.0</c:v>
                </c:pt>
                <c:pt idx="3475">
                  <c:v>6224.0</c:v>
                </c:pt>
                <c:pt idx="3476">
                  <c:v>6225.0</c:v>
                </c:pt>
                <c:pt idx="3477">
                  <c:v>6226.0</c:v>
                </c:pt>
                <c:pt idx="3478">
                  <c:v>6227.0</c:v>
                </c:pt>
                <c:pt idx="3479">
                  <c:v>6228.0</c:v>
                </c:pt>
                <c:pt idx="3480">
                  <c:v>6229.0</c:v>
                </c:pt>
                <c:pt idx="3481">
                  <c:v>6230.0</c:v>
                </c:pt>
                <c:pt idx="3482">
                  <c:v>6231.0</c:v>
                </c:pt>
                <c:pt idx="3483">
                  <c:v>6232.0</c:v>
                </c:pt>
                <c:pt idx="3484">
                  <c:v>6233.0</c:v>
                </c:pt>
                <c:pt idx="3485">
                  <c:v>6234.0</c:v>
                </c:pt>
                <c:pt idx="3486">
                  <c:v>6235.0</c:v>
                </c:pt>
                <c:pt idx="3487">
                  <c:v>6236.0</c:v>
                </c:pt>
                <c:pt idx="3488">
                  <c:v>6237.0</c:v>
                </c:pt>
                <c:pt idx="3489">
                  <c:v>6238.0</c:v>
                </c:pt>
                <c:pt idx="3490">
                  <c:v>6239.0</c:v>
                </c:pt>
                <c:pt idx="3491">
                  <c:v>6240.0</c:v>
                </c:pt>
                <c:pt idx="3492">
                  <c:v>6241.0</c:v>
                </c:pt>
                <c:pt idx="3493">
                  <c:v>6242.0</c:v>
                </c:pt>
                <c:pt idx="3494">
                  <c:v>6243.0</c:v>
                </c:pt>
                <c:pt idx="3495">
                  <c:v>6244.0</c:v>
                </c:pt>
                <c:pt idx="3496">
                  <c:v>6245.0</c:v>
                </c:pt>
                <c:pt idx="3497">
                  <c:v>6246.0</c:v>
                </c:pt>
                <c:pt idx="3498">
                  <c:v>6247.0</c:v>
                </c:pt>
                <c:pt idx="3499">
                  <c:v>6248.0</c:v>
                </c:pt>
                <c:pt idx="3500">
                  <c:v>6249.0</c:v>
                </c:pt>
                <c:pt idx="3501">
                  <c:v>6250.0</c:v>
                </c:pt>
                <c:pt idx="3502">
                  <c:v>6251.0</c:v>
                </c:pt>
                <c:pt idx="3503">
                  <c:v>6252.0</c:v>
                </c:pt>
                <c:pt idx="3504">
                  <c:v>6253.0</c:v>
                </c:pt>
                <c:pt idx="3505">
                  <c:v>6254.0</c:v>
                </c:pt>
                <c:pt idx="3506">
                  <c:v>6255.0</c:v>
                </c:pt>
                <c:pt idx="3507">
                  <c:v>6256.0</c:v>
                </c:pt>
                <c:pt idx="3508">
                  <c:v>6257.0</c:v>
                </c:pt>
                <c:pt idx="3509">
                  <c:v>6258.0</c:v>
                </c:pt>
                <c:pt idx="3510">
                  <c:v>6259.0</c:v>
                </c:pt>
                <c:pt idx="3511">
                  <c:v>6260.0</c:v>
                </c:pt>
                <c:pt idx="3512">
                  <c:v>6261.0</c:v>
                </c:pt>
                <c:pt idx="3513">
                  <c:v>6262.0</c:v>
                </c:pt>
                <c:pt idx="3514">
                  <c:v>6263.0</c:v>
                </c:pt>
                <c:pt idx="3515">
                  <c:v>6264.0</c:v>
                </c:pt>
                <c:pt idx="3516">
                  <c:v>6265.0</c:v>
                </c:pt>
                <c:pt idx="3517">
                  <c:v>6266.0</c:v>
                </c:pt>
                <c:pt idx="3518">
                  <c:v>6267.0</c:v>
                </c:pt>
                <c:pt idx="3519">
                  <c:v>6268.0</c:v>
                </c:pt>
                <c:pt idx="3520">
                  <c:v>6269.0</c:v>
                </c:pt>
                <c:pt idx="3521">
                  <c:v>6270.0</c:v>
                </c:pt>
                <c:pt idx="3522">
                  <c:v>6271.0</c:v>
                </c:pt>
                <c:pt idx="3523">
                  <c:v>6272.0</c:v>
                </c:pt>
                <c:pt idx="3524">
                  <c:v>6273.0</c:v>
                </c:pt>
                <c:pt idx="3525">
                  <c:v>6274.0</c:v>
                </c:pt>
                <c:pt idx="3526">
                  <c:v>6275.0</c:v>
                </c:pt>
                <c:pt idx="3527">
                  <c:v>6276.0</c:v>
                </c:pt>
                <c:pt idx="3528">
                  <c:v>6277.0</c:v>
                </c:pt>
                <c:pt idx="3529">
                  <c:v>6278.0</c:v>
                </c:pt>
                <c:pt idx="3530">
                  <c:v>6279.0</c:v>
                </c:pt>
                <c:pt idx="3531">
                  <c:v>6280.0</c:v>
                </c:pt>
                <c:pt idx="3532">
                  <c:v>6281.0</c:v>
                </c:pt>
                <c:pt idx="3533">
                  <c:v>6282.0</c:v>
                </c:pt>
                <c:pt idx="3534">
                  <c:v>6283.0</c:v>
                </c:pt>
                <c:pt idx="3535">
                  <c:v>6284.0</c:v>
                </c:pt>
                <c:pt idx="3536">
                  <c:v>6285.0</c:v>
                </c:pt>
                <c:pt idx="3537">
                  <c:v>6286.0</c:v>
                </c:pt>
                <c:pt idx="3538">
                  <c:v>6287.0</c:v>
                </c:pt>
                <c:pt idx="3539">
                  <c:v>6288.0</c:v>
                </c:pt>
                <c:pt idx="3540">
                  <c:v>6289.0</c:v>
                </c:pt>
                <c:pt idx="3541">
                  <c:v>6290.0</c:v>
                </c:pt>
                <c:pt idx="3542">
                  <c:v>6291.0</c:v>
                </c:pt>
                <c:pt idx="3543">
                  <c:v>6292.0</c:v>
                </c:pt>
                <c:pt idx="3544">
                  <c:v>6293.0</c:v>
                </c:pt>
                <c:pt idx="3545">
                  <c:v>6294.0</c:v>
                </c:pt>
                <c:pt idx="3546">
                  <c:v>6295.0</c:v>
                </c:pt>
                <c:pt idx="3547">
                  <c:v>6296.0</c:v>
                </c:pt>
                <c:pt idx="3548">
                  <c:v>6297.0</c:v>
                </c:pt>
                <c:pt idx="3549">
                  <c:v>6298.0</c:v>
                </c:pt>
                <c:pt idx="3550">
                  <c:v>6299.0</c:v>
                </c:pt>
                <c:pt idx="3551">
                  <c:v>6300.0</c:v>
                </c:pt>
                <c:pt idx="3552">
                  <c:v>6301.0</c:v>
                </c:pt>
                <c:pt idx="3553">
                  <c:v>6302.0</c:v>
                </c:pt>
                <c:pt idx="3554">
                  <c:v>6303.0</c:v>
                </c:pt>
                <c:pt idx="3555">
                  <c:v>6304.0</c:v>
                </c:pt>
                <c:pt idx="3556">
                  <c:v>6305.0</c:v>
                </c:pt>
                <c:pt idx="3557">
                  <c:v>6306.0</c:v>
                </c:pt>
                <c:pt idx="3558">
                  <c:v>6307.0</c:v>
                </c:pt>
                <c:pt idx="3559">
                  <c:v>6308.0</c:v>
                </c:pt>
                <c:pt idx="3560">
                  <c:v>6309.0</c:v>
                </c:pt>
                <c:pt idx="3561">
                  <c:v>6310.0</c:v>
                </c:pt>
                <c:pt idx="3562">
                  <c:v>6311.0</c:v>
                </c:pt>
                <c:pt idx="3563">
                  <c:v>6312.0</c:v>
                </c:pt>
                <c:pt idx="3564">
                  <c:v>6313.0</c:v>
                </c:pt>
                <c:pt idx="3565">
                  <c:v>6314.0</c:v>
                </c:pt>
                <c:pt idx="3566">
                  <c:v>6315.0</c:v>
                </c:pt>
                <c:pt idx="3567">
                  <c:v>6316.0</c:v>
                </c:pt>
                <c:pt idx="3568">
                  <c:v>6317.0</c:v>
                </c:pt>
                <c:pt idx="3569">
                  <c:v>6318.0</c:v>
                </c:pt>
                <c:pt idx="3570">
                  <c:v>6319.0</c:v>
                </c:pt>
                <c:pt idx="3571">
                  <c:v>6320.0</c:v>
                </c:pt>
                <c:pt idx="3572">
                  <c:v>6321.0</c:v>
                </c:pt>
                <c:pt idx="3573">
                  <c:v>6322.0</c:v>
                </c:pt>
                <c:pt idx="3574">
                  <c:v>6323.0</c:v>
                </c:pt>
                <c:pt idx="3575">
                  <c:v>6324.0</c:v>
                </c:pt>
                <c:pt idx="3576">
                  <c:v>6325.0</c:v>
                </c:pt>
                <c:pt idx="3577">
                  <c:v>6326.0</c:v>
                </c:pt>
                <c:pt idx="3578">
                  <c:v>6327.0</c:v>
                </c:pt>
                <c:pt idx="3579">
                  <c:v>6328.0</c:v>
                </c:pt>
                <c:pt idx="3580">
                  <c:v>6329.0</c:v>
                </c:pt>
                <c:pt idx="3581">
                  <c:v>6330.0</c:v>
                </c:pt>
                <c:pt idx="3582">
                  <c:v>6331.0</c:v>
                </c:pt>
                <c:pt idx="3583">
                  <c:v>6332.0</c:v>
                </c:pt>
                <c:pt idx="3584">
                  <c:v>6333.0</c:v>
                </c:pt>
                <c:pt idx="3585">
                  <c:v>6334.0</c:v>
                </c:pt>
                <c:pt idx="3586">
                  <c:v>6335.0</c:v>
                </c:pt>
                <c:pt idx="3587">
                  <c:v>6336.0</c:v>
                </c:pt>
                <c:pt idx="3588">
                  <c:v>6337.0</c:v>
                </c:pt>
                <c:pt idx="3589">
                  <c:v>6338.0</c:v>
                </c:pt>
                <c:pt idx="3590">
                  <c:v>6339.0</c:v>
                </c:pt>
                <c:pt idx="3591">
                  <c:v>6340.0</c:v>
                </c:pt>
                <c:pt idx="3592">
                  <c:v>6341.0</c:v>
                </c:pt>
                <c:pt idx="3593">
                  <c:v>6342.0</c:v>
                </c:pt>
                <c:pt idx="3594">
                  <c:v>6343.0</c:v>
                </c:pt>
                <c:pt idx="3595">
                  <c:v>6344.0</c:v>
                </c:pt>
                <c:pt idx="3596">
                  <c:v>6345.0</c:v>
                </c:pt>
                <c:pt idx="3597">
                  <c:v>6346.0</c:v>
                </c:pt>
                <c:pt idx="3598">
                  <c:v>6347.0</c:v>
                </c:pt>
                <c:pt idx="3599">
                  <c:v>6348.0</c:v>
                </c:pt>
                <c:pt idx="3600">
                  <c:v>6349.0</c:v>
                </c:pt>
                <c:pt idx="3601">
                  <c:v>6350.0</c:v>
                </c:pt>
                <c:pt idx="3602">
                  <c:v>6351.0</c:v>
                </c:pt>
                <c:pt idx="3603">
                  <c:v>6352.0</c:v>
                </c:pt>
                <c:pt idx="3604">
                  <c:v>6353.0</c:v>
                </c:pt>
                <c:pt idx="3605">
                  <c:v>6354.0</c:v>
                </c:pt>
                <c:pt idx="3606">
                  <c:v>6355.0</c:v>
                </c:pt>
                <c:pt idx="3607">
                  <c:v>6356.0</c:v>
                </c:pt>
                <c:pt idx="3608">
                  <c:v>6357.0</c:v>
                </c:pt>
                <c:pt idx="3609">
                  <c:v>6358.0</c:v>
                </c:pt>
                <c:pt idx="3610">
                  <c:v>6359.0</c:v>
                </c:pt>
                <c:pt idx="3611">
                  <c:v>6360.0</c:v>
                </c:pt>
                <c:pt idx="3612">
                  <c:v>6361.0</c:v>
                </c:pt>
                <c:pt idx="3613">
                  <c:v>6362.0</c:v>
                </c:pt>
                <c:pt idx="3614">
                  <c:v>6363.0</c:v>
                </c:pt>
                <c:pt idx="3615">
                  <c:v>6364.0</c:v>
                </c:pt>
                <c:pt idx="3616">
                  <c:v>6365.0</c:v>
                </c:pt>
                <c:pt idx="3617">
                  <c:v>6366.0</c:v>
                </c:pt>
                <c:pt idx="3618">
                  <c:v>6367.0</c:v>
                </c:pt>
                <c:pt idx="3619">
                  <c:v>6368.0</c:v>
                </c:pt>
                <c:pt idx="3620">
                  <c:v>6369.0</c:v>
                </c:pt>
                <c:pt idx="3621">
                  <c:v>6370.0</c:v>
                </c:pt>
                <c:pt idx="3622">
                  <c:v>6371.0</c:v>
                </c:pt>
                <c:pt idx="3623">
                  <c:v>6372.0</c:v>
                </c:pt>
                <c:pt idx="3624">
                  <c:v>6373.0</c:v>
                </c:pt>
                <c:pt idx="3625">
                  <c:v>6374.0</c:v>
                </c:pt>
                <c:pt idx="3626">
                  <c:v>6375.0</c:v>
                </c:pt>
                <c:pt idx="3627">
                  <c:v>6376.0</c:v>
                </c:pt>
                <c:pt idx="3628">
                  <c:v>6377.0</c:v>
                </c:pt>
                <c:pt idx="3629">
                  <c:v>6378.0</c:v>
                </c:pt>
                <c:pt idx="3630">
                  <c:v>6379.0</c:v>
                </c:pt>
                <c:pt idx="3631">
                  <c:v>6380.0</c:v>
                </c:pt>
                <c:pt idx="3632">
                  <c:v>6381.0</c:v>
                </c:pt>
                <c:pt idx="3633">
                  <c:v>6382.0</c:v>
                </c:pt>
                <c:pt idx="3634">
                  <c:v>6383.0</c:v>
                </c:pt>
                <c:pt idx="3635">
                  <c:v>6384.0</c:v>
                </c:pt>
                <c:pt idx="3636">
                  <c:v>6385.0</c:v>
                </c:pt>
                <c:pt idx="3637">
                  <c:v>6386.0</c:v>
                </c:pt>
                <c:pt idx="3638">
                  <c:v>6387.0</c:v>
                </c:pt>
                <c:pt idx="3639">
                  <c:v>6388.0</c:v>
                </c:pt>
                <c:pt idx="3640">
                  <c:v>6389.0</c:v>
                </c:pt>
                <c:pt idx="3641">
                  <c:v>6390.0</c:v>
                </c:pt>
                <c:pt idx="3642">
                  <c:v>6391.0</c:v>
                </c:pt>
                <c:pt idx="3643">
                  <c:v>6392.0</c:v>
                </c:pt>
                <c:pt idx="3644">
                  <c:v>6393.0</c:v>
                </c:pt>
                <c:pt idx="3645">
                  <c:v>6394.0</c:v>
                </c:pt>
                <c:pt idx="3646">
                  <c:v>6395.0</c:v>
                </c:pt>
                <c:pt idx="3647">
                  <c:v>6396.0</c:v>
                </c:pt>
                <c:pt idx="3648">
                  <c:v>6397.0</c:v>
                </c:pt>
                <c:pt idx="3649">
                  <c:v>6398.0</c:v>
                </c:pt>
                <c:pt idx="3650">
                  <c:v>6399.0</c:v>
                </c:pt>
                <c:pt idx="3651">
                  <c:v>6400.0</c:v>
                </c:pt>
                <c:pt idx="3652">
                  <c:v>6401.0</c:v>
                </c:pt>
                <c:pt idx="3653">
                  <c:v>6402.0</c:v>
                </c:pt>
                <c:pt idx="3654">
                  <c:v>6403.0</c:v>
                </c:pt>
                <c:pt idx="3655">
                  <c:v>6404.0</c:v>
                </c:pt>
                <c:pt idx="3656">
                  <c:v>6405.0</c:v>
                </c:pt>
                <c:pt idx="3657">
                  <c:v>6406.0</c:v>
                </c:pt>
                <c:pt idx="3658">
                  <c:v>6407.0</c:v>
                </c:pt>
                <c:pt idx="3659">
                  <c:v>6408.0</c:v>
                </c:pt>
                <c:pt idx="3660">
                  <c:v>6409.0</c:v>
                </c:pt>
                <c:pt idx="3661">
                  <c:v>6410.0</c:v>
                </c:pt>
                <c:pt idx="3662">
                  <c:v>6411.0</c:v>
                </c:pt>
                <c:pt idx="3663">
                  <c:v>6412.0</c:v>
                </c:pt>
                <c:pt idx="3664">
                  <c:v>6413.0</c:v>
                </c:pt>
                <c:pt idx="3665">
                  <c:v>6414.0</c:v>
                </c:pt>
                <c:pt idx="3666">
                  <c:v>6415.0</c:v>
                </c:pt>
                <c:pt idx="3667">
                  <c:v>6416.0</c:v>
                </c:pt>
                <c:pt idx="3668">
                  <c:v>6417.0</c:v>
                </c:pt>
                <c:pt idx="3669">
                  <c:v>6419.0</c:v>
                </c:pt>
                <c:pt idx="3670">
                  <c:v>6420.0</c:v>
                </c:pt>
                <c:pt idx="3671">
                  <c:v>6421.0</c:v>
                </c:pt>
                <c:pt idx="3672">
                  <c:v>6422.0</c:v>
                </c:pt>
                <c:pt idx="3673">
                  <c:v>6423.0</c:v>
                </c:pt>
                <c:pt idx="3674">
                  <c:v>6424.0</c:v>
                </c:pt>
                <c:pt idx="3675">
                  <c:v>6425.0</c:v>
                </c:pt>
                <c:pt idx="3676">
                  <c:v>6426.0</c:v>
                </c:pt>
                <c:pt idx="3677">
                  <c:v>6427.0</c:v>
                </c:pt>
                <c:pt idx="3678">
                  <c:v>6428.0</c:v>
                </c:pt>
                <c:pt idx="3679">
                  <c:v>6429.0</c:v>
                </c:pt>
                <c:pt idx="3680">
                  <c:v>6430.0</c:v>
                </c:pt>
                <c:pt idx="3681">
                  <c:v>6431.0</c:v>
                </c:pt>
                <c:pt idx="3682">
                  <c:v>6432.0</c:v>
                </c:pt>
                <c:pt idx="3683">
                  <c:v>6433.0</c:v>
                </c:pt>
                <c:pt idx="3684">
                  <c:v>6434.0</c:v>
                </c:pt>
                <c:pt idx="3685">
                  <c:v>6435.0</c:v>
                </c:pt>
                <c:pt idx="3686">
                  <c:v>6436.0</c:v>
                </c:pt>
                <c:pt idx="3687">
                  <c:v>6437.0</c:v>
                </c:pt>
                <c:pt idx="3688">
                  <c:v>6438.0</c:v>
                </c:pt>
                <c:pt idx="3689">
                  <c:v>6439.0</c:v>
                </c:pt>
                <c:pt idx="3690">
                  <c:v>6440.0</c:v>
                </c:pt>
                <c:pt idx="3691">
                  <c:v>6441.0</c:v>
                </c:pt>
                <c:pt idx="3692">
                  <c:v>6442.0</c:v>
                </c:pt>
                <c:pt idx="3693">
                  <c:v>6443.0</c:v>
                </c:pt>
                <c:pt idx="3694">
                  <c:v>6444.0</c:v>
                </c:pt>
                <c:pt idx="3695">
                  <c:v>6445.0</c:v>
                </c:pt>
                <c:pt idx="3696">
                  <c:v>6446.0</c:v>
                </c:pt>
                <c:pt idx="3697">
                  <c:v>6447.0</c:v>
                </c:pt>
                <c:pt idx="3698">
                  <c:v>6448.0</c:v>
                </c:pt>
                <c:pt idx="3699">
                  <c:v>6449.0</c:v>
                </c:pt>
                <c:pt idx="3700">
                  <c:v>6450.0</c:v>
                </c:pt>
                <c:pt idx="3701">
                  <c:v>6451.0</c:v>
                </c:pt>
                <c:pt idx="3702">
                  <c:v>6452.0</c:v>
                </c:pt>
                <c:pt idx="3703">
                  <c:v>6453.0</c:v>
                </c:pt>
                <c:pt idx="3704">
                  <c:v>6454.0</c:v>
                </c:pt>
                <c:pt idx="3705">
                  <c:v>6455.0</c:v>
                </c:pt>
                <c:pt idx="3706">
                  <c:v>6456.0</c:v>
                </c:pt>
                <c:pt idx="3707">
                  <c:v>6457.0</c:v>
                </c:pt>
                <c:pt idx="3708">
                  <c:v>6458.0</c:v>
                </c:pt>
                <c:pt idx="3709">
                  <c:v>6459.0</c:v>
                </c:pt>
                <c:pt idx="3710">
                  <c:v>6460.0</c:v>
                </c:pt>
                <c:pt idx="3711">
                  <c:v>6461.0</c:v>
                </c:pt>
                <c:pt idx="3712">
                  <c:v>6462.0</c:v>
                </c:pt>
                <c:pt idx="3713">
                  <c:v>6463.0</c:v>
                </c:pt>
                <c:pt idx="3714">
                  <c:v>6464.0</c:v>
                </c:pt>
                <c:pt idx="3715">
                  <c:v>6465.0</c:v>
                </c:pt>
                <c:pt idx="3716">
                  <c:v>6466.0</c:v>
                </c:pt>
                <c:pt idx="3717">
                  <c:v>6467.0</c:v>
                </c:pt>
                <c:pt idx="3718">
                  <c:v>6468.0</c:v>
                </c:pt>
                <c:pt idx="3719">
                  <c:v>6469.0</c:v>
                </c:pt>
                <c:pt idx="3720">
                  <c:v>6470.0</c:v>
                </c:pt>
                <c:pt idx="3721">
                  <c:v>6471.0</c:v>
                </c:pt>
                <c:pt idx="3722">
                  <c:v>6472.0</c:v>
                </c:pt>
                <c:pt idx="3723">
                  <c:v>6473.0</c:v>
                </c:pt>
                <c:pt idx="3724">
                  <c:v>6474.0</c:v>
                </c:pt>
                <c:pt idx="3725">
                  <c:v>6475.0</c:v>
                </c:pt>
                <c:pt idx="3726">
                  <c:v>6477.0</c:v>
                </c:pt>
                <c:pt idx="3727">
                  <c:v>6478.0</c:v>
                </c:pt>
                <c:pt idx="3728">
                  <c:v>6479.0</c:v>
                </c:pt>
                <c:pt idx="3729">
                  <c:v>6480.0</c:v>
                </c:pt>
                <c:pt idx="3730">
                  <c:v>6481.0</c:v>
                </c:pt>
                <c:pt idx="3731">
                  <c:v>6482.0</c:v>
                </c:pt>
                <c:pt idx="3732">
                  <c:v>6483.0</c:v>
                </c:pt>
                <c:pt idx="3733">
                  <c:v>6484.0</c:v>
                </c:pt>
                <c:pt idx="3734">
                  <c:v>6485.0</c:v>
                </c:pt>
                <c:pt idx="3735">
                  <c:v>6486.0</c:v>
                </c:pt>
                <c:pt idx="3736">
                  <c:v>6487.0</c:v>
                </c:pt>
                <c:pt idx="3737">
                  <c:v>6488.0</c:v>
                </c:pt>
                <c:pt idx="3738">
                  <c:v>6489.0</c:v>
                </c:pt>
                <c:pt idx="3739">
                  <c:v>6490.0</c:v>
                </c:pt>
                <c:pt idx="3740">
                  <c:v>6491.0</c:v>
                </c:pt>
                <c:pt idx="3741">
                  <c:v>6492.0</c:v>
                </c:pt>
                <c:pt idx="3742">
                  <c:v>6493.0</c:v>
                </c:pt>
                <c:pt idx="3743">
                  <c:v>6494.0</c:v>
                </c:pt>
                <c:pt idx="3744">
                  <c:v>6495.0</c:v>
                </c:pt>
                <c:pt idx="3745">
                  <c:v>6496.0</c:v>
                </c:pt>
                <c:pt idx="3746">
                  <c:v>6497.0</c:v>
                </c:pt>
                <c:pt idx="3747">
                  <c:v>6498.0</c:v>
                </c:pt>
                <c:pt idx="3748">
                  <c:v>6499.0</c:v>
                </c:pt>
                <c:pt idx="3749">
                  <c:v>6500.0</c:v>
                </c:pt>
                <c:pt idx="3750">
                  <c:v>6501.0</c:v>
                </c:pt>
                <c:pt idx="3751">
                  <c:v>6502.0</c:v>
                </c:pt>
                <c:pt idx="3752">
                  <c:v>6503.0</c:v>
                </c:pt>
                <c:pt idx="3753">
                  <c:v>6504.0</c:v>
                </c:pt>
                <c:pt idx="3754">
                  <c:v>6505.0</c:v>
                </c:pt>
                <c:pt idx="3755">
                  <c:v>6506.0</c:v>
                </c:pt>
                <c:pt idx="3756">
                  <c:v>6507.0</c:v>
                </c:pt>
                <c:pt idx="3757">
                  <c:v>6508.0</c:v>
                </c:pt>
                <c:pt idx="3758">
                  <c:v>6509.0</c:v>
                </c:pt>
                <c:pt idx="3759">
                  <c:v>6510.0</c:v>
                </c:pt>
                <c:pt idx="3760">
                  <c:v>6511.0</c:v>
                </c:pt>
                <c:pt idx="3761">
                  <c:v>6512.0</c:v>
                </c:pt>
                <c:pt idx="3762">
                  <c:v>6513.0</c:v>
                </c:pt>
                <c:pt idx="3763">
                  <c:v>6514.0</c:v>
                </c:pt>
                <c:pt idx="3764">
                  <c:v>6515.0</c:v>
                </c:pt>
                <c:pt idx="3765">
                  <c:v>6516.0</c:v>
                </c:pt>
                <c:pt idx="3766">
                  <c:v>6517.0</c:v>
                </c:pt>
                <c:pt idx="3767">
                  <c:v>6518.0</c:v>
                </c:pt>
                <c:pt idx="3768">
                  <c:v>6519.0</c:v>
                </c:pt>
                <c:pt idx="3769">
                  <c:v>6520.0</c:v>
                </c:pt>
                <c:pt idx="3770">
                  <c:v>6521.0</c:v>
                </c:pt>
                <c:pt idx="3771">
                  <c:v>6522.0</c:v>
                </c:pt>
                <c:pt idx="3772">
                  <c:v>6523.0</c:v>
                </c:pt>
                <c:pt idx="3773">
                  <c:v>6524.0</c:v>
                </c:pt>
                <c:pt idx="3774">
                  <c:v>6525.0</c:v>
                </c:pt>
                <c:pt idx="3775">
                  <c:v>6526.0</c:v>
                </c:pt>
                <c:pt idx="3776">
                  <c:v>6527.0</c:v>
                </c:pt>
                <c:pt idx="3777">
                  <c:v>6528.0</c:v>
                </c:pt>
                <c:pt idx="3778">
                  <c:v>6529.0</c:v>
                </c:pt>
                <c:pt idx="3779">
                  <c:v>6530.0</c:v>
                </c:pt>
                <c:pt idx="3780">
                  <c:v>6531.0</c:v>
                </c:pt>
                <c:pt idx="3781">
                  <c:v>6532.0</c:v>
                </c:pt>
                <c:pt idx="3782">
                  <c:v>6533.0</c:v>
                </c:pt>
                <c:pt idx="3783">
                  <c:v>6534.0</c:v>
                </c:pt>
                <c:pt idx="3784">
                  <c:v>6535.0</c:v>
                </c:pt>
                <c:pt idx="3785">
                  <c:v>6536.0</c:v>
                </c:pt>
                <c:pt idx="3786">
                  <c:v>6537.0</c:v>
                </c:pt>
                <c:pt idx="3787">
                  <c:v>6538.0</c:v>
                </c:pt>
                <c:pt idx="3788">
                  <c:v>6539.0</c:v>
                </c:pt>
                <c:pt idx="3789">
                  <c:v>6540.0</c:v>
                </c:pt>
                <c:pt idx="3790">
                  <c:v>6541.0</c:v>
                </c:pt>
                <c:pt idx="3791">
                  <c:v>6542.0</c:v>
                </c:pt>
                <c:pt idx="3792">
                  <c:v>6543.0</c:v>
                </c:pt>
                <c:pt idx="3793">
                  <c:v>6544.0</c:v>
                </c:pt>
                <c:pt idx="3794">
                  <c:v>6545.0</c:v>
                </c:pt>
                <c:pt idx="3795">
                  <c:v>6546.0</c:v>
                </c:pt>
                <c:pt idx="3796">
                  <c:v>6547.0</c:v>
                </c:pt>
                <c:pt idx="3797">
                  <c:v>6548.0</c:v>
                </c:pt>
                <c:pt idx="3798">
                  <c:v>6549.0</c:v>
                </c:pt>
                <c:pt idx="3799">
                  <c:v>6550.0</c:v>
                </c:pt>
                <c:pt idx="3800">
                  <c:v>6551.0</c:v>
                </c:pt>
                <c:pt idx="3801">
                  <c:v>6552.0</c:v>
                </c:pt>
                <c:pt idx="3802">
                  <c:v>6553.0</c:v>
                </c:pt>
                <c:pt idx="3803">
                  <c:v>6554.0</c:v>
                </c:pt>
                <c:pt idx="3804">
                  <c:v>6555.0</c:v>
                </c:pt>
                <c:pt idx="3805">
                  <c:v>6556.0</c:v>
                </c:pt>
                <c:pt idx="3806">
                  <c:v>6557.0</c:v>
                </c:pt>
                <c:pt idx="3807">
                  <c:v>6558.0</c:v>
                </c:pt>
                <c:pt idx="3808">
                  <c:v>6559.0</c:v>
                </c:pt>
                <c:pt idx="3809">
                  <c:v>6560.0</c:v>
                </c:pt>
                <c:pt idx="3810">
                  <c:v>6561.0</c:v>
                </c:pt>
                <c:pt idx="3811">
                  <c:v>6562.0</c:v>
                </c:pt>
                <c:pt idx="3812">
                  <c:v>6563.0</c:v>
                </c:pt>
                <c:pt idx="3813">
                  <c:v>6564.0</c:v>
                </c:pt>
                <c:pt idx="3814">
                  <c:v>6565.0</c:v>
                </c:pt>
                <c:pt idx="3815">
                  <c:v>6566.0</c:v>
                </c:pt>
                <c:pt idx="3816">
                  <c:v>6567.0</c:v>
                </c:pt>
                <c:pt idx="3817">
                  <c:v>6568.0</c:v>
                </c:pt>
                <c:pt idx="3818">
                  <c:v>6569.0</c:v>
                </c:pt>
                <c:pt idx="3819">
                  <c:v>6570.0</c:v>
                </c:pt>
                <c:pt idx="3820">
                  <c:v>6571.0</c:v>
                </c:pt>
                <c:pt idx="3821">
                  <c:v>6572.0</c:v>
                </c:pt>
                <c:pt idx="3822">
                  <c:v>6573.0</c:v>
                </c:pt>
                <c:pt idx="3823">
                  <c:v>6574.0</c:v>
                </c:pt>
                <c:pt idx="3824">
                  <c:v>6575.0</c:v>
                </c:pt>
                <c:pt idx="3825">
                  <c:v>6576.0</c:v>
                </c:pt>
                <c:pt idx="3826">
                  <c:v>6577.0</c:v>
                </c:pt>
                <c:pt idx="3827">
                  <c:v>6578.0</c:v>
                </c:pt>
                <c:pt idx="3828">
                  <c:v>6579.0</c:v>
                </c:pt>
                <c:pt idx="3829">
                  <c:v>6580.0</c:v>
                </c:pt>
                <c:pt idx="3830">
                  <c:v>6581.0</c:v>
                </c:pt>
                <c:pt idx="3831">
                  <c:v>6582.0</c:v>
                </c:pt>
                <c:pt idx="3832">
                  <c:v>6583.0</c:v>
                </c:pt>
                <c:pt idx="3833">
                  <c:v>6584.0</c:v>
                </c:pt>
                <c:pt idx="3834">
                  <c:v>6585.0</c:v>
                </c:pt>
                <c:pt idx="3835">
                  <c:v>6586.0</c:v>
                </c:pt>
                <c:pt idx="3836">
                  <c:v>6587.0</c:v>
                </c:pt>
                <c:pt idx="3837">
                  <c:v>6588.0</c:v>
                </c:pt>
                <c:pt idx="3838">
                  <c:v>6589.0</c:v>
                </c:pt>
                <c:pt idx="3839">
                  <c:v>6590.0</c:v>
                </c:pt>
                <c:pt idx="3840">
                  <c:v>6591.0</c:v>
                </c:pt>
                <c:pt idx="3841">
                  <c:v>6592.0</c:v>
                </c:pt>
                <c:pt idx="3842">
                  <c:v>6593.0</c:v>
                </c:pt>
                <c:pt idx="3843">
                  <c:v>6594.0</c:v>
                </c:pt>
                <c:pt idx="3844">
                  <c:v>6595.0</c:v>
                </c:pt>
                <c:pt idx="3845">
                  <c:v>6596.0</c:v>
                </c:pt>
                <c:pt idx="3846">
                  <c:v>6597.0</c:v>
                </c:pt>
                <c:pt idx="3847">
                  <c:v>6598.0</c:v>
                </c:pt>
                <c:pt idx="3848">
                  <c:v>6599.0</c:v>
                </c:pt>
                <c:pt idx="3849">
                  <c:v>6600.0</c:v>
                </c:pt>
                <c:pt idx="3850">
                  <c:v>6601.0</c:v>
                </c:pt>
                <c:pt idx="3851">
                  <c:v>6602.0</c:v>
                </c:pt>
                <c:pt idx="3852">
                  <c:v>6603.0</c:v>
                </c:pt>
                <c:pt idx="3853">
                  <c:v>6604.0</c:v>
                </c:pt>
                <c:pt idx="3854">
                  <c:v>6605.0</c:v>
                </c:pt>
                <c:pt idx="3855">
                  <c:v>6606.0</c:v>
                </c:pt>
                <c:pt idx="3856">
                  <c:v>6607.0</c:v>
                </c:pt>
                <c:pt idx="3857">
                  <c:v>6608.0</c:v>
                </c:pt>
                <c:pt idx="3858">
                  <c:v>6609.0</c:v>
                </c:pt>
                <c:pt idx="3859">
                  <c:v>6610.0</c:v>
                </c:pt>
                <c:pt idx="3860">
                  <c:v>6611.0</c:v>
                </c:pt>
                <c:pt idx="3861">
                  <c:v>6612.0</c:v>
                </c:pt>
                <c:pt idx="3862">
                  <c:v>6613.0</c:v>
                </c:pt>
                <c:pt idx="3863">
                  <c:v>6614.0</c:v>
                </c:pt>
                <c:pt idx="3864">
                  <c:v>6615.0</c:v>
                </c:pt>
                <c:pt idx="3865">
                  <c:v>6616.0</c:v>
                </c:pt>
                <c:pt idx="3866">
                  <c:v>6617.0</c:v>
                </c:pt>
                <c:pt idx="3867">
                  <c:v>6618.0</c:v>
                </c:pt>
                <c:pt idx="3868">
                  <c:v>6619.0</c:v>
                </c:pt>
                <c:pt idx="3869">
                  <c:v>6620.0</c:v>
                </c:pt>
                <c:pt idx="3870">
                  <c:v>6621.0</c:v>
                </c:pt>
                <c:pt idx="3871">
                  <c:v>6622.0</c:v>
                </c:pt>
                <c:pt idx="3872">
                  <c:v>6623.0</c:v>
                </c:pt>
                <c:pt idx="3873">
                  <c:v>6624.0</c:v>
                </c:pt>
                <c:pt idx="3874">
                  <c:v>6625.0</c:v>
                </c:pt>
                <c:pt idx="3875">
                  <c:v>6626.0</c:v>
                </c:pt>
                <c:pt idx="3876">
                  <c:v>6627.0</c:v>
                </c:pt>
                <c:pt idx="3877">
                  <c:v>6628.0</c:v>
                </c:pt>
                <c:pt idx="3878">
                  <c:v>6629.0</c:v>
                </c:pt>
                <c:pt idx="3879">
                  <c:v>6630.0</c:v>
                </c:pt>
                <c:pt idx="3880">
                  <c:v>6631.0</c:v>
                </c:pt>
                <c:pt idx="3881">
                  <c:v>6632.0</c:v>
                </c:pt>
                <c:pt idx="3882">
                  <c:v>6633.0</c:v>
                </c:pt>
                <c:pt idx="3883">
                  <c:v>6634.0</c:v>
                </c:pt>
                <c:pt idx="3884">
                  <c:v>6635.0</c:v>
                </c:pt>
                <c:pt idx="3885">
                  <c:v>6636.0</c:v>
                </c:pt>
                <c:pt idx="3886">
                  <c:v>6637.0</c:v>
                </c:pt>
                <c:pt idx="3887">
                  <c:v>6638.0</c:v>
                </c:pt>
                <c:pt idx="3888">
                  <c:v>6639.0</c:v>
                </c:pt>
                <c:pt idx="3889">
                  <c:v>6640.0</c:v>
                </c:pt>
                <c:pt idx="3890">
                  <c:v>6641.0</c:v>
                </c:pt>
                <c:pt idx="3891">
                  <c:v>6642.0</c:v>
                </c:pt>
                <c:pt idx="3892">
                  <c:v>6643.0</c:v>
                </c:pt>
                <c:pt idx="3893">
                  <c:v>6644.0</c:v>
                </c:pt>
                <c:pt idx="3894">
                  <c:v>6645.0</c:v>
                </c:pt>
                <c:pt idx="3895">
                  <c:v>6646.0</c:v>
                </c:pt>
                <c:pt idx="3896">
                  <c:v>6647.0</c:v>
                </c:pt>
                <c:pt idx="3897">
                  <c:v>6648.0</c:v>
                </c:pt>
                <c:pt idx="3898">
                  <c:v>6649.0</c:v>
                </c:pt>
                <c:pt idx="3899">
                  <c:v>6650.0</c:v>
                </c:pt>
                <c:pt idx="3900">
                  <c:v>6651.0</c:v>
                </c:pt>
                <c:pt idx="3901">
                  <c:v>6652.0</c:v>
                </c:pt>
                <c:pt idx="3902">
                  <c:v>6653.0</c:v>
                </c:pt>
                <c:pt idx="3903">
                  <c:v>6654.0</c:v>
                </c:pt>
                <c:pt idx="3904">
                  <c:v>6655.0</c:v>
                </c:pt>
                <c:pt idx="3905">
                  <c:v>6656.0</c:v>
                </c:pt>
                <c:pt idx="3906">
                  <c:v>6657.0</c:v>
                </c:pt>
                <c:pt idx="3907">
                  <c:v>6658.0</c:v>
                </c:pt>
                <c:pt idx="3908">
                  <c:v>6659.0</c:v>
                </c:pt>
                <c:pt idx="3909">
                  <c:v>6660.0</c:v>
                </c:pt>
                <c:pt idx="3910">
                  <c:v>6661.0</c:v>
                </c:pt>
                <c:pt idx="3911">
                  <c:v>6662.0</c:v>
                </c:pt>
                <c:pt idx="3912">
                  <c:v>6663.0</c:v>
                </c:pt>
                <c:pt idx="3913">
                  <c:v>6664.0</c:v>
                </c:pt>
                <c:pt idx="3914">
                  <c:v>6665.0</c:v>
                </c:pt>
                <c:pt idx="3915">
                  <c:v>6666.0</c:v>
                </c:pt>
                <c:pt idx="3916">
                  <c:v>6667.0</c:v>
                </c:pt>
                <c:pt idx="3917">
                  <c:v>6668.0</c:v>
                </c:pt>
                <c:pt idx="3918">
                  <c:v>6669.0</c:v>
                </c:pt>
                <c:pt idx="3919">
                  <c:v>6670.0</c:v>
                </c:pt>
                <c:pt idx="3920">
                  <c:v>6671.0</c:v>
                </c:pt>
                <c:pt idx="3921">
                  <c:v>6672.0</c:v>
                </c:pt>
                <c:pt idx="3922">
                  <c:v>6673.0</c:v>
                </c:pt>
                <c:pt idx="3923">
                  <c:v>6674.0</c:v>
                </c:pt>
                <c:pt idx="3924">
                  <c:v>6675.0</c:v>
                </c:pt>
                <c:pt idx="3925">
                  <c:v>6677.0</c:v>
                </c:pt>
                <c:pt idx="3926">
                  <c:v>6678.0</c:v>
                </c:pt>
                <c:pt idx="3927">
                  <c:v>6679.0</c:v>
                </c:pt>
                <c:pt idx="3928">
                  <c:v>6680.0</c:v>
                </c:pt>
                <c:pt idx="3929">
                  <c:v>6681.0</c:v>
                </c:pt>
                <c:pt idx="3930">
                  <c:v>6682.0</c:v>
                </c:pt>
                <c:pt idx="3931">
                  <c:v>6683.0</c:v>
                </c:pt>
                <c:pt idx="3932">
                  <c:v>6684.0</c:v>
                </c:pt>
                <c:pt idx="3933">
                  <c:v>6685.0</c:v>
                </c:pt>
                <c:pt idx="3934">
                  <c:v>6686.0</c:v>
                </c:pt>
                <c:pt idx="3935">
                  <c:v>6687.0</c:v>
                </c:pt>
                <c:pt idx="3936">
                  <c:v>6688.0</c:v>
                </c:pt>
                <c:pt idx="3937">
                  <c:v>6689.0</c:v>
                </c:pt>
                <c:pt idx="3938">
                  <c:v>6690.0</c:v>
                </c:pt>
                <c:pt idx="3939">
                  <c:v>6691.0</c:v>
                </c:pt>
                <c:pt idx="3940">
                  <c:v>6692.0</c:v>
                </c:pt>
                <c:pt idx="3941">
                  <c:v>6693.0</c:v>
                </c:pt>
                <c:pt idx="3942">
                  <c:v>6695.0</c:v>
                </c:pt>
                <c:pt idx="3943">
                  <c:v>6696.0</c:v>
                </c:pt>
                <c:pt idx="3944">
                  <c:v>6697.0</c:v>
                </c:pt>
                <c:pt idx="3945">
                  <c:v>6698.0</c:v>
                </c:pt>
                <c:pt idx="3946">
                  <c:v>6699.0</c:v>
                </c:pt>
                <c:pt idx="3947">
                  <c:v>6700.0</c:v>
                </c:pt>
                <c:pt idx="3948">
                  <c:v>6701.0</c:v>
                </c:pt>
                <c:pt idx="3949">
                  <c:v>6702.0</c:v>
                </c:pt>
                <c:pt idx="3950">
                  <c:v>6703.0</c:v>
                </c:pt>
                <c:pt idx="3951">
                  <c:v>6704.0</c:v>
                </c:pt>
                <c:pt idx="3952">
                  <c:v>6705.0</c:v>
                </c:pt>
                <c:pt idx="3953">
                  <c:v>6706.0</c:v>
                </c:pt>
                <c:pt idx="3954">
                  <c:v>6707.0</c:v>
                </c:pt>
                <c:pt idx="3955">
                  <c:v>6708.0</c:v>
                </c:pt>
                <c:pt idx="3956">
                  <c:v>6709.0</c:v>
                </c:pt>
                <c:pt idx="3957">
                  <c:v>6710.0</c:v>
                </c:pt>
                <c:pt idx="3958">
                  <c:v>6711.0</c:v>
                </c:pt>
                <c:pt idx="3959">
                  <c:v>6712.0</c:v>
                </c:pt>
                <c:pt idx="3960">
                  <c:v>6713.0</c:v>
                </c:pt>
                <c:pt idx="3961">
                  <c:v>6714.0</c:v>
                </c:pt>
                <c:pt idx="3962">
                  <c:v>6715.0</c:v>
                </c:pt>
                <c:pt idx="3963">
                  <c:v>6716.0</c:v>
                </c:pt>
                <c:pt idx="3964">
                  <c:v>6717.0</c:v>
                </c:pt>
                <c:pt idx="3965">
                  <c:v>6718.0</c:v>
                </c:pt>
                <c:pt idx="3966">
                  <c:v>6720.0</c:v>
                </c:pt>
                <c:pt idx="3967">
                  <c:v>6721.0</c:v>
                </c:pt>
                <c:pt idx="3968">
                  <c:v>6722.0</c:v>
                </c:pt>
                <c:pt idx="3969">
                  <c:v>6723.0</c:v>
                </c:pt>
                <c:pt idx="3970">
                  <c:v>6724.0</c:v>
                </c:pt>
                <c:pt idx="3971">
                  <c:v>6725.0</c:v>
                </c:pt>
                <c:pt idx="3972">
                  <c:v>6726.0</c:v>
                </c:pt>
                <c:pt idx="3973">
                  <c:v>6727.0</c:v>
                </c:pt>
                <c:pt idx="3974">
                  <c:v>6728.0</c:v>
                </c:pt>
                <c:pt idx="3975">
                  <c:v>6729.0</c:v>
                </c:pt>
                <c:pt idx="3976">
                  <c:v>6730.0</c:v>
                </c:pt>
                <c:pt idx="3977">
                  <c:v>6731.0</c:v>
                </c:pt>
                <c:pt idx="3978">
                  <c:v>6732.0</c:v>
                </c:pt>
                <c:pt idx="3979">
                  <c:v>6734.0</c:v>
                </c:pt>
                <c:pt idx="3980">
                  <c:v>6735.0</c:v>
                </c:pt>
                <c:pt idx="3981">
                  <c:v>6736.0</c:v>
                </c:pt>
                <c:pt idx="3982">
                  <c:v>6737.0</c:v>
                </c:pt>
                <c:pt idx="3983">
                  <c:v>6738.0</c:v>
                </c:pt>
                <c:pt idx="3984">
                  <c:v>6739.0</c:v>
                </c:pt>
                <c:pt idx="3985">
                  <c:v>6740.0</c:v>
                </c:pt>
                <c:pt idx="3986">
                  <c:v>6741.0</c:v>
                </c:pt>
                <c:pt idx="3987">
                  <c:v>6742.0</c:v>
                </c:pt>
                <c:pt idx="3988">
                  <c:v>6743.0</c:v>
                </c:pt>
                <c:pt idx="3989">
                  <c:v>6744.0</c:v>
                </c:pt>
                <c:pt idx="3990">
                  <c:v>6745.0</c:v>
                </c:pt>
                <c:pt idx="3991">
                  <c:v>6746.0</c:v>
                </c:pt>
                <c:pt idx="3992">
                  <c:v>6747.0</c:v>
                </c:pt>
                <c:pt idx="3993">
                  <c:v>6748.0</c:v>
                </c:pt>
                <c:pt idx="3994">
                  <c:v>6749.0</c:v>
                </c:pt>
                <c:pt idx="3995">
                  <c:v>6750.0</c:v>
                </c:pt>
                <c:pt idx="3996">
                  <c:v>6751.0</c:v>
                </c:pt>
                <c:pt idx="3997">
                  <c:v>6752.0</c:v>
                </c:pt>
                <c:pt idx="3998">
                  <c:v>6753.0</c:v>
                </c:pt>
                <c:pt idx="3999">
                  <c:v>6754.0</c:v>
                </c:pt>
                <c:pt idx="4000">
                  <c:v>6755.0</c:v>
                </c:pt>
                <c:pt idx="4001">
                  <c:v>6756.0</c:v>
                </c:pt>
                <c:pt idx="4002">
                  <c:v>6757.0</c:v>
                </c:pt>
                <c:pt idx="4003">
                  <c:v>6758.0</c:v>
                </c:pt>
                <c:pt idx="4004">
                  <c:v>6759.0</c:v>
                </c:pt>
                <c:pt idx="4005">
                  <c:v>6760.0</c:v>
                </c:pt>
                <c:pt idx="4006">
                  <c:v>6761.0</c:v>
                </c:pt>
                <c:pt idx="4007">
                  <c:v>6762.0</c:v>
                </c:pt>
                <c:pt idx="4008">
                  <c:v>6763.0</c:v>
                </c:pt>
                <c:pt idx="4009">
                  <c:v>6764.0</c:v>
                </c:pt>
                <c:pt idx="4010">
                  <c:v>6765.0</c:v>
                </c:pt>
                <c:pt idx="4011">
                  <c:v>6766.0</c:v>
                </c:pt>
                <c:pt idx="4012">
                  <c:v>6767.0</c:v>
                </c:pt>
                <c:pt idx="4013">
                  <c:v>6768.0</c:v>
                </c:pt>
                <c:pt idx="4014">
                  <c:v>6769.0</c:v>
                </c:pt>
                <c:pt idx="4015">
                  <c:v>6770.0</c:v>
                </c:pt>
                <c:pt idx="4016">
                  <c:v>6771.0</c:v>
                </c:pt>
                <c:pt idx="4017">
                  <c:v>6772.0</c:v>
                </c:pt>
                <c:pt idx="4018">
                  <c:v>6773.0</c:v>
                </c:pt>
                <c:pt idx="4019">
                  <c:v>6774.0</c:v>
                </c:pt>
                <c:pt idx="4020">
                  <c:v>6775.0</c:v>
                </c:pt>
                <c:pt idx="4021">
                  <c:v>6776.0</c:v>
                </c:pt>
                <c:pt idx="4022">
                  <c:v>6777.0</c:v>
                </c:pt>
                <c:pt idx="4023">
                  <c:v>6778.0</c:v>
                </c:pt>
                <c:pt idx="4024">
                  <c:v>6779.0</c:v>
                </c:pt>
                <c:pt idx="4025">
                  <c:v>6780.0</c:v>
                </c:pt>
                <c:pt idx="4026">
                  <c:v>6781.0</c:v>
                </c:pt>
                <c:pt idx="4027">
                  <c:v>6782.0</c:v>
                </c:pt>
                <c:pt idx="4028">
                  <c:v>6783.0</c:v>
                </c:pt>
                <c:pt idx="4029">
                  <c:v>6784.0</c:v>
                </c:pt>
                <c:pt idx="4030">
                  <c:v>6785.0</c:v>
                </c:pt>
                <c:pt idx="4031">
                  <c:v>6786.0</c:v>
                </c:pt>
                <c:pt idx="4032">
                  <c:v>6787.0</c:v>
                </c:pt>
                <c:pt idx="4033">
                  <c:v>6788.0</c:v>
                </c:pt>
                <c:pt idx="4034">
                  <c:v>6789.0</c:v>
                </c:pt>
                <c:pt idx="4035">
                  <c:v>6790.0</c:v>
                </c:pt>
                <c:pt idx="4036">
                  <c:v>6791.0</c:v>
                </c:pt>
                <c:pt idx="4037">
                  <c:v>6792.0</c:v>
                </c:pt>
                <c:pt idx="4038">
                  <c:v>6793.0</c:v>
                </c:pt>
                <c:pt idx="4039">
                  <c:v>6794.0</c:v>
                </c:pt>
                <c:pt idx="4040">
                  <c:v>6795.0</c:v>
                </c:pt>
                <c:pt idx="4041">
                  <c:v>6796.0</c:v>
                </c:pt>
                <c:pt idx="4042">
                  <c:v>6797.0</c:v>
                </c:pt>
                <c:pt idx="4043">
                  <c:v>6798.0</c:v>
                </c:pt>
                <c:pt idx="4044">
                  <c:v>6799.0</c:v>
                </c:pt>
                <c:pt idx="4045">
                  <c:v>6800.0</c:v>
                </c:pt>
                <c:pt idx="4046">
                  <c:v>6801.0</c:v>
                </c:pt>
                <c:pt idx="4047">
                  <c:v>6802.0</c:v>
                </c:pt>
                <c:pt idx="4048">
                  <c:v>6803.0</c:v>
                </c:pt>
                <c:pt idx="4049">
                  <c:v>6804.0</c:v>
                </c:pt>
                <c:pt idx="4050">
                  <c:v>6805.0</c:v>
                </c:pt>
                <c:pt idx="4051">
                  <c:v>6806.0</c:v>
                </c:pt>
                <c:pt idx="4052">
                  <c:v>6807.0</c:v>
                </c:pt>
                <c:pt idx="4053">
                  <c:v>6808.0</c:v>
                </c:pt>
                <c:pt idx="4054">
                  <c:v>6809.0</c:v>
                </c:pt>
                <c:pt idx="4055">
                  <c:v>6810.0</c:v>
                </c:pt>
                <c:pt idx="4056">
                  <c:v>6811.0</c:v>
                </c:pt>
                <c:pt idx="4057">
                  <c:v>6812.0</c:v>
                </c:pt>
                <c:pt idx="4058">
                  <c:v>6813.0</c:v>
                </c:pt>
                <c:pt idx="4059">
                  <c:v>6814.0</c:v>
                </c:pt>
                <c:pt idx="4060">
                  <c:v>6816.0</c:v>
                </c:pt>
                <c:pt idx="4061">
                  <c:v>6817.0</c:v>
                </c:pt>
                <c:pt idx="4062">
                  <c:v>6818.0</c:v>
                </c:pt>
                <c:pt idx="4063">
                  <c:v>6819.0</c:v>
                </c:pt>
                <c:pt idx="4064">
                  <c:v>6820.0</c:v>
                </c:pt>
                <c:pt idx="4065">
                  <c:v>6821.0</c:v>
                </c:pt>
                <c:pt idx="4066">
                  <c:v>6822.0</c:v>
                </c:pt>
                <c:pt idx="4067">
                  <c:v>6823.0</c:v>
                </c:pt>
                <c:pt idx="4068">
                  <c:v>6824.0</c:v>
                </c:pt>
                <c:pt idx="4069">
                  <c:v>6825.0</c:v>
                </c:pt>
                <c:pt idx="4070">
                  <c:v>6826.0</c:v>
                </c:pt>
                <c:pt idx="4071">
                  <c:v>6827.0</c:v>
                </c:pt>
                <c:pt idx="4072">
                  <c:v>6828.0</c:v>
                </c:pt>
                <c:pt idx="4073">
                  <c:v>6829.0</c:v>
                </c:pt>
                <c:pt idx="4074">
                  <c:v>6830.0</c:v>
                </c:pt>
                <c:pt idx="4075">
                  <c:v>6831.0</c:v>
                </c:pt>
                <c:pt idx="4076">
                  <c:v>6832.0</c:v>
                </c:pt>
                <c:pt idx="4077">
                  <c:v>6834.0</c:v>
                </c:pt>
                <c:pt idx="4078">
                  <c:v>6835.0</c:v>
                </c:pt>
                <c:pt idx="4079">
                  <c:v>6836.0</c:v>
                </c:pt>
                <c:pt idx="4080">
                  <c:v>6837.0</c:v>
                </c:pt>
                <c:pt idx="4081">
                  <c:v>6838.0</c:v>
                </c:pt>
                <c:pt idx="4082">
                  <c:v>6839.0</c:v>
                </c:pt>
                <c:pt idx="4083">
                  <c:v>6840.0</c:v>
                </c:pt>
                <c:pt idx="4084">
                  <c:v>6841.0</c:v>
                </c:pt>
                <c:pt idx="4085">
                  <c:v>6842.0</c:v>
                </c:pt>
                <c:pt idx="4086">
                  <c:v>6843.0</c:v>
                </c:pt>
                <c:pt idx="4087">
                  <c:v>6844.0</c:v>
                </c:pt>
                <c:pt idx="4088">
                  <c:v>6845.0</c:v>
                </c:pt>
                <c:pt idx="4089">
                  <c:v>6846.0</c:v>
                </c:pt>
                <c:pt idx="4090">
                  <c:v>6847.0</c:v>
                </c:pt>
                <c:pt idx="4091">
                  <c:v>6848.0</c:v>
                </c:pt>
                <c:pt idx="4092">
                  <c:v>6849.0</c:v>
                </c:pt>
                <c:pt idx="4093">
                  <c:v>6850.0</c:v>
                </c:pt>
                <c:pt idx="4094">
                  <c:v>6851.0</c:v>
                </c:pt>
                <c:pt idx="4095">
                  <c:v>6852.0</c:v>
                </c:pt>
                <c:pt idx="4096">
                  <c:v>6853.0</c:v>
                </c:pt>
                <c:pt idx="4097">
                  <c:v>6854.0</c:v>
                </c:pt>
                <c:pt idx="4098">
                  <c:v>6855.0</c:v>
                </c:pt>
                <c:pt idx="4099">
                  <c:v>6856.0</c:v>
                </c:pt>
                <c:pt idx="4100">
                  <c:v>6857.0</c:v>
                </c:pt>
                <c:pt idx="4101">
                  <c:v>6858.0</c:v>
                </c:pt>
                <c:pt idx="4102">
                  <c:v>6859.0</c:v>
                </c:pt>
                <c:pt idx="4103">
                  <c:v>6860.0</c:v>
                </c:pt>
                <c:pt idx="4104">
                  <c:v>6861.0</c:v>
                </c:pt>
                <c:pt idx="4105">
                  <c:v>6862.0</c:v>
                </c:pt>
                <c:pt idx="4106">
                  <c:v>6863.0</c:v>
                </c:pt>
                <c:pt idx="4107">
                  <c:v>6864.0</c:v>
                </c:pt>
                <c:pt idx="4108">
                  <c:v>6865.0</c:v>
                </c:pt>
                <c:pt idx="4109">
                  <c:v>6866.0</c:v>
                </c:pt>
                <c:pt idx="4110">
                  <c:v>6867.0</c:v>
                </c:pt>
                <c:pt idx="4111">
                  <c:v>6868.0</c:v>
                </c:pt>
                <c:pt idx="4112">
                  <c:v>6869.0</c:v>
                </c:pt>
                <c:pt idx="4113">
                  <c:v>6870.0</c:v>
                </c:pt>
                <c:pt idx="4114">
                  <c:v>6871.0</c:v>
                </c:pt>
                <c:pt idx="4115">
                  <c:v>6872.0</c:v>
                </c:pt>
                <c:pt idx="4116">
                  <c:v>6873.0</c:v>
                </c:pt>
                <c:pt idx="4117">
                  <c:v>6874.0</c:v>
                </c:pt>
                <c:pt idx="4118">
                  <c:v>6875.0</c:v>
                </c:pt>
                <c:pt idx="4119">
                  <c:v>6876.0</c:v>
                </c:pt>
                <c:pt idx="4120">
                  <c:v>6877.0</c:v>
                </c:pt>
                <c:pt idx="4121">
                  <c:v>6878.0</c:v>
                </c:pt>
                <c:pt idx="4122">
                  <c:v>6879.0</c:v>
                </c:pt>
                <c:pt idx="4123">
                  <c:v>6880.0</c:v>
                </c:pt>
                <c:pt idx="4124">
                  <c:v>6881.0</c:v>
                </c:pt>
                <c:pt idx="4125">
                  <c:v>6882.0</c:v>
                </c:pt>
                <c:pt idx="4126">
                  <c:v>6883.0</c:v>
                </c:pt>
                <c:pt idx="4127">
                  <c:v>6884.0</c:v>
                </c:pt>
                <c:pt idx="4128">
                  <c:v>6885.0</c:v>
                </c:pt>
                <c:pt idx="4129">
                  <c:v>6886.0</c:v>
                </c:pt>
                <c:pt idx="4130">
                  <c:v>6887.0</c:v>
                </c:pt>
                <c:pt idx="4131">
                  <c:v>6888.0</c:v>
                </c:pt>
                <c:pt idx="4132">
                  <c:v>6889.0</c:v>
                </c:pt>
                <c:pt idx="4133">
                  <c:v>6890.0</c:v>
                </c:pt>
                <c:pt idx="4134">
                  <c:v>6891.0</c:v>
                </c:pt>
                <c:pt idx="4135">
                  <c:v>6892.0</c:v>
                </c:pt>
                <c:pt idx="4136">
                  <c:v>6893.0</c:v>
                </c:pt>
                <c:pt idx="4137">
                  <c:v>6894.0</c:v>
                </c:pt>
                <c:pt idx="4138">
                  <c:v>6895.0</c:v>
                </c:pt>
                <c:pt idx="4139">
                  <c:v>6896.0</c:v>
                </c:pt>
                <c:pt idx="4140">
                  <c:v>6897.0</c:v>
                </c:pt>
                <c:pt idx="4141">
                  <c:v>6898.0</c:v>
                </c:pt>
                <c:pt idx="4142">
                  <c:v>6899.0</c:v>
                </c:pt>
                <c:pt idx="4143">
                  <c:v>6900.0</c:v>
                </c:pt>
                <c:pt idx="4144">
                  <c:v>6901.0</c:v>
                </c:pt>
                <c:pt idx="4145">
                  <c:v>6902.0</c:v>
                </c:pt>
                <c:pt idx="4146">
                  <c:v>6903.0</c:v>
                </c:pt>
                <c:pt idx="4147">
                  <c:v>6904.0</c:v>
                </c:pt>
                <c:pt idx="4148">
                  <c:v>6905.0</c:v>
                </c:pt>
                <c:pt idx="4149">
                  <c:v>6906.0</c:v>
                </c:pt>
                <c:pt idx="4150">
                  <c:v>6907.0</c:v>
                </c:pt>
                <c:pt idx="4151">
                  <c:v>6908.0</c:v>
                </c:pt>
                <c:pt idx="4152">
                  <c:v>6909.0</c:v>
                </c:pt>
                <c:pt idx="4153">
                  <c:v>6910.0</c:v>
                </c:pt>
                <c:pt idx="4154">
                  <c:v>6911.0</c:v>
                </c:pt>
                <c:pt idx="4155">
                  <c:v>6912.0</c:v>
                </c:pt>
                <c:pt idx="4156">
                  <c:v>6913.0</c:v>
                </c:pt>
                <c:pt idx="4157">
                  <c:v>6914.0</c:v>
                </c:pt>
                <c:pt idx="4158">
                  <c:v>6915.0</c:v>
                </c:pt>
                <c:pt idx="4159">
                  <c:v>6916.0</c:v>
                </c:pt>
                <c:pt idx="4160">
                  <c:v>6917.0</c:v>
                </c:pt>
                <c:pt idx="4161">
                  <c:v>6918.0</c:v>
                </c:pt>
                <c:pt idx="4162">
                  <c:v>6919.0</c:v>
                </c:pt>
                <c:pt idx="4163">
                  <c:v>6920.0</c:v>
                </c:pt>
                <c:pt idx="4164">
                  <c:v>6921.0</c:v>
                </c:pt>
                <c:pt idx="4165">
                  <c:v>6922.0</c:v>
                </c:pt>
                <c:pt idx="4166">
                  <c:v>6923.0</c:v>
                </c:pt>
                <c:pt idx="4167">
                  <c:v>6924.0</c:v>
                </c:pt>
                <c:pt idx="4168">
                  <c:v>6925.0</c:v>
                </c:pt>
                <c:pt idx="4169">
                  <c:v>6926.0</c:v>
                </c:pt>
                <c:pt idx="4170">
                  <c:v>6927.0</c:v>
                </c:pt>
                <c:pt idx="4171">
                  <c:v>6928.0</c:v>
                </c:pt>
                <c:pt idx="4172">
                  <c:v>6929.0</c:v>
                </c:pt>
                <c:pt idx="4173">
                  <c:v>6930.0</c:v>
                </c:pt>
                <c:pt idx="4174">
                  <c:v>6931.0</c:v>
                </c:pt>
                <c:pt idx="4175">
                  <c:v>6932.0</c:v>
                </c:pt>
                <c:pt idx="4176">
                  <c:v>6933.0</c:v>
                </c:pt>
                <c:pt idx="4177">
                  <c:v>6934.0</c:v>
                </c:pt>
                <c:pt idx="4178">
                  <c:v>6935.0</c:v>
                </c:pt>
                <c:pt idx="4179">
                  <c:v>6936.0</c:v>
                </c:pt>
                <c:pt idx="4180">
                  <c:v>6937.0</c:v>
                </c:pt>
                <c:pt idx="4181">
                  <c:v>6938.0</c:v>
                </c:pt>
                <c:pt idx="4182">
                  <c:v>6939.0</c:v>
                </c:pt>
                <c:pt idx="4183">
                  <c:v>6940.0</c:v>
                </c:pt>
                <c:pt idx="4184">
                  <c:v>6941.0</c:v>
                </c:pt>
                <c:pt idx="4185">
                  <c:v>6942.0</c:v>
                </c:pt>
                <c:pt idx="4186">
                  <c:v>6943.0</c:v>
                </c:pt>
                <c:pt idx="4187">
                  <c:v>6944.0</c:v>
                </c:pt>
                <c:pt idx="4188">
                  <c:v>6945.0</c:v>
                </c:pt>
                <c:pt idx="4189">
                  <c:v>6946.0</c:v>
                </c:pt>
                <c:pt idx="4190">
                  <c:v>6947.0</c:v>
                </c:pt>
                <c:pt idx="4191">
                  <c:v>6948.0</c:v>
                </c:pt>
                <c:pt idx="4192">
                  <c:v>6949.0</c:v>
                </c:pt>
                <c:pt idx="4193">
                  <c:v>6950.0</c:v>
                </c:pt>
                <c:pt idx="4194">
                  <c:v>6951.0</c:v>
                </c:pt>
                <c:pt idx="4195">
                  <c:v>6952.0</c:v>
                </c:pt>
                <c:pt idx="4196">
                  <c:v>6953.0</c:v>
                </c:pt>
                <c:pt idx="4197">
                  <c:v>6954.0</c:v>
                </c:pt>
                <c:pt idx="4198">
                  <c:v>6955.0</c:v>
                </c:pt>
                <c:pt idx="4199">
                  <c:v>6956.0</c:v>
                </c:pt>
                <c:pt idx="4200">
                  <c:v>6957.0</c:v>
                </c:pt>
                <c:pt idx="4201">
                  <c:v>6958.0</c:v>
                </c:pt>
                <c:pt idx="4202">
                  <c:v>6959.0</c:v>
                </c:pt>
                <c:pt idx="4203">
                  <c:v>6960.0</c:v>
                </c:pt>
                <c:pt idx="4204">
                  <c:v>6961.0</c:v>
                </c:pt>
                <c:pt idx="4205">
                  <c:v>6962.0</c:v>
                </c:pt>
                <c:pt idx="4206">
                  <c:v>6963.0</c:v>
                </c:pt>
                <c:pt idx="4207">
                  <c:v>6964.0</c:v>
                </c:pt>
                <c:pt idx="4208">
                  <c:v>6965.0</c:v>
                </c:pt>
                <c:pt idx="4209">
                  <c:v>6966.0</c:v>
                </c:pt>
                <c:pt idx="4210">
                  <c:v>6967.0</c:v>
                </c:pt>
                <c:pt idx="4211">
                  <c:v>6968.0</c:v>
                </c:pt>
                <c:pt idx="4212">
                  <c:v>6969.0</c:v>
                </c:pt>
                <c:pt idx="4213">
                  <c:v>6970.0</c:v>
                </c:pt>
                <c:pt idx="4214">
                  <c:v>6971.0</c:v>
                </c:pt>
                <c:pt idx="4215">
                  <c:v>6972.0</c:v>
                </c:pt>
                <c:pt idx="4216">
                  <c:v>6973.0</c:v>
                </c:pt>
                <c:pt idx="4217">
                  <c:v>6974.0</c:v>
                </c:pt>
                <c:pt idx="4218">
                  <c:v>6975.0</c:v>
                </c:pt>
                <c:pt idx="4219">
                  <c:v>6976.0</c:v>
                </c:pt>
                <c:pt idx="4220">
                  <c:v>6977.0</c:v>
                </c:pt>
                <c:pt idx="4221">
                  <c:v>6978.0</c:v>
                </c:pt>
                <c:pt idx="4222">
                  <c:v>6979.0</c:v>
                </c:pt>
                <c:pt idx="4223">
                  <c:v>6980.0</c:v>
                </c:pt>
                <c:pt idx="4224">
                  <c:v>6981.0</c:v>
                </c:pt>
                <c:pt idx="4225">
                  <c:v>6982.0</c:v>
                </c:pt>
                <c:pt idx="4226">
                  <c:v>6983.0</c:v>
                </c:pt>
                <c:pt idx="4227">
                  <c:v>6984.0</c:v>
                </c:pt>
                <c:pt idx="4228">
                  <c:v>6985.0</c:v>
                </c:pt>
                <c:pt idx="4229">
                  <c:v>6986.0</c:v>
                </c:pt>
                <c:pt idx="4230">
                  <c:v>6987.0</c:v>
                </c:pt>
                <c:pt idx="4231">
                  <c:v>6988.0</c:v>
                </c:pt>
                <c:pt idx="4232">
                  <c:v>6989.0</c:v>
                </c:pt>
                <c:pt idx="4233">
                  <c:v>6990.0</c:v>
                </c:pt>
                <c:pt idx="4234">
                  <c:v>6991.0</c:v>
                </c:pt>
                <c:pt idx="4235">
                  <c:v>6993.0</c:v>
                </c:pt>
                <c:pt idx="4236">
                  <c:v>6994.0</c:v>
                </c:pt>
                <c:pt idx="4237">
                  <c:v>6995.0</c:v>
                </c:pt>
                <c:pt idx="4238">
                  <c:v>6996.0</c:v>
                </c:pt>
                <c:pt idx="4239">
                  <c:v>6997.0</c:v>
                </c:pt>
                <c:pt idx="4240">
                  <c:v>6998.0</c:v>
                </c:pt>
                <c:pt idx="4241">
                  <c:v>6999.0</c:v>
                </c:pt>
                <c:pt idx="4242">
                  <c:v>7000.0</c:v>
                </c:pt>
                <c:pt idx="4243">
                  <c:v>7001.0</c:v>
                </c:pt>
                <c:pt idx="4244">
                  <c:v>7002.0</c:v>
                </c:pt>
                <c:pt idx="4245">
                  <c:v>7003.0</c:v>
                </c:pt>
                <c:pt idx="4246">
                  <c:v>7004.0</c:v>
                </c:pt>
                <c:pt idx="4247">
                  <c:v>7005.0</c:v>
                </c:pt>
                <c:pt idx="4248">
                  <c:v>7006.0</c:v>
                </c:pt>
                <c:pt idx="4249">
                  <c:v>7007.0</c:v>
                </c:pt>
                <c:pt idx="4250">
                  <c:v>7008.0</c:v>
                </c:pt>
                <c:pt idx="4251">
                  <c:v>7009.0</c:v>
                </c:pt>
                <c:pt idx="4252">
                  <c:v>7010.0</c:v>
                </c:pt>
                <c:pt idx="4253">
                  <c:v>7011.0</c:v>
                </c:pt>
                <c:pt idx="4254">
                  <c:v>7012.0</c:v>
                </c:pt>
                <c:pt idx="4255">
                  <c:v>7013.0</c:v>
                </c:pt>
                <c:pt idx="4256">
                  <c:v>7014.0</c:v>
                </c:pt>
                <c:pt idx="4257">
                  <c:v>7015.0</c:v>
                </c:pt>
                <c:pt idx="4258">
                  <c:v>7016.0</c:v>
                </c:pt>
                <c:pt idx="4259">
                  <c:v>7017.0</c:v>
                </c:pt>
                <c:pt idx="4260">
                  <c:v>7018.0</c:v>
                </c:pt>
                <c:pt idx="4261">
                  <c:v>7019.0</c:v>
                </c:pt>
                <c:pt idx="4262">
                  <c:v>7020.0</c:v>
                </c:pt>
                <c:pt idx="4263">
                  <c:v>7021.0</c:v>
                </c:pt>
                <c:pt idx="4264">
                  <c:v>7022.0</c:v>
                </c:pt>
                <c:pt idx="4265">
                  <c:v>7023.0</c:v>
                </c:pt>
                <c:pt idx="4266">
                  <c:v>7024.0</c:v>
                </c:pt>
                <c:pt idx="4267">
                  <c:v>7025.0</c:v>
                </c:pt>
                <c:pt idx="4268">
                  <c:v>7026.0</c:v>
                </c:pt>
                <c:pt idx="4269">
                  <c:v>7027.0</c:v>
                </c:pt>
                <c:pt idx="4270">
                  <c:v>7028.0</c:v>
                </c:pt>
                <c:pt idx="4271">
                  <c:v>7029.0</c:v>
                </c:pt>
                <c:pt idx="4272">
                  <c:v>7030.0</c:v>
                </c:pt>
                <c:pt idx="4273">
                  <c:v>7031.0</c:v>
                </c:pt>
                <c:pt idx="4274">
                  <c:v>7032.0</c:v>
                </c:pt>
                <c:pt idx="4275">
                  <c:v>7033.0</c:v>
                </c:pt>
                <c:pt idx="4276">
                  <c:v>7034.0</c:v>
                </c:pt>
                <c:pt idx="4277">
                  <c:v>7035.0</c:v>
                </c:pt>
                <c:pt idx="4278">
                  <c:v>7036.0</c:v>
                </c:pt>
                <c:pt idx="4279">
                  <c:v>7037.0</c:v>
                </c:pt>
                <c:pt idx="4280">
                  <c:v>7038.0</c:v>
                </c:pt>
                <c:pt idx="4281">
                  <c:v>7039.0</c:v>
                </c:pt>
                <c:pt idx="4282">
                  <c:v>7040.0</c:v>
                </c:pt>
                <c:pt idx="4283">
                  <c:v>7041.0</c:v>
                </c:pt>
                <c:pt idx="4284">
                  <c:v>7042.0</c:v>
                </c:pt>
                <c:pt idx="4285">
                  <c:v>7043.0</c:v>
                </c:pt>
                <c:pt idx="4286">
                  <c:v>7044.0</c:v>
                </c:pt>
                <c:pt idx="4287">
                  <c:v>7046.0</c:v>
                </c:pt>
                <c:pt idx="4288">
                  <c:v>7047.0</c:v>
                </c:pt>
                <c:pt idx="4289">
                  <c:v>7048.0</c:v>
                </c:pt>
                <c:pt idx="4290">
                  <c:v>7049.0</c:v>
                </c:pt>
                <c:pt idx="4291">
                  <c:v>7050.0</c:v>
                </c:pt>
                <c:pt idx="4292">
                  <c:v>7051.0</c:v>
                </c:pt>
                <c:pt idx="4293">
                  <c:v>7052.0</c:v>
                </c:pt>
                <c:pt idx="4294">
                  <c:v>7053.0</c:v>
                </c:pt>
                <c:pt idx="4295">
                  <c:v>7054.0</c:v>
                </c:pt>
                <c:pt idx="4296">
                  <c:v>7055.0</c:v>
                </c:pt>
                <c:pt idx="4297">
                  <c:v>7056.0</c:v>
                </c:pt>
                <c:pt idx="4298">
                  <c:v>7057.0</c:v>
                </c:pt>
                <c:pt idx="4299">
                  <c:v>7058.0</c:v>
                </c:pt>
                <c:pt idx="4300">
                  <c:v>7059.0</c:v>
                </c:pt>
                <c:pt idx="4301">
                  <c:v>7060.0</c:v>
                </c:pt>
                <c:pt idx="4302">
                  <c:v>7061.0</c:v>
                </c:pt>
                <c:pt idx="4303">
                  <c:v>7062.0</c:v>
                </c:pt>
                <c:pt idx="4304">
                  <c:v>7063.0</c:v>
                </c:pt>
                <c:pt idx="4305">
                  <c:v>7064.0</c:v>
                </c:pt>
                <c:pt idx="4306">
                  <c:v>7065.0</c:v>
                </c:pt>
                <c:pt idx="4307">
                  <c:v>7066.0</c:v>
                </c:pt>
                <c:pt idx="4308">
                  <c:v>7067.0</c:v>
                </c:pt>
                <c:pt idx="4309">
                  <c:v>7068.0</c:v>
                </c:pt>
                <c:pt idx="4310">
                  <c:v>7069.0</c:v>
                </c:pt>
                <c:pt idx="4311">
                  <c:v>7070.0</c:v>
                </c:pt>
                <c:pt idx="4312">
                  <c:v>7071.0</c:v>
                </c:pt>
                <c:pt idx="4313">
                  <c:v>7072.0</c:v>
                </c:pt>
                <c:pt idx="4314">
                  <c:v>7073.0</c:v>
                </c:pt>
                <c:pt idx="4315">
                  <c:v>7074.0</c:v>
                </c:pt>
                <c:pt idx="4316">
                  <c:v>7075.0</c:v>
                </c:pt>
                <c:pt idx="4317">
                  <c:v>7076.0</c:v>
                </c:pt>
                <c:pt idx="4318">
                  <c:v>7077.0</c:v>
                </c:pt>
                <c:pt idx="4319">
                  <c:v>7078.0</c:v>
                </c:pt>
                <c:pt idx="4320">
                  <c:v>7079.0</c:v>
                </c:pt>
                <c:pt idx="4321">
                  <c:v>7080.0</c:v>
                </c:pt>
                <c:pt idx="4322">
                  <c:v>7081.0</c:v>
                </c:pt>
                <c:pt idx="4323">
                  <c:v>7082.0</c:v>
                </c:pt>
                <c:pt idx="4324">
                  <c:v>7083.0</c:v>
                </c:pt>
                <c:pt idx="4325">
                  <c:v>7084.0</c:v>
                </c:pt>
                <c:pt idx="4326">
                  <c:v>7085.0</c:v>
                </c:pt>
                <c:pt idx="4327">
                  <c:v>7086.0</c:v>
                </c:pt>
                <c:pt idx="4328">
                  <c:v>7087.0</c:v>
                </c:pt>
                <c:pt idx="4329">
                  <c:v>7088.0</c:v>
                </c:pt>
                <c:pt idx="4330">
                  <c:v>7089.0</c:v>
                </c:pt>
                <c:pt idx="4331">
                  <c:v>7090.0</c:v>
                </c:pt>
                <c:pt idx="4332">
                  <c:v>7091.0</c:v>
                </c:pt>
                <c:pt idx="4333">
                  <c:v>7092.0</c:v>
                </c:pt>
                <c:pt idx="4334">
                  <c:v>7093.0</c:v>
                </c:pt>
                <c:pt idx="4335">
                  <c:v>7094.0</c:v>
                </c:pt>
                <c:pt idx="4336">
                  <c:v>7095.0</c:v>
                </c:pt>
                <c:pt idx="4337">
                  <c:v>7096.0</c:v>
                </c:pt>
                <c:pt idx="4338">
                  <c:v>7097.0</c:v>
                </c:pt>
                <c:pt idx="4339">
                  <c:v>7098.0</c:v>
                </c:pt>
                <c:pt idx="4340">
                  <c:v>7099.0</c:v>
                </c:pt>
                <c:pt idx="4341">
                  <c:v>7100.0</c:v>
                </c:pt>
                <c:pt idx="4342">
                  <c:v>7101.0</c:v>
                </c:pt>
                <c:pt idx="4343">
                  <c:v>7102.0</c:v>
                </c:pt>
                <c:pt idx="4344">
                  <c:v>7103.0</c:v>
                </c:pt>
                <c:pt idx="4345">
                  <c:v>7104.0</c:v>
                </c:pt>
                <c:pt idx="4346">
                  <c:v>7105.0</c:v>
                </c:pt>
                <c:pt idx="4347">
                  <c:v>7106.0</c:v>
                </c:pt>
                <c:pt idx="4348">
                  <c:v>7107.0</c:v>
                </c:pt>
                <c:pt idx="4349">
                  <c:v>7108.0</c:v>
                </c:pt>
                <c:pt idx="4350">
                  <c:v>7109.0</c:v>
                </c:pt>
                <c:pt idx="4351">
                  <c:v>7110.0</c:v>
                </c:pt>
                <c:pt idx="4352">
                  <c:v>7111.0</c:v>
                </c:pt>
                <c:pt idx="4353">
                  <c:v>7112.0</c:v>
                </c:pt>
                <c:pt idx="4354">
                  <c:v>7113.0</c:v>
                </c:pt>
                <c:pt idx="4355">
                  <c:v>7114.0</c:v>
                </c:pt>
                <c:pt idx="4356">
                  <c:v>7115.0</c:v>
                </c:pt>
                <c:pt idx="4357">
                  <c:v>7116.0</c:v>
                </c:pt>
                <c:pt idx="4358">
                  <c:v>7117.0</c:v>
                </c:pt>
                <c:pt idx="4359">
                  <c:v>7118.0</c:v>
                </c:pt>
                <c:pt idx="4360">
                  <c:v>7119.0</c:v>
                </c:pt>
                <c:pt idx="4361">
                  <c:v>7120.0</c:v>
                </c:pt>
                <c:pt idx="4362">
                  <c:v>7121.0</c:v>
                </c:pt>
                <c:pt idx="4363">
                  <c:v>7122.0</c:v>
                </c:pt>
                <c:pt idx="4364">
                  <c:v>7123.0</c:v>
                </c:pt>
                <c:pt idx="4365">
                  <c:v>7124.0</c:v>
                </c:pt>
                <c:pt idx="4366">
                  <c:v>7125.0</c:v>
                </c:pt>
                <c:pt idx="4367">
                  <c:v>7126.0</c:v>
                </c:pt>
                <c:pt idx="4368">
                  <c:v>7127.0</c:v>
                </c:pt>
                <c:pt idx="4369">
                  <c:v>7128.0</c:v>
                </c:pt>
                <c:pt idx="4370">
                  <c:v>7129.0</c:v>
                </c:pt>
                <c:pt idx="4371">
                  <c:v>7130.0</c:v>
                </c:pt>
                <c:pt idx="4372">
                  <c:v>7131.0</c:v>
                </c:pt>
                <c:pt idx="4373">
                  <c:v>7132.0</c:v>
                </c:pt>
                <c:pt idx="4374">
                  <c:v>7133.0</c:v>
                </c:pt>
                <c:pt idx="4375">
                  <c:v>7134.0</c:v>
                </c:pt>
                <c:pt idx="4376">
                  <c:v>7135.0</c:v>
                </c:pt>
                <c:pt idx="4377">
                  <c:v>7136.0</c:v>
                </c:pt>
                <c:pt idx="4378">
                  <c:v>7137.0</c:v>
                </c:pt>
                <c:pt idx="4379">
                  <c:v>7138.0</c:v>
                </c:pt>
                <c:pt idx="4380">
                  <c:v>7139.0</c:v>
                </c:pt>
                <c:pt idx="4381">
                  <c:v>7140.0</c:v>
                </c:pt>
                <c:pt idx="4382">
                  <c:v>7141.0</c:v>
                </c:pt>
                <c:pt idx="4383">
                  <c:v>7142.0</c:v>
                </c:pt>
                <c:pt idx="4384">
                  <c:v>7143.0</c:v>
                </c:pt>
                <c:pt idx="4385">
                  <c:v>7145.0</c:v>
                </c:pt>
                <c:pt idx="4386">
                  <c:v>7146.0</c:v>
                </c:pt>
                <c:pt idx="4387">
                  <c:v>7147.0</c:v>
                </c:pt>
                <c:pt idx="4388">
                  <c:v>7148.0</c:v>
                </c:pt>
                <c:pt idx="4389">
                  <c:v>7149.0</c:v>
                </c:pt>
                <c:pt idx="4390">
                  <c:v>7150.0</c:v>
                </c:pt>
                <c:pt idx="4391">
                  <c:v>7151.0</c:v>
                </c:pt>
                <c:pt idx="4392">
                  <c:v>7152.0</c:v>
                </c:pt>
                <c:pt idx="4393">
                  <c:v>7153.0</c:v>
                </c:pt>
                <c:pt idx="4394">
                  <c:v>7154.0</c:v>
                </c:pt>
                <c:pt idx="4395">
                  <c:v>7155.0</c:v>
                </c:pt>
                <c:pt idx="4396">
                  <c:v>7156.0</c:v>
                </c:pt>
                <c:pt idx="4397">
                  <c:v>7157.0</c:v>
                </c:pt>
                <c:pt idx="4398">
                  <c:v>7158.0</c:v>
                </c:pt>
                <c:pt idx="4399">
                  <c:v>7159.0</c:v>
                </c:pt>
                <c:pt idx="4400">
                  <c:v>7160.0</c:v>
                </c:pt>
                <c:pt idx="4401">
                  <c:v>7161.0</c:v>
                </c:pt>
                <c:pt idx="4402">
                  <c:v>7162.0</c:v>
                </c:pt>
                <c:pt idx="4403">
                  <c:v>7163.0</c:v>
                </c:pt>
                <c:pt idx="4404">
                  <c:v>7164.0</c:v>
                </c:pt>
                <c:pt idx="4405">
                  <c:v>7165.0</c:v>
                </c:pt>
                <c:pt idx="4406">
                  <c:v>7166.0</c:v>
                </c:pt>
                <c:pt idx="4407">
                  <c:v>7167.0</c:v>
                </c:pt>
                <c:pt idx="4408">
                  <c:v>7168.0</c:v>
                </c:pt>
                <c:pt idx="4409">
                  <c:v>7169.0</c:v>
                </c:pt>
                <c:pt idx="4410">
                  <c:v>7170.0</c:v>
                </c:pt>
                <c:pt idx="4411">
                  <c:v>7171.0</c:v>
                </c:pt>
                <c:pt idx="4412">
                  <c:v>7172.0</c:v>
                </c:pt>
                <c:pt idx="4413">
                  <c:v>7173.0</c:v>
                </c:pt>
                <c:pt idx="4414">
                  <c:v>7174.0</c:v>
                </c:pt>
                <c:pt idx="4415">
                  <c:v>7175.0</c:v>
                </c:pt>
                <c:pt idx="4416">
                  <c:v>7176.0</c:v>
                </c:pt>
                <c:pt idx="4417">
                  <c:v>7177.0</c:v>
                </c:pt>
                <c:pt idx="4418">
                  <c:v>7178.0</c:v>
                </c:pt>
                <c:pt idx="4419">
                  <c:v>7179.0</c:v>
                </c:pt>
                <c:pt idx="4420">
                  <c:v>7180.0</c:v>
                </c:pt>
                <c:pt idx="4421">
                  <c:v>7181.0</c:v>
                </c:pt>
                <c:pt idx="4422">
                  <c:v>7182.0</c:v>
                </c:pt>
                <c:pt idx="4423">
                  <c:v>7183.0</c:v>
                </c:pt>
                <c:pt idx="4424">
                  <c:v>7184.0</c:v>
                </c:pt>
                <c:pt idx="4425">
                  <c:v>7185.0</c:v>
                </c:pt>
                <c:pt idx="4426">
                  <c:v>7186.0</c:v>
                </c:pt>
                <c:pt idx="4427">
                  <c:v>7187.0</c:v>
                </c:pt>
                <c:pt idx="4428">
                  <c:v>7188.0</c:v>
                </c:pt>
                <c:pt idx="4429">
                  <c:v>7189.0</c:v>
                </c:pt>
                <c:pt idx="4430">
                  <c:v>7190.0</c:v>
                </c:pt>
                <c:pt idx="4431">
                  <c:v>7191.0</c:v>
                </c:pt>
                <c:pt idx="4432">
                  <c:v>7192.0</c:v>
                </c:pt>
                <c:pt idx="4433">
                  <c:v>7193.0</c:v>
                </c:pt>
                <c:pt idx="4434">
                  <c:v>7194.0</c:v>
                </c:pt>
                <c:pt idx="4435">
                  <c:v>7195.0</c:v>
                </c:pt>
                <c:pt idx="4436">
                  <c:v>7196.0</c:v>
                </c:pt>
                <c:pt idx="4437">
                  <c:v>7197.0</c:v>
                </c:pt>
                <c:pt idx="4438">
                  <c:v>7198.0</c:v>
                </c:pt>
                <c:pt idx="4439">
                  <c:v>7199.0</c:v>
                </c:pt>
                <c:pt idx="4440">
                  <c:v>7200.0</c:v>
                </c:pt>
                <c:pt idx="4441">
                  <c:v>7201.0</c:v>
                </c:pt>
                <c:pt idx="4442">
                  <c:v>7202.0</c:v>
                </c:pt>
                <c:pt idx="4443">
                  <c:v>7203.0</c:v>
                </c:pt>
                <c:pt idx="4444">
                  <c:v>7204.0</c:v>
                </c:pt>
                <c:pt idx="4445">
                  <c:v>7205.0</c:v>
                </c:pt>
                <c:pt idx="4446">
                  <c:v>7206.0</c:v>
                </c:pt>
                <c:pt idx="4447">
                  <c:v>7207.0</c:v>
                </c:pt>
                <c:pt idx="4448">
                  <c:v>7208.0</c:v>
                </c:pt>
                <c:pt idx="4449">
                  <c:v>7209.0</c:v>
                </c:pt>
                <c:pt idx="4450">
                  <c:v>7210.0</c:v>
                </c:pt>
                <c:pt idx="4451">
                  <c:v>7211.0</c:v>
                </c:pt>
                <c:pt idx="4452">
                  <c:v>7212.0</c:v>
                </c:pt>
                <c:pt idx="4453">
                  <c:v>7213.0</c:v>
                </c:pt>
                <c:pt idx="4454">
                  <c:v>7214.0</c:v>
                </c:pt>
                <c:pt idx="4455">
                  <c:v>7215.0</c:v>
                </c:pt>
                <c:pt idx="4456">
                  <c:v>7216.0</c:v>
                </c:pt>
                <c:pt idx="4457">
                  <c:v>7217.0</c:v>
                </c:pt>
                <c:pt idx="4458">
                  <c:v>7218.0</c:v>
                </c:pt>
                <c:pt idx="4459">
                  <c:v>7219.0</c:v>
                </c:pt>
                <c:pt idx="4460">
                  <c:v>7220.0</c:v>
                </c:pt>
                <c:pt idx="4461">
                  <c:v>7221.0</c:v>
                </c:pt>
                <c:pt idx="4462">
                  <c:v>7222.0</c:v>
                </c:pt>
                <c:pt idx="4463">
                  <c:v>7223.0</c:v>
                </c:pt>
                <c:pt idx="4464">
                  <c:v>7224.0</c:v>
                </c:pt>
                <c:pt idx="4465">
                  <c:v>7225.0</c:v>
                </c:pt>
                <c:pt idx="4466">
                  <c:v>7226.0</c:v>
                </c:pt>
                <c:pt idx="4467">
                  <c:v>7227.0</c:v>
                </c:pt>
                <c:pt idx="4468">
                  <c:v>7228.0</c:v>
                </c:pt>
                <c:pt idx="4469">
                  <c:v>7229.0</c:v>
                </c:pt>
                <c:pt idx="4470">
                  <c:v>7230.0</c:v>
                </c:pt>
                <c:pt idx="4471">
                  <c:v>7231.0</c:v>
                </c:pt>
                <c:pt idx="4472">
                  <c:v>7232.0</c:v>
                </c:pt>
                <c:pt idx="4473">
                  <c:v>7233.0</c:v>
                </c:pt>
                <c:pt idx="4474">
                  <c:v>7234.0</c:v>
                </c:pt>
                <c:pt idx="4475">
                  <c:v>7235.0</c:v>
                </c:pt>
                <c:pt idx="4476">
                  <c:v>7236.0</c:v>
                </c:pt>
                <c:pt idx="4477">
                  <c:v>7237.0</c:v>
                </c:pt>
                <c:pt idx="4478">
                  <c:v>7238.0</c:v>
                </c:pt>
                <c:pt idx="4479">
                  <c:v>7239.0</c:v>
                </c:pt>
                <c:pt idx="4480">
                  <c:v>7240.0</c:v>
                </c:pt>
                <c:pt idx="4481">
                  <c:v>7241.0</c:v>
                </c:pt>
                <c:pt idx="4482">
                  <c:v>7242.0</c:v>
                </c:pt>
                <c:pt idx="4483">
                  <c:v>7243.0</c:v>
                </c:pt>
                <c:pt idx="4484">
                  <c:v>7244.0</c:v>
                </c:pt>
                <c:pt idx="4485">
                  <c:v>7245.0</c:v>
                </c:pt>
                <c:pt idx="4486">
                  <c:v>7246.0</c:v>
                </c:pt>
                <c:pt idx="4487">
                  <c:v>7247.0</c:v>
                </c:pt>
                <c:pt idx="4488">
                  <c:v>7248.0</c:v>
                </c:pt>
                <c:pt idx="4489">
                  <c:v>7249.0</c:v>
                </c:pt>
                <c:pt idx="4490">
                  <c:v>7250.0</c:v>
                </c:pt>
                <c:pt idx="4491">
                  <c:v>7251.0</c:v>
                </c:pt>
                <c:pt idx="4492">
                  <c:v>7252.0</c:v>
                </c:pt>
                <c:pt idx="4493">
                  <c:v>7253.0</c:v>
                </c:pt>
                <c:pt idx="4494">
                  <c:v>7254.0</c:v>
                </c:pt>
                <c:pt idx="4495">
                  <c:v>7255.0</c:v>
                </c:pt>
                <c:pt idx="4496">
                  <c:v>7256.0</c:v>
                </c:pt>
                <c:pt idx="4497">
                  <c:v>7257.0</c:v>
                </c:pt>
                <c:pt idx="4498">
                  <c:v>7258.0</c:v>
                </c:pt>
                <c:pt idx="4499">
                  <c:v>7259.0</c:v>
                </c:pt>
                <c:pt idx="4500">
                  <c:v>7260.0</c:v>
                </c:pt>
                <c:pt idx="4501">
                  <c:v>7261.0</c:v>
                </c:pt>
                <c:pt idx="4502">
                  <c:v>7262.0</c:v>
                </c:pt>
                <c:pt idx="4503">
                  <c:v>7263.0</c:v>
                </c:pt>
                <c:pt idx="4504">
                  <c:v>7264.0</c:v>
                </c:pt>
                <c:pt idx="4505">
                  <c:v>7265.0</c:v>
                </c:pt>
                <c:pt idx="4506">
                  <c:v>7266.0</c:v>
                </c:pt>
                <c:pt idx="4507">
                  <c:v>7267.0</c:v>
                </c:pt>
                <c:pt idx="4508">
                  <c:v>7268.0</c:v>
                </c:pt>
                <c:pt idx="4509">
                  <c:v>7269.0</c:v>
                </c:pt>
                <c:pt idx="4510">
                  <c:v>7270.0</c:v>
                </c:pt>
                <c:pt idx="4511">
                  <c:v>7271.0</c:v>
                </c:pt>
                <c:pt idx="4512">
                  <c:v>7272.0</c:v>
                </c:pt>
                <c:pt idx="4513">
                  <c:v>7273.0</c:v>
                </c:pt>
                <c:pt idx="4514">
                  <c:v>7274.0</c:v>
                </c:pt>
                <c:pt idx="4515">
                  <c:v>7275.0</c:v>
                </c:pt>
                <c:pt idx="4516">
                  <c:v>7276.0</c:v>
                </c:pt>
                <c:pt idx="4517">
                  <c:v>7277.0</c:v>
                </c:pt>
                <c:pt idx="4518">
                  <c:v>7278.0</c:v>
                </c:pt>
                <c:pt idx="4519">
                  <c:v>7279.0</c:v>
                </c:pt>
                <c:pt idx="4520">
                  <c:v>7280.0</c:v>
                </c:pt>
                <c:pt idx="4521">
                  <c:v>7281.0</c:v>
                </c:pt>
                <c:pt idx="4522">
                  <c:v>7282.0</c:v>
                </c:pt>
                <c:pt idx="4523">
                  <c:v>7283.0</c:v>
                </c:pt>
                <c:pt idx="4524">
                  <c:v>7284.0</c:v>
                </c:pt>
                <c:pt idx="4525">
                  <c:v>7286.0</c:v>
                </c:pt>
                <c:pt idx="4526">
                  <c:v>7287.0</c:v>
                </c:pt>
                <c:pt idx="4527">
                  <c:v>7288.0</c:v>
                </c:pt>
                <c:pt idx="4528">
                  <c:v>7289.0</c:v>
                </c:pt>
                <c:pt idx="4529">
                  <c:v>7290.0</c:v>
                </c:pt>
                <c:pt idx="4530">
                  <c:v>7291.0</c:v>
                </c:pt>
                <c:pt idx="4531">
                  <c:v>7292.0</c:v>
                </c:pt>
                <c:pt idx="4532">
                  <c:v>7293.0</c:v>
                </c:pt>
                <c:pt idx="4533">
                  <c:v>7294.0</c:v>
                </c:pt>
                <c:pt idx="4534">
                  <c:v>7295.0</c:v>
                </c:pt>
                <c:pt idx="4535">
                  <c:v>7296.0</c:v>
                </c:pt>
                <c:pt idx="4536">
                  <c:v>7297.0</c:v>
                </c:pt>
                <c:pt idx="4537">
                  <c:v>7298.0</c:v>
                </c:pt>
                <c:pt idx="4538">
                  <c:v>7299.0</c:v>
                </c:pt>
                <c:pt idx="4539">
                  <c:v>7300.0</c:v>
                </c:pt>
                <c:pt idx="4540">
                  <c:v>7301.0</c:v>
                </c:pt>
                <c:pt idx="4541">
                  <c:v>7302.0</c:v>
                </c:pt>
                <c:pt idx="4542">
                  <c:v>7303.0</c:v>
                </c:pt>
                <c:pt idx="4543">
                  <c:v>7304.0</c:v>
                </c:pt>
                <c:pt idx="4544">
                  <c:v>7305.0</c:v>
                </c:pt>
                <c:pt idx="4545">
                  <c:v>7306.0</c:v>
                </c:pt>
                <c:pt idx="4546">
                  <c:v>7307.0</c:v>
                </c:pt>
                <c:pt idx="4547">
                  <c:v>7308.0</c:v>
                </c:pt>
                <c:pt idx="4548">
                  <c:v>7309.0</c:v>
                </c:pt>
                <c:pt idx="4549">
                  <c:v>7310.0</c:v>
                </c:pt>
                <c:pt idx="4550">
                  <c:v>7311.0</c:v>
                </c:pt>
                <c:pt idx="4551">
                  <c:v>7312.0</c:v>
                </c:pt>
                <c:pt idx="4552">
                  <c:v>7313.0</c:v>
                </c:pt>
                <c:pt idx="4553">
                  <c:v>7314.0</c:v>
                </c:pt>
                <c:pt idx="4554">
                  <c:v>7315.0</c:v>
                </c:pt>
                <c:pt idx="4555">
                  <c:v>7316.0</c:v>
                </c:pt>
                <c:pt idx="4556">
                  <c:v>7317.0</c:v>
                </c:pt>
                <c:pt idx="4557">
                  <c:v>7318.0</c:v>
                </c:pt>
                <c:pt idx="4558">
                  <c:v>7319.0</c:v>
                </c:pt>
                <c:pt idx="4559">
                  <c:v>7320.0</c:v>
                </c:pt>
                <c:pt idx="4560">
                  <c:v>7321.0</c:v>
                </c:pt>
                <c:pt idx="4561">
                  <c:v>7322.0</c:v>
                </c:pt>
                <c:pt idx="4562">
                  <c:v>7323.0</c:v>
                </c:pt>
                <c:pt idx="4563">
                  <c:v>7324.0</c:v>
                </c:pt>
                <c:pt idx="4564">
                  <c:v>7325.0</c:v>
                </c:pt>
                <c:pt idx="4565">
                  <c:v>7326.0</c:v>
                </c:pt>
                <c:pt idx="4566">
                  <c:v>7327.0</c:v>
                </c:pt>
                <c:pt idx="4567">
                  <c:v>7328.0</c:v>
                </c:pt>
                <c:pt idx="4568">
                  <c:v>7329.0</c:v>
                </c:pt>
                <c:pt idx="4569">
                  <c:v>7330.0</c:v>
                </c:pt>
                <c:pt idx="4570">
                  <c:v>7331.0</c:v>
                </c:pt>
                <c:pt idx="4571">
                  <c:v>7332.0</c:v>
                </c:pt>
                <c:pt idx="4572">
                  <c:v>7333.0</c:v>
                </c:pt>
                <c:pt idx="4573">
                  <c:v>7334.0</c:v>
                </c:pt>
                <c:pt idx="4574">
                  <c:v>7335.0</c:v>
                </c:pt>
                <c:pt idx="4575">
                  <c:v>7336.0</c:v>
                </c:pt>
                <c:pt idx="4576">
                  <c:v>7337.0</c:v>
                </c:pt>
                <c:pt idx="4577">
                  <c:v>7338.0</c:v>
                </c:pt>
                <c:pt idx="4578">
                  <c:v>7339.0</c:v>
                </c:pt>
                <c:pt idx="4579">
                  <c:v>7340.0</c:v>
                </c:pt>
                <c:pt idx="4580">
                  <c:v>7341.0</c:v>
                </c:pt>
                <c:pt idx="4581">
                  <c:v>7342.0</c:v>
                </c:pt>
                <c:pt idx="4582">
                  <c:v>7343.0</c:v>
                </c:pt>
                <c:pt idx="4583">
                  <c:v>7344.0</c:v>
                </c:pt>
                <c:pt idx="4584">
                  <c:v>7345.0</c:v>
                </c:pt>
                <c:pt idx="4585">
                  <c:v>7346.0</c:v>
                </c:pt>
                <c:pt idx="4586">
                  <c:v>7347.0</c:v>
                </c:pt>
                <c:pt idx="4587">
                  <c:v>7348.0</c:v>
                </c:pt>
                <c:pt idx="4588">
                  <c:v>7349.0</c:v>
                </c:pt>
                <c:pt idx="4589">
                  <c:v>7350.0</c:v>
                </c:pt>
                <c:pt idx="4590">
                  <c:v>7351.0</c:v>
                </c:pt>
                <c:pt idx="4591">
                  <c:v>7352.0</c:v>
                </c:pt>
                <c:pt idx="4592">
                  <c:v>7353.0</c:v>
                </c:pt>
                <c:pt idx="4593">
                  <c:v>7354.0</c:v>
                </c:pt>
                <c:pt idx="4594">
                  <c:v>7355.0</c:v>
                </c:pt>
                <c:pt idx="4595">
                  <c:v>7356.0</c:v>
                </c:pt>
                <c:pt idx="4596">
                  <c:v>7357.0</c:v>
                </c:pt>
                <c:pt idx="4597">
                  <c:v>7358.0</c:v>
                </c:pt>
                <c:pt idx="4598">
                  <c:v>7359.0</c:v>
                </c:pt>
                <c:pt idx="4599">
                  <c:v>7360.0</c:v>
                </c:pt>
                <c:pt idx="4600">
                  <c:v>7361.0</c:v>
                </c:pt>
                <c:pt idx="4601">
                  <c:v>7362.0</c:v>
                </c:pt>
                <c:pt idx="4602">
                  <c:v>7363.0</c:v>
                </c:pt>
                <c:pt idx="4603">
                  <c:v>7364.0</c:v>
                </c:pt>
                <c:pt idx="4604">
                  <c:v>7365.0</c:v>
                </c:pt>
                <c:pt idx="4605">
                  <c:v>7366.0</c:v>
                </c:pt>
                <c:pt idx="4606">
                  <c:v>7367.0</c:v>
                </c:pt>
                <c:pt idx="4607">
                  <c:v>7368.0</c:v>
                </c:pt>
                <c:pt idx="4608">
                  <c:v>7369.0</c:v>
                </c:pt>
                <c:pt idx="4609">
                  <c:v>7370.0</c:v>
                </c:pt>
                <c:pt idx="4610">
                  <c:v>7371.0</c:v>
                </c:pt>
                <c:pt idx="4611">
                  <c:v>7372.0</c:v>
                </c:pt>
                <c:pt idx="4612">
                  <c:v>7373.0</c:v>
                </c:pt>
                <c:pt idx="4613">
                  <c:v>7374.0</c:v>
                </c:pt>
                <c:pt idx="4614">
                  <c:v>7375.0</c:v>
                </c:pt>
                <c:pt idx="4615">
                  <c:v>7376.0</c:v>
                </c:pt>
                <c:pt idx="4616">
                  <c:v>7377.0</c:v>
                </c:pt>
                <c:pt idx="4617">
                  <c:v>7378.0</c:v>
                </c:pt>
                <c:pt idx="4618">
                  <c:v>7379.0</c:v>
                </c:pt>
                <c:pt idx="4619">
                  <c:v>7380.0</c:v>
                </c:pt>
                <c:pt idx="4620">
                  <c:v>7381.0</c:v>
                </c:pt>
                <c:pt idx="4621">
                  <c:v>7382.0</c:v>
                </c:pt>
                <c:pt idx="4622">
                  <c:v>7383.0</c:v>
                </c:pt>
                <c:pt idx="4623">
                  <c:v>7384.0</c:v>
                </c:pt>
                <c:pt idx="4624">
                  <c:v>7385.0</c:v>
                </c:pt>
                <c:pt idx="4625">
                  <c:v>7386.0</c:v>
                </c:pt>
                <c:pt idx="4626">
                  <c:v>7387.0</c:v>
                </c:pt>
                <c:pt idx="4627">
                  <c:v>7388.0</c:v>
                </c:pt>
                <c:pt idx="4628">
                  <c:v>7389.0</c:v>
                </c:pt>
                <c:pt idx="4629">
                  <c:v>7390.0</c:v>
                </c:pt>
                <c:pt idx="4630">
                  <c:v>7391.0</c:v>
                </c:pt>
                <c:pt idx="4631">
                  <c:v>7392.0</c:v>
                </c:pt>
                <c:pt idx="4632">
                  <c:v>7393.0</c:v>
                </c:pt>
                <c:pt idx="4633">
                  <c:v>7394.0</c:v>
                </c:pt>
                <c:pt idx="4634">
                  <c:v>7395.0</c:v>
                </c:pt>
                <c:pt idx="4635">
                  <c:v>7396.0</c:v>
                </c:pt>
                <c:pt idx="4636">
                  <c:v>7397.0</c:v>
                </c:pt>
                <c:pt idx="4637">
                  <c:v>7398.0</c:v>
                </c:pt>
                <c:pt idx="4638">
                  <c:v>7399.0</c:v>
                </c:pt>
                <c:pt idx="4639">
                  <c:v>7400.0</c:v>
                </c:pt>
                <c:pt idx="4640">
                  <c:v>7401.0</c:v>
                </c:pt>
                <c:pt idx="4641">
                  <c:v>7402.0</c:v>
                </c:pt>
                <c:pt idx="4642">
                  <c:v>7403.0</c:v>
                </c:pt>
                <c:pt idx="4643">
                  <c:v>7404.0</c:v>
                </c:pt>
                <c:pt idx="4644">
                  <c:v>7405.0</c:v>
                </c:pt>
                <c:pt idx="4645">
                  <c:v>7406.0</c:v>
                </c:pt>
                <c:pt idx="4646">
                  <c:v>7407.0</c:v>
                </c:pt>
                <c:pt idx="4647">
                  <c:v>7408.0</c:v>
                </c:pt>
                <c:pt idx="4648">
                  <c:v>7409.0</c:v>
                </c:pt>
                <c:pt idx="4649">
                  <c:v>7410.0</c:v>
                </c:pt>
                <c:pt idx="4650">
                  <c:v>7411.0</c:v>
                </c:pt>
                <c:pt idx="4651">
                  <c:v>7412.0</c:v>
                </c:pt>
                <c:pt idx="4652">
                  <c:v>7413.0</c:v>
                </c:pt>
                <c:pt idx="4653">
                  <c:v>7414.0</c:v>
                </c:pt>
                <c:pt idx="4654">
                  <c:v>7415.0</c:v>
                </c:pt>
                <c:pt idx="4655">
                  <c:v>7416.0</c:v>
                </c:pt>
                <c:pt idx="4656">
                  <c:v>7417.0</c:v>
                </c:pt>
                <c:pt idx="4657">
                  <c:v>7418.0</c:v>
                </c:pt>
                <c:pt idx="4658">
                  <c:v>7419.0</c:v>
                </c:pt>
                <c:pt idx="4659">
                  <c:v>7420.0</c:v>
                </c:pt>
                <c:pt idx="4660">
                  <c:v>7421.0</c:v>
                </c:pt>
                <c:pt idx="4661">
                  <c:v>7422.0</c:v>
                </c:pt>
                <c:pt idx="4662">
                  <c:v>7423.0</c:v>
                </c:pt>
                <c:pt idx="4663">
                  <c:v>7424.0</c:v>
                </c:pt>
                <c:pt idx="4664">
                  <c:v>7425.0</c:v>
                </c:pt>
                <c:pt idx="4665">
                  <c:v>7426.0</c:v>
                </c:pt>
                <c:pt idx="4666">
                  <c:v>7427.0</c:v>
                </c:pt>
                <c:pt idx="4667">
                  <c:v>7428.0</c:v>
                </c:pt>
                <c:pt idx="4668">
                  <c:v>7429.0</c:v>
                </c:pt>
                <c:pt idx="4669">
                  <c:v>7430.0</c:v>
                </c:pt>
                <c:pt idx="4670">
                  <c:v>7431.0</c:v>
                </c:pt>
                <c:pt idx="4671">
                  <c:v>7432.0</c:v>
                </c:pt>
                <c:pt idx="4672">
                  <c:v>7433.0</c:v>
                </c:pt>
                <c:pt idx="4673">
                  <c:v>7434.0</c:v>
                </c:pt>
                <c:pt idx="4674">
                  <c:v>7435.0</c:v>
                </c:pt>
                <c:pt idx="4675">
                  <c:v>7436.0</c:v>
                </c:pt>
                <c:pt idx="4676">
                  <c:v>7437.0</c:v>
                </c:pt>
                <c:pt idx="4677">
                  <c:v>7438.0</c:v>
                </c:pt>
                <c:pt idx="4678">
                  <c:v>7439.0</c:v>
                </c:pt>
                <c:pt idx="4679">
                  <c:v>7440.0</c:v>
                </c:pt>
                <c:pt idx="4680">
                  <c:v>7441.0</c:v>
                </c:pt>
                <c:pt idx="4681">
                  <c:v>7442.0</c:v>
                </c:pt>
                <c:pt idx="4682">
                  <c:v>7443.0</c:v>
                </c:pt>
                <c:pt idx="4683">
                  <c:v>7444.0</c:v>
                </c:pt>
                <c:pt idx="4684">
                  <c:v>7445.0</c:v>
                </c:pt>
                <c:pt idx="4685">
                  <c:v>7446.0</c:v>
                </c:pt>
                <c:pt idx="4686">
                  <c:v>7447.0</c:v>
                </c:pt>
                <c:pt idx="4687">
                  <c:v>7448.0</c:v>
                </c:pt>
                <c:pt idx="4688">
                  <c:v>7449.0</c:v>
                </c:pt>
                <c:pt idx="4689">
                  <c:v>7450.0</c:v>
                </c:pt>
                <c:pt idx="4690">
                  <c:v>7451.0</c:v>
                </c:pt>
                <c:pt idx="4691">
                  <c:v>7452.0</c:v>
                </c:pt>
                <c:pt idx="4692">
                  <c:v>7453.0</c:v>
                </c:pt>
                <c:pt idx="4693">
                  <c:v>7454.0</c:v>
                </c:pt>
                <c:pt idx="4694">
                  <c:v>7455.0</c:v>
                </c:pt>
                <c:pt idx="4695">
                  <c:v>7456.0</c:v>
                </c:pt>
                <c:pt idx="4696">
                  <c:v>7457.0</c:v>
                </c:pt>
                <c:pt idx="4697">
                  <c:v>7458.0</c:v>
                </c:pt>
                <c:pt idx="4698">
                  <c:v>7459.0</c:v>
                </c:pt>
                <c:pt idx="4699">
                  <c:v>7460.0</c:v>
                </c:pt>
                <c:pt idx="4700">
                  <c:v>7461.0</c:v>
                </c:pt>
                <c:pt idx="4701">
                  <c:v>7462.0</c:v>
                </c:pt>
                <c:pt idx="4702">
                  <c:v>7463.0</c:v>
                </c:pt>
                <c:pt idx="4703">
                  <c:v>7464.0</c:v>
                </c:pt>
                <c:pt idx="4704">
                  <c:v>7465.0</c:v>
                </c:pt>
                <c:pt idx="4705">
                  <c:v>7466.0</c:v>
                </c:pt>
                <c:pt idx="4706">
                  <c:v>7467.0</c:v>
                </c:pt>
                <c:pt idx="4707">
                  <c:v>7468.0</c:v>
                </c:pt>
                <c:pt idx="4708">
                  <c:v>7469.0</c:v>
                </c:pt>
                <c:pt idx="4709">
                  <c:v>7470.0</c:v>
                </c:pt>
                <c:pt idx="4710">
                  <c:v>7471.0</c:v>
                </c:pt>
                <c:pt idx="4711">
                  <c:v>7472.0</c:v>
                </c:pt>
                <c:pt idx="4712">
                  <c:v>7473.0</c:v>
                </c:pt>
                <c:pt idx="4713">
                  <c:v>7474.0</c:v>
                </c:pt>
                <c:pt idx="4714">
                  <c:v>7475.0</c:v>
                </c:pt>
                <c:pt idx="4715">
                  <c:v>7476.0</c:v>
                </c:pt>
                <c:pt idx="4716">
                  <c:v>7477.0</c:v>
                </c:pt>
                <c:pt idx="4717">
                  <c:v>7478.0</c:v>
                </c:pt>
                <c:pt idx="4718">
                  <c:v>7479.0</c:v>
                </c:pt>
                <c:pt idx="4719">
                  <c:v>7480.0</c:v>
                </c:pt>
                <c:pt idx="4720">
                  <c:v>7481.0</c:v>
                </c:pt>
                <c:pt idx="4721">
                  <c:v>7482.0</c:v>
                </c:pt>
                <c:pt idx="4722">
                  <c:v>7483.0</c:v>
                </c:pt>
                <c:pt idx="4723">
                  <c:v>7484.0</c:v>
                </c:pt>
                <c:pt idx="4724">
                  <c:v>7485.0</c:v>
                </c:pt>
                <c:pt idx="4725">
                  <c:v>7486.0</c:v>
                </c:pt>
                <c:pt idx="4726">
                  <c:v>7487.0</c:v>
                </c:pt>
                <c:pt idx="4727">
                  <c:v>7488.0</c:v>
                </c:pt>
                <c:pt idx="4728">
                  <c:v>7489.0</c:v>
                </c:pt>
                <c:pt idx="4729">
                  <c:v>7490.0</c:v>
                </c:pt>
                <c:pt idx="4730">
                  <c:v>7491.0</c:v>
                </c:pt>
                <c:pt idx="4731">
                  <c:v>7492.0</c:v>
                </c:pt>
                <c:pt idx="4732">
                  <c:v>7493.0</c:v>
                </c:pt>
                <c:pt idx="4733">
                  <c:v>7494.0</c:v>
                </c:pt>
                <c:pt idx="4734">
                  <c:v>7495.0</c:v>
                </c:pt>
                <c:pt idx="4735">
                  <c:v>7496.0</c:v>
                </c:pt>
                <c:pt idx="4736">
                  <c:v>7497.0</c:v>
                </c:pt>
                <c:pt idx="4737">
                  <c:v>7498.0</c:v>
                </c:pt>
                <c:pt idx="4738">
                  <c:v>7499.0</c:v>
                </c:pt>
                <c:pt idx="4739">
                  <c:v>7500.0</c:v>
                </c:pt>
                <c:pt idx="4740">
                  <c:v>7501.0</c:v>
                </c:pt>
                <c:pt idx="4741">
                  <c:v>7502.0</c:v>
                </c:pt>
                <c:pt idx="4742">
                  <c:v>7503.0</c:v>
                </c:pt>
                <c:pt idx="4743">
                  <c:v>7504.0</c:v>
                </c:pt>
                <c:pt idx="4744">
                  <c:v>7505.0</c:v>
                </c:pt>
                <c:pt idx="4745">
                  <c:v>7506.0</c:v>
                </c:pt>
                <c:pt idx="4746">
                  <c:v>7507.0</c:v>
                </c:pt>
                <c:pt idx="4747">
                  <c:v>7508.0</c:v>
                </c:pt>
                <c:pt idx="4748">
                  <c:v>7509.0</c:v>
                </c:pt>
                <c:pt idx="4749">
                  <c:v>7510.0</c:v>
                </c:pt>
                <c:pt idx="4750">
                  <c:v>7511.0</c:v>
                </c:pt>
                <c:pt idx="4751">
                  <c:v>7512.0</c:v>
                </c:pt>
                <c:pt idx="4752">
                  <c:v>7513.0</c:v>
                </c:pt>
                <c:pt idx="4753">
                  <c:v>7514.0</c:v>
                </c:pt>
                <c:pt idx="4754">
                  <c:v>7515.0</c:v>
                </c:pt>
                <c:pt idx="4755">
                  <c:v>7516.0</c:v>
                </c:pt>
                <c:pt idx="4756">
                  <c:v>7517.0</c:v>
                </c:pt>
                <c:pt idx="4757">
                  <c:v>7518.0</c:v>
                </c:pt>
                <c:pt idx="4758">
                  <c:v>7519.0</c:v>
                </c:pt>
                <c:pt idx="4759">
                  <c:v>7520.0</c:v>
                </c:pt>
                <c:pt idx="4760">
                  <c:v>7522.0</c:v>
                </c:pt>
                <c:pt idx="4761">
                  <c:v>7523.0</c:v>
                </c:pt>
                <c:pt idx="4762">
                  <c:v>7524.0</c:v>
                </c:pt>
                <c:pt idx="4763">
                  <c:v>7525.0</c:v>
                </c:pt>
                <c:pt idx="4764">
                  <c:v>7526.0</c:v>
                </c:pt>
                <c:pt idx="4765">
                  <c:v>7527.0</c:v>
                </c:pt>
                <c:pt idx="4766">
                  <c:v>7528.0</c:v>
                </c:pt>
                <c:pt idx="4767">
                  <c:v>7529.0</c:v>
                </c:pt>
                <c:pt idx="4768">
                  <c:v>7530.0</c:v>
                </c:pt>
                <c:pt idx="4769">
                  <c:v>7531.0</c:v>
                </c:pt>
                <c:pt idx="4770">
                  <c:v>7532.0</c:v>
                </c:pt>
                <c:pt idx="4771">
                  <c:v>7533.0</c:v>
                </c:pt>
                <c:pt idx="4772">
                  <c:v>7534.0</c:v>
                </c:pt>
                <c:pt idx="4773">
                  <c:v>7535.0</c:v>
                </c:pt>
                <c:pt idx="4774">
                  <c:v>7536.0</c:v>
                </c:pt>
                <c:pt idx="4775">
                  <c:v>7537.0</c:v>
                </c:pt>
                <c:pt idx="4776">
                  <c:v>7538.0</c:v>
                </c:pt>
                <c:pt idx="4777">
                  <c:v>7539.0</c:v>
                </c:pt>
                <c:pt idx="4778">
                  <c:v>7540.0</c:v>
                </c:pt>
                <c:pt idx="4779">
                  <c:v>7541.0</c:v>
                </c:pt>
                <c:pt idx="4780">
                  <c:v>7542.0</c:v>
                </c:pt>
                <c:pt idx="4781">
                  <c:v>7543.0</c:v>
                </c:pt>
                <c:pt idx="4782">
                  <c:v>7544.0</c:v>
                </c:pt>
                <c:pt idx="4783">
                  <c:v>7545.0</c:v>
                </c:pt>
                <c:pt idx="4784">
                  <c:v>7546.0</c:v>
                </c:pt>
                <c:pt idx="4785">
                  <c:v>7547.0</c:v>
                </c:pt>
                <c:pt idx="4786">
                  <c:v>7548.0</c:v>
                </c:pt>
                <c:pt idx="4787">
                  <c:v>7549.0</c:v>
                </c:pt>
                <c:pt idx="4788">
                  <c:v>7550.0</c:v>
                </c:pt>
                <c:pt idx="4789">
                  <c:v>7551.0</c:v>
                </c:pt>
                <c:pt idx="4790">
                  <c:v>7552.0</c:v>
                </c:pt>
                <c:pt idx="4791">
                  <c:v>7553.0</c:v>
                </c:pt>
                <c:pt idx="4792">
                  <c:v>7554.0</c:v>
                </c:pt>
                <c:pt idx="4793">
                  <c:v>7555.0</c:v>
                </c:pt>
                <c:pt idx="4794">
                  <c:v>7556.0</c:v>
                </c:pt>
                <c:pt idx="4795">
                  <c:v>7557.0</c:v>
                </c:pt>
                <c:pt idx="4796">
                  <c:v>7558.0</c:v>
                </c:pt>
                <c:pt idx="4797">
                  <c:v>7559.0</c:v>
                </c:pt>
                <c:pt idx="4798">
                  <c:v>7560.0</c:v>
                </c:pt>
                <c:pt idx="4799">
                  <c:v>7561.0</c:v>
                </c:pt>
                <c:pt idx="4800">
                  <c:v>7562.0</c:v>
                </c:pt>
                <c:pt idx="4801">
                  <c:v>7563.0</c:v>
                </c:pt>
                <c:pt idx="4802">
                  <c:v>7564.0</c:v>
                </c:pt>
                <c:pt idx="4803">
                  <c:v>7565.0</c:v>
                </c:pt>
                <c:pt idx="4804">
                  <c:v>7566.0</c:v>
                </c:pt>
                <c:pt idx="4805">
                  <c:v>7567.0</c:v>
                </c:pt>
                <c:pt idx="4806">
                  <c:v>7568.0</c:v>
                </c:pt>
                <c:pt idx="4807">
                  <c:v>7569.0</c:v>
                </c:pt>
                <c:pt idx="4808">
                  <c:v>7570.0</c:v>
                </c:pt>
                <c:pt idx="4809">
                  <c:v>7571.0</c:v>
                </c:pt>
                <c:pt idx="4810">
                  <c:v>7572.0</c:v>
                </c:pt>
                <c:pt idx="4811">
                  <c:v>7573.0</c:v>
                </c:pt>
                <c:pt idx="4812">
                  <c:v>7574.0</c:v>
                </c:pt>
                <c:pt idx="4813">
                  <c:v>7575.0</c:v>
                </c:pt>
                <c:pt idx="4814">
                  <c:v>7576.0</c:v>
                </c:pt>
                <c:pt idx="4815">
                  <c:v>7577.0</c:v>
                </c:pt>
                <c:pt idx="4816">
                  <c:v>7578.0</c:v>
                </c:pt>
                <c:pt idx="4817">
                  <c:v>7579.0</c:v>
                </c:pt>
                <c:pt idx="4818">
                  <c:v>7580.0</c:v>
                </c:pt>
                <c:pt idx="4819">
                  <c:v>7581.0</c:v>
                </c:pt>
                <c:pt idx="4820">
                  <c:v>7582.0</c:v>
                </c:pt>
                <c:pt idx="4821">
                  <c:v>7583.0</c:v>
                </c:pt>
                <c:pt idx="4822">
                  <c:v>7584.0</c:v>
                </c:pt>
                <c:pt idx="4823">
                  <c:v>7585.0</c:v>
                </c:pt>
                <c:pt idx="4824">
                  <c:v>7586.0</c:v>
                </c:pt>
                <c:pt idx="4825">
                  <c:v>7587.0</c:v>
                </c:pt>
                <c:pt idx="4826">
                  <c:v>7588.0</c:v>
                </c:pt>
                <c:pt idx="4827">
                  <c:v>7589.0</c:v>
                </c:pt>
                <c:pt idx="4828">
                  <c:v>7590.0</c:v>
                </c:pt>
                <c:pt idx="4829">
                  <c:v>7591.0</c:v>
                </c:pt>
                <c:pt idx="4830">
                  <c:v>7592.0</c:v>
                </c:pt>
                <c:pt idx="4831">
                  <c:v>7593.0</c:v>
                </c:pt>
                <c:pt idx="4832">
                  <c:v>7594.0</c:v>
                </c:pt>
                <c:pt idx="4833">
                  <c:v>7595.0</c:v>
                </c:pt>
                <c:pt idx="4834">
                  <c:v>7596.0</c:v>
                </c:pt>
                <c:pt idx="4835">
                  <c:v>7597.0</c:v>
                </c:pt>
                <c:pt idx="4836">
                  <c:v>7598.0</c:v>
                </c:pt>
                <c:pt idx="4837">
                  <c:v>7599.0</c:v>
                </c:pt>
                <c:pt idx="4838">
                  <c:v>7600.0</c:v>
                </c:pt>
                <c:pt idx="4839">
                  <c:v>7601.0</c:v>
                </c:pt>
                <c:pt idx="4840">
                  <c:v>7602.0</c:v>
                </c:pt>
                <c:pt idx="4841">
                  <c:v>7603.0</c:v>
                </c:pt>
                <c:pt idx="4842">
                  <c:v>7604.0</c:v>
                </c:pt>
                <c:pt idx="4843">
                  <c:v>7605.0</c:v>
                </c:pt>
                <c:pt idx="4844">
                  <c:v>7606.0</c:v>
                </c:pt>
                <c:pt idx="4845">
                  <c:v>7607.0</c:v>
                </c:pt>
                <c:pt idx="4846">
                  <c:v>7608.0</c:v>
                </c:pt>
                <c:pt idx="4847">
                  <c:v>7609.0</c:v>
                </c:pt>
                <c:pt idx="4848">
                  <c:v>7610.0</c:v>
                </c:pt>
                <c:pt idx="4849">
                  <c:v>7611.0</c:v>
                </c:pt>
                <c:pt idx="4850">
                  <c:v>7612.0</c:v>
                </c:pt>
                <c:pt idx="4851">
                  <c:v>7613.0</c:v>
                </c:pt>
                <c:pt idx="4852">
                  <c:v>7614.0</c:v>
                </c:pt>
                <c:pt idx="4853">
                  <c:v>7615.0</c:v>
                </c:pt>
                <c:pt idx="4854">
                  <c:v>7616.0</c:v>
                </c:pt>
                <c:pt idx="4855">
                  <c:v>7617.0</c:v>
                </c:pt>
                <c:pt idx="4856">
                  <c:v>7618.0</c:v>
                </c:pt>
                <c:pt idx="4857">
                  <c:v>7619.0</c:v>
                </c:pt>
                <c:pt idx="4858">
                  <c:v>7620.0</c:v>
                </c:pt>
                <c:pt idx="4859">
                  <c:v>7621.0</c:v>
                </c:pt>
                <c:pt idx="4860">
                  <c:v>7622.0</c:v>
                </c:pt>
                <c:pt idx="4861">
                  <c:v>7623.0</c:v>
                </c:pt>
                <c:pt idx="4862">
                  <c:v>7624.0</c:v>
                </c:pt>
                <c:pt idx="4863">
                  <c:v>7625.0</c:v>
                </c:pt>
                <c:pt idx="4864">
                  <c:v>7626.0</c:v>
                </c:pt>
                <c:pt idx="4865">
                  <c:v>7627.0</c:v>
                </c:pt>
                <c:pt idx="4866">
                  <c:v>7628.0</c:v>
                </c:pt>
                <c:pt idx="4867">
                  <c:v>7629.0</c:v>
                </c:pt>
                <c:pt idx="4868">
                  <c:v>7630.0</c:v>
                </c:pt>
                <c:pt idx="4869">
                  <c:v>7631.0</c:v>
                </c:pt>
                <c:pt idx="4870">
                  <c:v>7632.0</c:v>
                </c:pt>
                <c:pt idx="4871">
                  <c:v>7633.0</c:v>
                </c:pt>
                <c:pt idx="4872">
                  <c:v>7634.0</c:v>
                </c:pt>
                <c:pt idx="4873">
                  <c:v>7635.0</c:v>
                </c:pt>
                <c:pt idx="4874">
                  <c:v>7636.0</c:v>
                </c:pt>
                <c:pt idx="4875">
                  <c:v>7637.0</c:v>
                </c:pt>
                <c:pt idx="4876">
                  <c:v>7638.0</c:v>
                </c:pt>
                <c:pt idx="4877">
                  <c:v>7639.0</c:v>
                </c:pt>
                <c:pt idx="4878">
                  <c:v>7640.0</c:v>
                </c:pt>
                <c:pt idx="4879">
                  <c:v>7641.0</c:v>
                </c:pt>
                <c:pt idx="4880">
                  <c:v>7642.0</c:v>
                </c:pt>
                <c:pt idx="4881">
                  <c:v>7643.0</c:v>
                </c:pt>
                <c:pt idx="4882">
                  <c:v>7644.0</c:v>
                </c:pt>
                <c:pt idx="4883">
                  <c:v>7645.0</c:v>
                </c:pt>
                <c:pt idx="4884">
                  <c:v>7646.0</c:v>
                </c:pt>
                <c:pt idx="4885">
                  <c:v>7647.0</c:v>
                </c:pt>
                <c:pt idx="4886">
                  <c:v>7648.0</c:v>
                </c:pt>
                <c:pt idx="4887">
                  <c:v>7649.0</c:v>
                </c:pt>
                <c:pt idx="4888">
                  <c:v>7650.0</c:v>
                </c:pt>
                <c:pt idx="4889">
                  <c:v>7651.0</c:v>
                </c:pt>
                <c:pt idx="4890">
                  <c:v>7652.0</c:v>
                </c:pt>
                <c:pt idx="4891">
                  <c:v>7653.0</c:v>
                </c:pt>
                <c:pt idx="4892">
                  <c:v>7654.0</c:v>
                </c:pt>
                <c:pt idx="4893">
                  <c:v>7655.0</c:v>
                </c:pt>
                <c:pt idx="4894">
                  <c:v>7656.0</c:v>
                </c:pt>
                <c:pt idx="4895">
                  <c:v>7657.0</c:v>
                </c:pt>
                <c:pt idx="4896">
                  <c:v>7659.0</c:v>
                </c:pt>
                <c:pt idx="4897">
                  <c:v>7660.0</c:v>
                </c:pt>
                <c:pt idx="4898">
                  <c:v>7661.0</c:v>
                </c:pt>
                <c:pt idx="4899">
                  <c:v>7662.0</c:v>
                </c:pt>
                <c:pt idx="4900">
                  <c:v>7663.0</c:v>
                </c:pt>
                <c:pt idx="4901">
                  <c:v>7664.0</c:v>
                </c:pt>
                <c:pt idx="4902">
                  <c:v>7665.0</c:v>
                </c:pt>
                <c:pt idx="4903">
                  <c:v>7666.0</c:v>
                </c:pt>
                <c:pt idx="4904">
                  <c:v>7667.0</c:v>
                </c:pt>
                <c:pt idx="4905">
                  <c:v>7668.0</c:v>
                </c:pt>
                <c:pt idx="4906">
                  <c:v>7669.0</c:v>
                </c:pt>
                <c:pt idx="4907">
                  <c:v>7670.0</c:v>
                </c:pt>
                <c:pt idx="4908">
                  <c:v>7671.0</c:v>
                </c:pt>
                <c:pt idx="4909">
                  <c:v>7672.0</c:v>
                </c:pt>
                <c:pt idx="4910">
                  <c:v>7673.0</c:v>
                </c:pt>
                <c:pt idx="4911">
                  <c:v>7674.0</c:v>
                </c:pt>
                <c:pt idx="4912">
                  <c:v>7675.0</c:v>
                </c:pt>
                <c:pt idx="4913">
                  <c:v>7676.0</c:v>
                </c:pt>
                <c:pt idx="4914">
                  <c:v>7677.0</c:v>
                </c:pt>
                <c:pt idx="4915">
                  <c:v>7678.0</c:v>
                </c:pt>
                <c:pt idx="4916">
                  <c:v>7679.0</c:v>
                </c:pt>
                <c:pt idx="4917">
                  <c:v>7680.0</c:v>
                </c:pt>
                <c:pt idx="4918">
                  <c:v>7681.0</c:v>
                </c:pt>
                <c:pt idx="4919">
                  <c:v>7682.0</c:v>
                </c:pt>
                <c:pt idx="4920">
                  <c:v>7683.0</c:v>
                </c:pt>
                <c:pt idx="4921">
                  <c:v>7684.0</c:v>
                </c:pt>
                <c:pt idx="4922">
                  <c:v>7685.0</c:v>
                </c:pt>
                <c:pt idx="4923">
                  <c:v>7686.0</c:v>
                </c:pt>
                <c:pt idx="4924">
                  <c:v>7687.0</c:v>
                </c:pt>
                <c:pt idx="4925">
                  <c:v>7688.0</c:v>
                </c:pt>
                <c:pt idx="4926">
                  <c:v>7689.0</c:v>
                </c:pt>
                <c:pt idx="4927">
                  <c:v>7690.0</c:v>
                </c:pt>
                <c:pt idx="4928">
                  <c:v>7691.0</c:v>
                </c:pt>
                <c:pt idx="4929">
                  <c:v>7692.0</c:v>
                </c:pt>
                <c:pt idx="4930">
                  <c:v>7693.0</c:v>
                </c:pt>
                <c:pt idx="4931">
                  <c:v>7694.0</c:v>
                </c:pt>
                <c:pt idx="4932">
                  <c:v>7695.0</c:v>
                </c:pt>
                <c:pt idx="4933">
                  <c:v>7696.0</c:v>
                </c:pt>
                <c:pt idx="4934">
                  <c:v>7697.0</c:v>
                </c:pt>
                <c:pt idx="4935">
                  <c:v>7698.0</c:v>
                </c:pt>
                <c:pt idx="4936">
                  <c:v>7699.0</c:v>
                </c:pt>
                <c:pt idx="4937">
                  <c:v>7700.0</c:v>
                </c:pt>
                <c:pt idx="4938">
                  <c:v>7701.0</c:v>
                </c:pt>
                <c:pt idx="4939">
                  <c:v>7702.0</c:v>
                </c:pt>
                <c:pt idx="4940">
                  <c:v>7703.0</c:v>
                </c:pt>
                <c:pt idx="4941">
                  <c:v>7704.0</c:v>
                </c:pt>
                <c:pt idx="4942">
                  <c:v>7705.0</c:v>
                </c:pt>
                <c:pt idx="4943">
                  <c:v>7706.0</c:v>
                </c:pt>
                <c:pt idx="4944">
                  <c:v>7707.0</c:v>
                </c:pt>
                <c:pt idx="4945">
                  <c:v>7708.0</c:v>
                </c:pt>
                <c:pt idx="4946">
                  <c:v>7709.0</c:v>
                </c:pt>
                <c:pt idx="4947">
                  <c:v>7710.0</c:v>
                </c:pt>
                <c:pt idx="4948">
                  <c:v>7711.0</c:v>
                </c:pt>
                <c:pt idx="4949">
                  <c:v>7712.0</c:v>
                </c:pt>
                <c:pt idx="4950">
                  <c:v>7713.0</c:v>
                </c:pt>
                <c:pt idx="4951">
                  <c:v>7714.0</c:v>
                </c:pt>
                <c:pt idx="4952">
                  <c:v>7715.0</c:v>
                </c:pt>
                <c:pt idx="4953">
                  <c:v>7716.0</c:v>
                </c:pt>
                <c:pt idx="4954">
                  <c:v>7717.0</c:v>
                </c:pt>
                <c:pt idx="4955">
                  <c:v>7718.0</c:v>
                </c:pt>
                <c:pt idx="4956">
                  <c:v>7719.0</c:v>
                </c:pt>
                <c:pt idx="4957">
                  <c:v>7720.0</c:v>
                </c:pt>
                <c:pt idx="4958">
                  <c:v>7721.0</c:v>
                </c:pt>
                <c:pt idx="4959">
                  <c:v>7722.0</c:v>
                </c:pt>
                <c:pt idx="4960">
                  <c:v>7723.0</c:v>
                </c:pt>
                <c:pt idx="4961">
                  <c:v>7724.0</c:v>
                </c:pt>
                <c:pt idx="4962">
                  <c:v>7725.0</c:v>
                </c:pt>
                <c:pt idx="4963">
                  <c:v>7726.0</c:v>
                </c:pt>
                <c:pt idx="4964">
                  <c:v>7727.0</c:v>
                </c:pt>
                <c:pt idx="4965">
                  <c:v>7728.0</c:v>
                </c:pt>
                <c:pt idx="4966">
                  <c:v>7729.0</c:v>
                </c:pt>
                <c:pt idx="4967">
                  <c:v>7730.0</c:v>
                </c:pt>
                <c:pt idx="4968">
                  <c:v>7731.0</c:v>
                </c:pt>
                <c:pt idx="4969">
                  <c:v>7732.0</c:v>
                </c:pt>
                <c:pt idx="4970">
                  <c:v>7733.0</c:v>
                </c:pt>
                <c:pt idx="4971">
                  <c:v>7734.0</c:v>
                </c:pt>
                <c:pt idx="4972">
                  <c:v>7735.0</c:v>
                </c:pt>
                <c:pt idx="4973">
                  <c:v>7736.0</c:v>
                </c:pt>
                <c:pt idx="4974">
                  <c:v>7737.0</c:v>
                </c:pt>
                <c:pt idx="4975">
                  <c:v>7738.0</c:v>
                </c:pt>
                <c:pt idx="4976">
                  <c:v>7739.0</c:v>
                </c:pt>
                <c:pt idx="4977">
                  <c:v>7740.0</c:v>
                </c:pt>
                <c:pt idx="4978">
                  <c:v>7741.0</c:v>
                </c:pt>
                <c:pt idx="4979">
                  <c:v>7742.0</c:v>
                </c:pt>
                <c:pt idx="4980">
                  <c:v>7743.0</c:v>
                </c:pt>
                <c:pt idx="4981">
                  <c:v>7744.0</c:v>
                </c:pt>
                <c:pt idx="4982">
                  <c:v>7745.0</c:v>
                </c:pt>
                <c:pt idx="4983">
                  <c:v>7746.0</c:v>
                </c:pt>
                <c:pt idx="4984">
                  <c:v>7747.0</c:v>
                </c:pt>
                <c:pt idx="4985">
                  <c:v>7748.0</c:v>
                </c:pt>
                <c:pt idx="4986">
                  <c:v>7749.0</c:v>
                </c:pt>
                <c:pt idx="4987">
                  <c:v>7750.0</c:v>
                </c:pt>
                <c:pt idx="4988">
                  <c:v>7751.0</c:v>
                </c:pt>
                <c:pt idx="4989">
                  <c:v>7752.0</c:v>
                </c:pt>
                <c:pt idx="4990">
                  <c:v>7753.0</c:v>
                </c:pt>
                <c:pt idx="4991">
                  <c:v>7754.0</c:v>
                </c:pt>
                <c:pt idx="4992">
                  <c:v>7755.0</c:v>
                </c:pt>
                <c:pt idx="4993">
                  <c:v>7756.0</c:v>
                </c:pt>
                <c:pt idx="4994">
                  <c:v>7757.0</c:v>
                </c:pt>
                <c:pt idx="4995">
                  <c:v>7758.0</c:v>
                </c:pt>
                <c:pt idx="4996">
                  <c:v>7759.0</c:v>
                </c:pt>
                <c:pt idx="4997">
                  <c:v>7760.0</c:v>
                </c:pt>
                <c:pt idx="4998">
                  <c:v>7761.0</c:v>
                </c:pt>
                <c:pt idx="4999">
                  <c:v>7762.0</c:v>
                </c:pt>
                <c:pt idx="5000">
                  <c:v>7763.0</c:v>
                </c:pt>
                <c:pt idx="5001">
                  <c:v>7764.0</c:v>
                </c:pt>
                <c:pt idx="5002">
                  <c:v>7765.0</c:v>
                </c:pt>
                <c:pt idx="5003">
                  <c:v>7766.0</c:v>
                </c:pt>
                <c:pt idx="5004">
                  <c:v>7767.0</c:v>
                </c:pt>
                <c:pt idx="5005">
                  <c:v>7768.0</c:v>
                </c:pt>
                <c:pt idx="5006">
                  <c:v>7770.0</c:v>
                </c:pt>
                <c:pt idx="5007">
                  <c:v>7771.0</c:v>
                </c:pt>
                <c:pt idx="5008">
                  <c:v>7772.0</c:v>
                </c:pt>
                <c:pt idx="5009">
                  <c:v>7773.0</c:v>
                </c:pt>
                <c:pt idx="5010">
                  <c:v>7774.0</c:v>
                </c:pt>
                <c:pt idx="5011">
                  <c:v>7775.0</c:v>
                </c:pt>
                <c:pt idx="5012">
                  <c:v>7776.0</c:v>
                </c:pt>
                <c:pt idx="5013">
                  <c:v>7777.0</c:v>
                </c:pt>
                <c:pt idx="5014">
                  <c:v>7778.0</c:v>
                </c:pt>
                <c:pt idx="5015">
                  <c:v>7779.0</c:v>
                </c:pt>
                <c:pt idx="5016">
                  <c:v>7780.0</c:v>
                </c:pt>
                <c:pt idx="5017">
                  <c:v>7781.0</c:v>
                </c:pt>
                <c:pt idx="5018">
                  <c:v>7782.0</c:v>
                </c:pt>
                <c:pt idx="5019">
                  <c:v>7783.0</c:v>
                </c:pt>
                <c:pt idx="5020">
                  <c:v>7784.0</c:v>
                </c:pt>
                <c:pt idx="5021">
                  <c:v>7785.0</c:v>
                </c:pt>
                <c:pt idx="5022">
                  <c:v>7786.0</c:v>
                </c:pt>
                <c:pt idx="5023">
                  <c:v>7787.0</c:v>
                </c:pt>
                <c:pt idx="5024">
                  <c:v>7788.0</c:v>
                </c:pt>
                <c:pt idx="5025">
                  <c:v>7789.0</c:v>
                </c:pt>
                <c:pt idx="5026">
                  <c:v>7790.0</c:v>
                </c:pt>
                <c:pt idx="5027">
                  <c:v>7791.0</c:v>
                </c:pt>
                <c:pt idx="5028">
                  <c:v>7792.0</c:v>
                </c:pt>
                <c:pt idx="5029">
                  <c:v>7793.0</c:v>
                </c:pt>
                <c:pt idx="5030">
                  <c:v>7794.0</c:v>
                </c:pt>
                <c:pt idx="5031">
                  <c:v>7795.0</c:v>
                </c:pt>
                <c:pt idx="5032">
                  <c:v>7796.0</c:v>
                </c:pt>
                <c:pt idx="5033">
                  <c:v>7797.0</c:v>
                </c:pt>
                <c:pt idx="5034">
                  <c:v>7798.0</c:v>
                </c:pt>
                <c:pt idx="5035">
                  <c:v>7799.0</c:v>
                </c:pt>
                <c:pt idx="5036">
                  <c:v>7800.0</c:v>
                </c:pt>
                <c:pt idx="5037">
                  <c:v>7801.0</c:v>
                </c:pt>
                <c:pt idx="5038">
                  <c:v>7802.0</c:v>
                </c:pt>
                <c:pt idx="5039">
                  <c:v>7803.0</c:v>
                </c:pt>
                <c:pt idx="5040">
                  <c:v>7804.0</c:v>
                </c:pt>
                <c:pt idx="5041">
                  <c:v>7805.0</c:v>
                </c:pt>
                <c:pt idx="5042">
                  <c:v>7806.0</c:v>
                </c:pt>
                <c:pt idx="5043">
                  <c:v>7807.0</c:v>
                </c:pt>
                <c:pt idx="5044">
                  <c:v>7808.0</c:v>
                </c:pt>
                <c:pt idx="5045">
                  <c:v>7809.0</c:v>
                </c:pt>
                <c:pt idx="5046">
                  <c:v>7810.0</c:v>
                </c:pt>
                <c:pt idx="5047">
                  <c:v>7811.0</c:v>
                </c:pt>
                <c:pt idx="5048">
                  <c:v>7812.0</c:v>
                </c:pt>
                <c:pt idx="5049">
                  <c:v>7813.0</c:v>
                </c:pt>
                <c:pt idx="5050">
                  <c:v>7814.0</c:v>
                </c:pt>
                <c:pt idx="5051">
                  <c:v>7815.0</c:v>
                </c:pt>
                <c:pt idx="5052">
                  <c:v>7816.0</c:v>
                </c:pt>
                <c:pt idx="5053">
                  <c:v>7817.0</c:v>
                </c:pt>
                <c:pt idx="5054">
                  <c:v>7818.0</c:v>
                </c:pt>
                <c:pt idx="5055">
                  <c:v>7819.0</c:v>
                </c:pt>
                <c:pt idx="5056">
                  <c:v>7820.0</c:v>
                </c:pt>
                <c:pt idx="5057">
                  <c:v>7821.0</c:v>
                </c:pt>
                <c:pt idx="5058">
                  <c:v>7822.0</c:v>
                </c:pt>
                <c:pt idx="5059">
                  <c:v>7823.0</c:v>
                </c:pt>
                <c:pt idx="5060">
                  <c:v>7824.0</c:v>
                </c:pt>
                <c:pt idx="5061">
                  <c:v>7825.0</c:v>
                </c:pt>
                <c:pt idx="5062">
                  <c:v>7826.0</c:v>
                </c:pt>
                <c:pt idx="5063">
                  <c:v>7827.0</c:v>
                </c:pt>
                <c:pt idx="5064">
                  <c:v>7828.0</c:v>
                </c:pt>
                <c:pt idx="5065">
                  <c:v>7829.0</c:v>
                </c:pt>
                <c:pt idx="5066">
                  <c:v>7830.0</c:v>
                </c:pt>
                <c:pt idx="5067">
                  <c:v>7831.0</c:v>
                </c:pt>
                <c:pt idx="5068">
                  <c:v>7832.0</c:v>
                </c:pt>
                <c:pt idx="5069">
                  <c:v>7833.0</c:v>
                </c:pt>
                <c:pt idx="5070">
                  <c:v>7834.0</c:v>
                </c:pt>
                <c:pt idx="5071">
                  <c:v>7835.0</c:v>
                </c:pt>
                <c:pt idx="5072">
                  <c:v>7836.0</c:v>
                </c:pt>
                <c:pt idx="5073">
                  <c:v>7837.0</c:v>
                </c:pt>
                <c:pt idx="5074">
                  <c:v>7838.0</c:v>
                </c:pt>
                <c:pt idx="5075">
                  <c:v>7839.0</c:v>
                </c:pt>
                <c:pt idx="5076">
                  <c:v>7840.0</c:v>
                </c:pt>
                <c:pt idx="5077">
                  <c:v>7841.0</c:v>
                </c:pt>
                <c:pt idx="5078">
                  <c:v>7842.0</c:v>
                </c:pt>
                <c:pt idx="5079">
                  <c:v>7843.0</c:v>
                </c:pt>
                <c:pt idx="5080">
                  <c:v>7844.0</c:v>
                </c:pt>
                <c:pt idx="5081">
                  <c:v>7845.0</c:v>
                </c:pt>
                <c:pt idx="5082">
                  <c:v>7846.0</c:v>
                </c:pt>
                <c:pt idx="5083">
                  <c:v>7847.0</c:v>
                </c:pt>
                <c:pt idx="5084">
                  <c:v>7848.0</c:v>
                </c:pt>
                <c:pt idx="5085">
                  <c:v>7849.0</c:v>
                </c:pt>
                <c:pt idx="5086">
                  <c:v>7850.0</c:v>
                </c:pt>
                <c:pt idx="5087">
                  <c:v>7851.0</c:v>
                </c:pt>
                <c:pt idx="5088">
                  <c:v>7852.0</c:v>
                </c:pt>
                <c:pt idx="5089">
                  <c:v>7853.0</c:v>
                </c:pt>
                <c:pt idx="5090">
                  <c:v>7854.0</c:v>
                </c:pt>
                <c:pt idx="5091">
                  <c:v>7855.0</c:v>
                </c:pt>
                <c:pt idx="5092">
                  <c:v>7856.0</c:v>
                </c:pt>
                <c:pt idx="5093">
                  <c:v>7857.0</c:v>
                </c:pt>
                <c:pt idx="5094">
                  <c:v>7858.0</c:v>
                </c:pt>
                <c:pt idx="5095">
                  <c:v>7859.0</c:v>
                </c:pt>
                <c:pt idx="5096">
                  <c:v>7860.0</c:v>
                </c:pt>
                <c:pt idx="5097">
                  <c:v>7861.0</c:v>
                </c:pt>
                <c:pt idx="5098">
                  <c:v>7862.0</c:v>
                </c:pt>
                <c:pt idx="5099">
                  <c:v>7863.0</c:v>
                </c:pt>
                <c:pt idx="5100">
                  <c:v>7864.0</c:v>
                </c:pt>
                <c:pt idx="5101">
                  <c:v>7865.0</c:v>
                </c:pt>
                <c:pt idx="5102">
                  <c:v>7866.0</c:v>
                </c:pt>
                <c:pt idx="5103">
                  <c:v>7867.0</c:v>
                </c:pt>
                <c:pt idx="5104">
                  <c:v>7868.0</c:v>
                </c:pt>
                <c:pt idx="5105">
                  <c:v>7869.0</c:v>
                </c:pt>
                <c:pt idx="5106">
                  <c:v>7870.0</c:v>
                </c:pt>
                <c:pt idx="5107">
                  <c:v>7871.0</c:v>
                </c:pt>
                <c:pt idx="5108">
                  <c:v>7872.0</c:v>
                </c:pt>
                <c:pt idx="5109">
                  <c:v>7873.0</c:v>
                </c:pt>
                <c:pt idx="5110">
                  <c:v>7874.0</c:v>
                </c:pt>
                <c:pt idx="5111">
                  <c:v>7875.0</c:v>
                </c:pt>
                <c:pt idx="5112">
                  <c:v>7876.0</c:v>
                </c:pt>
                <c:pt idx="5113">
                  <c:v>7877.0</c:v>
                </c:pt>
                <c:pt idx="5114">
                  <c:v>7878.0</c:v>
                </c:pt>
                <c:pt idx="5115">
                  <c:v>7879.0</c:v>
                </c:pt>
                <c:pt idx="5116">
                  <c:v>7880.0</c:v>
                </c:pt>
                <c:pt idx="5117">
                  <c:v>7881.0</c:v>
                </c:pt>
                <c:pt idx="5118">
                  <c:v>7882.0</c:v>
                </c:pt>
                <c:pt idx="5119">
                  <c:v>7883.0</c:v>
                </c:pt>
                <c:pt idx="5120">
                  <c:v>7884.0</c:v>
                </c:pt>
                <c:pt idx="5121">
                  <c:v>7885.0</c:v>
                </c:pt>
                <c:pt idx="5122">
                  <c:v>7886.0</c:v>
                </c:pt>
                <c:pt idx="5123">
                  <c:v>7887.0</c:v>
                </c:pt>
                <c:pt idx="5124">
                  <c:v>7888.0</c:v>
                </c:pt>
                <c:pt idx="5125">
                  <c:v>7889.0</c:v>
                </c:pt>
                <c:pt idx="5126">
                  <c:v>7890.0</c:v>
                </c:pt>
                <c:pt idx="5127">
                  <c:v>7891.0</c:v>
                </c:pt>
                <c:pt idx="5128">
                  <c:v>7892.0</c:v>
                </c:pt>
                <c:pt idx="5129">
                  <c:v>7893.0</c:v>
                </c:pt>
                <c:pt idx="5130">
                  <c:v>7894.0</c:v>
                </c:pt>
                <c:pt idx="5131">
                  <c:v>7895.0</c:v>
                </c:pt>
                <c:pt idx="5132">
                  <c:v>7896.0</c:v>
                </c:pt>
                <c:pt idx="5133">
                  <c:v>7897.0</c:v>
                </c:pt>
                <c:pt idx="5134">
                  <c:v>7898.0</c:v>
                </c:pt>
                <c:pt idx="5135">
                  <c:v>7899.0</c:v>
                </c:pt>
                <c:pt idx="5136">
                  <c:v>7900.0</c:v>
                </c:pt>
                <c:pt idx="5137">
                  <c:v>7901.0</c:v>
                </c:pt>
                <c:pt idx="5138">
                  <c:v>7902.0</c:v>
                </c:pt>
                <c:pt idx="5139">
                  <c:v>7903.0</c:v>
                </c:pt>
                <c:pt idx="5140">
                  <c:v>7904.0</c:v>
                </c:pt>
                <c:pt idx="5141">
                  <c:v>7905.0</c:v>
                </c:pt>
                <c:pt idx="5142">
                  <c:v>7906.0</c:v>
                </c:pt>
                <c:pt idx="5143">
                  <c:v>7907.0</c:v>
                </c:pt>
                <c:pt idx="5144">
                  <c:v>7908.0</c:v>
                </c:pt>
                <c:pt idx="5145">
                  <c:v>7909.0</c:v>
                </c:pt>
                <c:pt idx="5146">
                  <c:v>7910.0</c:v>
                </c:pt>
                <c:pt idx="5147">
                  <c:v>7911.0</c:v>
                </c:pt>
                <c:pt idx="5148">
                  <c:v>7912.0</c:v>
                </c:pt>
                <c:pt idx="5149">
                  <c:v>7913.0</c:v>
                </c:pt>
                <c:pt idx="5150">
                  <c:v>7914.0</c:v>
                </c:pt>
                <c:pt idx="5151">
                  <c:v>7915.0</c:v>
                </c:pt>
                <c:pt idx="5152">
                  <c:v>7916.0</c:v>
                </c:pt>
                <c:pt idx="5153">
                  <c:v>7917.0</c:v>
                </c:pt>
                <c:pt idx="5154">
                  <c:v>7918.0</c:v>
                </c:pt>
                <c:pt idx="5155">
                  <c:v>7919.0</c:v>
                </c:pt>
                <c:pt idx="5156">
                  <c:v>7920.0</c:v>
                </c:pt>
                <c:pt idx="5157">
                  <c:v>7921.0</c:v>
                </c:pt>
                <c:pt idx="5158">
                  <c:v>7922.0</c:v>
                </c:pt>
                <c:pt idx="5159">
                  <c:v>7923.0</c:v>
                </c:pt>
                <c:pt idx="5160">
                  <c:v>7924.0</c:v>
                </c:pt>
                <c:pt idx="5161">
                  <c:v>7925.0</c:v>
                </c:pt>
                <c:pt idx="5162">
                  <c:v>7926.0</c:v>
                </c:pt>
                <c:pt idx="5163">
                  <c:v>7927.0</c:v>
                </c:pt>
                <c:pt idx="5164">
                  <c:v>7928.0</c:v>
                </c:pt>
                <c:pt idx="5165">
                  <c:v>7929.0</c:v>
                </c:pt>
                <c:pt idx="5166">
                  <c:v>7930.0</c:v>
                </c:pt>
                <c:pt idx="5167">
                  <c:v>7931.0</c:v>
                </c:pt>
                <c:pt idx="5168">
                  <c:v>7932.0</c:v>
                </c:pt>
                <c:pt idx="5169">
                  <c:v>7933.0</c:v>
                </c:pt>
                <c:pt idx="5170">
                  <c:v>7934.0</c:v>
                </c:pt>
                <c:pt idx="5171">
                  <c:v>7935.0</c:v>
                </c:pt>
                <c:pt idx="5172">
                  <c:v>7936.0</c:v>
                </c:pt>
                <c:pt idx="5173">
                  <c:v>7937.0</c:v>
                </c:pt>
                <c:pt idx="5174">
                  <c:v>7938.0</c:v>
                </c:pt>
                <c:pt idx="5175">
                  <c:v>7939.0</c:v>
                </c:pt>
                <c:pt idx="5176">
                  <c:v>7940.0</c:v>
                </c:pt>
                <c:pt idx="5177">
                  <c:v>7941.0</c:v>
                </c:pt>
                <c:pt idx="5178">
                  <c:v>7942.0</c:v>
                </c:pt>
                <c:pt idx="5179">
                  <c:v>7943.0</c:v>
                </c:pt>
                <c:pt idx="5180">
                  <c:v>7944.0</c:v>
                </c:pt>
                <c:pt idx="5181">
                  <c:v>7945.0</c:v>
                </c:pt>
                <c:pt idx="5182">
                  <c:v>7946.0</c:v>
                </c:pt>
                <c:pt idx="5183">
                  <c:v>7947.0</c:v>
                </c:pt>
                <c:pt idx="5184">
                  <c:v>7948.0</c:v>
                </c:pt>
                <c:pt idx="5185">
                  <c:v>7949.0</c:v>
                </c:pt>
                <c:pt idx="5186">
                  <c:v>7950.0</c:v>
                </c:pt>
                <c:pt idx="5187">
                  <c:v>7951.0</c:v>
                </c:pt>
                <c:pt idx="5188">
                  <c:v>7952.0</c:v>
                </c:pt>
                <c:pt idx="5189">
                  <c:v>7953.0</c:v>
                </c:pt>
                <c:pt idx="5190">
                  <c:v>7954.0</c:v>
                </c:pt>
                <c:pt idx="5191">
                  <c:v>7955.0</c:v>
                </c:pt>
                <c:pt idx="5192">
                  <c:v>7956.0</c:v>
                </c:pt>
                <c:pt idx="5193">
                  <c:v>7957.0</c:v>
                </c:pt>
                <c:pt idx="5194">
                  <c:v>7958.0</c:v>
                </c:pt>
                <c:pt idx="5195">
                  <c:v>7959.0</c:v>
                </c:pt>
                <c:pt idx="5196">
                  <c:v>7960.0</c:v>
                </c:pt>
                <c:pt idx="5197">
                  <c:v>7961.0</c:v>
                </c:pt>
                <c:pt idx="5198">
                  <c:v>7962.0</c:v>
                </c:pt>
                <c:pt idx="5199">
                  <c:v>7963.0</c:v>
                </c:pt>
                <c:pt idx="5200">
                  <c:v>7964.0</c:v>
                </c:pt>
                <c:pt idx="5201">
                  <c:v>7965.0</c:v>
                </c:pt>
                <c:pt idx="5202">
                  <c:v>7966.0</c:v>
                </c:pt>
                <c:pt idx="5203">
                  <c:v>7967.0</c:v>
                </c:pt>
                <c:pt idx="5204">
                  <c:v>7968.0</c:v>
                </c:pt>
                <c:pt idx="5205">
                  <c:v>7969.0</c:v>
                </c:pt>
                <c:pt idx="5206">
                  <c:v>7970.0</c:v>
                </c:pt>
                <c:pt idx="5207">
                  <c:v>7971.0</c:v>
                </c:pt>
                <c:pt idx="5208">
                  <c:v>7972.0</c:v>
                </c:pt>
                <c:pt idx="5209">
                  <c:v>7973.0</c:v>
                </c:pt>
                <c:pt idx="5210">
                  <c:v>7974.0</c:v>
                </c:pt>
                <c:pt idx="5211">
                  <c:v>7975.0</c:v>
                </c:pt>
                <c:pt idx="5212">
                  <c:v>7976.0</c:v>
                </c:pt>
                <c:pt idx="5213">
                  <c:v>7977.0</c:v>
                </c:pt>
                <c:pt idx="5214">
                  <c:v>7978.0</c:v>
                </c:pt>
                <c:pt idx="5215">
                  <c:v>7979.0</c:v>
                </c:pt>
                <c:pt idx="5216">
                  <c:v>7980.0</c:v>
                </c:pt>
                <c:pt idx="5217">
                  <c:v>7981.0</c:v>
                </c:pt>
                <c:pt idx="5218">
                  <c:v>7982.0</c:v>
                </c:pt>
                <c:pt idx="5219">
                  <c:v>7983.0</c:v>
                </c:pt>
                <c:pt idx="5220">
                  <c:v>7984.0</c:v>
                </c:pt>
                <c:pt idx="5221">
                  <c:v>7985.0</c:v>
                </c:pt>
                <c:pt idx="5222">
                  <c:v>7986.0</c:v>
                </c:pt>
                <c:pt idx="5223">
                  <c:v>7987.0</c:v>
                </c:pt>
                <c:pt idx="5224">
                  <c:v>7988.0</c:v>
                </c:pt>
                <c:pt idx="5225">
                  <c:v>7989.0</c:v>
                </c:pt>
                <c:pt idx="5226">
                  <c:v>7990.0</c:v>
                </c:pt>
                <c:pt idx="5227">
                  <c:v>7991.0</c:v>
                </c:pt>
                <c:pt idx="5228">
                  <c:v>7992.0</c:v>
                </c:pt>
                <c:pt idx="5229">
                  <c:v>7993.0</c:v>
                </c:pt>
                <c:pt idx="5230">
                  <c:v>7994.0</c:v>
                </c:pt>
                <c:pt idx="5231">
                  <c:v>7995.0</c:v>
                </c:pt>
                <c:pt idx="5232">
                  <c:v>7996.0</c:v>
                </c:pt>
                <c:pt idx="5233">
                  <c:v>7997.0</c:v>
                </c:pt>
                <c:pt idx="5234">
                  <c:v>7998.0</c:v>
                </c:pt>
                <c:pt idx="5235">
                  <c:v>7999.0</c:v>
                </c:pt>
                <c:pt idx="5236">
                  <c:v>8000.0</c:v>
                </c:pt>
                <c:pt idx="5237">
                  <c:v>8001.0</c:v>
                </c:pt>
                <c:pt idx="5238">
                  <c:v>8002.0</c:v>
                </c:pt>
                <c:pt idx="5239">
                  <c:v>8003.0</c:v>
                </c:pt>
                <c:pt idx="5240">
                  <c:v>8004.0</c:v>
                </c:pt>
                <c:pt idx="5241">
                  <c:v>8005.0</c:v>
                </c:pt>
                <c:pt idx="5242">
                  <c:v>8006.0</c:v>
                </c:pt>
                <c:pt idx="5243">
                  <c:v>8007.0</c:v>
                </c:pt>
                <c:pt idx="5244">
                  <c:v>8008.0</c:v>
                </c:pt>
                <c:pt idx="5245">
                  <c:v>8009.0</c:v>
                </c:pt>
                <c:pt idx="5246">
                  <c:v>8010.0</c:v>
                </c:pt>
                <c:pt idx="5247">
                  <c:v>8011.0</c:v>
                </c:pt>
                <c:pt idx="5248">
                  <c:v>8012.0</c:v>
                </c:pt>
                <c:pt idx="5249">
                  <c:v>8013.0</c:v>
                </c:pt>
                <c:pt idx="5250">
                  <c:v>8014.0</c:v>
                </c:pt>
                <c:pt idx="5251">
                  <c:v>8015.0</c:v>
                </c:pt>
                <c:pt idx="5252">
                  <c:v>8016.0</c:v>
                </c:pt>
                <c:pt idx="5253">
                  <c:v>8017.0</c:v>
                </c:pt>
                <c:pt idx="5254">
                  <c:v>8018.0</c:v>
                </c:pt>
                <c:pt idx="5255">
                  <c:v>8019.0</c:v>
                </c:pt>
                <c:pt idx="5256">
                  <c:v>8020.0</c:v>
                </c:pt>
                <c:pt idx="5257">
                  <c:v>8021.0</c:v>
                </c:pt>
                <c:pt idx="5258">
                  <c:v>8022.0</c:v>
                </c:pt>
                <c:pt idx="5259">
                  <c:v>8023.0</c:v>
                </c:pt>
                <c:pt idx="5260">
                  <c:v>8024.0</c:v>
                </c:pt>
                <c:pt idx="5261">
                  <c:v>8025.0</c:v>
                </c:pt>
                <c:pt idx="5262">
                  <c:v>8026.0</c:v>
                </c:pt>
                <c:pt idx="5263">
                  <c:v>8027.0</c:v>
                </c:pt>
                <c:pt idx="5264">
                  <c:v>8028.0</c:v>
                </c:pt>
                <c:pt idx="5265">
                  <c:v>8029.0</c:v>
                </c:pt>
                <c:pt idx="5266">
                  <c:v>8030.0</c:v>
                </c:pt>
                <c:pt idx="5267">
                  <c:v>8031.0</c:v>
                </c:pt>
                <c:pt idx="5268">
                  <c:v>8032.0</c:v>
                </c:pt>
                <c:pt idx="5269">
                  <c:v>8033.0</c:v>
                </c:pt>
                <c:pt idx="5270">
                  <c:v>8034.0</c:v>
                </c:pt>
                <c:pt idx="5271">
                  <c:v>8035.0</c:v>
                </c:pt>
                <c:pt idx="5272">
                  <c:v>8036.0</c:v>
                </c:pt>
                <c:pt idx="5273">
                  <c:v>8037.0</c:v>
                </c:pt>
                <c:pt idx="5274">
                  <c:v>8038.0</c:v>
                </c:pt>
                <c:pt idx="5275">
                  <c:v>8039.0</c:v>
                </c:pt>
                <c:pt idx="5276">
                  <c:v>8040.0</c:v>
                </c:pt>
                <c:pt idx="5277">
                  <c:v>8041.0</c:v>
                </c:pt>
                <c:pt idx="5278">
                  <c:v>8042.0</c:v>
                </c:pt>
                <c:pt idx="5279">
                  <c:v>8043.0</c:v>
                </c:pt>
                <c:pt idx="5280">
                  <c:v>8044.0</c:v>
                </c:pt>
                <c:pt idx="5281">
                  <c:v>8045.0</c:v>
                </c:pt>
                <c:pt idx="5282">
                  <c:v>8046.0</c:v>
                </c:pt>
                <c:pt idx="5283">
                  <c:v>8047.0</c:v>
                </c:pt>
                <c:pt idx="5284">
                  <c:v>8048.0</c:v>
                </c:pt>
                <c:pt idx="5285">
                  <c:v>8049.0</c:v>
                </c:pt>
                <c:pt idx="5286">
                  <c:v>8050.0</c:v>
                </c:pt>
                <c:pt idx="5287">
                  <c:v>8051.0</c:v>
                </c:pt>
                <c:pt idx="5288">
                  <c:v>8052.0</c:v>
                </c:pt>
                <c:pt idx="5289">
                  <c:v>8053.0</c:v>
                </c:pt>
                <c:pt idx="5290">
                  <c:v>8054.0</c:v>
                </c:pt>
                <c:pt idx="5291">
                  <c:v>8055.0</c:v>
                </c:pt>
                <c:pt idx="5292">
                  <c:v>8056.0</c:v>
                </c:pt>
                <c:pt idx="5293">
                  <c:v>8057.0</c:v>
                </c:pt>
                <c:pt idx="5294">
                  <c:v>8058.0</c:v>
                </c:pt>
                <c:pt idx="5295">
                  <c:v>8059.0</c:v>
                </c:pt>
                <c:pt idx="5296">
                  <c:v>8060.0</c:v>
                </c:pt>
                <c:pt idx="5297">
                  <c:v>8061.0</c:v>
                </c:pt>
                <c:pt idx="5298">
                  <c:v>8062.0</c:v>
                </c:pt>
                <c:pt idx="5299">
                  <c:v>8063.0</c:v>
                </c:pt>
                <c:pt idx="5300">
                  <c:v>8064.0</c:v>
                </c:pt>
                <c:pt idx="5301">
                  <c:v>8065.0</c:v>
                </c:pt>
                <c:pt idx="5302">
                  <c:v>8066.0</c:v>
                </c:pt>
                <c:pt idx="5303">
                  <c:v>8067.0</c:v>
                </c:pt>
                <c:pt idx="5304">
                  <c:v>8068.0</c:v>
                </c:pt>
                <c:pt idx="5305">
                  <c:v>8069.0</c:v>
                </c:pt>
                <c:pt idx="5306">
                  <c:v>8070.0</c:v>
                </c:pt>
                <c:pt idx="5307">
                  <c:v>8071.0</c:v>
                </c:pt>
                <c:pt idx="5308">
                  <c:v>8072.0</c:v>
                </c:pt>
                <c:pt idx="5309">
                  <c:v>8073.0</c:v>
                </c:pt>
                <c:pt idx="5310">
                  <c:v>8074.0</c:v>
                </c:pt>
                <c:pt idx="5311">
                  <c:v>8075.0</c:v>
                </c:pt>
                <c:pt idx="5312">
                  <c:v>8076.0</c:v>
                </c:pt>
                <c:pt idx="5313">
                  <c:v>8077.0</c:v>
                </c:pt>
                <c:pt idx="5314">
                  <c:v>8078.0</c:v>
                </c:pt>
                <c:pt idx="5315">
                  <c:v>8079.0</c:v>
                </c:pt>
                <c:pt idx="5316">
                  <c:v>8080.0</c:v>
                </c:pt>
                <c:pt idx="5317">
                  <c:v>8081.0</c:v>
                </c:pt>
                <c:pt idx="5318">
                  <c:v>8082.0</c:v>
                </c:pt>
                <c:pt idx="5319">
                  <c:v>8083.0</c:v>
                </c:pt>
                <c:pt idx="5320">
                  <c:v>8084.0</c:v>
                </c:pt>
                <c:pt idx="5321">
                  <c:v>8085.0</c:v>
                </c:pt>
                <c:pt idx="5322">
                  <c:v>8086.0</c:v>
                </c:pt>
                <c:pt idx="5323">
                  <c:v>8087.0</c:v>
                </c:pt>
                <c:pt idx="5324">
                  <c:v>8088.0</c:v>
                </c:pt>
                <c:pt idx="5325">
                  <c:v>8089.0</c:v>
                </c:pt>
                <c:pt idx="5326">
                  <c:v>8090.0</c:v>
                </c:pt>
                <c:pt idx="5327">
                  <c:v>8091.0</c:v>
                </c:pt>
                <c:pt idx="5328">
                  <c:v>8092.0</c:v>
                </c:pt>
                <c:pt idx="5329">
                  <c:v>8093.0</c:v>
                </c:pt>
                <c:pt idx="5330">
                  <c:v>8094.0</c:v>
                </c:pt>
                <c:pt idx="5331">
                  <c:v>8095.0</c:v>
                </c:pt>
                <c:pt idx="5332">
                  <c:v>8096.0</c:v>
                </c:pt>
                <c:pt idx="5333">
                  <c:v>8097.0</c:v>
                </c:pt>
                <c:pt idx="5334">
                  <c:v>8098.0</c:v>
                </c:pt>
                <c:pt idx="5335">
                  <c:v>8099.0</c:v>
                </c:pt>
                <c:pt idx="5336">
                  <c:v>8100.0</c:v>
                </c:pt>
                <c:pt idx="5337">
                  <c:v>8101.0</c:v>
                </c:pt>
                <c:pt idx="5338">
                  <c:v>8102.0</c:v>
                </c:pt>
                <c:pt idx="5339">
                  <c:v>8103.0</c:v>
                </c:pt>
                <c:pt idx="5340">
                  <c:v>8104.0</c:v>
                </c:pt>
                <c:pt idx="5341">
                  <c:v>8105.0</c:v>
                </c:pt>
                <c:pt idx="5342">
                  <c:v>8106.0</c:v>
                </c:pt>
                <c:pt idx="5343">
                  <c:v>8107.0</c:v>
                </c:pt>
                <c:pt idx="5344">
                  <c:v>8108.0</c:v>
                </c:pt>
                <c:pt idx="5345">
                  <c:v>8109.0</c:v>
                </c:pt>
                <c:pt idx="5346">
                  <c:v>8110.0</c:v>
                </c:pt>
                <c:pt idx="5347">
                  <c:v>8111.0</c:v>
                </c:pt>
                <c:pt idx="5348">
                  <c:v>8112.0</c:v>
                </c:pt>
                <c:pt idx="5349">
                  <c:v>8113.0</c:v>
                </c:pt>
                <c:pt idx="5350">
                  <c:v>8114.0</c:v>
                </c:pt>
                <c:pt idx="5351">
                  <c:v>8115.0</c:v>
                </c:pt>
                <c:pt idx="5352">
                  <c:v>8116.0</c:v>
                </c:pt>
                <c:pt idx="5353">
                  <c:v>8117.0</c:v>
                </c:pt>
                <c:pt idx="5354">
                  <c:v>8118.0</c:v>
                </c:pt>
                <c:pt idx="5355">
                  <c:v>8119.0</c:v>
                </c:pt>
                <c:pt idx="5356">
                  <c:v>8120.0</c:v>
                </c:pt>
                <c:pt idx="5357">
                  <c:v>8121.0</c:v>
                </c:pt>
                <c:pt idx="5358">
                  <c:v>8122.0</c:v>
                </c:pt>
                <c:pt idx="5359">
                  <c:v>8123.0</c:v>
                </c:pt>
                <c:pt idx="5360">
                  <c:v>8124.0</c:v>
                </c:pt>
                <c:pt idx="5361">
                  <c:v>8125.0</c:v>
                </c:pt>
                <c:pt idx="5362">
                  <c:v>8126.0</c:v>
                </c:pt>
                <c:pt idx="5363">
                  <c:v>8127.0</c:v>
                </c:pt>
                <c:pt idx="5364">
                  <c:v>8128.0</c:v>
                </c:pt>
                <c:pt idx="5365">
                  <c:v>8129.0</c:v>
                </c:pt>
                <c:pt idx="5366">
                  <c:v>8130.0</c:v>
                </c:pt>
                <c:pt idx="5367">
                  <c:v>8131.0</c:v>
                </c:pt>
                <c:pt idx="5368">
                  <c:v>8132.0</c:v>
                </c:pt>
                <c:pt idx="5369">
                  <c:v>8133.0</c:v>
                </c:pt>
                <c:pt idx="5370">
                  <c:v>8134.0</c:v>
                </c:pt>
                <c:pt idx="5371">
                  <c:v>8135.0</c:v>
                </c:pt>
                <c:pt idx="5372">
                  <c:v>8136.0</c:v>
                </c:pt>
                <c:pt idx="5373">
                  <c:v>8137.0</c:v>
                </c:pt>
                <c:pt idx="5374">
                  <c:v>8138.0</c:v>
                </c:pt>
                <c:pt idx="5375">
                  <c:v>8139.0</c:v>
                </c:pt>
                <c:pt idx="5376">
                  <c:v>8140.0</c:v>
                </c:pt>
                <c:pt idx="5377">
                  <c:v>8141.0</c:v>
                </c:pt>
                <c:pt idx="5378">
                  <c:v>8142.0</c:v>
                </c:pt>
                <c:pt idx="5379">
                  <c:v>8143.0</c:v>
                </c:pt>
                <c:pt idx="5380">
                  <c:v>8144.0</c:v>
                </c:pt>
                <c:pt idx="5381">
                  <c:v>8145.0</c:v>
                </c:pt>
                <c:pt idx="5382">
                  <c:v>8146.0</c:v>
                </c:pt>
                <c:pt idx="5383">
                  <c:v>8147.0</c:v>
                </c:pt>
                <c:pt idx="5384">
                  <c:v>8148.0</c:v>
                </c:pt>
                <c:pt idx="5385">
                  <c:v>8149.0</c:v>
                </c:pt>
                <c:pt idx="5386">
                  <c:v>8150.0</c:v>
                </c:pt>
                <c:pt idx="5387">
                  <c:v>8151.0</c:v>
                </c:pt>
                <c:pt idx="5388">
                  <c:v>8152.0</c:v>
                </c:pt>
                <c:pt idx="5389">
                  <c:v>8153.0</c:v>
                </c:pt>
                <c:pt idx="5390">
                  <c:v>8154.0</c:v>
                </c:pt>
                <c:pt idx="5391">
                  <c:v>8155.0</c:v>
                </c:pt>
                <c:pt idx="5392">
                  <c:v>8156.0</c:v>
                </c:pt>
                <c:pt idx="5393">
                  <c:v>8157.0</c:v>
                </c:pt>
                <c:pt idx="5394">
                  <c:v>8158.0</c:v>
                </c:pt>
                <c:pt idx="5395">
                  <c:v>8159.0</c:v>
                </c:pt>
                <c:pt idx="5396">
                  <c:v>8160.0</c:v>
                </c:pt>
                <c:pt idx="5397">
                  <c:v>8161.0</c:v>
                </c:pt>
                <c:pt idx="5398">
                  <c:v>8162.0</c:v>
                </c:pt>
                <c:pt idx="5399">
                  <c:v>8163.0</c:v>
                </c:pt>
                <c:pt idx="5400">
                  <c:v>8164.0</c:v>
                </c:pt>
                <c:pt idx="5401">
                  <c:v>8165.0</c:v>
                </c:pt>
                <c:pt idx="5402">
                  <c:v>8166.0</c:v>
                </c:pt>
                <c:pt idx="5403">
                  <c:v>8167.0</c:v>
                </c:pt>
                <c:pt idx="5404">
                  <c:v>8168.0</c:v>
                </c:pt>
                <c:pt idx="5405">
                  <c:v>8169.0</c:v>
                </c:pt>
                <c:pt idx="5406">
                  <c:v>8170.0</c:v>
                </c:pt>
                <c:pt idx="5407">
                  <c:v>8171.0</c:v>
                </c:pt>
                <c:pt idx="5408">
                  <c:v>8172.0</c:v>
                </c:pt>
                <c:pt idx="5409">
                  <c:v>8173.0</c:v>
                </c:pt>
                <c:pt idx="5410">
                  <c:v>8174.0</c:v>
                </c:pt>
                <c:pt idx="5411">
                  <c:v>8175.0</c:v>
                </c:pt>
                <c:pt idx="5412">
                  <c:v>8176.0</c:v>
                </c:pt>
                <c:pt idx="5413">
                  <c:v>8177.0</c:v>
                </c:pt>
                <c:pt idx="5414">
                  <c:v>8178.0</c:v>
                </c:pt>
                <c:pt idx="5415">
                  <c:v>8179.0</c:v>
                </c:pt>
                <c:pt idx="5416">
                  <c:v>8180.0</c:v>
                </c:pt>
                <c:pt idx="5417">
                  <c:v>8181.0</c:v>
                </c:pt>
                <c:pt idx="5418">
                  <c:v>8182.0</c:v>
                </c:pt>
                <c:pt idx="5419">
                  <c:v>8183.0</c:v>
                </c:pt>
                <c:pt idx="5420">
                  <c:v>8184.0</c:v>
                </c:pt>
                <c:pt idx="5421">
                  <c:v>8185.0</c:v>
                </c:pt>
                <c:pt idx="5422">
                  <c:v>8186.0</c:v>
                </c:pt>
                <c:pt idx="5423">
                  <c:v>8187.0</c:v>
                </c:pt>
                <c:pt idx="5424">
                  <c:v>8188.0</c:v>
                </c:pt>
                <c:pt idx="5425">
                  <c:v>8189.0</c:v>
                </c:pt>
                <c:pt idx="5426">
                  <c:v>8190.0</c:v>
                </c:pt>
                <c:pt idx="5427">
                  <c:v>8191.0</c:v>
                </c:pt>
                <c:pt idx="5428">
                  <c:v>8192.0</c:v>
                </c:pt>
                <c:pt idx="5429">
                  <c:v>8193.0</c:v>
                </c:pt>
                <c:pt idx="5430">
                  <c:v>8194.0</c:v>
                </c:pt>
                <c:pt idx="5431">
                  <c:v>8195.0</c:v>
                </c:pt>
                <c:pt idx="5432">
                  <c:v>8196.0</c:v>
                </c:pt>
                <c:pt idx="5433">
                  <c:v>8197.0</c:v>
                </c:pt>
                <c:pt idx="5434">
                  <c:v>8198.0</c:v>
                </c:pt>
                <c:pt idx="5435">
                  <c:v>8199.0</c:v>
                </c:pt>
                <c:pt idx="5436">
                  <c:v>8200.0</c:v>
                </c:pt>
                <c:pt idx="5437">
                  <c:v>8201.0</c:v>
                </c:pt>
                <c:pt idx="5438">
                  <c:v>8202.0</c:v>
                </c:pt>
                <c:pt idx="5439">
                  <c:v>8203.0</c:v>
                </c:pt>
                <c:pt idx="5440">
                  <c:v>8204.0</c:v>
                </c:pt>
                <c:pt idx="5441">
                  <c:v>8205.0</c:v>
                </c:pt>
                <c:pt idx="5442">
                  <c:v>8206.0</c:v>
                </c:pt>
                <c:pt idx="5443">
                  <c:v>8207.0</c:v>
                </c:pt>
                <c:pt idx="5444">
                  <c:v>8208.0</c:v>
                </c:pt>
                <c:pt idx="5445">
                  <c:v>8209.0</c:v>
                </c:pt>
                <c:pt idx="5446">
                  <c:v>8210.0</c:v>
                </c:pt>
                <c:pt idx="5447">
                  <c:v>8211.0</c:v>
                </c:pt>
                <c:pt idx="5448">
                  <c:v>8212.0</c:v>
                </c:pt>
                <c:pt idx="5449">
                  <c:v>8213.0</c:v>
                </c:pt>
                <c:pt idx="5450">
                  <c:v>8214.0</c:v>
                </c:pt>
                <c:pt idx="5451">
                  <c:v>8215.0</c:v>
                </c:pt>
                <c:pt idx="5452">
                  <c:v>8216.0</c:v>
                </c:pt>
                <c:pt idx="5453">
                  <c:v>8217.0</c:v>
                </c:pt>
                <c:pt idx="5454">
                  <c:v>8218.0</c:v>
                </c:pt>
                <c:pt idx="5455">
                  <c:v>8219.0</c:v>
                </c:pt>
                <c:pt idx="5456">
                  <c:v>8220.0</c:v>
                </c:pt>
                <c:pt idx="5457">
                  <c:v>8221.0</c:v>
                </c:pt>
                <c:pt idx="5458">
                  <c:v>8222.0</c:v>
                </c:pt>
                <c:pt idx="5459">
                  <c:v>8223.0</c:v>
                </c:pt>
                <c:pt idx="5460">
                  <c:v>8224.0</c:v>
                </c:pt>
                <c:pt idx="5461">
                  <c:v>8225.0</c:v>
                </c:pt>
                <c:pt idx="5462">
                  <c:v>8226.0</c:v>
                </c:pt>
                <c:pt idx="5463">
                  <c:v>8227.0</c:v>
                </c:pt>
                <c:pt idx="5464">
                  <c:v>8228.0</c:v>
                </c:pt>
                <c:pt idx="5465">
                  <c:v>8229.0</c:v>
                </c:pt>
                <c:pt idx="5466">
                  <c:v>8230.0</c:v>
                </c:pt>
                <c:pt idx="5467">
                  <c:v>8231.0</c:v>
                </c:pt>
                <c:pt idx="5468">
                  <c:v>8232.0</c:v>
                </c:pt>
                <c:pt idx="5469">
                  <c:v>8233.0</c:v>
                </c:pt>
                <c:pt idx="5470">
                  <c:v>8234.0</c:v>
                </c:pt>
                <c:pt idx="5471">
                  <c:v>8235.0</c:v>
                </c:pt>
                <c:pt idx="5472">
                  <c:v>8236.0</c:v>
                </c:pt>
                <c:pt idx="5473">
                  <c:v>8237.0</c:v>
                </c:pt>
                <c:pt idx="5474">
                  <c:v>8238.0</c:v>
                </c:pt>
                <c:pt idx="5475">
                  <c:v>8239.0</c:v>
                </c:pt>
                <c:pt idx="5476">
                  <c:v>8240.0</c:v>
                </c:pt>
                <c:pt idx="5477">
                  <c:v>8241.0</c:v>
                </c:pt>
                <c:pt idx="5478">
                  <c:v>8242.0</c:v>
                </c:pt>
                <c:pt idx="5479">
                  <c:v>8243.0</c:v>
                </c:pt>
                <c:pt idx="5480">
                  <c:v>8244.0</c:v>
                </c:pt>
                <c:pt idx="5481">
                  <c:v>8245.0</c:v>
                </c:pt>
                <c:pt idx="5482">
                  <c:v>8246.0</c:v>
                </c:pt>
                <c:pt idx="5483">
                  <c:v>8247.0</c:v>
                </c:pt>
                <c:pt idx="5484">
                  <c:v>8248.0</c:v>
                </c:pt>
                <c:pt idx="5485">
                  <c:v>8249.0</c:v>
                </c:pt>
                <c:pt idx="5486">
                  <c:v>8250.0</c:v>
                </c:pt>
                <c:pt idx="5487">
                  <c:v>8251.0</c:v>
                </c:pt>
                <c:pt idx="5488">
                  <c:v>8252.0</c:v>
                </c:pt>
                <c:pt idx="5489">
                  <c:v>8253.0</c:v>
                </c:pt>
                <c:pt idx="5490">
                  <c:v>8254.0</c:v>
                </c:pt>
                <c:pt idx="5491">
                  <c:v>8255.0</c:v>
                </c:pt>
                <c:pt idx="5492">
                  <c:v>8256.0</c:v>
                </c:pt>
                <c:pt idx="5493">
                  <c:v>8257.0</c:v>
                </c:pt>
                <c:pt idx="5494">
                  <c:v>8258.0</c:v>
                </c:pt>
                <c:pt idx="5495">
                  <c:v>8259.0</c:v>
                </c:pt>
                <c:pt idx="5496">
                  <c:v>8260.0</c:v>
                </c:pt>
                <c:pt idx="5497">
                  <c:v>8261.0</c:v>
                </c:pt>
                <c:pt idx="5498">
                  <c:v>8262.0</c:v>
                </c:pt>
                <c:pt idx="5499">
                  <c:v>8263.0</c:v>
                </c:pt>
                <c:pt idx="5500">
                  <c:v>8264.0</c:v>
                </c:pt>
                <c:pt idx="5501">
                  <c:v>8265.0</c:v>
                </c:pt>
                <c:pt idx="5502">
                  <c:v>8266.0</c:v>
                </c:pt>
                <c:pt idx="5503">
                  <c:v>8267.0</c:v>
                </c:pt>
                <c:pt idx="5504">
                  <c:v>8268.0</c:v>
                </c:pt>
                <c:pt idx="5505">
                  <c:v>8269.0</c:v>
                </c:pt>
                <c:pt idx="5506">
                  <c:v>8270.0</c:v>
                </c:pt>
                <c:pt idx="5507">
                  <c:v>8271.0</c:v>
                </c:pt>
                <c:pt idx="5508">
                  <c:v>8272.0</c:v>
                </c:pt>
                <c:pt idx="5509">
                  <c:v>8273.0</c:v>
                </c:pt>
                <c:pt idx="5510">
                  <c:v>8274.0</c:v>
                </c:pt>
                <c:pt idx="5511">
                  <c:v>8275.0</c:v>
                </c:pt>
                <c:pt idx="5512">
                  <c:v>8276.0</c:v>
                </c:pt>
                <c:pt idx="5513">
                  <c:v>8277.0</c:v>
                </c:pt>
                <c:pt idx="5514">
                  <c:v>8278.0</c:v>
                </c:pt>
                <c:pt idx="5515">
                  <c:v>8279.0</c:v>
                </c:pt>
                <c:pt idx="5516">
                  <c:v>8280.0</c:v>
                </c:pt>
                <c:pt idx="5517">
                  <c:v>8281.0</c:v>
                </c:pt>
                <c:pt idx="5518">
                  <c:v>8282.0</c:v>
                </c:pt>
                <c:pt idx="5519">
                  <c:v>8283.0</c:v>
                </c:pt>
                <c:pt idx="5520">
                  <c:v>8284.0</c:v>
                </c:pt>
                <c:pt idx="5521">
                  <c:v>8285.0</c:v>
                </c:pt>
                <c:pt idx="5522">
                  <c:v>8286.0</c:v>
                </c:pt>
                <c:pt idx="5523">
                  <c:v>8287.0</c:v>
                </c:pt>
                <c:pt idx="5524">
                  <c:v>8288.0</c:v>
                </c:pt>
                <c:pt idx="5525">
                  <c:v>8289.0</c:v>
                </c:pt>
                <c:pt idx="5526">
                  <c:v>8290.0</c:v>
                </c:pt>
                <c:pt idx="5527">
                  <c:v>8291.0</c:v>
                </c:pt>
                <c:pt idx="5528">
                  <c:v>8292.0</c:v>
                </c:pt>
                <c:pt idx="5529">
                  <c:v>8293.0</c:v>
                </c:pt>
                <c:pt idx="5530">
                  <c:v>8294.0</c:v>
                </c:pt>
                <c:pt idx="5531">
                  <c:v>8295.0</c:v>
                </c:pt>
                <c:pt idx="5532">
                  <c:v>8296.0</c:v>
                </c:pt>
                <c:pt idx="5533">
                  <c:v>8297.0</c:v>
                </c:pt>
                <c:pt idx="5534">
                  <c:v>8298.0</c:v>
                </c:pt>
                <c:pt idx="5535">
                  <c:v>8299.0</c:v>
                </c:pt>
                <c:pt idx="5536">
                  <c:v>8300.0</c:v>
                </c:pt>
                <c:pt idx="5537">
                  <c:v>8301.0</c:v>
                </c:pt>
                <c:pt idx="5538">
                  <c:v>8302.0</c:v>
                </c:pt>
                <c:pt idx="5539">
                  <c:v>8303.0</c:v>
                </c:pt>
                <c:pt idx="5540">
                  <c:v>8304.0</c:v>
                </c:pt>
                <c:pt idx="5541">
                  <c:v>8306.0</c:v>
                </c:pt>
                <c:pt idx="5542">
                  <c:v>8307.0</c:v>
                </c:pt>
                <c:pt idx="5543">
                  <c:v>8308.0</c:v>
                </c:pt>
                <c:pt idx="5544">
                  <c:v>8309.0</c:v>
                </c:pt>
                <c:pt idx="5545">
                  <c:v>8310.0</c:v>
                </c:pt>
                <c:pt idx="5546">
                  <c:v>8311.0</c:v>
                </c:pt>
                <c:pt idx="5547">
                  <c:v>8312.0</c:v>
                </c:pt>
                <c:pt idx="5548">
                  <c:v>8313.0</c:v>
                </c:pt>
                <c:pt idx="5549">
                  <c:v>8314.0</c:v>
                </c:pt>
                <c:pt idx="5550">
                  <c:v>8315.0</c:v>
                </c:pt>
                <c:pt idx="5551">
                  <c:v>8316.0</c:v>
                </c:pt>
                <c:pt idx="5552">
                  <c:v>8317.0</c:v>
                </c:pt>
                <c:pt idx="5553">
                  <c:v>8318.0</c:v>
                </c:pt>
                <c:pt idx="5554">
                  <c:v>8319.0</c:v>
                </c:pt>
                <c:pt idx="5555">
                  <c:v>8320.0</c:v>
                </c:pt>
                <c:pt idx="5556">
                  <c:v>8321.0</c:v>
                </c:pt>
                <c:pt idx="5557">
                  <c:v>8322.0</c:v>
                </c:pt>
                <c:pt idx="5558">
                  <c:v>8323.0</c:v>
                </c:pt>
                <c:pt idx="5559">
                  <c:v>8324.0</c:v>
                </c:pt>
                <c:pt idx="5560">
                  <c:v>8325.0</c:v>
                </c:pt>
                <c:pt idx="5561">
                  <c:v>8326.0</c:v>
                </c:pt>
                <c:pt idx="5562">
                  <c:v>8327.0</c:v>
                </c:pt>
                <c:pt idx="5563">
                  <c:v>8328.0</c:v>
                </c:pt>
                <c:pt idx="5564">
                  <c:v>8329.0</c:v>
                </c:pt>
                <c:pt idx="5565">
                  <c:v>8330.0</c:v>
                </c:pt>
                <c:pt idx="5566">
                  <c:v>8331.0</c:v>
                </c:pt>
                <c:pt idx="5567">
                  <c:v>8332.0</c:v>
                </c:pt>
                <c:pt idx="5568">
                  <c:v>8333.0</c:v>
                </c:pt>
                <c:pt idx="5569">
                  <c:v>8334.0</c:v>
                </c:pt>
                <c:pt idx="5570">
                  <c:v>8335.0</c:v>
                </c:pt>
                <c:pt idx="5571">
                  <c:v>8336.0</c:v>
                </c:pt>
                <c:pt idx="5572">
                  <c:v>8337.0</c:v>
                </c:pt>
                <c:pt idx="5573">
                  <c:v>8339.0</c:v>
                </c:pt>
                <c:pt idx="5574">
                  <c:v>8340.0</c:v>
                </c:pt>
                <c:pt idx="5575">
                  <c:v>8341.0</c:v>
                </c:pt>
                <c:pt idx="5576">
                  <c:v>8342.0</c:v>
                </c:pt>
                <c:pt idx="5577">
                  <c:v>8343.0</c:v>
                </c:pt>
                <c:pt idx="5578">
                  <c:v>8344.0</c:v>
                </c:pt>
                <c:pt idx="5579">
                  <c:v>8345.0</c:v>
                </c:pt>
                <c:pt idx="5580">
                  <c:v>8346.0</c:v>
                </c:pt>
                <c:pt idx="5581">
                  <c:v>8347.0</c:v>
                </c:pt>
                <c:pt idx="5582">
                  <c:v>8349.0</c:v>
                </c:pt>
                <c:pt idx="5583">
                  <c:v>8350.0</c:v>
                </c:pt>
                <c:pt idx="5584">
                  <c:v>8351.0</c:v>
                </c:pt>
                <c:pt idx="5585">
                  <c:v>8352.0</c:v>
                </c:pt>
                <c:pt idx="5586">
                  <c:v>8353.0</c:v>
                </c:pt>
                <c:pt idx="5587">
                  <c:v>8354.0</c:v>
                </c:pt>
                <c:pt idx="5588">
                  <c:v>8355.0</c:v>
                </c:pt>
                <c:pt idx="5589">
                  <c:v>8356.0</c:v>
                </c:pt>
                <c:pt idx="5590">
                  <c:v>8357.0</c:v>
                </c:pt>
                <c:pt idx="5591">
                  <c:v>8358.0</c:v>
                </c:pt>
                <c:pt idx="5592">
                  <c:v>8359.0</c:v>
                </c:pt>
                <c:pt idx="5593">
                  <c:v>8360.0</c:v>
                </c:pt>
                <c:pt idx="5594">
                  <c:v>8361.0</c:v>
                </c:pt>
                <c:pt idx="5595">
                  <c:v>8362.0</c:v>
                </c:pt>
                <c:pt idx="5596">
                  <c:v>8363.0</c:v>
                </c:pt>
                <c:pt idx="5597">
                  <c:v>8364.0</c:v>
                </c:pt>
                <c:pt idx="5598">
                  <c:v>8365.0</c:v>
                </c:pt>
                <c:pt idx="5599">
                  <c:v>8366.0</c:v>
                </c:pt>
                <c:pt idx="5600">
                  <c:v>8367.0</c:v>
                </c:pt>
                <c:pt idx="5601">
                  <c:v>8368.0</c:v>
                </c:pt>
                <c:pt idx="5602">
                  <c:v>8369.0</c:v>
                </c:pt>
                <c:pt idx="5603">
                  <c:v>8370.0</c:v>
                </c:pt>
                <c:pt idx="5604">
                  <c:v>8371.0</c:v>
                </c:pt>
                <c:pt idx="5605">
                  <c:v>8372.0</c:v>
                </c:pt>
                <c:pt idx="5606">
                  <c:v>8373.0</c:v>
                </c:pt>
                <c:pt idx="5607">
                  <c:v>8374.0</c:v>
                </c:pt>
                <c:pt idx="5608">
                  <c:v>8375.0</c:v>
                </c:pt>
                <c:pt idx="5609">
                  <c:v>8376.0</c:v>
                </c:pt>
                <c:pt idx="5610">
                  <c:v>8377.0</c:v>
                </c:pt>
                <c:pt idx="5611">
                  <c:v>8378.0</c:v>
                </c:pt>
                <c:pt idx="5612">
                  <c:v>8379.0</c:v>
                </c:pt>
                <c:pt idx="5613">
                  <c:v>8380.0</c:v>
                </c:pt>
                <c:pt idx="5614">
                  <c:v>8381.0</c:v>
                </c:pt>
                <c:pt idx="5615">
                  <c:v>8382.0</c:v>
                </c:pt>
                <c:pt idx="5616">
                  <c:v>8383.0</c:v>
                </c:pt>
                <c:pt idx="5617">
                  <c:v>8384.0</c:v>
                </c:pt>
                <c:pt idx="5618">
                  <c:v>8385.0</c:v>
                </c:pt>
                <c:pt idx="5619">
                  <c:v>8386.0</c:v>
                </c:pt>
                <c:pt idx="5620">
                  <c:v>8387.0</c:v>
                </c:pt>
                <c:pt idx="5621">
                  <c:v>8388.0</c:v>
                </c:pt>
                <c:pt idx="5622">
                  <c:v>8389.0</c:v>
                </c:pt>
                <c:pt idx="5623">
                  <c:v>8390.0</c:v>
                </c:pt>
                <c:pt idx="5624">
                  <c:v>8391.0</c:v>
                </c:pt>
                <c:pt idx="5625">
                  <c:v>8392.0</c:v>
                </c:pt>
                <c:pt idx="5626">
                  <c:v>8393.0</c:v>
                </c:pt>
                <c:pt idx="5627">
                  <c:v>8394.0</c:v>
                </c:pt>
                <c:pt idx="5628">
                  <c:v>8395.0</c:v>
                </c:pt>
                <c:pt idx="5629">
                  <c:v>8396.0</c:v>
                </c:pt>
                <c:pt idx="5630">
                  <c:v>8397.0</c:v>
                </c:pt>
                <c:pt idx="5631">
                  <c:v>8398.0</c:v>
                </c:pt>
                <c:pt idx="5632">
                  <c:v>8399.0</c:v>
                </c:pt>
                <c:pt idx="5633">
                  <c:v>8400.0</c:v>
                </c:pt>
                <c:pt idx="5634">
                  <c:v>8401.0</c:v>
                </c:pt>
                <c:pt idx="5635">
                  <c:v>8402.0</c:v>
                </c:pt>
                <c:pt idx="5636">
                  <c:v>8403.0</c:v>
                </c:pt>
                <c:pt idx="5637">
                  <c:v>8404.0</c:v>
                </c:pt>
                <c:pt idx="5638">
                  <c:v>8405.0</c:v>
                </c:pt>
                <c:pt idx="5639">
                  <c:v>8406.0</c:v>
                </c:pt>
                <c:pt idx="5640">
                  <c:v>8407.0</c:v>
                </c:pt>
                <c:pt idx="5641">
                  <c:v>8408.0</c:v>
                </c:pt>
                <c:pt idx="5642">
                  <c:v>8409.0</c:v>
                </c:pt>
                <c:pt idx="5643">
                  <c:v>8410.0</c:v>
                </c:pt>
                <c:pt idx="5644">
                  <c:v>8411.0</c:v>
                </c:pt>
                <c:pt idx="5645">
                  <c:v>8413.0</c:v>
                </c:pt>
                <c:pt idx="5646">
                  <c:v>8414.0</c:v>
                </c:pt>
                <c:pt idx="5647">
                  <c:v>8415.0</c:v>
                </c:pt>
                <c:pt idx="5648">
                  <c:v>8416.0</c:v>
                </c:pt>
                <c:pt idx="5649">
                  <c:v>8417.0</c:v>
                </c:pt>
                <c:pt idx="5650">
                  <c:v>8418.0</c:v>
                </c:pt>
                <c:pt idx="5651">
                  <c:v>8419.0</c:v>
                </c:pt>
                <c:pt idx="5652">
                  <c:v>8420.0</c:v>
                </c:pt>
                <c:pt idx="5653">
                  <c:v>8421.0</c:v>
                </c:pt>
                <c:pt idx="5654">
                  <c:v>8422.0</c:v>
                </c:pt>
                <c:pt idx="5655">
                  <c:v>8423.0</c:v>
                </c:pt>
                <c:pt idx="5656">
                  <c:v>8424.0</c:v>
                </c:pt>
                <c:pt idx="5657">
                  <c:v>8425.0</c:v>
                </c:pt>
                <c:pt idx="5658">
                  <c:v>8426.0</c:v>
                </c:pt>
                <c:pt idx="5659">
                  <c:v>8427.0</c:v>
                </c:pt>
                <c:pt idx="5660">
                  <c:v>8428.0</c:v>
                </c:pt>
                <c:pt idx="5661">
                  <c:v>8429.0</c:v>
                </c:pt>
                <c:pt idx="5662">
                  <c:v>8430.0</c:v>
                </c:pt>
                <c:pt idx="5663">
                  <c:v>8431.0</c:v>
                </c:pt>
                <c:pt idx="5664">
                  <c:v>8432.0</c:v>
                </c:pt>
                <c:pt idx="5665">
                  <c:v>8433.0</c:v>
                </c:pt>
                <c:pt idx="5666">
                  <c:v>8434.0</c:v>
                </c:pt>
                <c:pt idx="5667">
                  <c:v>8435.0</c:v>
                </c:pt>
                <c:pt idx="5668">
                  <c:v>8436.0</c:v>
                </c:pt>
                <c:pt idx="5669">
                  <c:v>8437.0</c:v>
                </c:pt>
                <c:pt idx="5670">
                  <c:v>8438.0</c:v>
                </c:pt>
                <c:pt idx="5671">
                  <c:v>8439.0</c:v>
                </c:pt>
                <c:pt idx="5672">
                  <c:v>8440.0</c:v>
                </c:pt>
                <c:pt idx="5673">
                  <c:v>8441.0</c:v>
                </c:pt>
                <c:pt idx="5674">
                  <c:v>8442.0</c:v>
                </c:pt>
                <c:pt idx="5675">
                  <c:v>8443.0</c:v>
                </c:pt>
                <c:pt idx="5676">
                  <c:v>8444.0</c:v>
                </c:pt>
                <c:pt idx="5677">
                  <c:v>8445.0</c:v>
                </c:pt>
                <c:pt idx="5678">
                  <c:v>8446.0</c:v>
                </c:pt>
                <c:pt idx="5679">
                  <c:v>8447.0</c:v>
                </c:pt>
                <c:pt idx="5680">
                  <c:v>8448.0</c:v>
                </c:pt>
                <c:pt idx="5681">
                  <c:v>8449.0</c:v>
                </c:pt>
                <c:pt idx="5682">
                  <c:v>8450.0</c:v>
                </c:pt>
                <c:pt idx="5683">
                  <c:v>8451.0</c:v>
                </c:pt>
                <c:pt idx="5684">
                  <c:v>8452.0</c:v>
                </c:pt>
                <c:pt idx="5685">
                  <c:v>8453.0</c:v>
                </c:pt>
                <c:pt idx="5686">
                  <c:v>8454.0</c:v>
                </c:pt>
                <c:pt idx="5687">
                  <c:v>8455.0</c:v>
                </c:pt>
                <c:pt idx="5688">
                  <c:v>8456.0</c:v>
                </c:pt>
                <c:pt idx="5689">
                  <c:v>8457.0</c:v>
                </c:pt>
                <c:pt idx="5690">
                  <c:v>8458.0</c:v>
                </c:pt>
                <c:pt idx="5691">
                  <c:v>8459.0</c:v>
                </c:pt>
                <c:pt idx="5692">
                  <c:v>8460.0</c:v>
                </c:pt>
                <c:pt idx="5693">
                  <c:v>8461.0</c:v>
                </c:pt>
                <c:pt idx="5694">
                  <c:v>8462.0</c:v>
                </c:pt>
                <c:pt idx="5695">
                  <c:v>8463.0</c:v>
                </c:pt>
                <c:pt idx="5696">
                  <c:v>8464.0</c:v>
                </c:pt>
                <c:pt idx="5697">
                  <c:v>8465.0</c:v>
                </c:pt>
                <c:pt idx="5698">
                  <c:v>8466.0</c:v>
                </c:pt>
                <c:pt idx="5699">
                  <c:v>8467.0</c:v>
                </c:pt>
                <c:pt idx="5700">
                  <c:v>8468.0</c:v>
                </c:pt>
                <c:pt idx="5701">
                  <c:v>8469.0</c:v>
                </c:pt>
                <c:pt idx="5702">
                  <c:v>8470.0</c:v>
                </c:pt>
                <c:pt idx="5703">
                  <c:v>8471.0</c:v>
                </c:pt>
                <c:pt idx="5704">
                  <c:v>8472.0</c:v>
                </c:pt>
                <c:pt idx="5705">
                  <c:v>8473.0</c:v>
                </c:pt>
                <c:pt idx="5706">
                  <c:v>8474.0</c:v>
                </c:pt>
                <c:pt idx="5707">
                  <c:v>8475.0</c:v>
                </c:pt>
                <c:pt idx="5708">
                  <c:v>8476.0</c:v>
                </c:pt>
                <c:pt idx="5709">
                  <c:v>8478.0</c:v>
                </c:pt>
                <c:pt idx="5710">
                  <c:v>8479.0</c:v>
                </c:pt>
                <c:pt idx="5711">
                  <c:v>8480.0</c:v>
                </c:pt>
                <c:pt idx="5712">
                  <c:v>8481.0</c:v>
                </c:pt>
                <c:pt idx="5713">
                  <c:v>8482.0</c:v>
                </c:pt>
                <c:pt idx="5714">
                  <c:v>8483.0</c:v>
                </c:pt>
                <c:pt idx="5715">
                  <c:v>8484.0</c:v>
                </c:pt>
                <c:pt idx="5716">
                  <c:v>8485.0</c:v>
                </c:pt>
                <c:pt idx="5717">
                  <c:v>8486.0</c:v>
                </c:pt>
                <c:pt idx="5718">
                  <c:v>8487.0</c:v>
                </c:pt>
                <c:pt idx="5719">
                  <c:v>8488.0</c:v>
                </c:pt>
                <c:pt idx="5720">
                  <c:v>8489.0</c:v>
                </c:pt>
                <c:pt idx="5721">
                  <c:v>8490.0</c:v>
                </c:pt>
                <c:pt idx="5722">
                  <c:v>8491.0</c:v>
                </c:pt>
                <c:pt idx="5723">
                  <c:v>8492.0</c:v>
                </c:pt>
                <c:pt idx="5724">
                  <c:v>8493.0</c:v>
                </c:pt>
                <c:pt idx="5725">
                  <c:v>8494.0</c:v>
                </c:pt>
                <c:pt idx="5726">
                  <c:v>8495.0</c:v>
                </c:pt>
                <c:pt idx="5727">
                  <c:v>8496.0</c:v>
                </c:pt>
                <c:pt idx="5728">
                  <c:v>8497.0</c:v>
                </c:pt>
                <c:pt idx="5729">
                  <c:v>8498.0</c:v>
                </c:pt>
                <c:pt idx="5730">
                  <c:v>8499.0</c:v>
                </c:pt>
                <c:pt idx="5731">
                  <c:v>8500.0</c:v>
                </c:pt>
                <c:pt idx="5732">
                  <c:v>8501.0</c:v>
                </c:pt>
                <c:pt idx="5733">
                  <c:v>8502.0</c:v>
                </c:pt>
                <c:pt idx="5734">
                  <c:v>8503.0</c:v>
                </c:pt>
                <c:pt idx="5735">
                  <c:v>8504.0</c:v>
                </c:pt>
                <c:pt idx="5736">
                  <c:v>8505.0</c:v>
                </c:pt>
                <c:pt idx="5737">
                  <c:v>8506.0</c:v>
                </c:pt>
                <c:pt idx="5738">
                  <c:v>8507.0</c:v>
                </c:pt>
                <c:pt idx="5739">
                  <c:v>8508.0</c:v>
                </c:pt>
                <c:pt idx="5740">
                  <c:v>8509.0</c:v>
                </c:pt>
                <c:pt idx="5741">
                  <c:v>8510.0</c:v>
                </c:pt>
                <c:pt idx="5742">
                  <c:v>8511.0</c:v>
                </c:pt>
                <c:pt idx="5743">
                  <c:v>8512.0</c:v>
                </c:pt>
                <c:pt idx="5744">
                  <c:v>8513.0</c:v>
                </c:pt>
                <c:pt idx="5745">
                  <c:v>8514.0</c:v>
                </c:pt>
                <c:pt idx="5746">
                  <c:v>8515.0</c:v>
                </c:pt>
                <c:pt idx="5747">
                  <c:v>8516.0</c:v>
                </c:pt>
                <c:pt idx="5748">
                  <c:v>8517.0</c:v>
                </c:pt>
                <c:pt idx="5749">
                  <c:v>8518.0</c:v>
                </c:pt>
                <c:pt idx="5750">
                  <c:v>8519.0</c:v>
                </c:pt>
                <c:pt idx="5751">
                  <c:v>8520.0</c:v>
                </c:pt>
                <c:pt idx="5752">
                  <c:v>8521.0</c:v>
                </c:pt>
                <c:pt idx="5753">
                  <c:v>8522.0</c:v>
                </c:pt>
                <c:pt idx="5754">
                  <c:v>8523.0</c:v>
                </c:pt>
                <c:pt idx="5755">
                  <c:v>8524.0</c:v>
                </c:pt>
                <c:pt idx="5756">
                  <c:v>8525.0</c:v>
                </c:pt>
                <c:pt idx="5757">
                  <c:v>8526.0</c:v>
                </c:pt>
                <c:pt idx="5758">
                  <c:v>8527.0</c:v>
                </c:pt>
                <c:pt idx="5759">
                  <c:v>8528.0</c:v>
                </c:pt>
                <c:pt idx="5760">
                  <c:v>8529.0</c:v>
                </c:pt>
                <c:pt idx="5761">
                  <c:v>8530.0</c:v>
                </c:pt>
                <c:pt idx="5762">
                  <c:v>8531.0</c:v>
                </c:pt>
                <c:pt idx="5763">
                  <c:v>8532.0</c:v>
                </c:pt>
                <c:pt idx="5764">
                  <c:v>8533.0</c:v>
                </c:pt>
                <c:pt idx="5765">
                  <c:v>8534.0</c:v>
                </c:pt>
                <c:pt idx="5766">
                  <c:v>8535.0</c:v>
                </c:pt>
                <c:pt idx="5767">
                  <c:v>8536.0</c:v>
                </c:pt>
                <c:pt idx="5768">
                  <c:v>8537.0</c:v>
                </c:pt>
                <c:pt idx="5769">
                  <c:v>8538.0</c:v>
                </c:pt>
                <c:pt idx="5770">
                  <c:v>8539.0</c:v>
                </c:pt>
                <c:pt idx="5771">
                  <c:v>8540.0</c:v>
                </c:pt>
                <c:pt idx="5772">
                  <c:v>8541.0</c:v>
                </c:pt>
                <c:pt idx="5773">
                  <c:v>8542.0</c:v>
                </c:pt>
                <c:pt idx="5774">
                  <c:v>8543.0</c:v>
                </c:pt>
                <c:pt idx="5775">
                  <c:v>8544.0</c:v>
                </c:pt>
                <c:pt idx="5776">
                  <c:v>8545.0</c:v>
                </c:pt>
                <c:pt idx="5777">
                  <c:v>8546.0</c:v>
                </c:pt>
                <c:pt idx="5778">
                  <c:v>8547.0</c:v>
                </c:pt>
                <c:pt idx="5779">
                  <c:v>8548.0</c:v>
                </c:pt>
                <c:pt idx="5780">
                  <c:v>8549.0</c:v>
                </c:pt>
                <c:pt idx="5781">
                  <c:v>8550.0</c:v>
                </c:pt>
                <c:pt idx="5782">
                  <c:v>8551.0</c:v>
                </c:pt>
                <c:pt idx="5783">
                  <c:v>8552.0</c:v>
                </c:pt>
                <c:pt idx="5784">
                  <c:v>8553.0</c:v>
                </c:pt>
                <c:pt idx="5785">
                  <c:v>8554.0</c:v>
                </c:pt>
                <c:pt idx="5786">
                  <c:v>8555.0</c:v>
                </c:pt>
                <c:pt idx="5787">
                  <c:v>8556.0</c:v>
                </c:pt>
                <c:pt idx="5788">
                  <c:v>8557.0</c:v>
                </c:pt>
                <c:pt idx="5789">
                  <c:v>8558.0</c:v>
                </c:pt>
                <c:pt idx="5790">
                  <c:v>8559.0</c:v>
                </c:pt>
                <c:pt idx="5791">
                  <c:v>8560.0</c:v>
                </c:pt>
                <c:pt idx="5792">
                  <c:v>8561.0</c:v>
                </c:pt>
                <c:pt idx="5793">
                  <c:v>8562.0</c:v>
                </c:pt>
                <c:pt idx="5794">
                  <c:v>8563.0</c:v>
                </c:pt>
                <c:pt idx="5795">
                  <c:v>8564.0</c:v>
                </c:pt>
                <c:pt idx="5796">
                  <c:v>8565.0</c:v>
                </c:pt>
                <c:pt idx="5797">
                  <c:v>8566.0</c:v>
                </c:pt>
                <c:pt idx="5798">
                  <c:v>8567.0</c:v>
                </c:pt>
                <c:pt idx="5799">
                  <c:v>8569.0</c:v>
                </c:pt>
                <c:pt idx="5800">
                  <c:v>8570.0</c:v>
                </c:pt>
                <c:pt idx="5801">
                  <c:v>8571.0</c:v>
                </c:pt>
                <c:pt idx="5802">
                  <c:v>8572.0</c:v>
                </c:pt>
                <c:pt idx="5803">
                  <c:v>8573.0</c:v>
                </c:pt>
                <c:pt idx="5804">
                  <c:v>8574.0</c:v>
                </c:pt>
                <c:pt idx="5805">
                  <c:v>8575.0</c:v>
                </c:pt>
                <c:pt idx="5806">
                  <c:v>8577.0</c:v>
                </c:pt>
                <c:pt idx="5807">
                  <c:v>8578.0</c:v>
                </c:pt>
                <c:pt idx="5808">
                  <c:v>8579.0</c:v>
                </c:pt>
                <c:pt idx="5809">
                  <c:v>8580.0</c:v>
                </c:pt>
                <c:pt idx="5810">
                  <c:v>8581.0</c:v>
                </c:pt>
                <c:pt idx="5811">
                  <c:v>8582.0</c:v>
                </c:pt>
                <c:pt idx="5812">
                  <c:v>8583.0</c:v>
                </c:pt>
                <c:pt idx="5813">
                  <c:v>8584.0</c:v>
                </c:pt>
                <c:pt idx="5814">
                  <c:v>8585.0</c:v>
                </c:pt>
                <c:pt idx="5815">
                  <c:v>8586.0</c:v>
                </c:pt>
                <c:pt idx="5816">
                  <c:v>8587.0</c:v>
                </c:pt>
                <c:pt idx="5817">
                  <c:v>8588.0</c:v>
                </c:pt>
                <c:pt idx="5818">
                  <c:v>8589.0</c:v>
                </c:pt>
                <c:pt idx="5819">
                  <c:v>8590.0</c:v>
                </c:pt>
                <c:pt idx="5820">
                  <c:v>8591.0</c:v>
                </c:pt>
                <c:pt idx="5821">
                  <c:v>8592.0</c:v>
                </c:pt>
                <c:pt idx="5822">
                  <c:v>8594.0</c:v>
                </c:pt>
                <c:pt idx="5823">
                  <c:v>8595.0</c:v>
                </c:pt>
                <c:pt idx="5824">
                  <c:v>8596.0</c:v>
                </c:pt>
                <c:pt idx="5825">
                  <c:v>8597.0</c:v>
                </c:pt>
                <c:pt idx="5826">
                  <c:v>8598.0</c:v>
                </c:pt>
                <c:pt idx="5827">
                  <c:v>8599.0</c:v>
                </c:pt>
                <c:pt idx="5828">
                  <c:v>8600.0</c:v>
                </c:pt>
                <c:pt idx="5829">
                  <c:v>8601.0</c:v>
                </c:pt>
                <c:pt idx="5830">
                  <c:v>8602.0</c:v>
                </c:pt>
                <c:pt idx="5831">
                  <c:v>8603.0</c:v>
                </c:pt>
                <c:pt idx="5832">
                  <c:v>8604.0</c:v>
                </c:pt>
                <c:pt idx="5833">
                  <c:v>8605.0</c:v>
                </c:pt>
                <c:pt idx="5834">
                  <c:v>8606.0</c:v>
                </c:pt>
                <c:pt idx="5835">
                  <c:v>8607.0</c:v>
                </c:pt>
                <c:pt idx="5836">
                  <c:v>8609.0</c:v>
                </c:pt>
                <c:pt idx="5837">
                  <c:v>8610.0</c:v>
                </c:pt>
                <c:pt idx="5838">
                  <c:v>8611.0</c:v>
                </c:pt>
                <c:pt idx="5839">
                  <c:v>8612.0</c:v>
                </c:pt>
                <c:pt idx="5840">
                  <c:v>8613.0</c:v>
                </c:pt>
                <c:pt idx="5841">
                  <c:v>8614.0</c:v>
                </c:pt>
                <c:pt idx="5842">
                  <c:v>8615.0</c:v>
                </c:pt>
                <c:pt idx="5843">
                  <c:v>8616.0</c:v>
                </c:pt>
                <c:pt idx="5844">
                  <c:v>8618.0</c:v>
                </c:pt>
                <c:pt idx="5845">
                  <c:v>8619.0</c:v>
                </c:pt>
                <c:pt idx="5846">
                  <c:v>8620.0</c:v>
                </c:pt>
                <c:pt idx="5847">
                  <c:v>8621.0</c:v>
                </c:pt>
                <c:pt idx="5848">
                  <c:v>8622.0</c:v>
                </c:pt>
                <c:pt idx="5849">
                  <c:v>8623.0</c:v>
                </c:pt>
                <c:pt idx="5850">
                  <c:v>8624.0</c:v>
                </c:pt>
                <c:pt idx="5851">
                  <c:v>8625.0</c:v>
                </c:pt>
                <c:pt idx="5852">
                  <c:v>8626.0</c:v>
                </c:pt>
                <c:pt idx="5853">
                  <c:v>8627.0</c:v>
                </c:pt>
                <c:pt idx="5854">
                  <c:v>8628.0</c:v>
                </c:pt>
                <c:pt idx="5855">
                  <c:v>8629.0</c:v>
                </c:pt>
                <c:pt idx="5856">
                  <c:v>8630.0</c:v>
                </c:pt>
                <c:pt idx="5857">
                  <c:v>8631.0</c:v>
                </c:pt>
                <c:pt idx="5858">
                  <c:v>8632.0</c:v>
                </c:pt>
                <c:pt idx="5859">
                  <c:v>8633.0</c:v>
                </c:pt>
                <c:pt idx="5860">
                  <c:v>8634.0</c:v>
                </c:pt>
                <c:pt idx="5861">
                  <c:v>8635.0</c:v>
                </c:pt>
                <c:pt idx="5862">
                  <c:v>8636.0</c:v>
                </c:pt>
                <c:pt idx="5863">
                  <c:v>8637.0</c:v>
                </c:pt>
                <c:pt idx="5864">
                  <c:v>8638.0</c:v>
                </c:pt>
                <c:pt idx="5865">
                  <c:v>8639.0</c:v>
                </c:pt>
                <c:pt idx="5866">
                  <c:v>8640.0</c:v>
                </c:pt>
                <c:pt idx="5867">
                  <c:v>8641.0</c:v>
                </c:pt>
                <c:pt idx="5868">
                  <c:v>8642.0</c:v>
                </c:pt>
                <c:pt idx="5869">
                  <c:v>8643.0</c:v>
                </c:pt>
                <c:pt idx="5870">
                  <c:v>8644.0</c:v>
                </c:pt>
                <c:pt idx="5871">
                  <c:v>8645.0</c:v>
                </c:pt>
                <c:pt idx="5872">
                  <c:v>8646.0</c:v>
                </c:pt>
                <c:pt idx="5873">
                  <c:v>8647.0</c:v>
                </c:pt>
                <c:pt idx="5874">
                  <c:v>8648.0</c:v>
                </c:pt>
                <c:pt idx="5875">
                  <c:v>8649.0</c:v>
                </c:pt>
                <c:pt idx="5876">
                  <c:v>8650.0</c:v>
                </c:pt>
                <c:pt idx="5877">
                  <c:v>8651.0</c:v>
                </c:pt>
                <c:pt idx="5878">
                  <c:v>8652.0</c:v>
                </c:pt>
                <c:pt idx="5879">
                  <c:v>8653.0</c:v>
                </c:pt>
                <c:pt idx="5880">
                  <c:v>8654.0</c:v>
                </c:pt>
                <c:pt idx="5881">
                  <c:v>8655.0</c:v>
                </c:pt>
                <c:pt idx="5882">
                  <c:v>8656.0</c:v>
                </c:pt>
                <c:pt idx="5883">
                  <c:v>8658.0</c:v>
                </c:pt>
                <c:pt idx="5884">
                  <c:v>8659.0</c:v>
                </c:pt>
                <c:pt idx="5885">
                  <c:v>8660.0</c:v>
                </c:pt>
                <c:pt idx="5886">
                  <c:v>8662.0</c:v>
                </c:pt>
                <c:pt idx="5887">
                  <c:v>8663.0</c:v>
                </c:pt>
                <c:pt idx="5888">
                  <c:v>8664.0</c:v>
                </c:pt>
                <c:pt idx="5889">
                  <c:v>8665.0</c:v>
                </c:pt>
                <c:pt idx="5890">
                  <c:v>8666.0</c:v>
                </c:pt>
                <c:pt idx="5891">
                  <c:v>8667.0</c:v>
                </c:pt>
                <c:pt idx="5892">
                  <c:v>8668.0</c:v>
                </c:pt>
                <c:pt idx="5893">
                  <c:v>8669.0</c:v>
                </c:pt>
                <c:pt idx="5894">
                  <c:v>8670.0</c:v>
                </c:pt>
                <c:pt idx="5895">
                  <c:v>8671.0</c:v>
                </c:pt>
                <c:pt idx="5896">
                  <c:v>8672.0</c:v>
                </c:pt>
                <c:pt idx="5897">
                  <c:v>8673.0</c:v>
                </c:pt>
                <c:pt idx="5898">
                  <c:v>8674.0</c:v>
                </c:pt>
                <c:pt idx="5899">
                  <c:v>8675.0</c:v>
                </c:pt>
                <c:pt idx="5900">
                  <c:v>8676.0</c:v>
                </c:pt>
                <c:pt idx="5901">
                  <c:v>8677.0</c:v>
                </c:pt>
                <c:pt idx="5902">
                  <c:v>8678.0</c:v>
                </c:pt>
                <c:pt idx="5903">
                  <c:v>8681.0</c:v>
                </c:pt>
                <c:pt idx="5904">
                  <c:v>8682.0</c:v>
                </c:pt>
                <c:pt idx="5905">
                  <c:v>8683.0</c:v>
                </c:pt>
                <c:pt idx="5906">
                  <c:v>8684.0</c:v>
                </c:pt>
                <c:pt idx="5907">
                  <c:v>8685.0</c:v>
                </c:pt>
                <c:pt idx="5908">
                  <c:v>8686.0</c:v>
                </c:pt>
                <c:pt idx="5909">
                  <c:v>8687.0</c:v>
                </c:pt>
                <c:pt idx="5910">
                  <c:v>8688.0</c:v>
                </c:pt>
                <c:pt idx="5911">
                  <c:v>8689.0</c:v>
                </c:pt>
                <c:pt idx="5912">
                  <c:v>8690.0</c:v>
                </c:pt>
                <c:pt idx="5913">
                  <c:v>8691.0</c:v>
                </c:pt>
                <c:pt idx="5914">
                  <c:v>8692.0</c:v>
                </c:pt>
                <c:pt idx="5915">
                  <c:v>8693.0</c:v>
                </c:pt>
                <c:pt idx="5916">
                  <c:v>8694.0</c:v>
                </c:pt>
                <c:pt idx="5917">
                  <c:v>8695.0</c:v>
                </c:pt>
                <c:pt idx="5918">
                  <c:v>8696.0</c:v>
                </c:pt>
                <c:pt idx="5919">
                  <c:v>8697.0</c:v>
                </c:pt>
                <c:pt idx="5920">
                  <c:v>8698.0</c:v>
                </c:pt>
                <c:pt idx="5921">
                  <c:v>8699.0</c:v>
                </c:pt>
                <c:pt idx="5922">
                  <c:v>8700.0</c:v>
                </c:pt>
                <c:pt idx="5923">
                  <c:v>8701.0</c:v>
                </c:pt>
                <c:pt idx="5924">
                  <c:v>8702.0</c:v>
                </c:pt>
                <c:pt idx="5925">
                  <c:v>8703.0</c:v>
                </c:pt>
                <c:pt idx="5926">
                  <c:v>8704.0</c:v>
                </c:pt>
                <c:pt idx="5927">
                  <c:v>8705.0</c:v>
                </c:pt>
                <c:pt idx="5928">
                  <c:v>8706.0</c:v>
                </c:pt>
                <c:pt idx="5929">
                  <c:v>8707.0</c:v>
                </c:pt>
                <c:pt idx="5930">
                  <c:v>8708.0</c:v>
                </c:pt>
                <c:pt idx="5931">
                  <c:v>8709.0</c:v>
                </c:pt>
                <c:pt idx="5932">
                  <c:v>8710.0</c:v>
                </c:pt>
                <c:pt idx="5933">
                  <c:v>8711.0</c:v>
                </c:pt>
                <c:pt idx="5934">
                  <c:v>8712.0</c:v>
                </c:pt>
                <c:pt idx="5935">
                  <c:v>8713.0</c:v>
                </c:pt>
                <c:pt idx="5936">
                  <c:v>8714.0</c:v>
                </c:pt>
                <c:pt idx="5937">
                  <c:v>8715.0</c:v>
                </c:pt>
                <c:pt idx="5938">
                  <c:v>8716.0</c:v>
                </c:pt>
                <c:pt idx="5939">
                  <c:v>8717.0</c:v>
                </c:pt>
                <c:pt idx="5940">
                  <c:v>8718.0</c:v>
                </c:pt>
                <c:pt idx="5941">
                  <c:v>8719.0</c:v>
                </c:pt>
                <c:pt idx="5942">
                  <c:v>8720.0</c:v>
                </c:pt>
                <c:pt idx="5943">
                  <c:v>8721.0</c:v>
                </c:pt>
                <c:pt idx="5944">
                  <c:v>8722.0</c:v>
                </c:pt>
                <c:pt idx="5945">
                  <c:v>8723.0</c:v>
                </c:pt>
                <c:pt idx="5946">
                  <c:v>8724.0</c:v>
                </c:pt>
                <c:pt idx="5947">
                  <c:v>8725.0</c:v>
                </c:pt>
                <c:pt idx="5948">
                  <c:v>8726.0</c:v>
                </c:pt>
                <c:pt idx="5949">
                  <c:v>8727.0</c:v>
                </c:pt>
                <c:pt idx="5950">
                  <c:v>8728.0</c:v>
                </c:pt>
                <c:pt idx="5951">
                  <c:v>8729.0</c:v>
                </c:pt>
                <c:pt idx="5952">
                  <c:v>8730.0</c:v>
                </c:pt>
                <c:pt idx="5953">
                  <c:v>8731.0</c:v>
                </c:pt>
                <c:pt idx="5954">
                  <c:v>8732.0</c:v>
                </c:pt>
                <c:pt idx="5955">
                  <c:v>8733.0</c:v>
                </c:pt>
                <c:pt idx="5956">
                  <c:v>8734.0</c:v>
                </c:pt>
                <c:pt idx="5957">
                  <c:v>8735.0</c:v>
                </c:pt>
                <c:pt idx="5958">
                  <c:v>8736.0</c:v>
                </c:pt>
                <c:pt idx="5959">
                  <c:v>8737.0</c:v>
                </c:pt>
                <c:pt idx="5960">
                  <c:v>8738.0</c:v>
                </c:pt>
                <c:pt idx="5961">
                  <c:v>8739.0</c:v>
                </c:pt>
                <c:pt idx="5962">
                  <c:v>8740.0</c:v>
                </c:pt>
                <c:pt idx="5963">
                  <c:v>8741.0</c:v>
                </c:pt>
                <c:pt idx="5964">
                  <c:v>8742.0</c:v>
                </c:pt>
                <c:pt idx="5965">
                  <c:v>8743.0</c:v>
                </c:pt>
                <c:pt idx="5966">
                  <c:v>8744.0</c:v>
                </c:pt>
                <c:pt idx="5967">
                  <c:v>8745.0</c:v>
                </c:pt>
                <c:pt idx="5968">
                  <c:v>8746.0</c:v>
                </c:pt>
                <c:pt idx="5969">
                  <c:v>8747.0</c:v>
                </c:pt>
                <c:pt idx="5970">
                  <c:v>8748.0</c:v>
                </c:pt>
                <c:pt idx="5971">
                  <c:v>8749.0</c:v>
                </c:pt>
                <c:pt idx="5972">
                  <c:v>8750.0</c:v>
                </c:pt>
                <c:pt idx="5973">
                  <c:v>8751.0</c:v>
                </c:pt>
                <c:pt idx="5974">
                  <c:v>8752.0</c:v>
                </c:pt>
                <c:pt idx="5975">
                  <c:v>8753.0</c:v>
                </c:pt>
                <c:pt idx="5976">
                  <c:v>8754.0</c:v>
                </c:pt>
                <c:pt idx="5977">
                  <c:v>8755.0</c:v>
                </c:pt>
                <c:pt idx="5978">
                  <c:v>8756.0</c:v>
                </c:pt>
                <c:pt idx="5979">
                  <c:v>8757.0</c:v>
                </c:pt>
                <c:pt idx="5980">
                  <c:v>8758.0</c:v>
                </c:pt>
                <c:pt idx="5981">
                  <c:v>8759.0</c:v>
                </c:pt>
                <c:pt idx="5982">
                  <c:v>8760.0</c:v>
                </c:pt>
                <c:pt idx="5983">
                  <c:v>8761.0</c:v>
                </c:pt>
                <c:pt idx="5984">
                  <c:v>8762.0</c:v>
                </c:pt>
                <c:pt idx="5985">
                  <c:v>8764.0</c:v>
                </c:pt>
                <c:pt idx="5986">
                  <c:v>8765.0</c:v>
                </c:pt>
                <c:pt idx="5987">
                  <c:v>8766.0</c:v>
                </c:pt>
                <c:pt idx="5988">
                  <c:v>8767.0</c:v>
                </c:pt>
                <c:pt idx="5989">
                  <c:v>8768.0</c:v>
                </c:pt>
                <c:pt idx="5990">
                  <c:v>8769.0</c:v>
                </c:pt>
                <c:pt idx="5991">
                  <c:v>8770.0</c:v>
                </c:pt>
                <c:pt idx="5992">
                  <c:v>8771.0</c:v>
                </c:pt>
                <c:pt idx="5993">
                  <c:v>8772.0</c:v>
                </c:pt>
                <c:pt idx="5994">
                  <c:v>8773.0</c:v>
                </c:pt>
                <c:pt idx="5995">
                  <c:v>8774.0</c:v>
                </c:pt>
                <c:pt idx="5996">
                  <c:v>8775.0</c:v>
                </c:pt>
                <c:pt idx="5997">
                  <c:v>8776.0</c:v>
                </c:pt>
                <c:pt idx="5998">
                  <c:v>8777.0</c:v>
                </c:pt>
                <c:pt idx="5999">
                  <c:v>8778.0</c:v>
                </c:pt>
                <c:pt idx="6000">
                  <c:v>8779.0</c:v>
                </c:pt>
                <c:pt idx="6001">
                  <c:v>8780.0</c:v>
                </c:pt>
                <c:pt idx="6002">
                  <c:v>8781.0</c:v>
                </c:pt>
                <c:pt idx="6003">
                  <c:v>8782.0</c:v>
                </c:pt>
                <c:pt idx="6004">
                  <c:v>8783.0</c:v>
                </c:pt>
                <c:pt idx="6005">
                  <c:v>8784.0</c:v>
                </c:pt>
                <c:pt idx="6006">
                  <c:v>8785.0</c:v>
                </c:pt>
                <c:pt idx="6007">
                  <c:v>8786.0</c:v>
                </c:pt>
                <c:pt idx="6008">
                  <c:v>8787.0</c:v>
                </c:pt>
                <c:pt idx="6009">
                  <c:v>8788.0</c:v>
                </c:pt>
                <c:pt idx="6010">
                  <c:v>8789.0</c:v>
                </c:pt>
                <c:pt idx="6011">
                  <c:v>8790.0</c:v>
                </c:pt>
                <c:pt idx="6012">
                  <c:v>8791.0</c:v>
                </c:pt>
                <c:pt idx="6013">
                  <c:v>8792.0</c:v>
                </c:pt>
                <c:pt idx="6014">
                  <c:v>8793.0</c:v>
                </c:pt>
                <c:pt idx="6015">
                  <c:v>8794.0</c:v>
                </c:pt>
                <c:pt idx="6016">
                  <c:v>8795.0</c:v>
                </c:pt>
                <c:pt idx="6017">
                  <c:v>8796.0</c:v>
                </c:pt>
                <c:pt idx="6018">
                  <c:v>8797.0</c:v>
                </c:pt>
                <c:pt idx="6019">
                  <c:v>8798.0</c:v>
                </c:pt>
                <c:pt idx="6020">
                  <c:v>8799.0</c:v>
                </c:pt>
                <c:pt idx="6021">
                  <c:v>8800.0</c:v>
                </c:pt>
                <c:pt idx="6022">
                  <c:v>8801.0</c:v>
                </c:pt>
                <c:pt idx="6023">
                  <c:v>8802.0</c:v>
                </c:pt>
                <c:pt idx="6024">
                  <c:v>8803.0</c:v>
                </c:pt>
                <c:pt idx="6025">
                  <c:v>8804.0</c:v>
                </c:pt>
                <c:pt idx="6026">
                  <c:v>8805.0</c:v>
                </c:pt>
                <c:pt idx="6027">
                  <c:v>8806.0</c:v>
                </c:pt>
                <c:pt idx="6028">
                  <c:v>8807.0</c:v>
                </c:pt>
                <c:pt idx="6029">
                  <c:v>8808.0</c:v>
                </c:pt>
                <c:pt idx="6030">
                  <c:v>8809.0</c:v>
                </c:pt>
                <c:pt idx="6031">
                  <c:v>8810.0</c:v>
                </c:pt>
                <c:pt idx="6032">
                  <c:v>8811.0</c:v>
                </c:pt>
                <c:pt idx="6033">
                  <c:v>8812.0</c:v>
                </c:pt>
                <c:pt idx="6034">
                  <c:v>8813.0</c:v>
                </c:pt>
                <c:pt idx="6035">
                  <c:v>8814.0</c:v>
                </c:pt>
                <c:pt idx="6036">
                  <c:v>8815.0</c:v>
                </c:pt>
                <c:pt idx="6037">
                  <c:v>8816.0</c:v>
                </c:pt>
                <c:pt idx="6038">
                  <c:v>8817.0</c:v>
                </c:pt>
                <c:pt idx="6039">
                  <c:v>8818.0</c:v>
                </c:pt>
                <c:pt idx="6040">
                  <c:v>8819.0</c:v>
                </c:pt>
                <c:pt idx="6041">
                  <c:v>8820.0</c:v>
                </c:pt>
                <c:pt idx="6042">
                  <c:v>8821.0</c:v>
                </c:pt>
                <c:pt idx="6043">
                  <c:v>8822.0</c:v>
                </c:pt>
                <c:pt idx="6044">
                  <c:v>8823.0</c:v>
                </c:pt>
                <c:pt idx="6045">
                  <c:v>8824.0</c:v>
                </c:pt>
                <c:pt idx="6046">
                  <c:v>8825.0</c:v>
                </c:pt>
                <c:pt idx="6047">
                  <c:v>8826.0</c:v>
                </c:pt>
                <c:pt idx="6048">
                  <c:v>8827.0</c:v>
                </c:pt>
                <c:pt idx="6049">
                  <c:v>8828.0</c:v>
                </c:pt>
                <c:pt idx="6050">
                  <c:v>8829.0</c:v>
                </c:pt>
                <c:pt idx="6051">
                  <c:v>8830.0</c:v>
                </c:pt>
                <c:pt idx="6052">
                  <c:v>8831.0</c:v>
                </c:pt>
                <c:pt idx="6053">
                  <c:v>8832.0</c:v>
                </c:pt>
                <c:pt idx="6054">
                  <c:v>8833.0</c:v>
                </c:pt>
                <c:pt idx="6055">
                  <c:v>8834.0</c:v>
                </c:pt>
                <c:pt idx="6056">
                  <c:v>8835.0</c:v>
                </c:pt>
                <c:pt idx="6057">
                  <c:v>8836.0</c:v>
                </c:pt>
                <c:pt idx="6058">
                  <c:v>8837.0</c:v>
                </c:pt>
                <c:pt idx="6059">
                  <c:v>8838.0</c:v>
                </c:pt>
                <c:pt idx="6060">
                  <c:v>8839.0</c:v>
                </c:pt>
                <c:pt idx="6061">
                  <c:v>8840.0</c:v>
                </c:pt>
                <c:pt idx="6062">
                  <c:v>8841.0</c:v>
                </c:pt>
                <c:pt idx="6063">
                  <c:v>8842.0</c:v>
                </c:pt>
                <c:pt idx="6064">
                  <c:v>8843.0</c:v>
                </c:pt>
                <c:pt idx="6065">
                  <c:v>8844.0</c:v>
                </c:pt>
                <c:pt idx="6066">
                  <c:v>8845.0</c:v>
                </c:pt>
                <c:pt idx="6067">
                  <c:v>8846.0</c:v>
                </c:pt>
                <c:pt idx="6068">
                  <c:v>8847.0</c:v>
                </c:pt>
                <c:pt idx="6069">
                  <c:v>8848.0</c:v>
                </c:pt>
                <c:pt idx="6070">
                  <c:v>8849.0</c:v>
                </c:pt>
                <c:pt idx="6071">
                  <c:v>8850.0</c:v>
                </c:pt>
                <c:pt idx="6072">
                  <c:v>8851.0</c:v>
                </c:pt>
                <c:pt idx="6073">
                  <c:v>8852.0</c:v>
                </c:pt>
                <c:pt idx="6074">
                  <c:v>8853.0</c:v>
                </c:pt>
                <c:pt idx="6075">
                  <c:v>8854.0</c:v>
                </c:pt>
                <c:pt idx="6076">
                  <c:v>8855.0</c:v>
                </c:pt>
                <c:pt idx="6077">
                  <c:v>8856.0</c:v>
                </c:pt>
                <c:pt idx="6078">
                  <c:v>8857.0</c:v>
                </c:pt>
                <c:pt idx="6079">
                  <c:v>8858.0</c:v>
                </c:pt>
                <c:pt idx="6080">
                  <c:v>8859.0</c:v>
                </c:pt>
                <c:pt idx="6081">
                  <c:v>8860.0</c:v>
                </c:pt>
                <c:pt idx="6082">
                  <c:v>8861.0</c:v>
                </c:pt>
                <c:pt idx="6083">
                  <c:v>8862.0</c:v>
                </c:pt>
                <c:pt idx="6084">
                  <c:v>8863.0</c:v>
                </c:pt>
                <c:pt idx="6085">
                  <c:v>8864.0</c:v>
                </c:pt>
                <c:pt idx="6086">
                  <c:v>8865.0</c:v>
                </c:pt>
                <c:pt idx="6087">
                  <c:v>8866.0</c:v>
                </c:pt>
                <c:pt idx="6088">
                  <c:v>8867.0</c:v>
                </c:pt>
                <c:pt idx="6089">
                  <c:v>8868.0</c:v>
                </c:pt>
                <c:pt idx="6090">
                  <c:v>8869.0</c:v>
                </c:pt>
                <c:pt idx="6091">
                  <c:v>8870.0</c:v>
                </c:pt>
                <c:pt idx="6092">
                  <c:v>8871.0</c:v>
                </c:pt>
                <c:pt idx="6093">
                  <c:v>8872.0</c:v>
                </c:pt>
                <c:pt idx="6094">
                  <c:v>8873.0</c:v>
                </c:pt>
                <c:pt idx="6095">
                  <c:v>8874.0</c:v>
                </c:pt>
                <c:pt idx="6096">
                  <c:v>8875.0</c:v>
                </c:pt>
                <c:pt idx="6097">
                  <c:v>8876.0</c:v>
                </c:pt>
                <c:pt idx="6098">
                  <c:v>8877.0</c:v>
                </c:pt>
                <c:pt idx="6099">
                  <c:v>8878.0</c:v>
                </c:pt>
                <c:pt idx="6100">
                  <c:v>8879.0</c:v>
                </c:pt>
                <c:pt idx="6101">
                  <c:v>8880.0</c:v>
                </c:pt>
                <c:pt idx="6102">
                  <c:v>8881.0</c:v>
                </c:pt>
                <c:pt idx="6103">
                  <c:v>8882.0</c:v>
                </c:pt>
                <c:pt idx="6104">
                  <c:v>8883.0</c:v>
                </c:pt>
                <c:pt idx="6105">
                  <c:v>8884.0</c:v>
                </c:pt>
                <c:pt idx="6106">
                  <c:v>8885.0</c:v>
                </c:pt>
                <c:pt idx="6107">
                  <c:v>8886.0</c:v>
                </c:pt>
                <c:pt idx="6108">
                  <c:v>8887.0</c:v>
                </c:pt>
                <c:pt idx="6109">
                  <c:v>8888.0</c:v>
                </c:pt>
                <c:pt idx="6110">
                  <c:v>8889.0</c:v>
                </c:pt>
                <c:pt idx="6111">
                  <c:v>8890.0</c:v>
                </c:pt>
                <c:pt idx="6112">
                  <c:v>8891.0</c:v>
                </c:pt>
                <c:pt idx="6113">
                  <c:v>8892.0</c:v>
                </c:pt>
                <c:pt idx="6114">
                  <c:v>8893.0</c:v>
                </c:pt>
                <c:pt idx="6115">
                  <c:v>8894.0</c:v>
                </c:pt>
                <c:pt idx="6116">
                  <c:v>8895.0</c:v>
                </c:pt>
                <c:pt idx="6117">
                  <c:v>8896.0</c:v>
                </c:pt>
                <c:pt idx="6118">
                  <c:v>8897.0</c:v>
                </c:pt>
                <c:pt idx="6119">
                  <c:v>8898.0</c:v>
                </c:pt>
                <c:pt idx="6120">
                  <c:v>8899.0</c:v>
                </c:pt>
                <c:pt idx="6121">
                  <c:v>8900.0</c:v>
                </c:pt>
                <c:pt idx="6122">
                  <c:v>8901.0</c:v>
                </c:pt>
                <c:pt idx="6123">
                  <c:v>8902.0</c:v>
                </c:pt>
                <c:pt idx="6124">
                  <c:v>8903.0</c:v>
                </c:pt>
                <c:pt idx="6125">
                  <c:v>8904.0</c:v>
                </c:pt>
                <c:pt idx="6126">
                  <c:v>8905.0</c:v>
                </c:pt>
                <c:pt idx="6127">
                  <c:v>8906.0</c:v>
                </c:pt>
                <c:pt idx="6128">
                  <c:v>8907.0</c:v>
                </c:pt>
                <c:pt idx="6129">
                  <c:v>8908.0</c:v>
                </c:pt>
                <c:pt idx="6130">
                  <c:v>8909.0</c:v>
                </c:pt>
                <c:pt idx="6131">
                  <c:v>8910.0</c:v>
                </c:pt>
                <c:pt idx="6132">
                  <c:v>8911.0</c:v>
                </c:pt>
                <c:pt idx="6133">
                  <c:v>8912.0</c:v>
                </c:pt>
                <c:pt idx="6134">
                  <c:v>8913.0</c:v>
                </c:pt>
                <c:pt idx="6135">
                  <c:v>8914.0</c:v>
                </c:pt>
                <c:pt idx="6136">
                  <c:v>8915.0</c:v>
                </c:pt>
                <c:pt idx="6137">
                  <c:v>8916.0</c:v>
                </c:pt>
                <c:pt idx="6138">
                  <c:v>8917.0</c:v>
                </c:pt>
                <c:pt idx="6139">
                  <c:v>8918.0</c:v>
                </c:pt>
                <c:pt idx="6140">
                  <c:v>8919.0</c:v>
                </c:pt>
                <c:pt idx="6141">
                  <c:v>8920.0</c:v>
                </c:pt>
                <c:pt idx="6142">
                  <c:v>8921.0</c:v>
                </c:pt>
                <c:pt idx="6143">
                  <c:v>8922.0</c:v>
                </c:pt>
                <c:pt idx="6144">
                  <c:v>8923.0</c:v>
                </c:pt>
                <c:pt idx="6145">
                  <c:v>8924.0</c:v>
                </c:pt>
                <c:pt idx="6146">
                  <c:v>8925.0</c:v>
                </c:pt>
                <c:pt idx="6147">
                  <c:v>8926.0</c:v>
                </c:pt>
                <c:pt idx="6148">
                  <c:v>8927.0</c:v>
                </c:pt>
                <c:pt idx="6149">
                  <c:v>8928.0</c:v>
                </c:pt>
                <c:pt idx="6150">
                  <c:v>8929.0</c:v>
                </c:pt>
                <c:pt idx="6151">
                  <c:v>8930.0</c:v>
                </c:pt>
                <c:pt idx="6152">
                  <c:v>8931.0</c:v>
                </c:pt>
                <c:pt idx="6153">
                  <c:v>8932.0</c:v>
                </c:pt>
                <c:pt idx="6154">
                  <c:v>8933.0</c:v>
                </c:pt>
                <c:pt idx="6155">
                  <c:v>8934.0</c:v>
                </c:pt>
                <c:pt idx="6156">
                  <c:v>8935.0</c:v>
                </c:pt>
                <c:pt idx="6157">
                  <c:v>8936.0</c:v>
                </c:pt>
                <c:pt idx="6158">
                  <c:v>8937.0</c:v>
                </c:pt>
                <c:pt idx="6159">
                  <c:v>8938.0</c:v>
                </c:pt>
                <c:pt idx="6160">
                  <c:v>8939.0</c:v>
                </c:pt>
                <c:pt idx="6161">
                  <c:v>8940.0</c:v>
                </c:pt>
                <c:pt idx="6162">
                  <c:v>8941.0</c:v>
                </c:pt>
                <c:pt idx="6163">
                  <c:v>8942.0</c:v>
                </c:pt>
                <c:pt idx="6164">
                  <c:v>8943.0</c:v>
                </c:pt>
                <c:pt idx="6165">
                  <c:v>8944.0</c:v>
                </c:pt>
                <c:pt idx="6166">
                  <c:v>8945.0</c:v>
                </c:pt>
                <c:pt idx="6167">
                  <c:v>8946.0</c:v>
                </c:pt>
                <c:pt idx="6168">
                  <c:v>8947.0</c:v>
                </c:pt>
                <c:pt idx="6169">
                  <c:v>8948.0</c:v>
                </c:pt>
                <c:pt idx="6170">
                  <c:v>8949.0</c:v>
                </c:pt>
                <c:pt idx="6171">
                  <c:v>8950.0</c:v>
                </c:pt>
                <c:pt idx="6172">
                  <c:v>8951.0</c:v>
                </c:pt>
                <c:pt idx="6173">
                  <c:v>8952.0</c:v>
                </c:pt>
                <c:pt idx="6174">
                  <c:v>8953.0</c:v>
                </c:pt>
                <c:pt idx="6175">
                  <c:v>8955.0</c:v>
                </c:pt>
                <c:pt idx="6176">
                  <c:v>8956.0</c:v>
                </c:pt>
                <c:pt idx="6177">
                  <c:v>8957.0</c:v>
                </c:pt>
                <c:pt idx="6178">
                  <c:v>8958.0</c:v>
                </c:pt>
                <c:pt idx="6179">
                  <c:v>8959.0</c:v>
                </c:pt>
                <c:pt idx="6180">
                  <c:v>8960.0</c:v>
                </c:pt>
                <c:pt idx="6181">
                  <c:v>8961.0</c:v>
                </c:pt>
                <c:pt idx="6182">
                  <c:v>8962.0</c:v>
                </c:pt>
                <c:pt idx="6183">
                  <c:v>8964.0</c:v>
                </c:pt>
                <c:pt idx="6184">
                  <c:v>8965.0</c:v>
                </c:pt>
                <c:pt idx="6185">
                  <c:v>8966.0</c:v>
                </c:pt>
                <c:pt idx="6186">
                  <c:v>8967.0</c:v>
                </c:pt>
                <c:pt idx="6187">
                  <c:v>8968.0</c:v>
                </c:pt>
                <c:pt idx="6188">
                  <c:v>8969.0</c:v>
                </c:pt>
                <c:pt idx="6189">
                  <c:v>8970.0</c:v>
                </c:pt>
                <c:pt idx="6190">
                  <c:v>8971.0</c:v>
                </c:pt>
                <c:pt idx="6191">
                  <c:v>8972.0</c:v>
                </c:pt>
                <c:pt idx="6192">
                  <c:v>8973.0</c:v>
                </c:pt>
                <c:pt idx="6193">
                  <c:v>8974.0</c:v>
                </c:pt>
                <c:pt idx="6194">
                  <c:v>8975.0</c:v>
                </c:pt>
                <c:pt idx="6195">
                  <c:v>8976.0</c:v>
                </c:pt>
                <c:pt idx="6196">
                  <c:v>8977.0</c:v>
                </c:pt>
                <c:pt idx="6197">
                  <c:v>8978.0</c:v>
                </c:pt>
                <c:pt idx="6198">
                  <c:v>8979.0</c:v>
                </c:pt>
                <c:pt idx="6199">
                  <c:v>8980.0</c:v>
                </c:pt>
                <c:pt idx="6200">
                  <c:v>8981.0</c:v>
                </c:pt>
                <c:pt idx="6201">
                  <c:v>8982.0</c:v>
                </c:pt>
                <c:pt idx="6202">
                  <c:v>8983.0</c:v>
                </c:pt>
                <c:pt idx="6203">
                  <c:v>8984.0</c:v>
                </c:pt>
                <c:pt idx="6204">
                  <c:v>8985.0</c:v>
                </c:pt>
                <c:pt idx="6205">
                  <c:v>8986.0</c:v>
                </c:pt>
                <c:pt idx="6206">
                  <c:v>8987.0</c:v>
                </c:pt>
                <c:pt idx="6207">
                  <c:v>8988.0</c:v>
                </c:pt>
                <c:pt idx="6208">
                  <c:v>8989.0</c:v>
                </c:pt>
                <c:pt idx="6209">
                  <c:v>8990.0</c:v>
                </c:pt>
                <c:pt idx="6210">
                  <c:v>8991.0</c:v>
                </c:pt>
                <c:pt idx="6211">
                  <c:v>8992.0</c:v>
                </c:pt>
                <c:pt idx="6212">
                  <c:v>8993.0</c:v>
                </c:pt>
                <c:pt idx="6213">
                  <c:v>8994.0</c:v>
                </c:pt>
                <c:pt idx="6214">
                  <c:v>8995.0</c:v>
                </c:pt>
                <c:pt idx="6215">
                  <c:v>8996.0</c:v>
                </c:pt>
                <c:pt idx="6216">
                  <c:v>8997.0</c:v>
                </c:pt>
                <c:pt idx="6217">
                  <c:v>8998.0</c:v>
                </c:pt>
                <c:pt idx="6218">
                  <c:v>8999.0</c:v>
                </c:pt>
                <c:pt idx="6219">
                  <c:v>9000.0</c:v>
                </c:pt>
                <c:pt idx="6220">
                  <c:v>9001.0</c:v>
                </c:pt>
                <c:pt idx="6221">
                  <c:v>9002.0</c:v>
                </c:pt>
                <c:pt idx="6222">
                  <c:v>9003.0</c:v>
                </c:pt>
                <c:pt idx="6223">
                  <c:v>9004.0</c:v>
                </c:pt>
                <c:pt idx="6224">
                  <c:v>9005.0</c:v>
                </c:pt>
                <c:pt idx="6225">
                  <c:v>9006.0</c:v>
                </c:pt>
                <c:pt idx="6226">
                  <c:v>9007.0</c:v>
                </c:pt>
                <c:pt idx="6227">
                  <c:v>9008.0</c:v>
                </c:pt>
                <c:pt idx="6228">
                  <c:v>9009.0</c:v>
                </c:pt>
                <c:pt idx="6229">
                  <c:v>9010.0</c:v>
                </c:pt>
                <c:pt idx="6230">
                  <c:v>9011.0</c:v>
                </c:pt>
                <c:pt idx="6231">
                  <c:v>9012.0</c:v>
                </c:pt>
                <c:pt idx="6232">
                  <c:v>9013.0</c:v>
                </c:pt>
                <c:pt idx="6233">
                  <c:v>9014.0</c:v>
                </c:pt>
                <c:pt idx="6234">
                  <c:v>9015.0</c:v>
                </c:pt>
                <c:pt idx="6235">
                  <c:v>9016.0</c:v>
                </c:pt>
                <c:pt idx="6236">
                  <c:v>9017.0</c:v>
                </c:pt>
                <c:pt idx="6237">
                  <c:v>9018.0</c:v>
                </c:pt>
                <c:pt idx="6238">
                  <c:v>9019.0</c:v>
                </c:pt>
                <c:pt idx="6239">
                  <c:v>9020.0</c:v>
                </c:pt>
                <c:pt idx="6240">
                  <c:v>9021.0</c:v>
                </c:pt>
                <c:pt idx="6241">
                  <c:v>9022.0</c:v>
                </c:pt>
                <c:pt idx="6242">
                  <c:v>9023.0</c:v>
                </c:pt>
                <c:pt idx="6243">
                  <c:v>9024.0</c:v>
                </c:pt>
                <c:pt idx="6244">
                  <c:v>9025.0</c:v>
                </c:pt>
                <c:pt idx="6245">
                  <c:v>9026.0</c:v>
                </c:pt>
                <c:pt idx="6246">
                  <c:v>9027.0</c:v>
                </c:pt>
                <c:pt idx="6247">
                  <c:v>9028.0</c:v>
                </c:pt>
                <c:pt idx="6248">
                  <c:v>9029.0</c:v>
                </c:pt>
                <c:pt idx="6249">
                  <c:v>9030.0</c:v>
                </c:pt>
                <c:pt idx="6250">
                  <c:v>9031.0</c:v>
                </c:pt>
                <c:pt idx="6251">
                  <c:v>9032.0</c:v>
                </c:pt>
                <c:pt idx="6252">
                  <c:v>9033.0</c:v>
                </c:pt>
                <c:pt idx="6253">
                  <c:v>9034.0</c:v>
                </c:pt>
                <c:pt idx="6254">
                  <c:v>9035.0</c:v>
                </c:pt>
                <c:pt idx="6255">
                  <c:v>9036.0</c:v>
                </c:pt>
                <c:pt idx="6256">
                  <c:v>9037.0</c:v>
                </c:pt>
                <c:pt idx="6257">
                  <c:v>9038.0</c:v>
                </c:pt>
                <c:pt idx="6258">
                  <c:v>9039.0</c:v>
                </c:pt>
                <c:pt idx="6259">
                  <c:v>9040.0</c:v>
                </c:pt>
                <c:pt idx="6260">
                  <c:v>9041.0</c:v>
                </c:pt>
                <c:pt idx="6261">
                  <c:v>9042.0</c:v>
                </c:pt>
                <c:pt idx="6262">
                  <c:v>9043.0</c:v>
                </c:pt>
                <c:pt idx="6263">
                  <c:v>9044.0</c:v>
                </c:pt>
                <c:pt idx="6264">
                  <c:v>9045.0</c:v>
                </c:pt>
                <c:pt idx="6265">
                  <c:v>9046.0</c:v>
                </c:pt>
                <c:pt idx="6266">
                  <c:v>9047.0</c:v>
                </c:pt>
                <c:pt idx="6267">
                  <c:v>9048.0</c:v>
                </c:pt>
                <c:pt idx="6268">
                  <c:v>9049.0</c:v>
                </c:pt>
                <c:pt idx="6269">
                  <c:v>9050.0</c:v>
                </c:pt>
                <c:pt idx="6270">
                  <c:v>9051.0</c:v>
                </c:pt>
                <c:pt idx="6271">
                  <c:v>9052.0</c:v>
                </c:pt>
                <c:pt idx="6272">
                  <c:v>9053.0</c:v>
                </c:pt>
                <c:pt idx="6273">
                  <c:v>9054.0</c:v>
                </c:pt>
                <c:pt idx="6274">
                  <c:v>9055.0</c:v>
                </c:pt>
                <c:pt idx="6275">
                  <c:v>9056.0</c:v>
                </c:pt>
                <c:pt idx="6276">
                  <c:v>9057.0</c:v>
                </c:pt>
                <c:pt idx="6277">
                  <c:v>9058.0</c:v>
                </c:pt>
                <c:pt idx="6278">
                  <c:v>9059.0</c:v>
                </c:pt>
                <c:pt idx="6279">
                  <c:v>9060.0</c:v>
                </c:pt>
                <c:pt idx="6280">
                  <c:v>9061.0</c:v>
                </c:pt>
                <c:pt idx="6281">
                  <c:v>9062.0</c:v>
                </c:pt>
                <c:pt idx="6282">
                  <c:v>9063.0</c:v>
                </c:pt>
                <c:pt idx="6283">
                  <c:v>9064.0</c:v>
                </c:pt>
                <c:pt idx="6284">
                  <c:v>9065.0</c:v>
                </c:pt>
                <c:pt idx="6285">
                  <c:v>9066.0</c:v>
                </c:pt>
                <c:pt idx="6286">
                  <c:v>9067.0</c:v>
                </c:pt>
                <c:pt idx="6287">
                  <c:v>9068.0</c:v>
                </c:pt>
                <c:pt idx="6288">
                  <c:v>9069.0</c:v>
                </c:pt>
                <c:pt idx="6289">
                  <c:v>9070.0</c:v>
                </c:pt>
                <c:pt idx="6290">
                  <c:v>9071.0</c:v>
                </c:pt>
                <c:pt idx="6291">
                  <c:v>9072.0</c:v>
                </c:pt>
                <c:pt idx="6292">
                  <c:v>9073.0</c:v>
                </c:pt>
                <c:pt idx="6293">
                  <c:v>9074.0</c:v>
                </c:pt>
                <c:pt idx="6294">
                  <c:v>9075.0</c:v>
                </c:pt>
                <c:pt idx="6295">
                  <c:v>9076.0</c:v>
                </c:pt>
                <c:pt idx="6296">
                  <c:v>9077.0</c:v>
                </c:pt>
                <c:pt idx="6297">
                  <c:v>9078.0</c:v>
                </c:pt>
                <c:pt idx="6298">
                  <c:v>9079.0</c:v>
                </c:pt>
                <c:pt idx="6299">
                  <c:v>9080.0</c:v>
                </c:pt>
                <c:pt idx="6300">
                  <c:v>9081.0</c:v>
                </c:pt>
                <c:pt idx="6301">
                  <c:v>9082.0</c:v>
                </c:pt>
                <c:pt idx="6302">
                  <c:v>9083.0</c:v>
                </c:pt>
                <c:pt idx="6303">
                  <c:v>9084.0</c:v>
                </c:pt>
                <c:pt idx="6304">
                  <c:v>9085.0</c:v>
                </c:pt>
                <c:pt idx="6305">
                  <c:v>9086.0</c:v>
                </c:pt>
                <c:pt idx="6306">
                  <c:v>9087.0</c:v>
                </c:pt>
                <c:pt idx="6307">
                  <c:v>9088.0</c:v>
                </c:pt>
                <c:pt idx="6308">
                  <c:v>9089.0</c:v>
                </c:pt>
                <c:pt idx="6309">
                  <c:v>9090.0</c:v>
                </c:pt>
                <c:pt idx="6310">
                  <c:v>9091.0</c:v>
                </c:pt>
                <c:pt idx="6311">
                  <c:v>9092.0</c:v>
                </c:pt>
                <c:pt idx="6312">
                  <c:v>9093.0</c:v>
                </c:pt>
                <c:pt idx="6313">
                  <c:v>9094.0</c:v>
                </c:pt>
                <c:pt idx="6314">
                  <c:v>9095.0</c:v>
                </c:pt>
                <c:pt idx="6315">
                  <c:v>9096.0</c:v>
                </c:pt>
                <c:pt idx="6316">
                  <c:v>9097.0</c:v>
                </c:pt>
                <c:pt idx="6317">
                  <c:v>9099.0</c:v>
                </c:pt>
                <c:pt idx="6318">
                  <c:v>9100.0</c:v>
                </c:pt>
                <c:pt idx="6319">
                  <c:v>9101.0</c:v>
                </c:pt>
                <c:pt idx="6320">
                  <c:v>9102.0</c:v>
                </c:pt>
                <c:pt idx="6321">
                  <c:v>9103.0</c:v>
                </c:pt>
                <c:pt idx="6322">
                  <c:v>9104.0</c:v>
                </c:pt>
                <c:pt idx="6323">
                  <c:v>9105.0</c:v>
                </c:pt>
                <c:pt idx="6324">
                  <c:v>9106.0</c:v>
                </c:pt>
                <c:pt idx="6325">
                  <c:v>9107.0</c:v>
                </c:pt>
                <c:pt idx="6326">
                  <c:v>9108.0</c:v>
                </c:pt>
                <c:pt idx="6327">
                  <c:v>9109.0</c:v>
                </c:pt>
                <c:pt idx="6328">
                  <c:v>9110.0</c:v>
                </c:pt>
                <c:pt idx="6329">
                  <c:v>9111.0</c:v>
                </c:pt>
                <c:pt idx="6330">
                  <c:v>9112.0</c:v>
                </c:pt>
                <c:pt idx="6331">
                  <c:v>9113.0</c:v>
                </c:pt>
                <c:pt idx="6332">
                  <c:v>9114.0</c:v>
                </c:pt>
                <c:pt idx="6333">
                  <c:v>9115.0</c:v>
                </c:pt>
                <c:pt idx="6334">
                  <c:v>9116.0</c:v>
                </c:pt>
                <c:pt idx="6335">
                  <c:v>9117.0</c:v>
                </c:pt>
                <c:pt idx="6336">
                  <c:v>9118.0</c:v>
                </c:pt>
                <c:pt idx="6337">
                  <c:v>9119.0</c:v>
                </c:pt>
                <c:pt idx="6338">
                  <c:v>9120.0</c:v>
                </c:pt>
                <c:pt idx="6339">
                  <c:v>9121.0</c:v>
                </c:pt>
                <c:pt idx="6340">
                  <c:v>9122.0</c:v>
                </c:pt>
                <c:pt idx="6341">
                  <c:v>9123.0</c:v>
                </c:pt>
                <c:pt idx="6342">
                  <c:v>9124.0</c:v>
                </c:pt>
                <c:pt idx="6343">
                  <c:v>9125.0</c:v>
                </c:pt>
                <c:pt idx="6344">
                  <c:v>9126.0</c:v>
                </c:pt>
                <c:pt idx="6345">
                  <c:v>9127.0</c:v>
                </c:pt>
                <c:pt idx="6346">
                  <c:v>9128.0</c:v>
                </c:pt>
                <c:pt idx="6347">
                  <c:v>9129.0</c:v>
                </c:pt>
                <c:pt idx="6348">
                  <c:v>9130.0</c:v>
                </c:pt>
                <c:pt idx="6349">
                  <c:v>9131.0</c:v>
                </c:pt>
                <c:pt idx="6350">
                  <c:v>9132.0</c:v>
                </c:pt>
                <c:pt idx="6351">
                  <c:v>9133.0</c:v>
                </c:pt>
                <c:pt idx="6352">
                  <c:v>9134.0</c:v>
                </c:pt>
                <c:pt idx="6353">
                  <c:v>9135.0</c:v>
                </c:pt>
                <c:pt idx="6354">
                  <c:v>9136.0</c:v>
                </c:pt>
                <c:pt idx="6355">
                  <c:v>9137.0</c:v>
                </c:pt>
                <c:pt idx="6356">
                  <c:v>9138.0</c:v>
                </c:pt>
                <c:pt idx="6357">
                  <c:v>9139.0</c:v>
                </c:pt>
                <c:pt idx="6358">
                  <c:v>9140.0</c:v>
                </c:pt>
                <c:pt idx="6359">
                  <c:v>9141.0</c:v>
                </c:pt>
                <c:pt idx="6360">
                  <c:v>9142.0</c:v>
                </c:pt>
                <c:pt idx="6361">
                  <c:v>9143.0</c:v>
                </c:pt>
                <c:pt idx="6362">
                  <c:v>9144.0</c:v>
                </c:pt>
                <c:pt idx="6363">
                  <c:v>9145.0</c:v>
                </c:pt>
                <c:pt idx="6364">
                  <c:v>9146.0</c:v>
                </c:pt>
                <c:pt idx="6365">
                  <c:v>9147.0</c:v>
                </c:pt>
                <c:pt idx="6366">
                  <c:v>9148.0</c:v>
                </c:pt>
                <c:pt idx="6367">
                  <c:v>9149.0</c:v>
                </c:pt>
                <c:pt idx="6368">
                  <c:v>9150.0</c:v>
                </c:pt>
                <c:pt idx="6369">
                  <c:v>9151.0</c:v>
                </c:pt>
                <c:pt idx="6370">
                  <c:v>9152.0</c:v>
                </c:pt>
                <c:pt idx="6371">
                  <c:v>9153.0</c:v>
                </c:pt>
                <c:pt idx="6372">
                  <c:v>9154.0</c:v>
                </c:pt>
                <c:pt idx="6373">
                  <c:v>9155.0</c:v>
                </c:pt>
                <c:pt idx="6374">
                  <c:v>9156.0</c:v>
                </c:pt>
                <c:pt idx="6375">
                  <c:v>9157.0</c:v>
                </c:pt>
                <c:pt idx="6376">
                  <c:v>9158.0</c:v>
                </c:pt>
                <c:pt idx="6377">
                  <c:v>9159.0</c:v>
                </c:pt>
                <c:pt idx="6378">
                  <c:v>9160.0</c:v>
                </c:pt>
                <c:pt idx="6379">
                  <c:v>9161.0</c:v>
                </c:pt>
                <c:pt idx="6380">
                  <c:v>9162.0</c:v>
                </c:pt>
                <c:pt idx="6381">
                  <c:v>9163.0</c:v>
                </c:pt>
                <c:pt idx="6382">
                  <c:v>9164.0</c:v>
                </c:pt>
                <c:pt idx="6383">
                  <c:v>9165.0</c:v>
                </c:pt>
                <c:pt idx="6384">
                  <c:v>9166.0</c:v>
                </c:pt>
                <c:pt idx="6385">
                  <c:v>9167.0</c:v>
                </c:pt>
                <c:pt idx="6386">
                  <c:v>9168.0</c:v>
                </c:pt>
                <c:pt idx="6387">
                  <c:v>9169.0</c:v>
                </c:pt>
                <c:pt idx="6388">
                  <c:v>9170.0</c:v>
                </c:pt>
                <c:pt idx="6389">
                  <c:v>9171.0</c:v>
                </c:pt>
                <c:pt idx="6390">
                  <c:v>9172.0</c:v>
                </c:pt>
                <c:pt idx="6391">
                  <c:v>9174.0</c:v>
                </c:pt>
                <c:pt idx="6392">
                  <c:v>9175.0</c:v>
                </c:pt>
                <c:pt idx="6393">
                  <c:v>9176.0</c:v>
                </c:pt>
                <c:pt idx="6394">
                  <c:v>9177.0</c:v>
                </c:pt>
                <c:pt idx="6395">
                  <c:v>9178.0</c:v>
                </c:pt>
                <c:pt idx="6396">
                  <c:v>9179.0</c:v>
                </c:pt>
                <c:pt idx="6397">
                  <c:v>9180.0</c:v>
                </c:pt>
                <c:pt idx="6398">
                  <c:v>9181.0</c:v>
                </c:pt>
                <c:pt idx="6399">
                  <c:v>9182.0</c:v>
                </c:pt>
                <c:pt idx="6400">
                  <c:v>9183.0</c:v>
                </c:pt>
                <c:pt idx="6401">
                  <c:v>9184.0</c:v>
                </c:pt>
                <c:pt idx="6402">
                  <c:v>9185.0</c:v>
                </c:pt>
                <c:pt idx="6403">
                  <c:v>9186.0</c:v>
                </c:pt>
                <c:pt idx="6404">
                  <c:v>9187.0</c:v>
                </c:pt>
                <c:pt idx="6405">
                  <c:v>9188.0</c:v>
                </c:pt>
                <c:pt idx="6406">
                  <c:v>9189.0</c:v>
                </c:pt>
                <c:pt idx="6407">
                  <c:v>9190.0</c:v>
                </c:pt>
                <c:pt idx="6408">
                  <c:v>9191.0</c:v>
                </c:pt>
                <c:pt idx="6409">
                  <c:v>9192.0</c:v>
                </c:pt>
                <c:pt idx="6410">
                  <c:v>9193.0</c:v>
                </c:pt>
                <c:pt idx="6411">
                  <c:v>9194.0</c:v>
                </c:pt>
                <c:pt idx="6412">
                  <c:v>9195.0</c:v>
                </c:pt>
                <c:pt idx="6413">
                  <c:v>9196.0</c:v>
                </c:pt>
                <c:pt idx="6414">
                  <c:v>9197.0</c:v>
                </c:pt>
                <c:pt idx="6415">
                  <c:v>9198.0</c:v>
                </c:pt>
                <c:pt idx="6416">
                  <c:v>9199.0</c:v>
                </c:pt>
                <c:pt idx="6417">
                  <c:v>9200.0</c:v>
                </c:pt>
                <c:pt idx="6418">
                  <c:v>9201.0</c:v>
                </c:pt>
                <c:pt idx="6419">
                  <c:v>9202.0</c:v>
                </c:pt>
                <c:pt idx="6420">
                  <c:v>9203.0</c:v>
                </c:pt>
                <c:pt idx="6421">
                  <c:v>9204.0</c:v>
                </c:pt>
                <c:pt idx="6422">
                  <c:v>9205.0</c:v>
                </c:pt>
                <c:pt idx="6423">
                  <c:v>9206.0</c:v>
                </c:pt>
                <c:pt idx="6424">
                  <c:v>9207.0</c:v>
                </c:pt>
                <c:pt idx="6425">
                  <c:v>9209.0</c:v>
                </c:pt>
                <c:pt idx="6426">
                  <c:v>9210.0</c:v>
                </c:pt>
                <c:pt idx="6427">
                  <c:v>9211.0</c:v>
                </c:pt>
                <c:pt idx="6428">
                  <c:v>9212.0</c:v>
                </c:pt>
                <c:pt idx="6429">
                  <c:v>9213.0</c:v>
                </c:pt>
                <c:pt idx="6430">
                  <c:v>9214.0</c:v>
                </c:pt>
                <c:pt idx="6431">
                  <c:v>9215.0</c:v>
                </c:pt>
                <c:pt idx="6432">
                  <c:v>9216.0</c:v>
                </c:pt>
                <c:pt idx="6433">
                  <c:v>9217.0</c:v>
                </c:pt>
                <c:pt idx="6434">
                  <c:v>9218.0</c:v>
                </c:pt>
                <c:pt idx="6435">
                  <c:v>9219.0</c:v>
                </c:pt>
                <c:pt idx="6436">
                  <c:v>9220.0</c:v>
                </c:pt>
                <c:pt idx="6437">
                  <c:v>9221.0</c:v>
                </c:pt>
                <c:pt idx="6438">
                  <c:v>9222.0</c:v>
                </c:pt>
                <c:pt idx="6439">
                  <c:v>9223.0</c:v>
                </c:pt>
                <c:pt idx="6440">
                  <c:v>9224.0</c:v>
                </c:pt>
                <c:pt idx="6441">
                  <c:v>9225.0</c:v>
                </c:pt>
                <c:pt idx="6442">
                  <c:v>9226.0</c:v>
                </c:pt>
                <c:pt idx="6443">
                  <c:v>9227.0</c:v>
                </c:pt>
                <c:pt idx="6444">
                  <c:v>9229.0</c:v>
                </c:pt>
                <c:pt idx="6445">
                  <c:v>9230.0</c:v>
                </c:pt>
                <c:pt idx="6446">
                  <c:v>9231.0</c:v>
                </c:pt>
                <c:pt idx="6447">
                  <c:v>9232.0</c:v>
                </c:pt>
                <c:pt idx="6448">
                  <c:v>9233.0</c:v>
                </c:pt>
                <c:pt idx="6449">
                  <c:v>9235.0</c:v>
                </c:pt>
                <c:pt idx="6450">
                  <c:v>9236.0</c:v>
                </c:pt>
                <c:pt idx="6451">
                  <c:v>9237.0</c:v>
                </c:pt>
                <c:pt idx="6452">
                  <c:v>9238.0</c:v>
                </c:pt>
                <c:pt idx="6453">
                  <c:v>9239.0</c:v>
                </c:pt>
                <c:pt idx="6454">
                  <c:v>9241.0</c:v>
                </c:pt>
                <c:pt idx="6455">
                  <c:v>9242.0</c:v>
                </c:pt>
                <c:pt idx="6456">
                  <c:v>9243.0</c:v>
                </c:pt>
                <c:pt idx="6457">
                  <c:v>9244.0</c:v>
                </c:pt>
                <c:pt idx="6458">
                  <c:v>9245.0</c:v>
                </c:pt>
                <c:pt idx="6459">
                  <c:v>9246.0</c:v>
                </c:pt>
                <c:pt idx="6460">
                  <c:v>9247.0</c:v>
                </c:pt>
                <c:pt idx="6461">
                  <c:v>9248.0</c:v>
                </c:pt>
                <c:pt idx="6462">
                  <c:v>9249.0</c:v>
                </c:pt>
                <c:pt idx="6463">
                  <c:v>9250.0</c:v>
                </c:pt>
                <c:pt idx="6464">
                  <c:v>9251.0</c:v>
                </c:pt>
                <c:pt idx="6465">
                  <c:v>9252.0</c:v>
                </c:pt>
                <c:pt idx="6466">
                  <c:v>9253.0</c:v>
                </c:pt>
                <c:pt idx="6467">
                  <c:v>9254.0</c:v>
                </c:pt>
                <c:pt idx="6468">
                  <c:v>9255.0</c:v>
                </c:pt>
                <c:pt idx="6469">
                  <c:v>9256.0</c:v>
                </c:pt>
                <c:pt idx="6470">
                  <c:v>9257.0</c:v>
                </c:pt>
                <c:pt idx="6471">
                  <c:v>9258.0</c:v>
                </c:pt>
                <c:pt idx="6472">
                  <c:v>9259.0</c:v>
                </c:pt>
                <c:pt idx="6473">
                  <c:v>9260.0</c:v>
                </c:pt>
                <c:pt idx="6474">
                  <c:v>9261.0</c:v>
                </c:pt>
                <c:pt idx="6475">
                  <c:v>9262.0</c:v>
                </c:pt>
                <c:pt idx="6476">
                  <c:v>9263.0</c:v>
                </c:pt>
                <c:pt idx="6477">
                  <c:v>9264.0</c:v>
                </c:pt>
                <c:pt idx="6478">
                  <c:v>9265.0</c:v>
                </c:pt>
                <c:pt idx="6479">
                  <c:v>9266.0</c:v>
                </c:pt>
                <c:pt idx="6480">
                  <c:v>9267.0</c:v>
                </c:pt>
                <c:pt idx="6481">
                  <c:v>9268.0</c:v>
                </c:pt>
                <c:pt idx="6482">
                  <c:v>9269.0</c:v>
                </c:pt>
                <c:pt idx="6483">
                  <c:v>9270.0</c:v>
                </c:pt>
                <c:pt idx="6484">
                  <c:v>9271.0</c:v>
                </c:pt>
                <c:pt idx="6485">
                  <c:v>9272.0</c:v>
                </c:pt>
                <c:pt idx="6486">
                  <c:v>9273.0</c:v>
                </c:pt>
                <c:pt idx="6487">
                  <c:v>9274.0</c:v>
                </c:pt>
                <c:pt idx="6488">
                  <c:v>9275.0</c:v>
                </c:pt>
                <c:pt idx="6489">
                  <c:v>9276.0</c:v>
                </c:pt>
                <c:pt idx="6490">
                  <c:v>9277.0</c:v>
                </c:pt>
                <c:pt idx="6491">
                  <c:v>9278.0</c:v>
                </c:pt>
                <c:pt idx="6492">
                  <c:v>9279.0</c:v>
                </c:pt>
                <c:pt idx="6493">
                  <c:v>9280.0</c:v>
                </c:pt>
                <c:pt idx="6494">
                  <c:v>9282.0</c:v>
                </c:pt>
                <c:pt idx="6495">
                  <c:v>9283.0</c:v>
                </c:pt>
                <c:pt idx="6496">
                  <c:v>9284.0</c:v>
                </c:pt>
                <c:pt idx="6497">
                  <c:v>9285.0</c:v>
                </c:pt>
                <c:pt idx="6498">
                  <c:v>9286.0</c:v>
                </c:pt>
                <c:pt idx="6499">
                  <c:v>9287.0</c:v>
                </c:pt>
                <c:pt idx="6500">
                  <c:v>9288.0</c:v>
                </c:pt>
                <c:pt idx="6501">
                  <c:v>9289.0</c:v>
                </c:pt>
                <c:pt idx="6502">
                  <c:v>9290.0</c:v>
                </c:pt>
                <c:pt idx="6503">
                  <c:v>9292.0</c:v>
                </c:pt>
                <c:pt idx="6504">
                  <c:v>9293.0</c:v>
                </c:pt>
                <c:pt idx="6505">
                  <c:v>9294.0</c:v>
                </c:pt>
                <c:pt idx="6506">
                  <c:v>9295.0</c:v>
                </c:pt>
                <c:pt idx="6507">
                  <c:v>9296.0</c:v>
                </c:pt>
                <c:pt idx="6508">
                  <c:v>9297.0</c:v>
                </c:pt>
                <c:pt idx="6509">
                  <c:v>9298.0</c:v>
                </c:pt>
                <c:pt idx="6510">
                  <c:v>9299.0</c:v>
                </c:pt>
                <c:pt idx="6511">
                  <c:v>9300.0</c:v>
                </c:pt>
                <c:pt idx="6512">
                  <c:v>9301.0</c:v>
                </c:pt>
                <c:pt idx="6513">
                  <c:v>9302.0</c:v>
                </c:pt>
                <c:pt idx="6514">
                  <c:v>9303.0</c:v>
                </c:pt>
                <c:pt idx="6515">
                  <c:v>9304.0</c:v>
                </c:pt>
                <c:pt idx="6516">
                  <c:v>9305.0</c:v>
                </c:pt>
                <c:pt idx="6517">
                  <c:v>9306.0</c:v>
                </c:pt>
                <c:pt idx="6518">
                  <c:v>9307.0</c:v>
                </c:pt>
                <c:pt idx="6519">
                  <c:v>9308.0</c:v>
                </c:pt>
                <c:pt idx="6520">
                  <c:v>9309.0</c:v>
                </c:pt>
                <c:pt idx="6521">
                  <c:v>9310.0</c:v>
                </c:pt>
                <c:pt idx="6522">
                  <c:v>9311.0</c:v>
                </c:pt>
                <c:pt idx="6523">
                  <c:v>9312.0</c:v>
                </c:pt>
                <c:pt idx="6524">
                  <c:v>9313.0</c:v>
                </c:pt>
                <c:pt idx="6525">
                  <c:v>9314.0</c:v>
                </c:pt>
                <c:pt idx="6526">
                  <c:v>9315.0</c:v>
                </c:pt>
                <c:pt idx="6527">
                  <c:v>9317.0</c:v>
                </c:pt>
                <c:pt idx="6528">
                  <c:v>9318.0</c:v>
                </c:pt>
                <c:pt idx="6529">
                  <c:v>9319.0</c:v>
                </c:pt>
                <c:pt idx="6530">
                  <c:v>9320.0</c:v>
                </c:pt>
                <c:pt idx="6531">
                  <c:v>9322.0</c:v>
                </c:pt>
                <c:pt idx="6532">
                  <c:v>9324.0</c:v>
                </c:pt>
                <c:pt idx="6533">
                  <c:v>9325.0</c:v>
                </c:pt>
                <c:pt idx="6534">
                  <c:v>9326.0</c:v>
                </c:pt>
                <c:pt idx="6535">
                  <c:v>9327.0</c:v>
                </c:pt>
                <c:pt idx="6536">
                  <c:v>9328.0</c:v>
                </c:pt>
                <c:pt idx="6537">
                  <c:v>9329.0</c:v>
                </c:pt>
                <c:pt idx="6538">
                  <c:v>9330.0</c:v>
                </c:pt>
                <c:pt idx="6539">
                  <c:v>9331.0</c:v>
                </c:pt>
                <c:pt idx="6540">
                  <c:v>9332.0</c:v>
                </c:pt>
                <c:pt idx="6541">
                  <c:v>9333.0</c:v>
                </c:pt>
                <c:pt idx="6542">
                  <c:v>9334.0</c:v>
                </c:pt>
                <c:pt idx="6543">
                  <c:v>9335.0</c:v>
                </c:pt>
                <c:pt idx="6544">
                  <c:v>9336.0</c:v>
                </c:pt>
                <c:pt idx="6545">
                  <c:v>9338.0</c:v>
                </c:pt>
                <c:pt idx="6546">
                  <c:v>9339.0</c:v>
                </c:pt>
                <c:pt idx="6547">
                  <c:v>9340.0</c:v>
                </c:pt>
                <c:pt idx="6548">
                  <c:v>9342.0</c:v>
                </c:pt>
                <c:pt idx="6549">
                  <c:v>9343.0</c:v>
                </c:pt>
                <c:pt idx="6550">
                  <c:v>9344.0</c:v>
                </c:pt>
                <c:pt idx="6551">
                  <c:v>9346.0</c:v>
                </c:pt>
                <c:pt idx="6552">
                  <c:v>9349.0</c:v>
                </c:pt>
                <c:pt idx="6553">
                  <c:v>9350.0</c:v>
                </c:pt>
                <c:pt idx="6554">
                  <c:v>9351.0</c:v>
                </c:pt>
                <c:pt idx="6555">
                  <c:v>9352.0</c:v>
                </c:pt>
                <c:pt idx="6556">
                  <c:v>9353.0</c:v>
                </c:pt>
                <c:pt idx="6557">
                  <c:v>9354.0</c:v>
                </c:pt>
                <c:pt idx="6558">
                  <c:v>9355.0</c:v>
                </c:pt>
                <c:pt idx="6559">
                  <c:v>9356.0</c:v>
                </c:pt>
                <c:pt idx="6560">
                  <c:v>9357.0</c:v>
                </c:pt>
                <c:pt idx="6561">
                  <c:v>9358.0</c:v>
                </c:pt>
                <c:pt idx="6562">
                  <c:v>9359.0</c:v>
                </c:pt>
                <c:pt idx="6563">
                  <c:v>9360.0</c:v>
                </c:pt>
                <c:pt idx="6564">
                  <c:v>9362.0</c:v>
                </c:pt>
                <c:pt idx="6565">
                  <c:v>9363.0</c:v>
                </c:pt>
                <c:pt idx="6566">
                  <c:v>9364.0</c:v>
                </c:pt>
                <c:pt idx="6567">
                  <c:v>9365.0</c:v>
                </c:pt>
                <c:pt idx="6568">
                  <c:v>9366.0</c:v>
                </c:pt>
                <c:pt idx="6569">
                  <c:v>9367.0</c:v>
                </c:pt>
                <c:pt idx="6570">
                  <c:v>9368.0</c:v>
                </c:pt>
                <c:pt idx="6571">
                  <c:v>9369.0</c:v>
                </c:pt>
                <c:pt idx="6572">
                  <c:v>9370.0</c:v>
                </c:pt>
                <c:pt idx="6573">
                  <c:v>9371.0</c:v>
                </c:pt>
                <c:pt idx="6574">
                  <c:v>9372.0</c:v>
                </c:pt>
                <c:pt idx="6575">
                  <c:v>9373.0</c:v>
                </c:pt>
                <c:pt idx="6576">
                  <c:v>9374.0</c:v>
                </c:pt>
                <c:pt idx="6577">
                  <c:v>9375.0</c:v>
                </c:pt>
                <c:pt idx="6578">
                  <c:v>9376.0</c:v>
                </c:pt>
                <c:pt idx="6579">
                  <c:v>9379.0</c:v>
                </c:pt>
                <c:pt idx="6580">
                  <c:v>9381.0</c:v>
                </c:pt>
                <c:pt idx="6581">
                  <c:v>9382.0</c:v>
                </c:pt>
                <c:pt idx="6582">
                  <c:v>9384.0</c:v>
                </c:pt>
                <c:pt idx="6583">
                  <c:v>9385.0</c:v>
                </c:pt>
                <c:pt idx="6584">
                  <c:v>9386.0</c:v>
                </c:pt>
                <c:pt idx="6585">
                  <c:v>9388.0</c:v>
                </c:pt>
                <c:pt idx="6586">
                  <c:v>9389.0</c:v>
                </c:pt>
                <c:pt idx="6587">
                  <c:v>9390.0</c:v>
                </c:pt>
                <c:pt idx="6588">
                  <c:v>9391.0</c:v>
                </c:pt>
                <c:pt idx="6589">
                  <c:v>9392.0</c:v>
                </c:pt>
                <c:pt idx="6590">
                  <c:v>9393.0</c:v>
                </c:pt>
                <c:pt idx="6591">
                  <c:v>9394.0</c:v>
                </c:pt>
                <c:pt idx="6592">
                  <c:v>9395.0</c:v>
                </c:pt>
                <c:pt idx="6593">
                  <c:v>9396.0</c:v>
                </c:pt>
                <c:pt idx="6594">
                  <c:v>9397.0</c:v>
                </c:pt>
                <c:pt idx="6595">
                  <c:v>9398.0</c:v>
                </c:pt>
                <c:pt idx="6596">
                  <c:v>9399.0</c:v>
                </c:pt>
                <c:pt idx="6597">
                  <c:v>9401.0</c:v>
                </c:pt>
                <c:pt idx="6598">
                  <c:v>9402.0</c:v>
                </c:pt>
                <c:pt idx="6599">
                  <c:v>9403.0</c:v>
                </c:pt>
                <c:pt idx="6600">
                  <c:v>9404.0</c:v>
                </c:pt>
                <c:pt idx="6601">
                  <c:v>9405.0</c:v>
                </c:pt>
                <c:pt idx="6602">
                  <c:v>9406.0</c:v>
                </c:pt>
                <c:pt idx="6603">
                  <c:v>9407.0</c:v>
                </c:pt>
                <c:pt idx="6604">
                  <c:v>9408.0</c:v>
                </c:pt>
                <c:pt idx="6605">
                  <c:v>9409.0</c:v>
                </c:pt>
                <c:pt idx="6606">
                  <c:v>9410.0</c:v>
                </c:pt>
                <c:pt idx="6607">
                  <c:v>9412.0</c:v>
                </c:pt>
                <c:pt idx="6608">
                  <c:v>9413.0</c:v>
                </c:pt>
                <c:pt idx="6609">
                  <c:v>9414.0</c:v>
                </c:pt>
                <c:pt idx="6610">
                  <c:v>9415.0</c:v>
                </c:pt>
                <c:pt idx="6611">
                  <c:v>9416.0</c:v>
                </c:pt>
                <c:pt idx="6612">
                  <c:v>9417.0</c:v>
                </c:pt>
                <c:pt idx="6613">
                  <c:v>9418.0</c:v>
                </c:pt>
                <c:pt idx="6614">
                  <c:v>9421.0</c:v>
                </c:pt>
                <c:pt idx="6615">
                  <c:v>9422.0</c:v>
                </c:pt>
                <c:pt idx="6616">
                  <c:v>9423.0</c:v>
                </c:pt>
                <c:pt idx="6617">
                  <c:v>9425.0</c:v>
                </c:pt>
                <c:pt idx="6618">
                  <c:v>9426.0</c:v>
                </c:pt>
                <c:pt idx="6619">
                  <c:v>9427.0</c:v>
                </c:pt>
                <c:pt idx="6620">
                  <c:v>9428.0</c:v>
                </c:pt>
                <c:pt idx="6621">
                  <c:v>9429.0</c:v>
                </c:pt>
                <c:pt idx="6622">
                  <c:v>9430.0</c:v>
                </c:pt>
                <c:pt idx="6623">
                  <c:v>9431.0</c:v>
                </c:pt>
                <c:pt idx="6624">
                  <c:v>9432.0</c:v>
                </c:pt>
                <c:pt idx="6625">
                  <c:v>9433.0</c:v>
                </c:pt>
                <c:pt idx="6626">
                  <c:v>9434.0</c:v>
                </c:pt>
                <c:pt idx="6627">
                  <c:v>9435.0</c:v>
                </c:pt>
                <c:pt idx="6628">
                  <c:v>9436.0</c:v>
                </c:pt>
                <c:pt idx="6629">
                  <c:v>9437.0</c:v>
                </c:pt>
                <c:pt idx="6630">
                  <c:v>9439.0</c:v>
                </c:pt>
                <c:pt idx="6631">
                  <c:v>9440.0</c:v>
                </c:pt>
                <c:pt idx="6632">
                  <c:v>9441.0</c:v>
                </c:pt>
                <c:pt idx="6633">
                  <c:v>9443.0</c:v>
                </c:pt>
                <c:pt idx="6634">
                  <c:v>9445.0</c:v>
                </c:pt>
                <c:pt idx="6635">
                  <c:v>9446.0</c:v>
                </c:pt>
                <c:pt idx="6636">
                  <c:v>9447.0</c:v>
                </c:pt>
                <c:pt idx="6637">
                  <c:v>9451.0</c:v>
                </c:pt>
                <c:pt idx="6638">
                  <c:v>9452.0</c:v>
                </c:pt>
                <c:pt idx="6639">
                  <c:v>9453.0</c:v>
                </c:pt>
                <c:pt idx="6640">
                  <c:v>9454.0</c:v>
                </c:pt>
                <c:pt idx="6641">
                  <c:v>9455.0</c:v>
                </c:pt>
                <c:pt idx="6642">
                  <c:v>9457.0</c:v>
                </c:pt>
                <c:pt idx="6643">
                  <c:v>9459.0</c:v>
                </c:pt>
                <c:pt idx="6644">
                  <c:v>9460.0</c:v>
                </c:pt>
                <c:pt idx="6645">
                  <c:v>9461.0</c:v>
                </c:pt>
                <c:pt idx="6646">
                  <c:v>9462.0</c:v>
                </c:pt>
                <c:pt idx="6647">
                  <c:v>9463.0</c:v>
                </c:pt>
                <c:pt idx="6648">
                  <c:v>9464.0</c:v>
                </c:pt>
                <c:pt idx="6649">
                  <c:v>9465.0</c:v>
                </c:pt>
                <c:pt idx="6650">
                  <c:v>9466.0</c:v>
                </c:pt>
                <c:pt idx="6651">
                  <c:v>9467.0</c:v>
                </c:pt>
                <c:pt idx="6652">
                  <c:v>9468.0</c:v>
                </c:pt>
                <c:pt idx="6653">
                  <c:v>9470.0</c:v>
                </c:pt>
                <c:pt idx="6654">
                  <c:v>9471.0</c:v>
                </c:pt>
                <c:pt idx="6655">
                  <c:v>9472.0</c:v>
                </c:pt>
                <c:pt idx="6656">
                  <c:v>9473.0</c:v>
                </c:pt>
                <c:pt idx="6657">
                  <c:v>9474.0</c:v>
                </c:pt>
                <c:pt idx="6658">
                  <c:v>9475.0</c:v>
                </c:pt>
                <c:pt idx="6659">
                  <c:v>9476.0</c:v>
                </c:pt>
                <c:pt idx="6660">
                  <c:v>9477.0</c:v>
                </c:pt>
                <c:pt idx="6661">
                  <c:v>9478.0</c:v>
                </c:pt>
                <c:pt idx="6662">
                  <c:v>9480.0</c:v>
                </c:pt>
                <c:pt idx="6663">
                  <c:v>9481.0</c:v>
                </c:pt>
                <c:pt idx="6664">
                  <c:v>9482.0</c:v>
                </c:pt>
                <c:pt idx="6665">
                  <c:v>9484.0</c:v>
                </c:pt>
                <c:pt idx="6666">
                  <c:v>9485.0</c:v>
                </c:pt>
                <c:pt idx="6667">
                  <c:v>9488.0</c:v>
                </c:pt>
                <c:pt idx="6668">
                  <c:v>9489.0</c:v>
                </c:pt>
                <c:pt idx="6669">
                  <c:v>9490.0</c:v>
                </c:pt>
                <c:pt idx="6670">
                  <c:v>9491.0</c:v>
                </c:pt>
                <c:pt idx="6671">
                  <c:v>9492.0</c:v>
                </c:pt>
                <c:pt idx="6672">
                  <c:v>9493.0</c:v>
                </c:pt>
                <c:pt idx="6673">
                  <c:v>9496.0</c:v>
                </c:pt>
                <c:pt idx="6674">
                  <c:v>9497.0</c:v>
                </c:pt>
                <c:pt idx="6675">
                  <c:v>9498.0</c:v>
                </c:pt>
                <c:pt idx="6676">
                  <c:v>9500.0</c:v>
                </c:pt>
                <c:pt idx="6677">
                  <c:v>9501.0</c:v>
                </c:pt>
                <c:pt idx="6678">
                  <c:v>9502.0</c:v>
                </c:pt>
                <c:pt idx="6679">
                  <c:v>9503.0</c:v>
                </c:pt>
                <c:pt idx="6680">
                  <c:v>9504.0</c:v>
                </c:pt>
                <c:pt idx="6681">
                  <c:v>9505.0</c:v>
                </c:pt>
                <c:pt idx="6682">
                  <c:v>9506.0</c:v>
                </c:pt>
                <c:pt idx="6683">
                  <c:v>9507.0</c:v>
                </c:pt>
                <c:pt idx="6684">
                  <c:v>9508.0</c:v>
                </c:pt>
                <c:pt idx="6685">
                  <c:v>9509.0</c:v>
                </c:pt>
                <c:pt idx="6686">
                  <c:v>9510.0</c:v>
                </c:pt>
                <c:pt idx="6687">
                  <c:v>9513.0</c:v>
                </c:pt>
                <c:pt idx="6688">
                  <c:v>9514.0</c:v>
                </c:pt>
                <c:pt idx="6689">
                  <c:v>9515.0</c:v>
                </c:pt>
                <c:pt idx="6690">
                  <c:v>9516.0</c:v>
                </c:pt>
                <c:pt idx="6691">
                  <c:v>9517.0</c:v>
                </c:pt>
                <c:pt idx="6692">
                  <c:v>9518.0</c:v>
                </c:pt>
                <c:pt idx="6693">
                  <c:v>9519.0</c:v>
                </c:pt>
                <c:pt idx="6694">
                  <c:v>9520.0</c:v>
                </c:pt>
                <c:pt idx="6695">
                  <c:v>9522.0</c:v>
                </c:pt>
                <c:pt idx="6696">
                  <c:v>9523.0</c:v>
                </c:pt>
                <c:pt idx="6697">
                  <c:v>9524.0</c:v>
                </c:pt>
                <c:pt idx="6698">
                  <c:v>9525.0</c:v>
                </c:pt>
                <c:pt idx="6699">
                  <c:v>9526.0</c:v>
                </c:pt>
                <c:pt idx="6700">
                  <c:v>9527.0</c:v>
                </c:pt>
                <c:pt idx="6701">
                  <c:v>9528.0</c:v>
                </c:pt>
                <c:pt idx="6702">
                  <c:v>9529.0</c:v>
                </c:pt>
                <c:pt idx="6703">
                  <c:v>9530.0</c:v>
                </c:pt>
                <c:pt idx="6704">
                  <c:v>9531.0</c:v>
                </c:pt>
                <c:pt idx="6705">
                  <c:v>9532.0</c:v>
                </c:pt>
                <c:pt idx="6706">
                  <c:v>9533.0</c:v>
                </c:pt>
                <c:pt idx="6707">
                  <c:v>9534.0</c:v>
                </c:pt>
                <c:pt idx="6708">
                  <c:v>9535.0</c:v>
                </c:pt>
                <c:pt idx="6709">
                  <c:v>9536.0</c:v>
                </c:pt>
                <c:pt idx="6710">
                  <c:v>9537.0</c:v>
                </c:pt>
                <c:pt idx="6711">
                  <c:v>9538.0</c:v>
                </c:pt>
                <c:pt idx="6712">
                  <c:v>9539.0</c:v>
                </c:pt>
                <c:pt idx="6713">
                  <c:v>9540.0</c:v>
                </c:pt>
                <c:pt idx="6714">
                  <c:v>9542.0</c:v>
                </c:pt>
                <c:pt idx="6715">
                  <c:v>9543.0</c:v>
                </c:pt>
                <c:pt idx="6716">
                  <c:v>9545.0</c:v>
                </c:pt>
                <c:pt idx="6717">
                  <c:v>9546.0</c:v>
                </c:pt>
                <c:pt idx="6718">
                  <c:v>9547.0</c:v>
                </c:pt>
                <c:pt idx="6719">
                  <c:v>9548.0</c:v>
                </c:pt>
                <c:pt idx="6720">
                  <c:v>9549.0</c:v>
                </c:pt>
                <c:pt idx="6721">
                  <c:v>9551.0</c:v>
                </c:pt>
                <c:pt idx="6722">
                  <c:v>9552.0</c:v>
                </c:pt>
                <c:pt idx="6723">
                  <c:v>9553.0</c:v>
                </c:pt>
                <c:pt idx="6724">
                  <c:v>9554.0</c:v>
                </c:pt>
                <c:pt idx="6725">
                  <c:v>9555.0</c:v>
                </c:pt>
                <c:pt idx="6726">
                  <c:v>9556.0</c:v>
                </c:pt>
                <c:pt idx="6727">
                  <c:v>9557.0</c:v>
                </c:pt>
                <c:pt idx="6728">
                  <c:v>9558.0</c:v>
                </c:pt>
                <c:pt idx="6729">
                  <c:v>9559.0</c:v>
                </c:pt>
                <c:pt idx="6730">
                  <c:v>9560.0</c:v>
                </c:pt>
                <c:pt idx="6731">
                  <c:v>9561.0</c:v>
                </c:pt>
                <c:pt idx="6732">
                  <c:v>9562.0</c:v>
                </c:pt>
                <c:pt idx="6733">
                  <c:v>9564.0</c:v>
                </c:pt>
                <c:pt idx="6734">
                  <c:v>9566.0</c:v>
                </c:pt>
                <c:pt idx="6735">
                  <c:v>9567.0</c:v>
                </c:pt>
                <c:pt idx="6736">
                  <c:v>9569.0</c:v>
                </c:pt>
                <c:pt idx="6737">
                  <c:v>9572.0</c:v>
                </c:pt>
                <c:pt idx="6738">
                  <c:v>9573.0</c:v>
                </c:pt>
                <c:pt idx="6739">
                  <c:v>9575.0</c:v>
                </c:pt>
                <c:pt idx="6740">
                  <c:v>9576.0</c:v>
                </c:pt>
                <c:pt idx="6741">
                  <c:v>9578.0</c:v>
                </c:pt>
                <c:pt idx="6742">
                  <c:v>9579.0</c:v>
                </c:pt>
                <c:pt idx="6743">
                  <c:v>9581.0</c:v>
                </c:pt>
                <c:pt idx="6744">
                  <c:v>9582.0</c:v>
                </c:pt>
                <c:pt idx="6745">
                  <c:v>9584.0</c:v>
                </c:pt>
                <c:pt idx="6746">
                  <c:v>9586.0</c:v>
                </c:pt>
                <c:pt idx="6747">
                  <c:v>9587.0</c:v>
                </c:pt>
                <c:pt idx="6748">
                  <c:v>9589.0</c:v>
                </c:pt>
                <c:pt idx="6749">
                  <c:v>9590.0</c:v>
                </c:pt>
                <c:pt idx="6750">
                  <c:v>9592.0</c:v>
                </c:pt>
                <c:pt idx="6751">
                  <c:v>9594.0</c:v>
                </c:pt>
                <c:pt idx="6752">
                  <c:v>9595.0</c:v>
                </c:pt>
                <c:pt idx="6753">
                  <c:v>9596.0</c:v>
                </c:pt>
                <c:pt idx="6754">
                  <c:v>9597.0</c:v>
                </c:pt>
                <c:pt idx="6755">
                  <c:v>9598.0</c:v>
                </c:pt>
                <c:pt idx="6756">
                  <c:v>9599.0</c:v>
                </c:pt>
                <c:pt idx="6757">
                  <c:v>9600.0</c:v>
                </c:pt>
                <c:pt idx="6758">
                  <c:v>9602.0</c:v>
                </c:pt>
                <c:pt idx="6759">
                  <c:v>9603.0</c:v>
                </c:pt>
                <c:pt idx="6760">
                  <c:v>9604.0</c:v>
                </c:pt>
                <c:pt idx="6761">
                  <c:v>9605.0</c:v>
                </c:pt>
                <c:pt idx="6762">
                  <c:v>9606.0</c:v>
                </c:pt>
                <c:pt idx="6763">
                  <c:v>9607.0</c:v>
                </c:pt>
                <c:pt idx="6764">
                  <c:v>9609.0</c:v>
                </c:pt>
                <c:pt idx="6765">
                  <c:v>9610.0</c:v>
                </c:pt>
                <c:pt idx="6766">
                  <c:v>9611.0</c:v>
                </c:pt>
                <c:pt idx="6767">
                  <c:v>9612.0</c:v>
                </c:pt>
                <c:pt idx="6768">
                  <c:v>9613.0</c:v>
                </c:pt>
                <c:pt idx="6769">
                  <c:v>9615.0</c:v>
                </c:pt>
                <c:pt idx="6770">
                  <c:v>9616.0</c:v>
                </c:pt>
                <c:pt idx="6771">
                  <c:v>9618.0</c:v>
                </c:pt>
                <c:pt idx="6772">
                  <c:v>9621.0</c:v>
                </c:pt>
                <c:pt idx="6773">
                  <c:v>9622.0</c:v>
                </c:pt>
                <c:pt idx="6774">
                  <c:v>9623.0</c:v>
                </c:pt>
                <c:pt idx="6775">
                  <c:v>9625.0</c:v>
                </c:pt>
                <c:pt idx="6776">
                  <c:v>9626.0</c:v>
                </c:pt>
                <c:pt idx="6777">
                  <c:v>9627.0</c:v>
                </c:pt>
                <c:pt idx="6778">
                  <c:v>9628.0</c:v>
                </c:pt>
                <c:pt idx="6779">
                  <c:v>9631.0</c:v>
                </c:pt>
                <c:pt idx="6780">
                  <c:v>9632.0</c:v>
                </c:pt>
                <c:pt idx="6781">
                  <c:v>9635.0</c:v>
                </c:pt>
                <c:pt idx="6782">
                  <c:v>9636.0</c:v>
                </c:pt>
                <c:pt idx="6783">
                  <c:v>9638.0</c:v>
                </c:pt>
                <c:pt idx="6784">
                  <c:v>9640.0</c:v>
                </c:pt>
                <c:pt idx="6785">
                  <c:v>9642.0</c:v>
                </c:pt>
                <c:pt idx="6786">
                  <c:v>9643.0</c:v>
                </c:pt>
                <c:pt idx="6787">
                  <c:v>9645.0</c:v>
                </c:pt>
                <c:pt idx="6788">
                  <c:v>9646.0</c:v>
                </c:pt>
                <c:pt idx="6789">
                  <c:v>9647.0</c:v>
                </c:pt>
                <c:pt idx="6790">
                  <c:v>9648.0</c:v>
                </c:pt>
                <c:pt idx="6791">
                  <c:v>9649.0</c:v>
                </c:pt>
                <c:pt idx="6792">
                  <c:v>9651.0</c:v>
                </c:pt>
                <c:pt idx="6793">
                  <c:v>9653.0</c:v>
                </c:pt>
                <c:pt idx="6794">
                  <c:v>9654.0</c:v>
                </c:pt>
                <c:pt idx="6795">
                  <c:v>9655.0</c:v>
                </c:pt>
                <c:pt idx="6796">
                  <c:v>9657.0</c:v>
                </c:pt>
                <c:pt idx="6797">
                  <c:v>9658.0</c:v>
                </c:pt>
                <c:pt idx="6798">
                  <c:v>9660.0</c:v>
                </c:pt>
                <c:pt idx="6799">
                  <c:v>9661.0</c:v>
                </c:pt>
                <c:pt idx="6800">
                  <c:v>9662.0</c:v>
                </c:pt>
                <c:pt idx="6801">
                  <c:v>9663.0</c:v>
                </c:pt>
                <c:pt idx="6802">
                  <c:v>9664.0</c:v>
                </c:pt>
                <c:pt idx="6803">
                  <c:v>9665.0</c:v>
                </c:pt>
                <c:pt idx="6804">
                  <c:v>9666.0</c:v>
                </c:pt>
                <c:pt idx="6805">
                  <c:v>9667.0</c:v>
                </c:pt>
                <c:pt idx="6806">
                  <c:v>9668.0</c:v>
                </c:pt>
                <c:pt idx="6807">
                  <c:v>9669.0</c:v>
                </c:pt>
                <c:pt idx="6808">
                  <c:v>9670.0</c:v>
                </c:pt>
                <c:pt idx="6809">
                  <c:v>9671.0</c:v>
                </c:pt>
                <c:pt idx="6810">
                  <c:v>9673.0</c:v>
                </c:pt>
                <c:pt idx="6811">
                  <c:v>9676.0</c:v>
                </c:pt>
                <c:pt idx="6812">
                  <c:v>9677.0</c:v>
                </c:pt>
                <c:pt idx="6813">
                  <c:v>9678.0</c:v>
                </c:pt>
                <c:pt idx="6814">
                  <c:v>9679.0</c:v>
                </c:pt>
                <c:pt idx="6815">
                  <c:v>9680.0</c:v>
                </c:pt>
                <c:pt idx="6816">
                  <c:v>9681.0</c:v>
                </c:pt>
                <c:pt idx="6817">
                  <c:v>9682.0</c:v>
                </c:pt>
                <c:pt idx="6818">
                  <c:v>9684.0</c:v>
                </c:pt>
                <c:pt idx="6819">
                  <c:v>9685.0</c:v>
                </c:pt>
                <c:pt idx="6820">
                  <c:v>9686.0</c:v>
                </c:pt>
                <c:pt idx="6821">
                  <c:v>9687.0</c:v>
                </c:pt>
                <c:pt idx="6822">
                  <c:v>9688.0</c:v>
                </c:pt>
                <c:pt idx="6823">
                  <c:v>9690.0</c:v>
                </c:pt>
                <c:pt idx="6824">
                  <c:v>9691.0</c:v>
                </c:pt>
                <c:pt idx="6825">
                  <c:v>9692.0</c:v>
                </c:pt>
                <c:pt idx="6826">
                  <c:v>9694.0</c:v>
                </c:pt>
                <c:pt idx="6827">
                  <c:v>9695.0</c:v>
                </c:pt>
                <c:pt idx="6828">
                  <c:v>9696.0</c:v>
                </c:pt>
                <c:pt idx="6829">
                  <c:v>9697.0</c:v>
                </c:pt>
                <c:pt idx="6830">
                  <c:v>9698.0</c:v>
                </c:pt>
                <c:pt idx="6831">
                  <c:v>9699.0</c:v>
                </c:pt>
                <c:pt idx="6832">
                  <c:v>9700.0</c:v>
                </c:pt>
                <c:pt idx="6833">
                  <c:v>9701.0</c:v>
                </c:pt>
                <c:pt idx="6834">
                  <c:v>9702.0</c:v>
                </c:pt>
                <c:pt idx="6835">
                  <c:v>9705.0</c:v>
                </c:pt>
                <c:pt idx="6836">
                  <c:v>9707.0</c:v>
                </c:pt>
                <c:pt idx="6837">
                  <c:v>9708.0</c:v>
                </c:pt>
                <c:pt idx="6838">
                  <c:v>9709.0</c:v>
                </c:pt>
                <c:pt idx="6839">
                  <c:v>9710.0</c:v>
                </c:pt>
                <c:pt idx="6840">
                  <c:v>9711.0</c:v>
                </c:pt>
                <c:pt idx="6841">
                  <c:v>9712.0</c:v>
                </c:pt>
                <c:pt idx="6842">
                  <c:v>9713.0</c:v>
                </c:pt>
                <c:pt idx="6843">
                  <c:v>9714.0</c:v>
                </c:pt>
                <c:pt idx="6844">
                  <c:v>9715.0</c:v>
                </c:pt>
                <c:pt idx="6845">
                  <c:v>9716.0</c:v>
                </c:pt>
                <c:pt idx="6846">
                  <c:v>9717.0</c:v>
                </c:pt>
                <c:pt idx="6847">
                  <c:v>9718.0</c:v>
                </c:pt>
                <c:pt idx="6848">
                  <c:v>9719.0</c:v>
                </c:pt>
                <c:pt idx="6849">
                  <c:v>9720.0</c:v>
                </c:pt>
                <c:pt idx="6850">
                  <c:v>9721.0</c:v>
                </c:pt>
                <c:pt idx="6851">
                  <c:v>9722.0</c:v>
                </c:pt>
                <c:pt idx="6852">
                  <c:v>9725.0</c:v>
                </c:pt>
                <c:pt idx="6853">
                  <c:v>9726.0</c:v>
                </c:pt>
                <c:pt idx="6854">
                  <c:v>9727.0</c:v>
                </c:pt>
                <c:pt idx="6855">
                  <c:v>9728.0</c:v>
                </c:pt>
                <c:pt idx="6856">
                  <c:v>9729.0</c:v>
                </c:pt>
                <c:pt idx="6857">
                  <c:v>9730.0</c:v>
                </c:pt>
                <c:pt idx="6858">
                  <c:v>9731.0</c:v>
                </c:pt>
                <c:pt idx="6859">
                  <c:v>9732.0</c:v>
                </c:pt>
                <c:pt idx="6860">
                  <c:v>9733.0</c:v>
                </c:pt>
                <c:pt idx="6861">
                  <c:v>9734.0</c:v>
                </c:pt>
                <c:pt idx="6862">
                  <c:v>9736.0</c:v>
                </c:pt>
                <c:pt idx="6863">
                  <c:v>9737.0</c:v>
                </c:pt>
                <c:pt idx="6864">
                  <c:v>9738.0</c:v>
                </c:pt>
                <c:pt idx="6865">
                  <c:v>9739.0</c:v>
                </c:pt>
                <c:pt idx="6866">
                  <c:v>9741.0</c:v>
                </c:pt>
                <c:pt idx="6867">
                  <c:v>9742.0</c:v>
                </c:pt>
                <c:pt idx="6868">
                  <c:v>9743.0</c:v>
                </c:pt>
                <c:pt idx="6869">
                  <c:v>9744.0</c:v>
                </c:pt>
                <c:pt idx="6870">
                  <c:v>9745.0</c:v>
                </c:pt>
                <c:pt idx="6871">
                  <c:v>9746.0</c:v>
                </c:pt>
                <c:pt idx="6872">
                  <c:v>9747.0</c:v>
                </c:pt>
                <c:pt idx="6873">
                  <c:v>9748.0</c:v>
                </c:pt>
                <c:pt idx="6874">
                  <c:v>9749.0</c:v>
                </c:pt>
                <c:pt idx="6875">
                  <c:v>9750.0</c:v>
                </c:pt>
                <c:pt idx="6876">
                  <c:v>9751.0</c:v>
                </c:pt>
                <c:pt idx="6877">
                  <c:v>9752.0</c:v>
                </c:pt>
                <c:pt idx="6878">
                  <c:v>9753.0</c:v>
                </c:pt>
                <c:pt idx="6879">
                  <c:v>9755.0</c:v>
                </c:pt>
                <c:pt idx="6880">
                  <c:v>9757.0</c:v>
                </c:pt>
                <c:pt idx="6881">
                  <c:v>9759.0</c:v>
                </c:pt>
                <c:pt idx="6882">
                  <c:v>9760.0</c:v>
                </c:pt>
                <c:pt idx="6883">
                  <c:v>9761.0</c:v>
                </c:pt>
                <c:pt idx="6884">
                  <c:v>9762.0</c:v>
                </c:pt>
                <c:pt idx="6885">
                  <c:v>9763.0</c:v>
                </c:pt>
                <c:pt idx="6886">
                  <c:v>9764.0</c:v>
                </c:pt>
                <c:pt idx="6887">
                  <c:v>9765.0</c:v>
                </c:pt>
                <c:pt idx="6888">
                  <c:v>9766.0</c:v>
                </c:pt>
                <c:pt idx="6889">
                  <c:v>9767.0</c:v>
                </c:pt>
                <c:pt idx="6890">
                  <c:v>9768.0</c:v>
                </c:pt>
                <c:pt idx="6891">
                  <c:v>9769.0</c:v>
                </c:pt>
                <c:pt idx="6892">
                  <c:v>9770.0</c:v>
                </c:pt>
                <c:pt idx="6893">
                  <c:v>9771.0</c:v>
                </c:pt>
                <c:pt idx="6894">
                  <c:v>9772.0</c:v>
                </c:pt>
                <c:pt idx="6895">
                  <c:v>9773.0</c:v>
                </c:pt>
                <c:pt idx="6896">
                  <c:v>9774.0</c:v>
                </c:pt>
                <c:pt idx="6897">
                  <c:v>9776.0</c:v>
                </c:pt>
                <c:pt idx="6898">
                  <c:v>9778.0</c:v>
                </c:pt>
                <c:pt idx="6899">
                  <c:v>9779.0</c:v>
                </c:pt>
                <c:pt idx="6900">
                  <c:v>9780.0</c:v>
                </c:pt>
                <c:pt idx="6901">
                  <c:v>9782.0</c:v>
                </c:pt>
                <c:pt idx="6902">
                  <c:v>9784.0</c:v>
                </c:pt>
                <c:pt idx="6903">
                  <c:v>9785.0</c:v>
                </c:pt>
                <c:pt idx="6904">
                  <c:v>9786.0</c:v>
                </c:pt>
                <c:pt idx="6905">
                  <c:v>9788.0</c:v>
                </c:pt>
                <c:pt idx="6906">
                  <c:v>9789.0</c:v>
                </c:pt>
                <c:pt idx="6907">
                  <c:v>9791.0</c:v>
                </c:pt>
                <c:pt idx="6908">
                  <c:v>9792.0</c:v>
                </c:pt>
                <c:pt idx="6909">
                  <c:v>9793.0</c:v>
                </c:pt>
                <c:pt idx="6910">
                  <c:v>9795.0</c:v>
                </c:pt>
                <c:pt idx="6911">
                  <c:v>9797.0</c:v>
                </c:pt>
                <c:pt idx="6912">
                  <c:v>9798.0</c:v>
                </c:pt>
                <c:pt idx="6913">
                  <c:v>9800.0</c:v>
                </c:pt>
                <c:pt idx="6914">
                  <c:v>9801.0</c:v>
                </c:pt>
                <c:pt idx="6915">
                  <c:v>9802.0</c:v>
                </c:pt>
                <c:pt idx="6916">
                  <c:v>9804.0</c:v>
                </c:pt>
                <c:pt idx="6917">
                  <c:v>9806.0</c:v>
                </c:pt>
                <c:pt idx="6918">
                  <c:v>9807.0</c:v>
                </c:pt>
                <c:pt idx="6919">
                  <c:v>9808.0</c:v>
                </c:pt>
                <c:pt idx="6920">
                  <c:v>9810.0</c:v>
                </c:pt>
                <c:pt idx="6921">
                  <c:v>9813.0</c:v>
                </c:pt>
                <c:pt idx="6922">
                  <c:v>9814.0</c:v>
                </c:pt>
                <c:pt idx="6923">
                  <c:v>9817.0</c:v>
                </c:pt>
                <c:pt idx="6924">
                  <c:v>9820.0</c:v>
                </c:pt>
                <c:pt idx="6925">
                  <c:v>9821.0</c:v>
                </c:pt>
                <c:pt idx="6926">
                  <c:v>9822.0</c:v>
                </c:pt>
                <c:pt idx="6927">
                  <c:v>9823.0</c:v>
                </c:pt>
                <c:pt idx="6928">
                  <c:v>9824.0</c:v>
                </c:pt>
                <c:pt idx="6929">
                  <c:v>9826.0</c:v>
                </c:pt>
                <c:pt idx="6930">
                  <c:v>9827.0</c:v>
                </c:pt>
                <c:pt idx="6931">
                  <c:v>9830.0</c:v>
                </c:pt>
                <c:pt idx="6932">
                  <c:v>9831.0</c:v>
                </c:pt>
                <c:pt idx="6933">
                  <c:v>9832.0</c:v>
                </c:pt>
                <c:pt idx="6934">
                  <c:v>9837.0</c:v>
                </c:pt>
                <c:pt idx="6935">
                  <c:v>9838.0</c:v>
                </c:pt>
                <c:pt idx="6936">
                  <c:v>9839.0</c:v>
                </c:pt>
                <c:pt idx="6937">
                  <c:v>9841.0</c:v>
                </c:pt>
                <c:pt idx="6938">
                  <c:v>9842.0</c:v>
                </c:pt>
                <c:pt idx="6939">
                  <c:v>9843.0</c:v>
                </c:pt>
                <c:pt idx="6940">
                  <c:v>9844.0</c:v>
                </c:pt>
                <c:pt idx="6941">
                  <c:v>9846.0</c:v>
                </c:pt>
                <c:pt idx="6942">
                  <c:v>9849.0</c:v>
                </c:pt>
                <c:pt idx="6943">
                  <c:v>9854.0</c:v>
                </c:pt>
                <c:pt idx="6944">
                  <c:v>9858.0</c:v>
                </c:pt>
                <c:pt idx="6945">
                  <c:v>9860.0</c:v>
                </c:pt>
                <c:pt idx="6946">
                  <c:v>9861.0</c:v>
                </c:pt>
                <c:pt idx="6947">
                  <c:v>9862.0</c:v>
                </c:pt>
                <c:pt idx="6948">
                  <c:v>9865.0</c:v>
                </c:pt>
                <c:pt idx="6949">
                  <c:v>9866.0</c:v>
                </c:pt>
                <c:pt idx="6950">
                  <c:v>9871.0</c:v>
                </c:pt>
                <c:pt idx="6951">
                  <c:v>9873.0</c:v>
                </c:pt>
                <c:pt idx="6952">
                  <c:v>9876.0</c:v>
                </c:pt>
                <c:pt idx="6953">
                  <c:v>9882.0</c:v>
                </c:pt>
                <c:pt idx="6954">
                  <c:v>9885.0</c:v>
                </c:pt>
                <c:pt idx="6955">
                  <c:v>9887.0</c:v>
                </c:pt>
                <c:pt idx="6956">
                  <c:v>9891.0</c:v>
                </c:pt>
                <c:pt idx="6957">
                  <c:v>9892.0</c:v>
                </c:pt>
                <c:pt idx="6958">
                  <c:v>9893.0</c:v>
                </c:pt>
                <c:pt idx="6959">
                  <c:v>9896.0</c:v>
                </c:pt>
                <c:pt idx="6960">
                  <c:v>9898.0</c:v>
                </c:pt>
                <c:pt idx="6961">
                  <c:v>9900.0</c:v>
                </c:pt>
                <c:pt idx="6962">
                  <c:v>9901.0</c:v>
                </c:pt>
                <c:pt idx="6963">
                  <c:v>9905.0</c:v>
                </c:pt>
                <c:pt idx="6964">
                  <c:v>9906.0</c:v>
                </c:pt>
                <c:pt idx="6965">
                  <c:v>9909.0</c:v>
                </c:pt>
                <c:pt idx="6966">
                  <c:v>9913.0</c:v>
                </c:pt>
                <c:pt idx="6967">
                  <c:v>9914.0</c:v>
                </c:pt>
                <c:pt idx="6968">
                  <c:v>9920.0</c:v>
                </c:pt>
                <c:pt idx="6969">
                  <c:v>9921.0</c:v>
                </c:pt>
                <c:pt idx="6970">
                  <c:v>9924.0</c:v>
                </c:pt>
                <c:pt idx="6971">
                  <c:v>9928.0</c:v>
                </c:pt>
                <c:pt idx="6972">
                  <c:v>9931.0</c:v>
                </c:pt>
                <c:pt idx="6973">
                  <c:v>9932.0</c:v>
                </c:pt>
                <c:pt idx="6974">
                  <c:v>9933.0</c:v>
                </c:pt>
                <c:pt idx="6975">
                  <c:v>9935.0</c:v>
                </c:pt>
                <c:pt idx="6976">
                  <c:v>9936.0</c:v>
                </c:pt>
                <c:pt idx="6977">
                  <c:v>9937.0</c:v>
                </c:pt>
                <c:pt idx="6978">
                  <c:v>9939.0</c:v>
                </c:pt>
                <c:pt idx="6979">
                  <c:v>9944.0</c:v>
                </c:pt>
                <c:pt idx="6980">
                  <c:v>9947.0</c:v>
                </c:pt>
                <c:pt idx="6981">
                  <c:v>9950.0</c:v>
                </c:pt>
                <c:pt idx="6982">
                  <c:v>9951.0</c:v>
                </c:pt>
                <c:pt idx="6983">
                  <c:v>9952.0</c:v>
                </c:pt>
                <c:pt idx="6984">
                  <c:v>9953.0</c:v>
                </c:pt>
                <c:pt idx="6985">
                  <c:v>9955.0</c:v>
                </c:pt>
                <c:pt idx="6986">
                  <c:v>9958.0</c:v>
                </c:pt>
                <c:pt idx="6987">
                  <c:v>9960.0</c:v>
                </c:pt>
                <c:pt idx="6988">
                  <c:v>9962.0</c:v>
                </c:pt>
                <c:pt idx="6989">
                  <c:v>9964.0</c:v>
                </c:pt>
                <c:pt idx="6990">
                  <c:v>9965.0</c:v>
                </c:pt>
                <c:pt idx="6991">
                  <c:v>9966.0</c:v>
                </c:pt>
                <c:pt idx="6992">
                  <c:v>9968.0</c:v>
                </c:pt>
                <c:pt idx="6993">
                  <c:v>9971.0</c:v>
                </c:pt>
                <c:pt idx="6994">
                  <c:v>9972.0</c:v>
                </c:pt>
                <c:pt idx="6995">
                  <c:v>9973.0</c:v>
                </c:pt>
                <c:pt idx="6996">
                  <c:v>9974.0</c:v>
                </c:pt>
                <c:pt idx="6997">
                  <c:v>9976.0</c:v>
                </c:pt>
                <c:pt idx="6998">
                  <c:v>9979.0</c:v>
                </c:pt>
                <c:pt idx="6999">
                  <c:v>9980.0</c:v>
                </c:pt>
                <c:pt idx="7000">
                  <c:v>9984.0</c:v>
                </c:pt>
                <c:pt idx="7001">
                  <c:v>9986.0</c:v>
                </c:pt>
                <c:pt idx="7002">
                  <c:v>9988.0</c:v>
                </c:pt>
                <c:pt idx="7003">
                  <c:v>9989.0</c:v>
                </c:pt>
                <c:pt idx="7004">
                  <c:v>9990.0</c:v>
                </c:pt>
                <c:pt idx="7005">
                  <c:v>9992.0</c:v>
                </c:pt>
                <c:pt idx="7006">
                  <c:v>9993.0</c:v>
                </c:pt>
                <c:pt idx="7007">
                  <c:v>9994.0</c:v>
                </c:pt>
                <c:pt idx="7008">
                  <c:v>9995.0</c:v>
                </c:pt>
                <c:pt idx="7009">
                  <c:v>9998.0</c:v>
                </c:pt>
                <c:pt idx="7010">
                  <c:v>10000.0</c:v>
                </c:pt>
                <c:pt idx="7011">
                  <c:v>10001.0</c:v>
                </c:pt>
                <c:pt idx="7012">
                  <c:v>10011.0</c:v>
                </c:pt>
                <c:pt idx="7013">
                  <c:v>10013.0</c:v>
                </c:pt>
                <c:pt idx="7014">
                  <c:v>10014.0</c:v>
                </c:pt>
                <c:pt idx="7015">
                  <c:v>10018.0</c:v>
                </c:pt>
                <c:pt idx="7016">
                  <c:v>10020.0</c:v>
                </c:pt>
                <c:pt idx="7017">
                  <c:v>10022.0</c:v>
                </c:pt>
                <c:pt idx="7018">
                  <c:v>10024.0</c:v>
                </c:pt>
                <c:pt idx="7019">
                  <c:v>10026.0</c:v>
                </c:pt>
                <c:pt idx="7020">
                  <c:v>10027.0</c:v>
                </c:pt>
                <c:pt idx="7021">
                  <c:v>10028.0</c:v>
                </c:pt>
                <c:pt idx="7022">
                  <c:v>10029.0</c:v>
                </c:pt>
                <c:pt idx="7023">
                  <c:v>10033.0</c:v>
                </c:pt>
                <c:pt idx="7024">
                  <c:v>10035.0</c:v>
                </c:pt>
                <c:pt idx="7025">
                  <c:v>10038.0</c:v>
                </c:pt>
                <c:pt idx="7026">
                  <c:v>10041.0</c:v>
                </c:pt>
                <c:pt idx="7027">
                  <c:v>10042.0</c:v>
                </c:pt>
                <c:pt idx="7028">
                  <c:v>10046.0</c:v>
                </c:pt>
                <c:pt idx="7029">
                  <c:v>10048.0</c:v>
                </c:pt>
                <c:pt idx="7030">
                  <c:v>10052.0</c:v>
                </c:pt>
                <c:pt idx="7031">
                  <c:v>10055.0</c:v>
                </c:pt>
                <c:pt idx="7032">
                  <c:v>10058.0</c:v>
                </c:pt>
                <c:pt idx="7033">
                  <c:v>10067.0</c:v>
                </c:pt>
                <c:pt idx="7034">
                  <c:v>10068.0</c:v>
                </c:pt>
                <c:pt idx="7035">
                  <c:v>10069.0</c:v>
                </c:pt>
                <c:pt idx="7036">
                  <c:v>10070.0</c:v>
                </c:pt>
                <c:pt idx="7037">
                  <c:v>10071.0</c:v>
                </c:pt>
                <c:pt idx="7038">
                  <c:v>10074.0</c:v>
                </c:pt>
                <c:pt idx="7039">
                  <c:v>10075.0</c:v>
                </c:pt>
                <c:pt idx="7040">
                  <c:v>10076.0</c:v>
                </c:pt>
                <c:pt idx="7041">
                  <c:v>10077.0</c:v>
                </c:pt>
                <c:pt idx="7042">
                  <c:v>10078.0</c:v>
                </c:pt>
                <c:pt idx="7043">
                  <c:v>10080.0</c:v>
                </c:pt>
                <c:pt idx="7044">
                  <c:v>10081.0</c:v>
                </c:pt>
                <c:pt idx="7045">
                  <c:v>10082.0</c:v>
                </c:pt>
                <c:pt idx="7046">
                  <c:v>10083.0</c:v>
                </c:pt>
                <c:pt idx="7047">
                  <c:v>10086.0</c:v>
                </c:pt>
                <c:pt idx="7048">
                  <c:v>10088.0</c:v>
                </c:pt>
                <c:pt idx="7049">
                  <c:v>10089.0</c:v>
                </c:pt>
                <c:pt idx="7050">
                  <c:v>10093.0</c:v>
                </c:pt>
                <c:pt idx="7051">
                  <c:v>10095.0</c:v>
                </c:pt>
                <c:pt idx="7052">
                  <c:v>10096.0</c:v>
                </c:pt>
                <c:pt idx="7053">
                  <c:v>10097.0</c:v>
                </c:pt>
                <c:pt idx="7054">
                  <c:v>10098.0</c:v>
                </c:pt>
                <c:pt idx="7055">
                  <c:v>10099.0</c:v>
                </c:pt>
                <c:pt idx="7056">
                  <c:v>10101.0</c:v>
                </c:pt>
                <c:pt idx="7057">
                  <c:v>10102.0</c:v>
                </c:pt>
                <c:pt idx="7058">
                  <c:v>10103.0</c:v>
                </c:pt>
                <c:pt idx="7059">
                  <c:v>10104.0</c:v>
                </c:pt>
                <c:pt idx="7060">
                  <c:v>10107.0</c:v>
                </c:pt>
                <c:pt idx="7061">
                  <c:v>10109.0</c:v>
                </c:pt>
                <c:pt idx="7062">
                  <c:v>10110.0</c:v>
                </c:pt>
                <c:pt idx="7063">
                  <c:v>10111.0</c:v>
                </c:pt>
                <c:pt idx="7064">
                  <c:v>10116.0</c:v>
                </c:pt>
                <c:pt idx="7065">
                  <c:v>10117.0</c:v>
                </c:pt>
                <c:pt idx="7066">
                  <c:v>10118.0</c:v>
                </c:pt>
                <c:pt idx="7067">
                  <c:v>10120.0</c:v>
                </c:pt>
                <c:pt idx="7068">
                  <c:v>10121.0</c:v>
                </c:pt>
                <c:pt idx="7069">
                  <c:v>10122.0</c:v>
                </c:pt>
                <c:pt idx="7070">
                  <c:v>10123.0</c:v>
                </c:pt>
                <c:pt idx="7071">
                  <c:v>10124.0</c:v>
                </c:pt>
                <c:pt idx="7072">
                  <c:v>10125.0</c:v>
                </c:pt>
                <c:pt idx="7073">
                  <c:v>10126.0</c:v>
                </c:pt>
                <c:pt idx="7074">
                  <c:v>10127.0</c:v>
                </c:pt>
                <c:pt idx="7075">
                  <c:v>10128.0</c:v>
                </c:pt>
                <c:pt idx="7076">
                  <c:v>10129.0</c:v>
                </c:pt>
                <c:pt idx="7077">
                  <c:v>10130.0</c:v>
                </c:pt>
                <c:pt idx="7078">
                  <c:v>10131.0</c:v>
                </c:pt>
                <c:pt idx="7079">
                  <c:v>10132.0</c:v>
                </c:pt>
                <c:pt idx="7080">
                  <c:v>10133.0</c:v>
                </c:pt>
                <c:pt idx="7081">
                  <c:v>10135.0</c:v>
                </c:pt>
                <c:pt idx="7082">
                  <c:v>10136.0</c:v>
                </c:pt>
                <c:pt idx="7083">
                  <c:v>10138.0</c:v>
                </c:pt>
                <c:pt idx="7084">
                  <c:v>10142.0</c:v>
                </c:pt>
                <c:pt idx="7085">
                  <c:v>10143.0</c:v>
                </c:pt>
                <c:pt idx="7086">
                  <c:v>10144.0</c:v>
                </c:pt>
                <c:pt idx="7087">
                  <c:v>10147.0</c:v>
                </c:pt>
                <c:pt idx="7088">
                  <c:v>10148.0</c:v>
                </c:pt>
                <c:pt idx="7089">
                  <c:v>10149.0</c:v>
                </c:pt>
                <c:pt idx="7090">
                  <c:v>10150.0</c:v>
                </c:pt>
                <c:pt idx="7091">
                  <c:v>10151.0</c:v>
                </c:pt>
                <c:pt idx="7092">
                  <c:v>10152.0</c:v>
                </c:pt>
                <c:pt idx="7093">
                  <c:v>10154.0</c:v>
                </c:pt>
                <c:pt idx="7094">
                  <c:v>10156.0</c:v>
                </c:pt>
                <c:pt idx="7095">
                  <c:v>10158.0</c:v>
                </c:pt>
                <c:pt idx="7096">
                  <c:v>10161.0</c:v>
                </c:pt>
                <c:pt idx="7097">
                  <c:v>10162.0</c:v>
                </c:pt>
                <c:pt idx="7098">
                  <c:v>10163.0</c:v>
                </c:pt>
                <c:pt idx="7099">
                  <c:v>10165.0</c:v>
                </c:pt>
                <c:pt idx="7100">
                  <c:v>10170.0</c:v>
                </c:pt>
                <c:pt idx="7101">
                  <c:v>10171.0</c:v>
                </c:pt>
                <c:pt idx="7102">
                  <c:v>10177.0</c:v>
                </c:pt>
                <c:pt idx="7103">
                  <c:v>10183.0</c:v>
                </c:pt>
                <c:pt idx="7104">
                  <c:v>10184.0</c:v>
                </c:pt>
                <c:pt idx="7105">
                  <c:v>10185.0</c:v>
                </c:pt>
                <c:pt idx="7106">
                  <c:v>10186.0</c:v>
                </c:pt>
                <c:pt idx="7107">
                  <c:v>10188.0</c:v>
                </c:pt>
                <c:pt idx="7108">
                  <c:v>10191.0</c:v>
                </c:pt>
                <c:pt idx="7109">
                  <c:v>10192.0</c:v>
                </c:pt>
                <c:pt idx="7110">
                  <c:v>10193.0</c:v>
                </c:pt>
                <c:pt idx="7111">
                  <c:v>10198.0</c:v>
                </c:pt>
                <c:pt idx="7112">
                  <c:v>10199.0</c:v>
                </c:pt>
                <c:pt idx="7113">
                  <c:v>10200.0</c:v>
                </c:pt>
                <c:pt idx="7114">
                  <c:v>10203.0</c:v>
                </c:pt>
                <c:pt idx="7115">
                  <c:v>10204.0</c:v>
                </c:pt>
                <c:pt idx="7116">
                  <c:v>10205.0</c:v>
                </c:pt>
                <c:pt idx="7117">
                  <c:v>10207.0</c:v>
                </c:pt>
                <c:pt idx="7118">
                  <c:v>10208.0</c:v>
                </c:pt>
                <c:pt idx="7119">
                  <c:v>10209.0</c:v>
                </c:pt>
                <c:pt idx="7120">
                  <c:v>10213.0</c:v>
                </c:pt>
                <c:pt idx="7121">
                  <c:v>10214.0</c:v>
                </c:pt>
                <c:pt idx="7122">
                  <c:v>10215.0</c:v>
                </c:pt>
                <c:pt idx="7123">
                  <c:v>10217.0</c:v>
                </c:pt>
                <c:pt idx="7124">
                  <c:v>10219.0</c:v>
                </c:pt>
                <c:pt idx="7125">
                  <c:v>10222.0</c:v>
                </c:pt>
                <c:pt idx="7126">
                  <c:v>10224.0</c:v>
                </c:pt>
                <c:pt idx="7127">
                  <c:v>10228.0</c:v>
                </c:pt>
                <c:pt idx="7128">
                  <c:v>10230.0</c:v>
                </c:pt>
                <c:pt idx="7129">
                  <c:v>10232.0</c:v>
                </c:pt>
                <c:pt idx="7130">
                  <c:v>10235.0</c:v>
                </c:pt>
                <c:pt idx="7131">
                  <c:v>10237.0</c:v>
                </c:pt>
                <c:pt idx="7132">
                  <c:v>10239.0</c:v>
                </c:pt>
                <c:pt idx="7133">
                  <c:v>10243.0</c:v>
                </c:pt>
                <c:pt idx="7134">
                  <c:v>10245.0</c:v>
                </c:pt>
                <c:pt idx="7135">
                  <c:v>10246.0</c:v>
                </c:pt>
                <c:pt idx="7136">
                  <c:v>10248.0</c:v>
                </c:pt>
                <c:pt idx="7137">
                  <c:v>10249.0</c:v>
                </c:pt>
                <c:pt idx="7138">
                  <c:v>10250.0</c:v>
                </c:pt>
                <c:pt idx="7139">
                  <c:v>10251.0</c:v>
                </c:pt>
                <c:pt idx="7140">
                  <c:v>10265.0</c:v>
                </c:pt>
                <c:pt idx="7141">
                  <c:v>10267.0</c:v>
                </c:pt>
                <c:pt idx="7142">
                  <c:v>10270.0</c:v>
                </c:pt>
                <c:pt idx="7143">
                  <c:v>10271.0</c:v>
                </c:pt>
                <c:pt idx="7144">
                  <c:v>10278.0</c:v>
                </c:pt>
                <c:pt idx="7145">
                  <c:v>10280.0</c:v>
                </c:pt>
                <c:pt idx="7146">
                  <c:v>10281.0</c:v>
                </c:pt>
                <c:pt idx="7147">
                  <c:v>10286.0</c:v>
                </c:pt>
                <c:pt idx="7148">
                  <c:v>10289.0</c:v>
                </c:pt>
                <c:pt idx="7149">
                  <c:v>10294.0</c:v>
                </c:pt>
                <c:pt idx="7150">
                  <c:v>10300.0</c:v>
                </c:pt>
                <c:pt idx="7151">
                  <c:v>10301.0</c:v>
                </c:pt>
                <c:pt idx="7152">
                  <c:v>10302.0</c:v>
                </c:pt>
                <c:pt idx="7153">
                  <c:v>10305.0</c:v>
                </c:pt>
                <c:pt idx="7154">
                  <c:v>10308.0</c:v>
                </c:pt>
                <c:pt idx="7155">
                  <c:v>10319.0</c:v>
                </c:pt>
                <c:pt idx="7156">
                  <c:v>10320.0</c:v>
                </c:pt>
                <c:pt idx="7157">
                  <c:v>10322.0</c:v>
                </c:pt>
                <c:pt idx="7158">
                  <c:v>10329.0</c:v>
                </c:pt>
                <c:pt idx="7159">
                  <c:v>10337.0</c:v>
                </c:pt>
                <c:pt idx="7160">
                  <c:v>10338.0</c:v>
                </c:pt>
                <c:pt idx="7161">
                  <c:v>10340.0</c:v>
                </c:pt>
                <c:pt idx="7162">
                  <c:v>10341.0</c:v>
                </c:pt>
                <c:pt idx="7163">
                  <c:v>10346.0</c:v>
                </c:pt>
                <c:pt idx="7164">
                  <c:v>10354.0</c:v>
                </c:pt>
                <c:pt idx="7165">
                  <c:v>10361.0</c:v>
                </c:pt>
                <c:pt idx="7166">
                  <c:v>10362.0</c:v>
                </c:pt>
                <c:pt idx="7167">
                  <c:v>10363.0</c:v>
                </c:pt>
                <c:pt idx="7168">
                  <c:v>10371.0</c:v>
                </c:pt>
                <c:pt idx="7169">
                  <c:v>10373.0</c:v>
                </c:pt>
                <c:pt idx="7170">
                  <c:v>10380.0</c:v>
                </c:pt>
                <c:pt idx="7171">
                  <c:v>10386.0</c:v>
                </c:pt>
                <c:pt idx="7172">
                  <c:v>10387.0</c:v>
                </c:pt>
                <c:pt idx="7173">
                  <c:v>10388.0</c:v>
                </c:pt>
                <c:pt idx="7174">
                  <c:v>10394.0</c:v>
                </c:pt>
                <c:pt idx="7175">
                  <c:v>10395.0</c:v>
                </c:pt>
                <c:pt idx="7176">
                  <c:v>10396.0</c:v>
                </c:pt>
                <c:pt idx="7177">
                  <c:v>10399.0</c:v>
                </c:pt>
                <c:pt idx="7178">
                  <c:v>10400.0</c:v>
                </c:pt>
                <c:pt idx="7179">
                  <c:v>10402.0</c:v>
                </c:pt>
                <c:pt idx="7180">
                  <c:v>10404.0</c:v>
                </c:pt>
                <c:pt idx="7181">
                  <c:v>10406.0</c:v>
                </c:pt>
                <c:pt idx="7182">
                  <c:v>10412.0</c:v>
                </c:pt>
                <c:pt idx="7183">
                  <c:v>10416.0</c:v>
                </c:pt>
                <c:pt idx="7184">
                  <c:v>10417.0</c:v>
                </c:pt>
                <c:pt idx="7185">
                  <c:v>10419.0</c:v>
                </c:pt>
                <c:pt idx="7186">
                  <c:v>10421.0</c:v>
                </c:pt>
                <c:pt idx="7187">
                  <c:v>10422.0</c:v>
                </c:pt>
                <c:pt idx="7188">
                  <c:v>10429.0</c:v>
                </c:pt>
                <c:pt idx="7189">
                  <c:v>10430.0</c:v>
                </c:pt>
                <c:pt idx="7190">
                  <c:v>10436.0</c:v>
                </c:pt>
                <c:pt idx="7191">
                  <c:v>10440.0</c:v>
                </c:pt>
                <c:pt idx="7192">
                  <c:v>10441.0</c:v>
                </c:pt>
                <c:pt idx="7193">
                  <c:v>10442.0</c:v>
                </c:pt>
                <c:pt idx="7194">
                  <c:v>10446.0</c:v>
                </c:pt>
                <c:pt idx="7195">
                  <c:v>10447.0</c:v>
                </c:pt>
                <c:pt idx="7196">
                  <c:v>10448.0</c:v>
                </c:pt>
                <c:pt idx="7197">
                  <c:v>10449.0</c:v>
                </c:pt>
                <c:pt idx="7198">
                  <c:v>10450.0</c:v>
                </c:pt>
                <c:pt idx="7199">
                  <c:v>10451.0</c:v>
                </c:pt>
                <c:pt idx="7200">
                  <c:v>10452.0</c:v>
                </c:pt>
                <c:pt idx="7201">
                  <c:v>10453.0</c:v>
                </c:pt>
                <c:pt idx="7202">
                  <c:v>10455.0</c:v>
                </c:pt>
                <c:pt idx="7203">
                  <c:v>10462.0</c:v>
                </c:pt>
                <c:pt idx="7204">
                  <c:v>10463.0</c:v>
                </c:pt>
                <c:pt idx="7205">
                  <c:v>10466.0</c:v>
                </c:pt>
                <c:pt idx="7206">
                  <c:v>10470.0</c:v>
                </c:pt>
                <c:pt idx="7207">
                  <c:v>10477.0</c:v>
                </c:pt>
                <c:pt idx="7208">
                  <c:v>10479.0</c:v>
                </c:pt>
                <c:pt idx="7209">
                  <c:v>10484.0</c:v>
                </c:pt>
                <c:pt idx="7210">
                  <c:v>10487.0</c:v>
                </c:pt>
                <c:pt idx="7211">
                  <c:v>10492.0</c:v>
                </c:pt>
                <c:pt idx="7212">
                  <c:v>10493.0</c:v>
                </c:pt>
                <c:pt idx="7213">
                  <c:v>10495.0</c:v>
                </c:pt>
                <c:pt idx="7214">
                  <c:v>10496.0</c:v>
                </c:pt>
                <c:pt idx="7215">
                  <c:v>10499.0</c:v>
                </c:pt>
                <c:pt idx="7216">
                  <c:v>10500.0</c:v>
                </c:pt>
                <c:pt idx="7217">
                  <c:v>10503.0</c:v>
                </c:pt>
                <c:pt idx="7218">
                  <c:v>10505.0</c:v>
                </c:pt>
                <c:pt idx="7219">
                  <c:v>10508.0</c:v>
                </c:pt>
                <c:pt idx="7220">
                  <c:v>10514.0</c:v>
                </c:pt>
                <c:pt idx="7221">
                  <c:v>10523.0</c:v>
                </c:pt>
                <c:pt idx="7222">
                  <c:v>10524.0</c:v>
                </c:pt>
                <c:pt idx="7223">
                  <c:v>10525.0</c:v>
                </c:pt>
                <c:pt idx="7224">
                  <c:v>10528.0</c:v>
                </c:pt>
                <c:pt idx="7225">
                  <c:v>10534.0</c:v>
                </c:pt>
                <c:pt idx="7226">
                  <c:v>10536.0</c:v>
                </c:pt>
                <c:pt idx="7227">
                  <c:v>10537.0</c:v>
                </c:pt>
                <c:pt idx="7228">
                  <c:v>10538.0</c:v>
                </c:pt>
                <c:pt idx="7229">
                  <c:v>10543.0</c:v>
                </c:pt>
                <c:pt idx="7230">
                  <c:v>10545.0</c:v>
                </c:pt>
                <c:pt idx="7231">
                  <c:v>10552.0</c:v>
                </c:pt>
                <c:pt idx="7232">
                  <c:v>10554.0</c:v>
                </c:pt>
                <c:pt idx="7233">
                  <c:v>10556.0</c:v>
                </c:pt>
                <c:pt idx="7234">
                  <c:v>10558.0</c:v>
                </c:pt>
                <c:pt idx="7235">
                  <c:v>10561.0</c:v>
                </c:pt>
                <c:pt idx="7236">
                  <c:v>10563.0</c:v>
                </c:pt>
                <c:pt idx="7237">
                  <c:v>10569.0</c:v>
                </c:pt>
                <c:pt idx="7238">
                  <c:v>10571.0</c:v>
                </c:pt>
                <c:pt idx="7239">
                  <c:v>10572.0</c:v>
                </c:pt>
                <c:pt idx="7240">
                  <c:v>10577.0</c:v>
                </c:pt>
                <c:pt idx="7241">
                  <c:v>10581.0</c:v>
                </c:pt>
                <c:pt idx="7242">
                  <c:v>10582.0</c:v>
                </c:pt>
                <c:pt idx="7243">
                  <c:v>10584.0</c:v>
                </c:pt>
                <c:pt idx="7244">
                  <c:v>10586.0</c:v>
                </c:pt>
                <c:pt idx="7245">
                  <c:v>10587.0</c:v>
                </c:pt>
                <c:pt idx="7246">
                  <c:v>10588.0</c:v>
                </c:pt>
                <c:pt idx="7247">
                  <c:v>10591.0</c:v>
                </c:pt>
                <c:pt idx="7248">
                  <c:v>10604.0</c:v>
                </c:pt>
                <c:pt idx="7249">
                  <c:v>10607.0</c:v>
                </c:pt>
                <c:pt idx="7250">
                  <c:v>10608.0</c:v>
                </c:pt>
                <c:pt idx="7251">
                  <c:v>10613.0</c:v>
                </c:pt>
                <c:pt idx="7252">
                  <c:v>10621.0</c:v>
                </c:pt>
                <c:pt idx="7253">
                  <c:v>10623.0</c:v>
                </c:pt>
                <c:pt idx="7254">
                  <c:v>10626.0</c:v>
                </c:pt>
                <c:pt idx="7255">
                  <c:v>10628.0</c:v>
                </c:pt>
                <c:pt idx="7256">
                  <c:v>10630.0</c:v>
                </c:pt>
                <c:pt idx="7257">
                  <c:v>10633.0</c:v>
                </c:pt>
                <c:pt idx="7258">
                  <c:v>10637.0</c:v>
                </c:pt>
                <c:pt idx="7259">
                  <c:v>10638.0</c:v>
                </c:pt>
                <c:pt idx="7260">
                  <c:v>10643.0</c:v>
                </c:pt>
                <c:pt idx="7261">
                  <c:v>10652.0</c:v>
                </c:pt>
                <c:pt idx="7262">
                  <c:v>10662.0</c:v>
                </c:pt>
                <c:pt idx="7263">
                  <c:v>10670.0</c:v>
                </c:pt>
                <c:pt idx="7264">
                  <c:v>10679.0</c:v>
                </c:pt>
                <c:pt idx="7265">
                  <c:v>10692.0</c:v>
                </c:pt>
                <c:pt idx="7266">
                  <c:v>10693.0</c:v>
                </c:pt>
                <c:pt idx="7267">
                  <c:v>10714.0</c:v>
                </c:pt>
                <c:pt idx="7268">
                  <c:v>10726.0</c:v>
                </c:pt>
                <c:pt idx="7269">
                  <c:v>10729.0</c:v>
                </c:pt>
                <c:pt idx="7270">
                  <c:v>10737.0</c:v>
                </c:pt>
                <c:pt idx="7271">
                  <c:v>10738.0</c:v>
                </c:pt>
                <c:pt idx="7272">
                  <c:v>10742.0</c:v>
                </c:pt>
                <c:pt idx="7273">
                  <c:v>10743.0</c:v>
                </c:pt>
                <c:pt idx="7274">
                  <c:v>10749.0</c:v>
                </c:pt>
                <c:pt idx="7275">
                  <c:v>10759.0</c:v>
                </c:pt>
                <c:pt idx="7276">
                  <c:v>10764.0</c:v>
                </c:pt>
                <c:pt idx="7277">
                  <c:v>10765.0</c:v>
                </c:pt>
                <c:pt idx="7278">
                  <c:v>10777.0</c:v>
                </c:pt>
                <c:pt idx="7279">
                  <c:v>10784.0</c:v>
                </c:pt>
                <c:pt idx="7280">
                  <c:v>10790.0</c:v>
                </c:pt>
                <c:pt idx="7281">
                  <c:v>10796.0</c:v>
                </c:pt>
                <c:pt idx="7282">
                  <c:v>10807.0</c:v>
                </c:pt>
                <c:pt idx="7283">
                  <c:v>10830.0</c:v>
                </c:pt>
                <c:pt idx="7284">
                  <c:v>10831.0</c:v>
                </c:pt>
                <c:pt idx="7285">
                  <c:v>10838.0</c:v>
                </c:pt>
                <c:pt idx="7286">
                  <c:v>10840.0</c:v>
                </c:pt>
                <c:pt idx="7287">
                  <c:v>10842.0</c:v>
                </c:pt>
                <c:pt idx="7288">
                  <c:v>10853.0</c:v>
                </c:pt>
                <c:pt idx="7289">
                  <c:v>10858.0</c:v>
                </c:pt>
                <c:pt idx="7290">
                  <c:v>10868.0</c:v>
                </c:pt>
                <c:pt idx="7291">
                  <c:v>10873.0</c:v>
                </c:pt>
                <c:pt idx="7292">
                  <c:v>10874.0</c:v>
                </c:pt>
                <c:pt idx="7293">
                  <c:v>10878.0</c:v>
                </c:pt>
                <c:pt idx="7294">
                  <c:v>10881.0</c:v>
                </c:pt>
                <c:pt idx="7295">
                  <c:v>10884.0</c:v>
                </c:pt>
                <c:pt idx="7296">
                  <c:v>10892.0</c:v>
                </c:pt>
                <c:pt idx="7297">
                  <c:v>10919.0</c:v>
                </c:pt>
                <c:pt idx="7298">
                  <c:v>10931.0</c:v>
                </c:pt>
                <c:pt idx="7299">
                  <c:v>10933.0</c:v>
                </c:pt>
                <c:pt idx="7300">
                  <c:v>12910.0</c:v>
                </c:pt>
              </c:numCache>
            </c:numRef>
          </c:yVal>
          <c:smooth val="1"/>
        </c:ser>
        <c:ser>
          <c:idx val="3"/>
          <c:order val="3"/>
          <c:tx>
            <c:v>2012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Werte!$K$1:$K$7583</c:f>
              <c:numCache>
                <c:formatCode>General</c:formatCode>
                <c:ptCount val="7583"/>
                <c:pt idx="0">
                  <c:v>8758.5</c:v>
                </c:pt>
                <c:pt idx="1">
                  <c:v>8758.25</c:v>
                </c:pt>
                <c:pt idx="2">
                  <c:v>8758.0</c:v>
                </c:pt>
                <c:pt idx="3">
                  <c:v>8757.75</c:v>
                </c:pt>
                <c:pt idx="4">
                  <c:v>8756.5</c:v>
                </c:pt>
                <c:pt idx="5">
                  <c:v>8756.25</c:v>
                </c:pt>
                <c:pt idx="6">
                  <c:v>8755.75</c:v>
                </c:pt>
                <c:pt idx="7">
                  <c:v>8755.0</c:v>
                </c:pt>
                <c:pt idx="8">
                  <c:v>8754.75</c:v>
                </c:pt>
                <c:pt idx="9">
                  <c:v>8754.5</c:v>
                </c:pt>
                <c:pt idx="10">
                  <c:v>8753.75</c:v>
                </c:pt>
                <c:pt idx="11">
                  <c:v>8753.5</c:v>
                </c:pt>
                <c:pt idx="12">
                  <c:v>8753.0</c:v>
                </c:pt>
                <c:pt idx="13">
                  <c:v>8752.75</c:v>
                </c:pt>
                <c:pt idx="14">
                  <c:v>8752.5</c:v>
                </c:pt>
                <c:pt idx="15">
                  <c:v>8752.25</c:v>
                </c:pt>
                <c:pt idx="16">
                  <c:v>8751.75</c:v>
                </c:pt>
                <c:pt idx="17">
                  <c:v>8751.5</c:v>
                </c:pt>
                <c:pt idx="18">
                  <c:v>8751.25</c:v>
                </c:pt>
                <c:pt idx="19">
                  <c:v>8751.0</c:v>
                </c:pt>
                <c:pt idx="20">
                  <c:v>8750.5</c:v>
                </c:pt>
                <c:pt idx="21">
                  <c:v>8750.25</c:v>
                </c:pt>
                <c:pt idx="22">
                  <c:v>8750.0</c:v>
                </c:pt>
                <c:pt idx="23">
                  <c:v>8749.75</c:v>
                </c:pt>
                <c:pt idx="24">
                  <c:v>8749.5</c:v>
                </c:pt>
                <c:pt idx="25">
                  <c:v>8749.25</c:v>
                </c:pt>
                <c:pt idx="26">
                  <c:v>8749.0</c:v>
                </c:pt>
                <c:pt idx="27">
                  <c:v>8748.75</c:v>
                </c:pt>
                <c:pt idx="28">
                  <c:v>8748.5</c:v>
                </c:pt>
                <c:pt idx="29">
                  <c:v>8748.25</c:v>
                </c:pt>
                <c:pt idx="30">
                  <c:v>8748.0</c:v>
                </c:pt>
                <c:pt idx="31">
                  <c:v>8747.75</c:v>
                </c:pt>
                <c:pt idx="32">
                  <c:v>8747.5</c:v>
                </c:pt>
                <c:pt idx="33">
                  <c:v>8747.25</c:v>
                </c:pt>
                <c:pt idx="34">
                  <c:v>8746.75</c:v>
                </c:pt>
                <c:pt idx="35">
                  <c:v>8746.5</c:v>
                </c:pt>
                <c:pt idx="36">
                  <c:v>8746.25</c:v>
                </c:pt>
                <c:pt idx="37">
                  <c:v>8745.5</c:v>
                </c:pt>
                <c:pt idx="38">
                  <c:v>8745.0</c:v>
                </c:pt>
                <c:pt idx="39">
                  <c:v>8744.5</c:v>
                </c:pt>
                <c:pt idx="40">
                  <c:v>8744.25</c:v>
                </c:pt>
                <c:pt idx="41">
                  <c:v>8744.0</c:v>
                </c:pt>
                <c:pt idx="42">
                  <c:v>8743.5</c:v>
                </c:pt>
                <c:pt idx="43">
                  <c:v>8743.0</c:v>
                </c:pt>
                <c:pt idx="44">
                  <c:v>8742.75</c:v>
                </c:pt>
                <c:pt idx="45">
                  <c:v>8742.5</c:v>
                </c:pt>
                <c:pt idx="46">
                  <c:v>8742.25</c:v>
                </c:pt>
                <c:pt idx="47">
                  <c:v>8742.0</c:v>
                </c:pt>
                <c:pt idx="48">
                  <c:v>8741.25</c:v>
                </c:pt>
                <c:pt idx="49">
                  <c:v>8740.75</c:v>
                </c:pt>
                <c:pt idx="50">
                  <c:v>8740.25</c:v>
                </c:pt>
                <c:pt idx="51">
                  <c:v>8740.0</c:v>
                </c:pt>
                <c:pt idx="52">
                  <c:v>8739.5</c:v>
                </c:pt>
                <c:pt idx="53">
                  <c:v>8739.0</c:v>
                </c:pt>
                <c:pt idx="54">
                  <c:v>8738.5</c:v>
                </c:pt>
                <c:pt idx="55">
                  <c:v>8738.25</c:v>
                </c:pt>
                <c:pt idx="56">
                  <c:v>8738.0</c:v>
                </c:pt>
                <c:pt idx="57">
                  <c:v>8737.75</c:v>
                </c:pt>
                <c:pt idx="58">
                  <c:v>8737.5</c:v>
                </c:pt>
                <c:pt idx="59">
                  <c:v>8737.25</c:v>
                </c:pt>
                <c:pt idx="60">
                  <c:v>8737.0</c:v>
                </c:pt>
                <c:pt idx="61">
                  <c:v>8736.75</c:v>
                </c:pt>
                <c:pt idx="62">
                  <c:v>8736.5</c:v>
                </c:pt>
                <c:pt idx="63">
                  <c:v>8736.25</c:v>
                </c:pt>
                <c:pt idx="64">
                  <c:v>8736.0</c:v>
                </c:pt>
                <c:pt idx="65">
                  <c:v>8735.75</c:v>
                </c:pt>
                <c:pt idx="66">
                  <c:v>8735.5</c:v>
                </c:pt>
                <c:pt idx="67">
                  <c:v>8735.25</c:v>
                </c:pt>
                <c:pt idx="68">
                  <c:v>8735.0</c:v>
                </c:pt>
                <c:pt idx="69">
                  <c:v>8734.75</c:v>
                </c:pt>
                <c:pt idx="70">
                  <c:v>8734.5</c:v>
                </c:pt>
                <c:pt idx="71">
                  <c:v>8734.25</c:v>
                </c:pt>
                <c:pt idx="72">
                  <c:v>8734.0</c:v>
                </c:pt>
                <c:pt idx="73">
                  <c:v>8733.5</c:v>
                </c:pt>
                <c:pt idx="74">
                  <c:v>8733.25</c:v>
                </c:pt>
                <c:pt idx="75">
                  <c:v>8733.0</c:v>
                </c:pt>
                <c:pt idx="76">
                  <c:v>8732.75</c:v>
                </c:pt>
                <c:pt idx="77">
                  <c:v>8732.25</c:v>
                </c:pt>
                <c:pt idx="78">
                  <c:v>8731.75</c:v>
                </c:pt>
                <c:pt idx="79">
                  <c:v>8731.5</c:v>
                </c:pt>
                <c:pt idx="80">
                  <c:v>8731.25</c:v>
                </c:pt>
                <c:pt idx="81">
                  <c:v>8731.0</c:v>
                </c:pt>
                <c:pt idx="82">
                  <c:v>8730.75</c:v>
                </c:pt>
                <c:pt idx="83">
                  <c:v>8730.5</c:v>
                </c:pt>
                <c:pt idx="84">
                  <c:v>8730.25</c:v>
                </c:pt>
                <c:pt idx="85">
                  <c:v>8730.0</c:v>
                </c:pt>
                <c:pt idx="86">
                  <c:v>8729.75</c:v>
                </c:pt>
                <c:pt idx="87">
                  <c:v>8729.5</c:v>
                </c:pt>
                <c:pt idx="88">
                  <c:v>8729.0</c:v>
                </c:pt>
                <c:pt idx="89">
                  <c:v>8728.75</c:v>
                </c:pt>
                <c:pt idx="90">
                  <c:v>8728.25</c:v>
                </c:pt>
                <c:pt idx="91">
                  <c:v>8728.0</c:v>
                </c:pt>
                <c:pt idx="92">
                  <c:v>8727.75</c:v>
                </c:pt>
                <c:pt idx="93">
                  <c:v>8727.5</c:v>
                </c:pt>
                <c:pt idx="94">
                  <c:v>8726.25</c:v>
                </c:pt>
                <c:pt idx="95">
                  <c:v>8725.5</c:v>
                </c:pt>
                <c:pt idx="96">
                  <c:v>8724.75</c:v>
                </c:pt>
                <c:pt idx="97">
                  <c:v>8724.25</c:v>
                </c:pt>
                <c:pt idx="98">
                  <c:v>8723.5</c:v>
                </c:pt>
                <c:pt idx="99">
                  <c:v>8723.0</c:v>
                </c:pt>
                <c:pt idx="100">
                  <c:v>8722.75</c:v>
                </c:pt>
                <c:pt idx="101">
                  <c:v>8721.75</c:v>
                </c:pt>
                <c:pt idx="102">
                  <c:v>8720.25</c:v>
                </c:pt>
                <c:pt idx="103">
                  <c:v>8719.0</c:v>
                </c:pt>
                <c:pt idx="104">
                  <c:v>8718.5</c:v>
                </c:pt>
                <c:pt idx="105">
                  <c:v>8718.25</c:v>
                </c:pt>
                <c:pt idx="106">
                  <c:v>8717.75</c:v>
                </c:pt>
                <c:pt idx="107">
                  <c:v>8717.25</c:v>
                </c:pt>
                <c:pt idx="108">
                  <c:v>8716.5</c:v>
                </c:pt>
                <c:pt idx="109">
                  <c:v>8716.25</c:v>
                </c:pt>
                <c:pt idx="110">
                  <c:v>8716.0</c:v>
                </c:pt>
                <c:pt idx="111">
                  <c:v>8715.75</c:v>
                </c:pt>
                <c:pt idx="112">
                  <c:v>8715.25</c:v>
                </c:pt>
                <c:pt idx="113">
                  <c:v>8714.25</c:v>
                </c:pt>
                <c:pt idx="114">
                  <c:v>8713.75</c:v>
                </c:pt>
                <c:pt idx="115">
                  <c:v>8712.75</c:v>
                </c:pt>
                <c:pt idx="116">
                  <c:v>8711.75</c:v>
                </c:pt>
                <c:pt idx="117">
                  <c:v>8711.5</c:v>
                </c:pt>
                <c:pt idx="118">
                  <c:v>8711.0</c:v>
                </c:pt>
                <c:pt idx="119">
                  <c:v>8710.25</c:v>
                </c:pt>
                <c:pt idx="120">
                  <c:v>8710.0</c:v>
                </c:pt>
                <c:pt idx="121">
                  <c:v>8709.5</c:v>
                </c:pt>
                <c:pt idx="122">
                  <c:v>8709.0</c:v>
                </c:pt>
                <c:pt idx="123">
                  <c:v>8708.5</c:v>
                </c:pt>
                <c:pt idx="124">
                  <c:v>8708.25</c:v>
                </c:pt>
                <c:pt idx="125">
                  <c:v>8708.0</c:v>
                </c:pt>
                <c:pt idx="126">
                  <c:v>8707.75</c:v>
                </c:pt>
                <c:pt idx="127">
                  <c:v>8707.0</c:v>
                </c:pt>
                <c:pt idx="128">
                  <c:v>8706.5</c:v>
                </c:pt>
                <c:pt idx="129">
                  <c:v>8705.5</c:v>
                </c:pt>
                <c:pt idx="130">
                  <c:v>8704.5</c:v>
                </c:pt>
                <c:pt idx="131">
                  <c:v>8704.0</c:v>
                </c:pt>
                <c:pt idx="132">
                  <c:v>8702.75</c:v>
                </c:pt>
                <c:pt idx="133">
                  <c:v>8702.25</c:v>
                </c:pt>
                <c:pt idx="134">
                  <c:v>8701.75</c:v>
                </c:pt>
                <c:pt idx="135">
                  <c:v>8700.75</c:v>
                </c:pt>
                <c:pt idx="136">
                  <c:v>8697.75</c:v>
                </c:pt>
                <c:pt idx="137">
                  <c:v>8696.25</c:v>
                </c:pt>
                <c:pt idx="138">
                  <c:v>8694.75</c:v>
                </c:pt>
                <c:pt idx="139">
                  <c:v>8694.25</c:v>
                </c:pt>
                <c:pt idx="140">
                  <c:v>8693.0</c:v>
                </c:pt>
                <c:pt idx="141">
                  <c:v>8691.5</c:v>
                </c:pt>
                <c:pt idx="142">
                  <c:v>8690.75</c:v>
                </c:pt>
                <c:pt idx="143">
                  <c:v>8690.25</c:v>
                </c:pt>
                <c:pt idx="144">
                  <c:v>8689.0</c:v>
                </c:pt>
                <c:pt idx="145">
                  <c:v>8688.0</c:v>
                </c:pt>
                <c:pt idx="146">
                  <c:v>8686.25</c:v>
                </c:pt>
                <c:pt idx="147">
                  <c:v>8684.5</c:v>
                </c:pt>
                <c:pt idx="148">
                  <c:v>8683.5</c:v>
                </c:pt>
                <c:pt idx="149">
                  <c:v>8682.5</c:v>
                </c:pt>
                <c:pt idx="150">
                  <c:v>8682.0</c:v>
                </c:pt>
                <c:pt idx="151">
                  <c:v>8680.0</c:v>
                </c:pt>
                <c:pt idx="152">
                  <c:v>8679.5</c:v>
                </c:pt>
                <c:pt idx="153">
                  <c:v>8678.75</c:v>
                </c:pt>
                <c:pt idx="154">
                  <c:v>8678.5</c:v>
                </c:pt>
                <c:pt idx="155">
                  <c:v>8677.75</c:v>
                </c:pt>
                <c:pt idx="156">
                  <c:v>8677.25</c:v>
                </c:pt>
                <c:pt idx="157">
                  <c:v>8677.0</c:v>
                </c:pt>
                <c:pt idx="158">
                  <c:v>8676.0</c:v>
                </c:pt>
                <c:pt idx="159">
                  <c:v>8675.75</c:v>
                </c:pt>
                <c:pt idx="160">
                  <c:v>8675.25</c:v>
                </c:pt>
                <c:pt idx="161">
                  <c:v>8674.75</c:v>
                </c:pt>
                <c:pt idx="162">
                  <c:v>8673.75</c:v>
                </c:pt>
                <c:pt idx="163">
                  <c:v>8673.5</c:v>
                </c:pt>
                <c:pt idx="164">
                  <c:v>8673.25</c:v>
                </c:pt>
                <c:pt idx="165">
                  <c:v>8673.0</c:v>
                </c:pt>
                <c:pt idx="166">
                  <c:v>8672.25</c:v>
                </c:pt>
                <c:pt idx="167">
                  <c:v>8671.75</c:v>
                </c:pt>
                <c:pt idx="168">
                  <c:v>8671.25</c:v>
                </c:pt>
                <c:pt idx="169">
                  <c:v>8670.25</c:v>
                </c:pt>
                <c:pt idx="170">
                  <c:v>8670.0</c:v>
                </c:pt>
                <c:pt idx="171">
                  <c:v>8669.0</c:v>
                </c:pt>
                <c:pt idx="172">
                  <c:v>8668.75</c:v>
                </c:pt>
                <c:pt idx="173">
                  <c:v>8668.0</c:v>
                </c:pt>
                <c:pt idx="174">
                  <c:v>8667.5</c:v>
                </c:pt>
                <c:pt idx="175">
                  <c:v>8666.75</c:v>
                </c:pt>
                <c:pt idx="176">
                  <c:v>8666.0</c:v>
                </c:pt>
                <c:pt idx="177">
                  <c:v>8665.25</c:v>
                </c:pt>
                <c:pt idx="178">
                  <c:v>8665.0</c:v>
                </c:pt>
                <c:pt idx="179">
                  <c:v>8664.75</c:v>
                </c:pt>
                <c:pt idx="180">
                  <c:v>8664.5</c:v>
                </c:pt>
                <c:pt idx="181">
                  <c:v>8664.25</c:v>
                </c:pt>
                <c:pt idx="182">
                  <c:v>8663.5</c:v>
                </c:pt>
                <c:pt idx="183">
                  <c:v>8663.0</c:v>
                </c:pt>
                <c:pt idx="184">
                  <c:v>8662.75</c:v>
                </c:pt>
                <c:pt idx="185">
                  <c:v>8662.5</c:v>
                </c:pt>
                <c:pt idx="186">
                  <c:v>8662.0</c:v>
                </c:pt>
                <c:pt idx="187">
                  <c:v>8661.5</c:v>
                </c:pt>
                <c:pt idx="188">
                  <c:v>8661.25</c:v>
                </c:pt>
                <c:pt idx="189">
                  <c:v>8660.75</c:v>
                </c:pt>
                <c:pt idx="190">
                  <c:v>8660.5</c:v>
                </c:pt>
                <c:pt idx="191">
                  <c:v>8660.0</c:v>
                </c:pt>
                <c:pt idx="192">
                  <c:v>8659.25</c:v>
                </c:pt>
                <c:pt idx="193">
                  <c:v>8658.75</c:v>
                </c:pt>
                <c:pt idx="194">
                  <c:v>8658.25</c:v>
                </c:pt>
                <c:pt idx="195">
                  <c:v>8658.0</c:v>
                </c:pt>
                <c:pt idx="196">
                  <c:v>8657.5</c:v>
                </c:pt>
                <c:pt idx="197">
                  <c:v>8657.0</c:v>
                </c:pt>
                <c:pt idx="198">
                  <c:v>8656.75</c:v>
                </c:pt>
                <c:pt idx="199">
                  <c:v>8656.25</c:v>
                </c:pt>
                <c:pt idx="200">
                  <c:v>8655.75</c:v>
                </c:pt>
                <c:pt idx="201">
                  <c:v>8655.0</c:v>
                </c:pt>
                <c:pt idx="202">
                  <c:v>8654.75</c:v>
                </c:pt>
                <c:pt idx="203">
                  <c:v>8654.5</c:v>
                </c:pt>
                <c:pt idx="204">
                  <c:v>8654.25</c:v>
                </c:pt>
                <c:pt idx="205">
                  <c:v>8654.0</c:v>
                </c:pt>
                <c:pt idx="206">
                  <c:v>8653.75</c:v>
                </c:pt>
                <c:pt idx="207">
                  <c:v>8653.0</c:v>
                </c:pt>
                <c:pt idx="208">
                  <c:v>8652.75</c:v>
                </c:pt>
                <c:pt idx="209">
                  <c:v>8652.25</c:v>
                </c:pt>
                <c:pt idx="210">
                  <c:v>8652.0</c:v>
                </c:pt>
                <c:pt idx="211">
                  <c:v>8651.75</c:v>
                </c:pt>
                <c:pt idx="212">
                  <c:v>8651.25</c:v>
                </c:pt>
                <c:pt idx="213">
                  <c:v>8650.5</c:v>
                </c:pt>
                <c:pt idx="214">
                  <c:v>8650.25</c:v>
                </c:pt>
                <c:pt idx="215">
                  <c:v>8650.0</c:v>
                </c:pt>
                <c:pt idx="216">
                  <c:v>8649.5</c:v>
                </c:pt>
                <c:pt idx="217">
                  <c:v>8649.0</c:v>
                </c:pt>
                <c:pt idx="218">
                  <c:v>8648.5</c:v>
                </c:pt>
                <c:pt idx="219">
                  <c:v>8648.0</c:v>
                </c:pt>
                <c:pt idx="220">
                  <c:v>8647.75</c:v>
                </c:pt>
                <c:pt idx="221">
                  <c:v>8647.0</c:v>
                </c:pt>
                <c:pt idx="222">
                  <c:v>8646.25</c:v>
                </c:pt>
                <c:pt idx="223">
                  <c:v>8645.75</c:v>
                </c:pt>
                <c:pt idx="224">
                  <c:v>8645.5</c:v>
                </c:pt>
                <c:pt idx="225">
                  <c:v>8645.25</c:v>
                </c:pt>
                <c:pt idx="226">
                  <c:v>8645.0</c:v>
                </c:pt>
                <c:pt idx="227">
                  <c:v>8644.0</c:v>
                </c:pt>
                <c:pt idx="228">
                  <c:v>8643.0</c:v>
                </c:pt>
                <c:pt idx="229">
                  <c:v>8642.75</c:v>
                </c:pt>
                <c:pt idx="230">
                  <c:v>8642.25</c:v>
                </c:pt>
                <c:pt idx="231">
                  <c:v>8642.0</c:v>
                </c:pt>
                <c:pt idx="232">
                  <c:v>8641.25</c:v>
                </c:pt>
                <c:pt idx="233">
                  <c:v>8640.75</c:v>
                </c:pt>
                <c:pt idx="234">
                  <c:v>8639.75</c:v>
                </c:pt>
                <c:pt idx="235">
                  <c:v>8639.25</c:v>
                </c:pt>
                <c:pt idx="236">
                  <c:v>8638.25</c:v>
                </c:pt>
                <c:pt idx="237">
                  <c:v>8637.5</c:v>
                </c:pt>
                <c:pt idx="238">
                  <c:v>8636.75</c:v>
                </c:pt>
                <c:pt idx="239">
                  <c:v>8636.25</c:v>
                </c:pt>
                <c:pt idx="240">
                  <c:v>8635.25</c:v>
                </c:pt>
                <c:pt idx="241">
                  <c:v>8634.75</c:v>
                </c:pt>
                <c:pt idx="242">
                  <c:v>8634.0</c:v>
                </c:pt>
                <c:pt idx="243">
                  <c:v>8632.75</c:v>
                </c:pt>
                <c:pt idx="244">
                  <c:v>8632.25</c:v>
                </c:pt>
                <c:pt idx="245">
                  <c:v>8631.75</c:v>
                </c:pt>
                <c:pt idx="246">
                  <c:v>8631.25</c:v>
                </c:pt>
                <c:pt idx="247">
                  <c:v>8630.75</c:v>
                </c:pt>
                <c:pt idx="248">
                  <c:v>8629.75</c:v>
                </c:pt>
                <c:pt idx="249">
                  <c:v>8629.0</c:v>
                </c:pt>
                <c:pt idx="250">
                  <c:v>8628.75</c:v>
                </c:pt>
                <c:pt idx="251">
                  <c:v>8628.25</c:v>
                </c:pt>
                <c:pt idx="252">
                  <c:v>8627.75</c:v>
                </c:pt>
                <c:pt idx="253">
                  <c:v>8627.0</c:v>
                </c:pt>
                <c:pt idx="254">
                  <c:v>8626.25</c:v>
                </c:pt>
                <c:pt idx="255">
                  <c:v>8625.5</c:v>
                </c:pt>
                <c:pt idx="256">
                  <c:v>8625.25</c:v>
                </c:pt>
                <c:pt idx="257">
                  <c:v>8625.0</c:v>
                </c:pt>
                <c:pt idx="258">
                  <c:v>8624.5</c:v>
                </c:pt>
                <c:pt idx="259">
                  <c:v>8624.0</c:v>
                </c:pt>
                <c:pt idx="260">
                  <c:v>8623.25</c:v>
                </c:pt>
                <c:pt idx="261">
                  <c:v>8623.0</c:v>
                </c:pt>
                <c:pt idx="262">
                  <c:v>8621.75</c:v>
                </c:pt>
                <c:pt idx="263">
                  <c:v>8621.5</c:v>
                </c:pt>
                <c:pt idx="264">
                  <c:v>8621.25</c:v>
                </c:pt>
                <c:pt idx="265">
                  <c:v>8621.0</c:v>
                </c:pt>
                <c:pt idx="266">
                  <c:v>8620.5</c:v>
                </c:pt>
                <c:pt idx="267">
                  <c:v>8620.25</c:v>
                </c:pt>
                <c:pt idx="268">
                  <c:v>8620.0</c:v>
                </c:pt>
                <c:pt idx="269">
                  <c:v>8619.75</c:v>
                </c:pt>
                <c:pt idx="270">
                  <c:v>8619.0</c:v>
                </c:pt>
                <c:pt idx="271">
                  <c:v>8618.75</c:v>
                </c:pt>
                <c:pt idx="272">
                  <c:v>8618.5</c:v>
                </c:pt>
                <c:pt idx="273">
                  <c:v>8618.25</c:v>
                </c:pt>
                <c:pt idx="274">
                  <c:v>8617.25</c:v>
                </c:pt>
                <c:pt idx="275">
                  <c:v>8617.0</c:v>
                </c:pt>
                <c:pt idx="276">
                  <c:v>8616.5</c:v>
                </c:pt>
                <c:pt idx="277">
                  <c:v>8615.75</c:v>
                </c:pt>
                <c:pt idx="278">
                  <c:v>8615.0</c:v>
                </c:pt>
                <c:pt idx="279">
                  <c:v>8614.5</c:v>
                </c:pt>
                <c:pt idx="280">
                  <c:v>8614.25</c:v>
                </c:pt>
                <c:pt idx="281">
                  <c:v>8613.75</c:v>
                </c:pt>
                <c:pt idx="282">
                  <c:v>8613.5</c:v>
                </c:pt>
                <c:pt idx="283">
                  <c:v>8612.75</c:v>
                </c:pt>
                <c:pt idx="284">
                  <c:v>8612.5</c:v>
                </c:pt>
                <c:pt idx="285">
                  <c:v>8612.0</c:v>
                </c:pt>
                <c:pt idx="286">
                  <c:v>8611.25</c:v>
                </c:pt>
                <c:pt idx="287">
                  <c:v>8611.0</c:v>
                </c:pt>
                <c:pt idx="288">
                  <c:v>8610.75</c:v>
                </c:pt>
                <c:pt idx="289">
                  <c:v>8610.5</c:v>
                </c:pt>
                <c:pt idx="290">
                  <c:v>8610.0</c:v>
                </c:pt>
                <c:pt idx="291">
                  <c:v>8609.25</c:v>
                </c:pt>
                <c:pt idx="292">
                  <c:v>8608.75</c:v>
                </c:pt>
                <c:pt idx="293">
                  <c:v>8608.0</c:v>
                </c:pt>
                <c:pt idx="294">
                  <c:v>8607.5</c:v>
                </c:pt>
                <c:pt idx="295">
                  <c:v>8607.25</c:v>
                </c:pt>
                <c:pt idx="296">
                  <c:v>8607.0</c:v>
                </c:pt>
                <c:pt idx="297">
                  <c:v>8606.5</c:v>
                </c:pt>
                <c:pt idx="298">
                  <c:v>8605.75</c:v>
                </c:pt>
                <c:pt idx="299">
                  <c:v>8605.5</c:v>
                </c:pt>
                <c:pt idx="300">
                  <c:v>8604.75</c:v>
                </c:pt>
                <c:pt idx="301">
                  <c:v>8604.5</c:v>
                </c:pt>
                <c:pt idx="302">
                  <c:v>8602.5</c:v>
                </c:pt>
                <c:pt idx="303">
                  <c:v>8602.0</c:v>
                </c:pt>
                <c:pt idx="304">
                  <c:v>8601.25</c:v>
                </c:pt>
                <c:pt idx="305">
                  <c:v>8600.0</c:v>
                </c:pt>
                <c:pt idx="306">
                  <c:v>8599.75</c:v>
                </c:pt>
                <c:pt idx="307">
                  <c:v>8599.0</c:v>
                </c:pt>
                <c:pt idx="308">
                  <c:v>8598.5</c:v>
                </c:pt>
                <c:pt idx="309">
                  <c:v>8598.0</c:v>
                </c:pt>
                <c:pt idx="310">
                  <c:v>8597.25</c:v>
                </c:pt>
                <c:pt idx="311">
                  <c:v>8596.75</c:v>
                </c:pt>
                <c:pt idx="312">
                  <c:v>8595.25</c:v>
                </c:pt>
                <c:pt idx="313">
                  <c:v>8594.5</c:v>
                </c:pt>
                <c:pt idx="314">
                  <c:v>8594.0</c:v>
                </c:pt>
                <c:pt idx="315">
                  <c:v>8593.75</c:v>
                </c:pt>
                <c:pt idx="316">
                  <c:v>8592.25</c:v>
                </c:pt>
                <c:pt idx="317">
                  <c:v>8591.75</c:v>
                </c:pt>
                <c:pt idx="318">
                  <c:v>8590.5</c:v>
                </c:pt>
                <c:pt idx="319">
                  <c:v>8590.0</c:v>
                </c:pt>
                <c:pt idx="320">
                  <c:v>8589.5</c:v>
                </c:pt>
                <c:pt idx="321">
                  <c:v>8588.25</c:v>
                </c:pt>
                <c:pt idx="322">
                  <c:v>8587.75</c:v>
                </c:pt>
                <c:pt idx="323">
                  <c:v>8586.5</c:v>
                </c:pt>
                <c:pt idx="324">
                  <c:v>8585.5</c:v>
                </c:pt>
                <c:pt idx="325">
                  <c:v>8584.25</c:v>
                </c:pt>
                <c:pt idx="326">
                  <c:v>8583.5</c:v>
                </c:pt>
                <c:pt idx="327">
                  <c:v>8582.0</c:v>
                </c:pt>
                <c:pt idx="328">
                  <c:v>8580.5</c:v>
                </c:pt>
                <c:pt idx="329">
                  <c:v>8579.5</c:v>
                </c:pt>
                <c:pt idx="330">
                  <c:v>8578.25</c:v>
                </c:pt>
                <c:pt idx="331">
                  <c:v>8577.0</c:v>
                </c:pt>
                <c:pt idx="332">
                  <c:v>8576.0</c:v>
                </c:pt>
                <c:pt idx="333">
                  <c:v>8575.5</c:v>
                </c:pt>
                <c:pt idx="334">
                  <c:v>8574.25</c:v>
                </c:pt>
                <c:pt idx="335">
                  <c:v>8572.25</c:v>
                </c:pt>
                <c:pt idx="336">
                  <c:v>8571.5</c:v>
                </c:pt>
                <c:pt idx="337">
                  <c:v>8570.75</c:v>
                </c:pt>
                <c:pt idx="338">
                  <c:v>8569.5</c:v>
                </c:pt>
                <c:pt idx="339">
                  <c:v>8569.0</c:v>
                </c:pt>
                <c:pt idx="340">
                  <c:v>8567.75</c:v>
                </c:pt>
                <c:pt idx="341">
                  <c:v>8566.0</c:v>
                </c:pt>
                <c:pt idx="342">
                  <c:v>8564.75</c:v>
                </c:pt>
                <c:pt idx="343">
                  <c:v>8564.25</c:v>
                </c:pt>
                <c:pt idx="344">
                  <c:v>8563.0</c:v>
                </c:pt>
                <c:pt idx="345">
                  <c:v>8562.25</c:v>
                </c:pt>
                <c:pt idx="346">
                  <c:v>8561.25</c:v>
                </c:pt>
                <c:pt idx="347">
                  <c:v>8560.5</c:v>
                </c:pt>
                <c:pt idx="348">
                  <c:v>8559.5</c:v>
                </c:pt>
                <c:pt idx="349">
                  <c:v>8559.0</c:v>
                </c:pt>
                <c:pt idx="350">
                  <c:v>8558.5</c:v>
                </c:pt>
                <c:pt idx="351">
                  <c:v>8558.0</c:v>
                </c:pt>
                <c:pt idx="352">
                  <c:v>8556.5</c:v>
                </c:pt>
                <c:pt idx="353">
                  <c:v>8555.25</c:v>
                </c:pt>
                <c:pt idx="354">
                  <c:v>8555.0</c:v>
                </c:pt>
                <c:pt idx="355">
                  <c:v>8552.25</c:v>
                </c:pt>
                <c:pt idx="356">
                  <c:v>8551.0</c:v>
                </c:pt>
                <c:pt idx="357">
                  <c:v>8549.75</c:v>
                </c:pt>
                <c:pt idx="358">
                  <c:v>8548.75</c:v>
                </c:pt>
                <c:pt idx="359">
                  <c:v>8547.25</c:v>
                </c:pt>
                <c:pt idx="360">
                  <c:v>8546.25</c:v>
                </c:pt>
                <c:pt idx="361">
                  <c:v>8545.5</c:v>
                </c:pt>
                <c:pt idx="362">
                  <c:v>8543.25</c:v>
                </c:pt>
                <c:pt idx="363">
                  <c:v>8541.75</c:v>
                </c:pt>
                <c:pt idx="364">
                  <c:v>8539.75</c:v>
                </c:pt>
                <c:pt idx="365">
                  <c:v>8538.5</c:v>
                </c:pt>
                <c:pt idx="366">
                  <c:v>8536.0</c:v>
                </c:pt>
                <c:pt idx="367">
                  <c:v>8533.25</c:v>
                </c:pt>
                <c:pt idx="368">
                  <c:v>8530.5</c:v>
                </c:pt>
                <c:pt idx="369">
                  <c:v>8528.5</c:v>
                </c:pt>
                <c:pt idx="370">
                  <c:v>8526.25</c:v>
                </c:pt>
                <c:pt idx="371">
                  <c:v>8523.5</c:v>
                </c:pt>
                <c:pt idx="372">
                  <c:v>8522.75</c:v>
                </c:pt>
                <c:pt idx="373">
                  <c:v>8522.0</c:v>
                </c:pt>
                <c:pt idx="374">
                  <c:v>8519.25</c:v>
                </c:pt>
                <c:pt idx="375">
                  <c:v>8517.0</c:v>
                </c:pt>
                <c:pt idx="376">
                  <c:v>8516.25</c:v>
                </c:pt>
                <c:pt idx="377">
                  <c:v>8514.75</c:v>
                </c:pt>
                <c:pt idx="378">
                  <c:v>8512.75</c:v>
                </c:pt>
                <c:pt idx="379">
                  <c:v>8510.5</c:v>
                </c:pt>
                <c:pt idx="380">
                  <c:v>8509.25</c:v>
                </c:pt>
                <c:pt idx="381">
                  <c:v>8506.25</c:v>
                </c:pt>
                <c:pt idx="382">
                  <c:v>8503.75</c:v>
                </c:pt>
                <c:pt idx="383">
                  <c:v>8501.25</c:v>
                </c:pt>
                <c:pt idx="384">
                  <c:v>8498.25</c:v>
                </c:pt>
                <c:pt idx="385">
                  <c:v>8496.0</c:v>
                </c:pt>
                <c:pt idx="386">
                  <c:v>8493.0</c:v>
                </c:pt>
                <c:pt idx="387">
                  <c:v>8490.75</c:v>
                </c:pt>
                <c:pt idx="388">
                  <c:v>8488.0</c:v>
                </c:pt>
                <c:pt idx="389">
                  <c:v>8485.25</c:v>
                </c:pt>
                <c:pt idx="390">
                  <c:v>8483.0</c:v>
                </c:pt>
                <c:pt idx="391">
                  <c:v>8479.0</c:v>
                </c:pt>
                <c:pt idx="392">
                  <c:v>8477.5</c:v>
                </c:pt>
                <c:pt idx="393">
                  <c:v>8474.75</c:v>
                </c:pt>
                <c:pt idx="394">
                  <c:v>8471.5</c:v>
                </c:pt>
                <c:pt idx="395">
                  <c:v>8467.0</c:v>
                </c:pt>
                <c:pt idx="396">
                  <c:v>8464.25</c:v>
                </c:pt>
                <c:pt idx="397">
                  <c:v>8460.25</c:v>
                </c:pt>
                <c:pt idx="398">
                  <c:v>8456.0</c:v>
                </c:pt>
                <c:pt idx="399">
                  <c:v>8452.25</c:v>
                </c:pt>
                <c:pt idx="400">
                  <c:v>8450.0</c:v>
                </c:pt>
                <c:pt idx="401">
                  <c:v>8446.25</c:v>
                </c:pt>
                <c:pt idx="402">
                  <c:v>8443.25</c:v>
                </c:pt>
                <c:pt idx="403">
                  <c:v>8440.0</c:v>
                </c:pt>
                <c:pt idx="404">
                  <c:v>8436.5</c:v>
                </c:pt>
                <c:pt idx="405">
                  <c:v>8433.5</c:v>
                </c:pt>
                <c:pt idx="406">
                  <c:v>8430.5</c:v>
                </c:pt>
                <c:pt idx="407">
                  <c:v>8426.5</c:v>
                </c:pt>
                <c:pt idx="408">
                  <c:v>8423.5</c:v>
                </c:pt>
                <c:pt idx="409">
                  <c:v>8420.0</c:v>
                </c:pt>
                <c:pt idx="410">
                  <c:v>8417.75</c:v>
                </c:pt>
                <c:pt idx="411">
                  <c:v>8413.5</c:v>
                </c:pt>
                <c:pt idx="412">
                  <c:v>8408.0</c:v>
                </c:pt>
                <c:pt idx="413">
                  <c:v>8404.5</c:v>
                </c:pt>
                <c:pt idx="414">
                  <c:v>8401.0</c:v>
                </c:pt>
                <c:pt idx="415">
                  <c:v>8396.0</c:v>
                </c:pt>
                <c:pt idx="416">
                  <c:v>8392.75</c:v>
                </c:pt>
                <c:pt idx="417">
                  <c:v>8390.5</c:v>
                </c:pt>
                <c:pt idx="418">
                  <c:v>8387.0</c:v>
                </c:pt>
                <c:pt idx="419">
                  <c:v>8382.5</c:v>
                </c:pt>
                <c:pt idx="420">
                  <c:v>8377.25</c:v>
                </c:pt>
                <c:pt idx="421">
                  <c:v>8373.5</c:v>
                </c:pt>
                <c:pt idx="422">
                  <c:v>8369.75</c:v>
                </c:pt>
                <c:pt idx="423">
                  <c:v>8363.75</c:v>
                </c:pt>
                <c:pt idx="424">
                  <c:v>8360.0</c:v>
                </c:pt>
                <c:pt idx="425">
                  <c:v>8355.0</c:v>
                </c:pt>
                <c:pt idx="426">
                  <c:v>8350.25</c:v>
                </c:pt>
                <c:pt idx="427">
                  <c:v>8344.25</c:v>
                </c:pt>
                <c:pt idx="428">
                  <c:v>8339.75</c:v>
                </c:pt>
                <c:pt idx="429">
                  <c:v>8334.75</c:v>
                </c:pt>
                <c:pt idx="430">
                  <c:v>8329.25</c:v>
                </c:pt>
                <c:pt idx="431">
                  <c:v>8325.75</c:v>
                </c:pt>
                <c:pt idx="432">
                  <c:v>8321.0</c:v>
                </c:pt>
                <c:pt idx="433">
                  <c:v>8314.5</c:v>
                </c:pt>
                <c:pt idx="434">
                  <c:v>8311.0</c:v>
                </c:pt>
                <c:pt idx="435">
                  <c:v>8306.75</c:v>
                </c:pt>
                <c:pt idx="436">
                  <c:v>8304.5</c:v>
                </c:pt>
                <c:pt idx="437">
                  <c:v>8300.75</c:v>
                </c:pt>
                <c:pt idx="438">
                  <c:v>8298.5</c:v>
                </c:pt>
                <c:pt idx="439">
                  <c:v>8292.75</c:v>
                </c:pt>
                <c:pt idx="440">
                  <c:v>8289.25</c:v>
                </c:pt>
                <c:pt idx="441">
                  <c:v>8285.5</c:v>
                </c:pt>
                <c:pt idx="442">
                  <c:v>8281.25</c:v>
                </c:pt>
                <c:pt idx="443">
                  <c:v>8277.25</c:v>
                </c:pt>
                <c:pt idx="444">
                  <c:v>8274.5</c:v>
                </c:pt>
                <c:pt idx="445">
                  <c:v>8270.5</c:v>
                </c:pt>
                <c:pt idx="446">
                  <c:v>8267.75</c:v>
                </c:pt>
                <c:pt idx="447">
                  <c:v>8265.25</c:v>
                </c:pt>
                <c:pt idx="448">
                  <c:v>8262.75</c:v>
                </c:pt>
                <c:pt idx="449">
                  <c:v>8260.25</c:v>
                </c:pt>
                <c:pt idx="450">
                  <c:v>8257.75</c:v>
                </c:pt>
                <c:pt idx="451">
                  <c:v>8254.75</c:v>
                </c:pt>
                <c:pt idx="452">
                  <c:v>8253.25</c:v>
                </c:pt>
                <c:pt idx="453">
                  <c:v>8250.25</c:v>
                </c:pt>
                <c:pt idx="454">
                  <c:v>8247.0</c:v>
                </c:pt>
                <c:pt idx="455">
                  <c:v>8245.0</c:v>
                </c:pt>
                <c:pt idx="456">
                  <c:v>8241.25</c:v>
                </c:pt>
                <c:pt idx="457">
                  <c:v>8236.75</c:v>
                </c:pt>
                <c:pt idx="458">
                  <c:v>8234.0</c:v>
                </c:pt>
                <c:pt idx="459">
                  <c:v>8231.5</c:v>
                </c:pt>
                <c:pt idx="460">
                  <c:v>8227.5</c:v>
                </c:pt>
                <c:pt idx="461">
                  <c:v>8225.5</c:v>
                </c:pt>
                <c:pt idx="462">
                  <c:v>8224.0</c:v>
                </c:pt>
                <c:pt idx="463">
                  <c:v>8221.25</c:v>
                </c:pt>
                <c:pt idx="464">
                  <c:v>8219.25</c:v>
                </c:pt>
                <c:pt idx="465">
                  <c:v>8217.5</c:v>
                </c:pt>
                <c:pt idx="466">
                  <c:v>8216.25</c:v>
                </c:pt>
                <c:pt idx="467">
                  <c:v>8213.75</c:v>
                </c:pt>
                <c:pt idx="468">
                  <c:v>8211.5</c:v>
                </c:pt>
                <c:pt idx="469">
                  <c:v>8210.75</c:v>
                </c:pt>
                <c:pt idx="470">
                  <c:v>8209.0</c:v>
                </c:pt>
                <c:pt idx="471">
                  <c:v>8206.75</c:v>
                </c:pt>
                <c:pt idx="472">
                  <c:v>8204.75</c:v>
                </c:pt>
                <c:pt idx="473">
                  <c:v>8203.5</c:v>
                </c:pt>
                <c:pt idx="474">
                  <c:v>8202.5</c:v>
                </c:pt>
                <c:pt idx="475">
                  <c:v>8200.75</c:v>
                </c:pt>
                <c:pt idx="476">
                  <c:v>8199.0</c:v>
                </c:pt>
                <c:pt idx="477">
                  <c:v>8197.5</c:v>
                </c:pt>
                <c:pt idx="478">
                  <c:v>8196.5</c:v>
                </c:pt>
                <c:pt idx="479">
                  <c:v>8195.75</c:v>
                </c:pt>
                <c:pt idx="480">
                  <c:v>8194.25</c:v>
                </c:pt>
                <c:pt idx="481">
                  <c:v>8194.0</c:v>
                </c:pt>
                <c:pt idx="482">
                  <c:v>8193.0</c:v>
                </c:pt>
                <c:pt idx="483">
                  <c:v>8192.5</c:v>
                </c:pt>
                <c:pt idx="484">
                  <c:v>8191.5</c:v>
                </c:pt>
                <c:pt idx="485">
                  <c:v>8190.5</c:v>
                </c:pt>
                <c:pt idx="486">
                  <c:v>8189.5</c:v>
                </c:pt>
                <c:pt idx="487">
                  <c:v>8188.0</c:v>
                </c:pt>
                <c:pt idx="488">
                  <c:v>8186.25</c:v>
                </c:pt>
                <c:pt idx="489">
                  <c:v>8185.25</c:v>
                </c:pt>
                <c:pt idx="490">
                  <c:v>8184.5</c:v>
                </c:pt>
                <c:pt idx="491">
                  <c:v>8183.5</c:v>
                </c:pt>
                <c:pt idx="492">
                  <c:v>8183.25</c:v>
                </c:pt>
                <c:pt idx="493">
                  <c:v>8182.0</c:v>
                </c:pt>
                <c:pt idx="494">
                  <c:v>8180.25</c:v>
                </c:pt>
                <c:pt idx="495">
                  <c:v>8179.25</c:v>
                </c:pt>
                <c:pt idx="496">
                  <c:v>8178.5</c:v>
                </c:pt>
                <c:pt idx="497">
                  <c:v>8177.25</c:v>
                </c:pt>
                <c:pt idx="498">
                  <c:v>8176.75</c:v>
                </c:pt>
                <c:pt idx="499">
                  <c:v>8175.5</c:v>
                </c:pt>
                <c:pt idx="500">
                  <c:v>8173.75</c:v>
                </c:pt>
                <c:pt idx="501">
                  <c:v>8171.5</c:v>
                </c:pt>
                <c:pt idx="502">
                  <c:v>8170.25</c:v>
                </c:pt>
                <c:pt idx="503">
                  <c:v>8169.75</c:v>
                </c:pt>
                <c:pt idx="504">
                  <c:v>8168.0</c:v>
                </c:pt>
                <c:pt idx="505">
                  <c:v>8167.5</c:v>
                </c:pt>
                <c:pt idx="506">
                  <c:v>8166.25</c:v>
                </c:pt>
                <c:pt idx="507">
                  <c:v>8165.25</c:v>
                </c:pt>
                <c:pt idx="508">
                  <c:v>8164.75</c:v>
                </c:pt>
                <c:pt idx="509">
                  <c:v>8163.75</c:v>
                </c:pt>
                <c:pt idx="510">
                  <c:v>8162.0</c:v>
                </c:pt>
                <c:pt idx="511">
                  <c:v>8160.75</c:v>
                </c:pt>
                <c:pt idx="512">
                  <c:v>8159.25</c:v>
                </c:pt>
                <c:pt idx="513">
                  <c:v>8158.0</c:v>
                </c:pt>
                <c:pt idx="514">
                  <c:v>8157.5</c:v>
                </c:pt>
                <c:pt idx="515">
                  <c:v>8156.75</c:v>
                </c:pt>
                <c:pt idx="516">
                  <c:v>8156.25</c:v>
                </c:pt>
                <c:pt idx="517">
                  <c:v>8155.5</c:v>
                </c:pt>
                <c:pt idx="518">
                  <c:v>8155.0</c:v>
                </c:pt>
                <c:pt idx="519">
                  <c:v>8154.0</c:v>
                </c:pt>
                <c:pt idx="520">
                  <c:v>8152.75</c:v>
                </c:pt>
                <c:pt idx="521">
                  <c:v>8151.75</c:v>
                </c:pt>
                <c:pt idx="522">
                  <c:v>8150.0</c:v>
                </c:pt>
                <c:pt idx="523">
                  <c:v>8149.25</c:v>
                </c:pt>
                <c:pt idx="524">
                  <c:v>8147.25</c:v>
                </c:pt>
                <c:pt idx="525">
                  <c:v>8146.5</c:v>
                </c:pt>
                <c:pt idx="526">
                  <c:v>8146.0</c:v>
                </c:pt>
                <c:pt idx="527">
                  <c:v>8145.5</c:v>
                </c:pt>
                <c:pt idx="528">
                  <c:v>8144.75</c:v>
                </c:pt>
                <c:pt idx="529">
                  <c:v>8144.25</c:v>
                </c:pt>
                <c:pt idx="530">
                  <c:v>8143.5</c:v>
                </c:pt>
                <c:pt idx="531">
                  <c:v>8143.0</c:v>
                </c:pt>
                <c:pt idx="532">
                  <c:v>8142.75</c:v>
                </c:pt>
                <c:pt idx="533">
                  <c:v>8142.25</c:v>
                </c:pt>
                <c:pt idx="534">
                  <c:v>8142.0</c:v>
                </c:pt>
                <c:pt idx="535">
                  <c:v>8141.25</c:v>
                </c:pt>
                <c:pt idx="536">
                  <c:v>8140.25</c:v>
                </c:pt>
                <c:pt idx="537">
                  <c:v>8139.0</c:v>
                </c:pt>
                <c:pt idx="538">
                  <c:v>8138.75</c:v>
                </c:pt>
                <c:pt idx="539">
                  <c:v>8138.25</c:v>
                </c:pt>
                <c:pt idx="540">
                  <c:v>8138.0</c:v>
                </c:pt>
                <c:pt idx="541">
                  <c:v>8137.25</c:v>
                </c:pt>
                <c:pt idx="542">
                  <c:v>8136.75</c:v>
                </c:pt>
                <c:pt idx="543">
                  <c:v>8135.75</c:v>
                </c:pt>
                <c:pt idx="544">
                  <c:v>8134.25</c:v>
                </c:pt>
                <c:pt idx="545">
                  <c:v>8134.0</c:v>
                </c:pt>
                <c:pt idx="546">
                  <c:v>8132.75</c:v>
                </c:pt>
                <c:pt idx="547">
                  <c:v>8130.75</c:v>
                </c:pt>
                <c:pt idx="548">
                  <c:v>8129.75</c:v>
                </c:pt>
                <c:pt idx="549">
                  <c:v>8128.75</c:v>
                </c:pt>
                <c:pt idx="550">
                  <c:v>8128.25</c:v>
                </c:pt>
                <c:pt idx="551">
                  <c:v>8127.5</c:v>
                </c:pt>
                <c:pt idx="552">
                  <c:v>8127.25</c:v>
                </c:pt>
                <c:pt idx="553">
                  <c:v>8126.25</c:v>
                </c:pt>
                <c:pt idx="554">
                  <c:v>8125.75</c:v>
                </c:pt>
                <c:pt idx="555">
                  <c:v>8125.0</c:v>
                </c:pt>
                <c:pt idx="556">
                  <c:v>8123.75</c:v>
                </c:pt>
                <c:pt idx="557">
                  <c:v>8123.25</c:v>
                </c:pt>
                <c:pt idx="558">
                  <c:v>8123.0</c:v>
                </c:pt>
                <c:pt idx="559">
                  <c:v>8122.0</c:v>
                </c:pt>
                <c:pt idx="560">
                  <c:v>8121.75</c:v>
                </c:pt>
                <c:pt idx="561">
                  <c:v>8121.5</c:v>
                </c:pt>
                <c:pt idx="562">
                  <c:v>8120.75</c:v>
                </c:pt>
                <c:pt idx="563">
                  <c:v>8119.75</c:v>
                </c:pt>
                <c:pt idx="564">
                  <c:v>8118.0</c:v>
                </c:pt>
                <c:pt idx="565">
                  <c:v>8117.75</c:v>
                </c:pt>
                <c:pt idx="566">
                  <c:v>8117.0</c:v>
                </c:pt>
                <c:pt idx="567">
                  <c:v>8116.5</c:v>
                </c:pt>
                <c:pt idx="568">
                  <c:v>8115.25</c:v>
                </c:pt>
                <c:pt idx="569">
                  <c:v>8114.5</c:v>
                </c:pt>
                <c:pt idx="570">
                  <c:v>8113.5</c:v>
                </c:pt>
                <c:pt idx="571">
                  <c:v>8112.0</c:v>
                </c:pt>
                <c:pt idx="572">
                  <c:v>8110.5</c:v>
                </c:pt>
                <c:pt idx="573">
                  <c:v>8109.0</c:v>
                </c:pt>
                <c:pt idx="574">
                  <c:v>8108.75</c:v>
                </c:pt>
                <c:pt idx="575">
                  <c:v>8108.5</c:v>
                </c:pt>
                <c:pt idx="576">
                  <c:v>8108.0</c:v>
                </c:pt>
                <c:pt idx="577">
                  <c:v>8107.75</c:v>
                </c:pt>
                <c:pt idx="578">
                  <c:v>8107.25</c:v>
                </c:pt>
                <c:pt idx="579">
                  <c:v>8105.75</c:v>
                </c:pt>
                <c:pt idx="580">
                  <c:v>8105.25</c:v>
                </c:pt>
                <c:pt idx="581">
                  <c:v>8104.5</c:v>
                </c:pt>
                <c:pt idx="582">
                  <c:v>8104.0</c:v>
                </c:pt>
                <c:pt idx="583">
                  <c:v>8103.25</c:v>
                </c:pt>
                <c:pt idx="584">
                  <c:v>8102.5</c:v>
                </c:pt>
                <c:pt idx="585">
                  <c:v>8102.0</c:v>
                </c:pt>
                <c:pt idx="586">
                  <c:v>8100.5</c:v>
                </c:pt>
                <c:pt idx="587">
                  <c:v>8099.0</c:v>
                </c:pt>
                <c:pt idx="588">
                  <c:v>8098.25</c:v>
                </c:pt>
                <c:pt idx="589">
                  <c:v>8097.0</c:v>
                </c:pt>
                <c:pt idx="590">
                  <c:v>8096.25</c:v>
                </c:pt>
                <c:pt idx="591">
                  <c:v>8095.5</c:v>
                </c:pt>
                <c:pt idx="592">
                  <c:v>8094.75</c:v>
                </c:pt>
                <c:pt idx="593">
                  <c:v>8094.5</c:v>
                </c:pt>
                <c:pt idx="594">
                  <c:v>8094.0</c:v>
                </c:pt>
                <c:pt idx="595">
                  <c:v>8093.75</c:v>
                </c:pt>
                <c:pt idx="596">
                  <c:v>8092.75</c:v>
                </c:pt>
                <c:pt idx="597">
                  <c:v>8091.5</c:v>
                </c:pt>
                <c:pt idx="598">
                  <c:v>8091.0</c:v>
                </c:pt>
                <c:pt idx="599">
                  <c:v>8090.75</c:v>
                </c:pt>
                <c:pt idx="600">
                  <c:v>8090.0</c:v>
                </c:pt>
                <c:pt idx="601">
                  <c:v>8088.75</c:v>
                </c:pt>
                <c:pt idx="602">
                  <c:v>8088.25</c:v>
                </c:pt>
                <c:pt idx="603">
                  <c:v>8087.25</c:v>
                </c:pt>
                <c:pt idx="604">
                  <c:v>8086.0</c:v>
                </c:pt>
                <c:pt idx="605">
                  <c:v>8085.75</c:v>
                </c:pt>
                <c:pt idx="606">
                  <c:v>8085.5</c:v>
                </c:pt>
                <c:pt idx="607">
                  <c:v>8084.25</c:v>
                </c:pt>
                <c:pt idx="608">
                  <c:v>8083.75</c:v>
                </c:pt>
                <c:pt idx="609">
                  <c:v>8082.25</c:v>
                </c:pt>
                <c:pt idx="610">
                  <c:v>8082.0</c:v>
                </c:pt>
                <c:pt idx="611">
                  <c:v>8081.75</c:v>
                </c:pt>
                <c:pt idx="612">
                  <c:v>8080.5</c:v>
                </c:pt>
                <c:pt idx="613">
                  <c:v>8079.0</c:v>
                </c:pt>
                <c:pt idx="614">
                  <c:v>8078.5</c:v>
                </c:pt>
                <c:pt idx="615">
                  <c:v>8077.0</c:v>
                </c:pt>
                <c:pt idx="616">
                  <c:v>8076.75</c:v>
                </c:pt>
                <c:pt idx="617">
                  <c:v>8075.75</c:v>
                </c:pt>
                <c:pt idx="618">
                  <c:v>8074.75</c:v>
                </c:pt>
                <c:pt idx="619">
                  <c:v>8074.0</c:v>
                </c:pt>
                <c:pt idx="620">
                  <c:v>8073.75</c:v>
                </c:pt>
                <c:pt idx="621">
                  <c:v>8073.5</c:v>
                </c:pt>
                <c:pt idx="622">
                  <c:v>8073.0</c:v>
                </c:pt>
                <c:pt idx="623">
                  <c:v>8072.5</c:v>
                </c:pt>
                <c:pt idx="624">
                  <c:v>8071.75</c:v>
                </c:pt>
                <c:pt idx="625">
                  <c:v>8071.0</c:v>
                </c:pt>
                <c:pt idx="626">
                  <c:v>8070.75</c:v>
                </c:pt>
                <c:pt idx="627">
                  <c:v>8070.25</c:v>
                </c:pt>
                <c:pt idx="628">
                  <c:v>8069.75</c:v>
                </c:pt>
                <c:pt idx="629">
                  <c:v>8069.5</c:v>
                </c:pt>
                <c:pt idx="630">
                  <c:v>8069.25</c:v>
                </c:pt>
                <c:pt idx="631">
                  <c:v>8069.0</c:v>
                </c:pt>
                <c:pt idx="632">
                  <c:v>8068.75</c:v>
                </c:pt>
                <c:pt idx="633">
                  <c:v>8068.25</c:v>
                </c:pt>
                <c:pt idx="634">
                  <c:v>8067.25</c:v>
                </c:pt>
                <c:pt idx="635">
                  <c:v>8066.75</c:v>
                </c:pt>
                <c:pt idx="636">
                  <c:v>8065.75</c:v>
                </c:pt>
                <c:pt idx="637">
                  <c:v>8065.25</c:v>
                </c:pt>
                <c:pt idx="638">
                  <c:v>8065.0</c:v>
                </c:pt>
                <c:pt idx="639">
                  <c:v>8064.0</c:v>
                </c:pt>
                <c:pt idx="640">
                  <c:v>8062.75</c:v>
                </c:pt>
                <c:pt idx="641">
                  <c:v>8062.5</c:v>
                </c:pt>
                <c:pt idx="642">
                  <c:v>8062.0</c:v>
                </c:pt>
                <c:pt idx="643">
                  <c:v>8061.25</c:v>
                </c:pt>
                <c:pt idx="644">
                  <c:v>8060.25</c:v>
                </c:pt>
                <c:pt idx="645">
                  <c:v>8059.75</c:v>
                </c:pt>
                <c:pt idx="646">
                  <c:v>8058.5</c:v>
                </c:pt>
                <c:pt idx="647">
                  <c:v>8057.5</c:v>
                </c:pt>
                <c:pt idx="648">
                  <c:v>8056.75</c:v>
                </c:pt>
                <c:pt idx="649">
                  <c:v>8056.25</c:v>
                </c:pt>
                <c:pt idx="650">
                  <c:v>8055.75</c:v>
                </c:pt>
                <c:pt idx="651">
                  <c:v>8055.25</c:v>
                </c:pt>
                <c:pt idx="652">
                  <c:v>8054.0</c:v>
                </c:pt>
                <c:pt idx="653">
                  <c:v>8052.75</c:v>
                </c:pt>
                <c:pt idx="654">
                  <c:v>8052.25</c:v>
                </c:pt>
                <c:pt idx="655">
                  <c:v>8051.25</c:v>
                </c:pt>
                <c:pt idx="656">
                  <c:v>8051.0</c:v>
                </c:pt>
                <c:pt idx="657">
                  <c:v>8050.5</c:v>
                </c:pt>
                <c:pt idx="658">
                  <c:v>8049.25</c:v>
                </c:pt>
                <c:pt idx="659">
                  <c:v>8048.25</c:v>
                </c:pt>
                <c:pt idx="660">
                  <c:v>8047.0</c:v>
                </c:pt>
                <c:pt idx="661">
                  <c:v>8046.25</c:v>
                </c:pt>
                <c:pt idx="662">
                  <c:v>8044.5</c:v>
                </c:pt>
                <c:pt idx="663">
                  <c:v>8043.75</c:v>
                </c:pt>
                <c:pt idx="664">
                  <c:v>8043.0</c:v>
                </c:pt>
                <c:pt idx="665">
                  <c:v>8042.5</c:v>
                </c:pt>
                <c:pt idx="666">
                  <c:v>8041.5</c:v>
                </c:pt>
                <c:pt idx="667">
                  <c:v>8041.25</c:v>
                </c:pt>
                <c:pt idx="668">
                  <c:v>8040.5</c:v>
                </c:pt>
                <c:pt idx="669">
                  <c:v>8039.5</c:v>
                </c:pt>
                <c:pt idx="670">
                  <c:v>8038.75</c:v>
                </c:pt>
                <c:pt idx="671">
                  <c:v>8038.0</c:v>
                </c:pt>
                <c:pt idx="672">
                  <c:v>8037.5</c:v>
                </c:pt>
                <c:pt idx="673">
                  <c:v>8037.25</c:v>
                </c:pt>
                <c:pt idx="674">
                  <c:v>8036.75</c:v>
                </c:pt>
                <c:pt idx="675">
                  <c:v>8035.75</c:v>
                </c:pt>
                <c:pt idx="676">
                  <c:v>8035.0</c:v>
                </c:pt>
                <c:pt idx="677">
                  <c:v>8034.75</c:v>
                </c:pt>
                <c:pt idx="678">
                  <c:v>8032.75</c:v>
                </c:pt>
                <c:pt idx="679">
                  <c:v>8031.75</c:v>
                </c:pt>
                <c:pt idx="680">
                  <c:v>8030.5</c:v>
                </c:pt>
                <c:pt idx="681">
                  <c:v>8029.5</c:v>
                </c:pt>
                <c:pt idx="682">
                  <c:v>8029.0</c:v>
                </c:pt>
                <c:pt idx="683">
                  <c:v>8027.75</c:v>
                </c:pt>
                <c:pt idx="684">
                  <c:v>8027.25</c:v>
                </c:pt>
                <c:pt idx="685">
                  <c:v>8027.0</c:v>
                </c:pt>
                <c:pt idx="686">
                  <c:v>8026.25</c:v>
                </c:pt>
                <c:pt idx="687">
                  <c:v>8025.75</c:v>
                </c:pt>
                <c:pt idx="688">
                  <c:v>8025.0</c:v>
                </c:pt>
                <c:pt idx="689">
                  <c:v>8024.25</c:v>
                </c:pt>
                <c:pt idx="690">
                  <c:v>8022.75</c:v>
                </c:pt>
                <c:pt idx="691">
                  <c:v>8021.0</c:v>
                </c:pt>
                <c:pt idx="692">
                  <c:v>8020.5</c:v>
                </c:pt>
                <c:pt idx="693">
                  <c:v>8019.75</c:v>
                </c:pt>
                <c:pt idx="694">
                  <c:v>8018.25</c:v>
                </c:pt>
                <c:pt idx="695">
                  <c:v>8017.25</c:v>
                </c:pt>
                <c:pt idx="696">
                  <c:v>8016.0</c:v>
                </c:pt>
                <c:pt idx="697">
                  <c:v>8014.5</c:v>
                </c:pt>
                <c:pt idx="698">
                  <c:v>8013.25</c:v>
                </c:pt>
                <c:pt idx="699">
                  <c:v>8012.25</c:v>
                </c:pt>
                <c:pt idx="700">
                  <c:v>8010.75</c:v>
                </c:pt>
                <c:pt idx="701">
                  <c:v>8010.25</c:v>
                </c:pt>
                <c:pt idx="702">
                  <c:v>8009.5</c:v>
                </c:pt>
                <c:pt idx="703">
                  <c:v>8008.0</c:v>
                </c:pt>
                <c:pt idx="704">
                  <c:v>8007.0</c:v>
                </c:pt>
                <c:pt idx="705">
                  <c:v>8005.75</c:v>
                </c:pt>
                <c:pt idx="706">
                  <c:v>8004.75</c:v>
                </c:pt>
                <c:pt idx="707">
                  <c:v>8003.5</c:v>
                </c:pt>
                <c:pt idx="708">
                  <c:v>8002.5</c:v>
                </c:pt>
                <c:pt idx="709">
                  <c:v>8001.75</c:v>
                </c:pt>
                <c:pt idx="710">
                  <c:v>8001.25</c:v>
                </c:pt>
                <c:pt idx="711">
                  <c:v>8000.5</c:v>
                </c:pt>
                <c:pt idx="712">
                  <c:v>7999.0</c:v>
                </c:pt>
                <c:pt idx="713">
                  <c:v>7998.75</c:v>
                </c:pt>
                <c:pt idx="714">
                  <c:v>7998.0</c:v>
                </c:pt>
                <c:pt idx="715">
                  <c:v>7997.25</c:v>
                </c:pt>
                <c:pt idx="716">
                  <c:v>7996.25</c:v>
                </c:pt>
                <c:pt idx="717">
                  <c:v>7996.0</c:v>
                </c:pt>
                <c:pt idx="718">
                  <c:v>7995.25</c:v>
                </c:pt>
                <c:pt idx="719">
                  <c:v>7995.0</c:v>
                </c:pt>
                <c:pt idx="720">
                  <c:v>7994.25</c:v>
                </c:pt>
                <c:pt idx="721">
                  <c:v>7993.5</c:v>
                </c:pt>
                <c:pt idx="722">
                  <c:v>7993.25</c:v>
                </c:pt>
                <c:pt idx="723">
                  <c:v>7992.5</c:v>
                </c:pt>
                <c:pt idx="724">
                  <c:v>7991.5</c:v>
                </c:pt>
                <c:pt idx="725">
                  <c:v>7990.5</c:v>
                </c:pt>
                <c:pt idx="726">
                  <c:v>7990.0</c:v>
                </c:pt>
                <c:pt idx="727">
                  <c:v>7989.25</c:v>
                </c:pt>
                <c:pt idx="728">
                  <c:v>7988.0</c:v>
                </c:pt>
                <c:pt idx="729">
                  <c:v>7987.75</c:v>
                </c:pt>
                <c:pt idx="730">
                  <c:v>7987.25</c:v>
                </c:pt>
                <c:pt idx="731">
                  <c:v>7986.5</c:v>
                </c:pt>
                <c:pt idx="732">
                  <c:v>7985.75</c:v>
                </c:pt>
                <c:pt idx="733">
                  <c:v>7985.5</c:v>
                </c:pt>
                <c:pt idx="734">
                  <c:v>7984.75</c:v>
                </c:pt>
                <c:pt idx="735">
                  <c:v>7984.5</c:v>
                </c:pt>
                <c:pt idx="736">
                  <c:v>7983.25</c:v>
                </c:pt>
                <c:pt idx="737">
                  <c:v>7981.25</c:v>
                </c:pt>
                <c:pt idx="738">
                  <c:v>7980.5</c:v>
                </c:pt>
                <c:pt idx="739">
                  <c:v>7979.5</c:v>
                </c:pt>
                <c:pt idx="740">
                  <c:v>7979.0</c:v>
                </c:pt>
                <c:pt idx="741">
                  <c:v>7977.25</c:v>
                </c:pt>
                <c:pt idx="742">
                  <c:v>7977.0</c:v>
                </c:pt>
                <c:pt idx="743">
                  <c:v>7976.0</c:v>
                </c:pt>
                <c:pt idx="744">
                  <c:v>7974.5</c:v>
                </c:pt>
                <c:pt idx="745">
                  <c:v>7972.75</c:v>
                </c:pt>
                <c:pt idx="746">
                  <c:v>7971.75</c:v>
                </c:pt>
                <c:pt idx="747">
                  <c:v>7970.75</c:v>
                </c:pt>
                <c:pt idx="748">
                  <c:v>7969.5</c:v>
                </c:pt>
                <c:pt idx="749">
                  <c:v>7968.25</c:v>
                </c:pt>
                <c:pt idx="750">
                  <c:v>7966.75</c:v>
                </c:pt>
                <c:pt idx="751">
                  <c:v>7964.75</c:v>
                </c:pt>
                <c:pt idx="752">
                  <c:v>7963.5</c:v>
                </c:pt>
                <c:pt idx="753">
                  <c:v>7963.0</c:v>
                </c:pt>
                <c:pt idx="754">
                  <c:v>7962.0</c:v>
                </c:pt>
                <c:pt idx="755">
                  <c:v>7960.25</c:v>
                </c:pt>
                <c:pt idx="756">
                  <c:v>7958.5</c:v>
                </c:pt>
                <c:pt idx="757">
                  <c:v>7956.75</c:v>
                </c:pt>
                <c:pt idx="758">
                  <c:v>7955.75</c:v>
                </c:pt>
                <c:pt idx="759">
                  <c:v>7955.0</c:v>
                </c:pt>
                <c:pt idx="760">
                  <c:v>7952.5</c:v>
                </c:pt>
                <c:pt idx="761">
                  <c:v>7950.5</c:v>
                </c:pt>
                <c:pt idx="762">
                  <c:v>7950.0</c:v>
                </c:pt>
                <c:pt idx="763">
                  <c:v>7948.5</c:v>
                </c:pt>
                <c:pt idx="764">
                  <c:v>7948.0</c:v>
                </c:pt>
                <c:pt idx="765">
                  <c:v>7947.0</c:v>
                </c:pt>
                <c:pt idx="766">
                  <c:v>7946.0</c:v>
                </c:pt>
                <c:pt idx="767">
                  <c:v>7944.5</c:v>
                </c:pt>
                <c:pt idx="768">
                  <c:v>7943.25</c:v>
                </c:pt>
                <c:pt idx="769">
                  <c:v>7942.25</c:v>
                </c:pt>
                <c:pt idx="770">
                  <c:v>7942.0</c:v>
                </c:pt>
                <c:pt idx="771">
                  <c:v>7940.75</c:v>
                </c:pt>
                <c:pt idx="772">
                  <c:v>7939.75</c:v>
                </c:pt>
                <c:pt idx="773">
                  <c:v>7939.25</c:v>
                </c:pt>
                <c:pt idx="774">
                  <c:v>7937.0</c:v>
                </c:pt>
                <c:pt idx="775">
                  <c:v>7935.75</c:v>
                </c:pt>
                <c:pt idx="776">
                  <c:v>7935.0</c:v>
                </c:pt>
                <c:pt idx="777">
                  <c:v>7934.25</c:v>
                </c:pt>
                <c:pt idx="778">
                  <c:v>7933.25</c:v>
                </c:pt>
                <c:pt idx="779">
                  <c:v>7932.0</c:v>
                </c:pt>
                <c:pt idx="780">
                  <c:v>7931.25</c:v>
                </c:pt>
                <c:pt idx="781">
                  <c:v>7930.75</c:v>
                </c:pt>
                <c:pt idx="782">
                  <c:v>7930.25</c:v>
                </c:pt>
                <c:pt idx="783">
                  <c:v>7929.25</c:v>
                </c:pt>
                <c:pt idx="784">
                  <c:v>7928.5</c:v>
                </c:pt>
                <c:pt idx="785">
                  <c:v>7927.75</c:v>
                </c:pt>
                <c:pt idx="786">
                  <c:v>7927.0</c:v>
                </c:pt>
                <c:pt idx="787">
                  <c:v>7926.5</c:v>
                </c:pt>
                <c:pt idx="788">
                  <c:v>7925.75</c:v>
                </c:pt>
                <c:pt idx="789">
                  <c:v>7924.0</c:v>
                </c:pt>
                <c:pt idx="790">
                  <c:v>7922.5</c:v>
                </c:pt>
                <c:pt idx="791">
                  <c:v>7922.25</c:v>
                </c:pt>
                <c:pt idx="792">
                  <c:v>7921.25</c:v>
                </c:pt>
                <c:pt idx="793">
                  <c:v>7920.75</c:v>
                </c:pt>
                <c:pt idx="794">
                  <c:v>7919.75</c:v>
                </c:pt>
                <c:pt idx="795">
                  <c:v>7919.0</c:v>
                </c:pt>
                <c:pt idx="796">
                  <c:v>7918.5</c:v>
                </c:pt>
                <c:pt idx="797">
                  <c:v>7917.75</c:v>
                </c:pt>
                <c:pt idx="798">
                  <c:v>7917.25</c:v>
                </c:pt>
                <c:pt idx="799">
                  <c:v>7916.75</c:v>
                </c:pt>
                <c:pt idx="800">
                  <c:v>7915.75</c:v>
                </c:pt>
                <c:pt idx="801">
                  <c:v>7914.75</c:v>
                </c:pt>
                <c:pt idx="802">
                  <c:v>7914.0</c:v>
                </c:pt>
                <c:pt idx="803">
                  <c:v>7913.25</c:v>
                </c:pt>
                <c:pt idx="804">
                  <c:v>7912.5</c:v>
                </c:pt>
                <c:pt idx="805">
                  <c:v>7910.75</c:v>
                </c:pt>
                <c:pt idx="806">
                  <c:v>7909.5</c:v>
                </c:pt>
                <c:pt idx="807">
                  <c:v>7908.75</c:v>
                </c:pt>
                <c:pt idx="808">
                  <c:v>7908.25</c:v>
                </c:pt>
                <c:pt idx="809">
                  <c:v>7907.5</c:v>
                </c:pt>
                <c:pt idx="810">
                  <c:v>7906.75</c:v>
                </c:pt>
                <c:pt idx="811">
                  <c:v>7905.75</c:v>
                </c:pt>
                <c:pt idx="812">
                  <c:v>7905.25</c:v>
                </c:pt>
                <c:pt idx="813">
                  <c:v>7903.25</c:v>
                </c:pt>
                <c:pt idx="814">
                  <c:v>7902.5</c:v>
                </c:pt>
                <c:pt idx="815">
                  <c:v>7901.0</c:v>
                </c:pt>
                <c:pt idx="816">
                  <c:v>7900.5</c:v>
                </c:pt>
                <c:pt idx="817">
                  <c:v>7898.75</c:v>
                </c:pt>
                <c:pt idx="818">
                  <c:v>7898.0</c:v>
                </c:pt>
                <c:pt idx="819">
                  <c:v>7896.75</c:v>
                </c:pt>
                <c:pt idx="820">
                  <c:v>7895.75</c:v>
                </c:pt>
                <c:pt idx="821">
                  <c:v>7895.25</c:v>
                </c:pt>
                <c:pt idx="822">
                  <c:v>7894.0</c:v>
                </c:pt>
                <c:pt idx="823">
                  <c:v>7893.25</c:v>
                </c:pt>
                <c:pt idx="824">
                  <c:v>7892.5</c:v>
                </c:pt>
                <c:pt idx="825">
                  <c:v>7892.25</c:v>
                </c:pt>
                <c:pt idx="826">
                  <c:v>7891.0</c:v>
                </c:pt>
                <c:pt idx="827">
                  <c:v>7890.5</c:v>
                </c:pt>
                <c:pt idx="828">
                  <c:v>7890.0</c:v>
                </c:pt>
                <c:pt idx="829">
                  <c:v>7889.0</c:v>
                </c:pt>
                <c:pt idx="830">
                  <c:v>7888.25</c:v>
                </c:pt>
                <c:pt idx="831">
                  <c:v>7887.75</c:v>
                </c:pt>
                <c:pt idx="832">
                  <c:v>7886.75</c:v>
                </c:pt>
                <c:pt idx="833">
                  <c:v>7886.0</c:v>
                </c:pt>
                <c:pt idx="834">
                  <c:v>7885.0</c:v>
                </c:pt>
                <c:pt idx="835">
                  <c:v>7884.75</c:v>
                </c:pt>
                <c:pt idx="836">
                  <c:v>7883.75</c:v>
                </c:pt>
                <c:pt idx="837">
                  <c:v>7883.0</c:v>
                </c:pt>
                <c:pt idx="838">
                  <c:v>7882.25</c:v>
                </c:pt>
                <c:pt idx="839">
                  <c:v>7881.75</c:v>
                </c:pt>
                <c:pt idx="840">
                  <c:v>7881.25</c:v>
                </c:pt>
                <c:pt idx="841">
                  <c:v>7880.5</c:v>
                </c:pt>
                <c:pt idx="842">
                  <c:v>7879.75</c:v>
                </c:pt>
                <c:pt idx="843">
                  <c:v>7878.75</c:v>
                </c:pt>
                <c:pt idx="844">
                  <c:v>7878.5</c:v>
                </c:pt>
                <c:pt idx="845">
                  <c:v>7877.75</c:v>
                </c:pt>
                <c:pt idx="846">
                  <c:v>7877.25</c:v>
                </c:pt>
                <c:pt idx="847">
                  <c:v>7877.0</c:v>
                </c:pt>
                <c:pt idx="848">
                  <c:v>7876.75</c:v>
                </c:pt>
                <c:pt idx="849">
                  <c:v>7876.25</c:v>
                </c:pt>
                <c:pt idx="850">
                  <c:v>7875.25</c:v>
                </c:pt>
                <c:pt idx="851">
                  <c:v>7874.25</c:v>
                </c:pt>
                <c:pt idx="852">
                  <c:v>7874.0</c:v>
                </c:pt>
                <c:pt idx="853">
                  <c:v>7873.0</c:v>
                </c:pt>
                <c:pt idx="854">
                  <c:v>7872.75</c:v>
                </c:pt>
                <c:pt idx="855">
                  <c:v>7871.75</c:v>
                </c:pt>
                <c:pt idx="856">
                  <c:v>7871.5</c:v>
                </c:pt>
                <c:pt idx="857">
                  <c:v>7870.75</c:v>
                </c:pt>
                <c:pt idx="858">
                  <c:v>7870.25</c:v>
                </c:pt>
                <c:pt idx="859">
                  <c:v>7869.75</c:v>
                </c:pt>
                <c:pt idx="860">
                  <c:v>7868.75</c:v>
                </c:pt>
                <c:pt idx="861">
                  <c:v>7868.25</c:v>
                </c:pt>
                <c:pt idx="862">
                  <c:v>7868.0</c:v>
                </c:pt>
                <c:pt idx="863">
                  <c:v>7867.25</c:v>
                </c:pt>
                <c:pt idx="864">
                  <c:v>7866.5</c:v>
                </c:pt>
                <c:pt idx="865">
                  <c:v>7865.25</c:v>
                </c:pt>
                <c:pt idx="866">
                  <c:v>7864.75</c:v>
                </c:pt>
                <c:pt idx="867">
                  <c:v>7864.25</c:v>
                </c:pt>
                <c:pt idx="868">
                  <c:v>7864.0</c:v>
                </c:pt>
                <c:pt idx="869">
                  <c:v>7863.5</c:v>
                </c:pt>
                <c:pt idx="870">
                  <c:v>7863.0</c:v>
                </c:pt>
                <c:pt idx="871">
                  <c:v>7862.75</c:v>
                </c:pt>
                <c:pt idx="872">
                  <c:v>7862.0</c:v>
                </c:pt>
                <c:pt idx="873">
                  <c:v>7861.75</c:v>
                </c:pt>
                <c:pt idx="874">
                  <c:v>7861.5</c:v>
                </c:pt>
                <c:pt idx="875">
                  <c:v>7861.25</c:v>
                </c:pt>
                <c:pt idx="876">
                  <c:v>7860.75</c:v>
                </c:pt>
                <c:pt idx="877">
                  <c:v>7860.25</c:v>
                </c:pt>
                <c:pt idx="878">
                  <c:v>7859.25</c:v>
                </c:pt>
                <c:pt idx="879">
                  <c:v>7858.0</c:v>
                </c:pt>
                <c:pt idx="880">
                  <c:v>7857.5</c:v>
                </c:pt>
                <c:pt idx="881">
                  <c:v>7856.5</c:v>
                </c:pt>
                <c:pt idx="882">
                  <c:v>7855.75</c:v>
                </c:pt>
                <c:pt idx="883">
                  <c:v>7855.5</c:v>
                </c:pt>
                <c:pt idx="884">
                  <c:v>7854.5</c:v>
                </c:pt>
                <c:pt idx="885">
                  <c:v>7854.0</c:v>
                </c:pt>
                <c:pt idx="886">
                  <c:v>7853.0</c:v>
                </c:pt>
                <c:pt idx="887">
                  <c:v>7852.0</c:v>
                </c:pt>
                <c:pt idx="888">
                  <c:v>7851.5</c:v>
                </c:pt>
                <c:pt idx="889">
                  <c:v>7850.75</c:v>
                </c:pt>
                <c:pt idx="890">
                  <c:v>7850.0</c:v>
                </c:pt>
                <c:pt idx="891">
                  <c:v>7849.25</c:v>
                </c:pt>
                <c:pt idx="892">
                  <c:v>7848.25</c:v>
                </c:pt>
                <c:pt idx="893">
                  <c:v>7847.75</c:v>
                </c:pt>
                <c:pt idx="894">
                  <c:v>7847.25</c:v>
                </c:pt>
                <c:pt idx="895">
                  <c:v>7846.5</c:v>
                </c:pt>
                <c:pt idx="896">
                  <c:v>7846.0</c:v>
                </c:pt>
                <c:pt idx="897">
                  <c:v>7845.5</c:v>
                </c:pt>
                <c:pt idx="898">
                  <c:v>7845.25</c:v>
                </c:pt>
                <c:pt idx="899">
                  <c:v>7844.75</c:v>
                </c:pt>
                <c:pt idx="900">
                  <c:v>7844.25</c:v>
                </c:pt>
                <c:pt idx="901">
                  <c:v>7843.25</c:v>
                </c:pt>
                <c:pt idx="902">
                  <c:v>7842.75</c:v>
                </c:pt>
                <c:pt idx="903">
                  <c:v>7841.5</c:v>
                </c:pt>
                <c:pt idx="904">
                  <c:v>7841.25</c:v>
                </c:pt>
                <c:pt idx="905">
                  <c:v>7840.75</c:v>
                </c:pt>
                <c:pt idx="906">
                  <c:v>7840.0</c:v>
                </c:pt>
                <c:pt idx="907">
                  <c:v>7839.25</c:v>
                </c:pt>
                <c:pt idx="908">
                  <c:v>7838.0</c:v>
                </c:pt>
                <c:pt idx="909">
                  <c:v>7837.5</c:v>
                </c:pt>
                <c:pt idx="910">
                  <c:v>7836.25</c:v>
                </c:pt>
                <c:pt idx="911">
                  <c:v>7835.25</c:v>
                </c:pt>
                <c:pt idx="912">
                  <c:v>7834.75</c:v>
                </c:pt>
                <c:pt idx="913">
                  <c:v>7833.5</c:v>
                </c:pt>
                <c:pt idx="914">
                  <c:v>7832.75</c:v>
                </c:pt>
                <c:pt idx="915">
                  <c:v>7832.0</c:v>
                </c:pt>
                <c:pt idx="916">
                  <c:v>7831.25</c:v>
                </c:pt>
                <c:pt idx="917">
                  <c:v>7830.25</c:v>
                </c:pt>
                <c:pt idx="918">
                  <c:v>7829.5</c:v>
                </c:pt>
                <c:pt idx="919">
                  <c:v>7828.0</c:v>
                </c:pt>
                <c:pt idx="920">
                  <c:v>7827.25</c:v>
                </c:pt>
                <c:pt idx="921">
                  <c:v>7826.25</c:v>
                </c:pt>
                <c:pt idx="922">
                  <c:v>7826.0</c:v>
                </c:pt>
                <c:pt idx="923">
                  <c:v>7825.0</c:v>
                </c:pt>
                <c:pt idx="924">
                  <c:v>7824.5</c:v>
                </c:pt>
                <c:pt idx="925">
                  <c:v>7823.5</c:v>
                </c:pt>
                <c:pt idx="926">
                  <c:v>7822.25</c:v>
                </c:pt>
                <c:pt idx="927">
                  <c:v>7822.0</c:v>
                </c:pt>
                <c:pt idx="928">
                  <c:v>7821.0</c:v>
                </c:pt>
                <c:pt idx="929">
                  <c:v>7820.0</c:v>
                </c:pt>
                <c:pt idx="930">
                  <c:v>7818.5</c:v>
                </c:pt>
                <c:pt idx="931">
                  <c:v>7817.5</c:v>
                </c:pt>
                <c:pt idx="932">
                  <c:v>7817.0</c:v>
                </c:pt>
                <c:pt idx="933">
                  <c:v>7815.25</c:v>
                </c:pt>
                <c:pt idx="934">
                  <c:v>7814.75</c:v>
                </c:pt>
                <c:pt idx="935">
                  <c:v>7814.5</c:v>
                </c:pt>
                <c:pt idx="936">
                  <c:v>7812.75</c:v>
                </c:pt>
                <c:pt idx="937">
                  <c:v>7812.0</c:v>
                </c:pt>
                <c:pt idx="938">
                  <c:v>7811.25</c:v>
                </c:pt>
                <c:pt idx="939">
                  <c:v>7810.5</c:v>
                </c:pt>
                <c:pt idx="940">
                  <c:v>7809.25</c:v>
                </c:pt>
                <c:pt idx="941">
                  <c:v>7807.75</c:v>
                </c:pt>
                <c:pt idx="942">
                  <c:v>7805.5</c:v>
                </c:pt>
                <c:pt idx="943">
                  <c:v>7804.0</c:v>
                </c:pt>
                <c:pt idx="944">
                  <c:v>7803.25</c:v>
                </c:pt>
                <c:pt idx="945">
                  <c:v>7803.0</c:v>
                </c:pt>
                <c:pt idx="946">
                  <c:v>7802.5</c:v>
                </c:pt>
                <c:pt idx="947">
                  <c:v>7801.75</c:v>
                </c:pt>
                <c:pt idx="948">
                  <c:v>7800.75</c:v>
                </c:pt>
                <c:pt idx="949">
                  <c:v>7799.0</c:v>
                </c:pt>
                <c:pt idx="950">
                  <c:v>7798.25</c:v>
                </c:pt>
                <c:pt idx="951">
                  <c:v>7797.5</c:v>
                </c:pt>
                <c:pt idx="952">
                  <c:v>7796.25</c:v>
                </c:pt>
                <c:pt idx="953">
                  <c:v>7794.75</c:v>
                </c:pt>
                <c:pt idx="954">
                  <c:v>7794.0</c:v>
                </c:pt>
                <c:pt idx="955">
                  <c:v>7793.0</c:v>
                </c:pt>
                <c:pt idx="956">
                  <c:v>7791.0</c:v>
                </c:pt>
                <c:pt idx="957">
                  <c:v>7790.0</c:v>
                </c:pt>
                <c:pt idx="958">
                  <c:v>7789.0</c:v>
                </c:pt>
                <c:pt idx="959">
                  <c:v>7788.25</c:v>
                </c:pt>
                <c:pt idx="960">
                  <c:v>7787.5</c:v>
                </c:pt>
                <c:pt idx="961">
                  <c:v>7786.0</c:v>
                </c:pt>
                <c:pt idx="962">
                  <c:v>7785.5</c:v>
                </c:pt>
                <c:pt idx="963">
                  <c:v>7784.75</c:v>
                </c:pt>
                <c:pt idx="964">
                  <c:v>7783.75</c:v>
                </c:pt>
                <c:pt idx="965">
                  <c:v>7783.0</c:v>
                </c:pt>
                <c:pt idx="966">
                  <c:v>7782.5</c:v>
                </c:pt>
                <c:pt idx="967">
                  <c:v>7781.5</c:v>
                </c:pt>
                <c:pt idx="968">
                  <c:v>7781.25</c:v>
                </c:pt>
                <c:pt idx="969">
                  <c:v>7779.5</c:v>
                </c:pt>
                <c:pt idx="970">
                  <c:v>7778.75</c:v>
                </c:pt>
                <c:pt idx="971">
                  <c:v>7777.75</c:v>
                </c:pt>
                <c:pt idx="972">
                  <c:v>7777.25</c:v>
                </c:pt>
                <c:pt idx="973">
                  <c:v>7776.25</c:v>
                </c:pt>
                <c:pt idx="974">
                  <c:v>7775.25</c:v>
                </c:pt>
                <c:pt idx="975">
                  <c:v>7774.0</c:v>
                </c:pt>
                <c:pt idx="976">
                  <c:v>7773.5</c:v>
                </c:pt>
                <c:pt idx="977">
                  <c:v>7772.25</c:v>
                </c:pt>
                <c:pt idx="978">
                  <c:v>7771.5</c:v>
                </c:pt>
                <c:pt idx="979">
                  <c:v>7770.5</c:v>
                </c:pt>
                <c:pt idx="980">
                  <c:v>7770.0</c:v>
                </c:pt>
                <c:pt idx="981">
                  <c:v>7769.25</c:v>
                </c:pt>
                <c:pt idx="982">
                  <c:v>7768.75</c:v>
                </c:pt>
                <c:pt idx="983">
                  <c:v>7768.0</c:v>
                </c:pt>
                <c:pt idx="984">
                  <c:v>7767.25</c:v>
                </c:pt>
                <c:pt idx="985">
                  <c:v>7766.25</c:v>
                </c:pt>
                <c:pt idx="986">
                  <c:v>7765.5</c:v>
                </c:pt>
                <c:pt idx="987">
                  <c:v>7764.0</c:v>
                </c:pt>
                <c:pt idx="988">
                  <c:v>7763.5</c:v>
                </c:pt>
                <c:pt idx="989">
                  <c:v>7763.0</c:v>
                </c:pt>
                <c:pt idx="990">
                  <c:v>7761.75</c:v>
                </c:pt>
                <c:pt idx="991">
                  <c:v>7761.25</c:v>
                </c:pt>
                <c:pt idx="992">
                  <c:v>7760.0</c:v>
                </c:pt>
                <c:pt idx="993">
                  <c:v>7759.0</c:v>
                </c:pt>
                <c:pt idx="994">
                  <c:v>7757.75</c:v>
                </c:pt>
                <c:pt idx="995">
                  <c:v>7756.5</c:v>
                </c:pt>
                <c:pt idx="996">
                  <c:v>7755.5</c:v>
                </c:pt>
                <c:pt idx="997">
                  <c:v>7753.75</c:v>
                </c:pt>
                <c:pt idx="998">
                  <c:v>7752.25</c:v>
                </c:pt>
                <c:pt idx="999">
                  <c:v>7750.25</c:v>
                </c:pt>
                <c:pt idx="1000">
                  <c:v>7749.5</c:v>
                </c:pt>
                <c:pt idx="1001">
                  <c:v>7747.25</c:v>
                </c:pt>
                <c:pt idx="1002">
                  <c:v>7745.75</c:v>
                </c:pt>
                <c:pt idx="1003">
                  <c:v>7744.5</c:v>
                </c:pt>
                <c:pt idx="1004">
                  <c:v>7743.25</c:v>
                </c:pt>
                <c:pt idx="1005">
                  <c:v>7742.5</c:v>
                </c:pt>
                <c:pt idx="1006">
                  <c:v>7740.5</c:v>
                </c:pt>
                <c:pt idx="1007">
                  <c:v>7739.75</c:v>
                </c:pt>
                <c:pt idx="1008">
                  <c:v>7737.5</c:v>
                </c:pt>
                <c:pt idx="1009">
                  <c:v>7735.75</c:v>
                </c:pt>
                <c:pt idx="1010">
                  <c:v>7734.25</c:v>
                </c:pt>
                <c:pt idx="1011">
                  <c:v>7732.25</c:v>
                </c:pt>
                <c:pt idx="1012">
                  <c:v>7730.5</c:v>
                </c:pt>
                <c:pt idx="1013">
                  <c:v>7730.0</c:v>
                </c:pt>
                <c:pt idx="1014">
                  <c:v>7727.0</c:v>
                </c:pt>
                <c:pt idx="1015">
                  <c:v>7725.25</c:v>
                </c:pt>
                <c:pt idx="1016">
                  <c:v>7723.75</c:v>
                </c:pt>
                <c:pt idx="1017">
                  <c:v>7720.75</c:v>
                </c:pt>
                <c:pt idx="1018">
                  <c:v>7719.5</c:v>
                </c:pt>
                <c:pt idx="1019">
                  <c:v>7718.0</c:v>
                </c:pt>
                <c:pt idx="1020">
                  <c:v>7716.5</c:v>
                </c:pt>
                <c:pt idx="1021">
                  <c:v>7715.5</c:v>
                </c:pt>
                <c:pt idx="1022">
                  <c:v>7712.75</c:v>
                </c:pt>
                <c:pt idx="1023">
                  <c:v>7712.0</c:v>
                </c:pt>
                <c:pt idx="1024">
                  <c:v>7711.0</c:v>
                </c:pt>
                <c:pt idx="1025">
                  <c:v>7709.75</c:v>
                </c:pt>
                <c:pt idx="1026">
                  <c:v>7708.25</c:v>
                </c:pt>
                <c:pt idx="1027">
                  <c:v>7707.25</c:v>
                </c:pt>
                <c:pt idx="1028">
                  <c:v>7706.25</c:v>
                </c:pt>
                <c:pt idx="1029">
                  <c:v>7705.0</c:v>
                </c:pt>
                <c:pt idx="1030">
                  <c:v>7703.5</c:v>
                </c:pt>
                <c:pt idx="1031">
                  <c:v>7703.0</c:v>
                </c:pt>
                <c:pt idx="1032">
                  <c:v>7702.25</c:v>
                </c:pt>
                <c:pt idx="1033">
                  <c:v>7700.0</c:v>
                </c:pt>
                <c:pt idx="1034">
                  <c:v>7698.5</c:v>
                </c:pt>
                <c:pt idx="1035">
                  <c:v>7696.75</c:v>
                </c:pt>
                <c:pt idx="1036">
                  <c:v>7693.75</c:v>
                </c:pt>
                <c:pt idx="1037">
                  <c:v>7691.5</c:v>
                </c:pt>
                <c:pt idx="1038">
                  <c:v>7690.0</c:v>
                </c:pt>
                <c:pt idx="1039">
                  <c:v>7687.25</c:v>
                </c:pt>
                <c:pt idx="1040">
                  <c:v>7685.25</c:v>
                </c:pt>
                <c:pt idx="1041">
                  <c:v>7682.25</c:v>
                </c:pt>
                <c:pt idx="1042">
                  <c:v>7679.5</c:v>
                </c:pt>
                <c:pt idx="1043">
                  <c:v>7676.0</c:v>
                </c:pt>
                <c:pt idx="1044">
                  <c:v>7673.75</c:v>
                </c:pt>
                <c:pt idx="1045">
                  <c:v>7671.75</c:v>
                </c:pt>
                <c:pt idx="1046">
                  <c:v>7669.75</c:v>
                </c:pt>
                <c:pt idx="1047">
                  <c:v>7666.5</c:v>
                </c:pt>
                <c:pt idx="1048">
                  <c:v>7664.75</c:v>
                </c:pt>
                <c:pt idx="1049">
                  <c:v>7662.5</c:v>
                </c:pt>
                <c:pt idx="1050">
                  <c:v>7659.25</c:v>
                </c:pt>
                <c:pt idx="1051">
                  <c:v>7657.75</c:v>
                </c:pt>
                <c:pt idx="1052">
                  <c:v>7654.5</c:v>
                </c:pt>
                <c:pt idx="1053">
                  <c:v>7651.25</c:v>
                </c:pt>
                <c:pt idx="1054">
                  <c:v>7648.0</c:v>
                </c:pt>
                <c:pt idx="1055">
                  <c:v>7646.25</c:v>
                </c:pt>
                <c:pt idx="1056">
                  <c:v>7643.25</c:v>
                </c:pt>
                <c:pt idx="1057">
                  <c:v>7640.5</c:v>
                </c:pt>
                <c:pt idx="1058">
                  <c:v>7638.5</c:v>
                </c:pt>
                <c:pt idx="1059">
                  <c:v>7634.5</c:v>
                </c:pt>
                <c:pt idx="1060">
                  <c:v>7631.0</c:v>
                </c:pt>
                <c:pt idx="1061">
                  <c:v>7628.5</c:v>
                </c:pt>
                <c:pt idx="1062">
                  <c:v>7624.75</c:v>
                </c:pt>
                <c:pt idx="1063">
                  <c:v>7622.5</c:v>
                </c:pt>
                <c:pt idx="1064">
                  <c:v>7620.25</c:v>
                </c:pt>
                <c:pt idx="1065">
                  <c:v>7618.75</c:v>
                </c:pt>
                <c:pt idx="1066">
                  <c:v>7616.25</c:v>
                </c:pt>
                <c:pt idx="1067">
                  <c:v>7613.5</c:v>
                </c:pt>
                <c:pt idx="1068">
                  <c:v>7609.25</c:v>
                </c:pt>
                <c:pt idx="1069">
                  <c:v>7607.0</c:v>
                </c:pt>
                <c:pt idx="1070">
                  <c:v>7605.25</c:v>
                </c:pt>
                <c:pt idx="1071">
                  <c:v>7603.0</c:v>
                </c:pt>
                <c:pt idx="1072">
                  <c:v>7600.0</c:v>
                </c:pt>
                <c:pt idx="1073">
                  <c:v>7597.5</c:v>
                </c:pt>
                <c:pt idx="1074">
                  <c:v>7594.75</c:v>
                </c:pt>
                <c:pt idx="1075">
                  <c:v>7592.0</c:v>
                </c:pt>
                <c:pt idx="1076">
                  <c:v>7590.75</c:v>
                </c:pt>
                <c:pt idx="1077">
                  <c:v>7586.75</c:v>
                </c:pt>
                <c:pt idx="1078">
                  <c:v>7585.0</c:v>
                </c:pt>
                <c:pt idx="1079">
                  <c:v>7581.25</c:v>
                </c:pt>
                <c:pt idx="1080">
                  <c:v>7579.75</c:v>
                </c:pt>
                <c:pt idx="1081">
                  <c:v>7577.0</c:v>
                </c:pt>
                <c:pt idx="1082">
                  <c:v>7573.5</c:v>
                </c:pt>
                <c:pt idx="1083">
                  <c:v>7570.5</c:v>
                </c:pt>
                <c:pt idx="1084">
                  <c:v>7567.25</c:v>
                </c:pt>
                <c:pt idx="1085">
                  <c:v>7565.5</c:v>
                </c:pt>
                <c:pt idx="1086">
                  <c:v>7563.25</c:v>
                </c:pt>
                <c:pt idx="1087">
                  <c:v>7561.25</c:v>
                </c:pt>
                <c:pt idx="1088">
                  <c:v>7559.25</c:v>
                </c:pt>
                <c:pt idx="1089">
                  <c:v>7556.5</c:v>
                </c:pt>
                <c:pt idx="1090">
                  <c:v>7554.5</c:v>
                </c:pt>
                <c:pt idx="1091">
                  <c:v>7552.5</c:v>
                </c:pt>
                <c:pt idx="1092">
                  <c:v>7549.0</c:v>
                </c:pt>
                <c:pt idx="1093">
                  <c:v>7546.25</c:v>
                </c:pt>
                <c:pt idx="1094">
                  <c:v>7543.25</c:v>
                </c:pt>
                <c:pt idx="1095">
                  <c:v>7540.5</c:v>
                </c:pt>
                <c:pt idx="1096">
                  <c:v>7539.25</c:v>
                </c:pt>
                <c:pt idx="1097">
                  <c:v>7536.25</c:v>
                </c:pt>
                <c:pt idx="1098">
                  <c:v>7535.0</c:v>
                </c:pt>
                <c:pt idx="1099">
                  <c:v>7533.5</c:v>
                </c:pt>
                <c:pt idx="1100">
                  <c:v>7531.0</c:v>
                </c:pt>
                <c:pt idx="1101">
                  <c:v>7528.75</c:v>
                </c:pt>
                <c:pt idx="1102">
                  <c:v>7526.25</c:v>
                </c:pt>
                <c:pt idx="1103">
                  <c:v>7524.0</c:v>
                </c:pt>
                <c:pt idx="1104">
                  <c:v>7520.5</c:v>
                </c:pt>
                <c:pt idx="1105">
                  <c:v>7517.5</c:v>
                </c:pt>
                <c:pt idx="1106">
                  <c:v>7513.25</c:v>
                </c:pt>
                <c:pt idx="1107">
                  <c:v>7510.0</c:v>
                </c:pt>
                <c:pt idx="1108">
                  <c:v>7507.5</c:v>
                </c:pt>
                <c:pt idx="1109">
                  <c:v>7505.75</c:v>
                </c:pt>
                <c:pt idx="1110">
                  <c:v>7503.75</c:v>
                </c:pt>
                <c:pt idx="1111">
                  <c:v>7502.0</c:v>
                </c:pt>
                <c:pt idx="1112">
                  <c:v>7500.5</c:v>
                </c:pt>
                <c:pt idx="1113">
                  <c:v>7498.0</c:v>
                </c:pt>
                <c:pt idx="1114">
                  <c:v>7495.5</c:v>
                </c:pt>
                <c:pt idx="1115">
                  <c:v>7494.5</c:v>
                </c:pt>
                <c:pt idx="1116">
                  <c:v>7491.75</c:v>
                </c:pt>
                <c:pt idx="1117">
                  <c:v>7489.5</c:v>
                </c:pt>
                <c:pt idx="1118">
                  <c:v>7487.5</c:v>
                </c:pt>
                <c:pt idx="1119">
                  <c:v>7486.5</c:v>
                </c:pt>
                <c:pt idx="1120">
                  <c:v>7482.5</c:v>
                </c:pt>
                <c:pt idx="1121">
                  <c:v>7480.5</c:v>
                </c:pt>
                <c:pt idx="1122">
                  <c:v>7479.25</c:v>
                </c:pt>
                <c:pt idx="1123">
                  <c:v>7476.75</c:v>
                </c:pt>
                <c:pt idx="1124">
                  <c:v>7475.75</c:v>
                </c:pt>
                <c:pt idx="1125">
                  <c:v>7474.75</c:v>
                </c:pt>
                <c:pt idx="1126">
                  <c:v>7473.0</c:v>
                </c:pt>
                <c:pt idx="1127">
                  <c:v>7471.75</c:v>
                </c:pt>
                <c:pt idx="1128">
                  <c:v>7470.75</c:v>
                </c:pt>
                <c:pt idx="1129">
                  <c:v>7469.25</c:v>
                </c:pt>
                <c:pt idx="1130">
                  <c:v>7467.75</c:v>
                </c:pt>
                <c:pt idx="1131">
                  <c:v>7466.0</c:v>
                </c:pt>
                <c:pt idx="1132">
                  <c:v>7464.75</c:v>
                </c:pt>
                <c:pt idx="1133">
                  <c:v>7464.0</c:v>
                </c:pt>
                <c:pt idx="1134">
                  <c:v>7462.25</c:v>
                </c:pt>
                <c:pt idx="1135">
                  <c:v>7461.0</c:v>
                </c:pt>
                <c:pt idx="1136">
                  <c:v>7460.25</c:v>
                </c:pt>
                <c:pt idx="1137">
                  <c:v>7458.25</c:v>
                </c:pt>
                <c:pt idx="1138">
                  <c:v>7456.5</c:v>
                </c:pt>
                <c:pt idx="1139">
                  <c:v>7455.0</c:v>
                </c:pt>
                <c:pt idx="1140">
                  <c:v>7454.0</c:v>
                </c:pt>
                <c:pt idx="1141">
                  <c:v>7452.0</c:v>
                </c:pt>
                <c:pt idx="1142">
                  <c:v>7450.75</c:v>
                </c:pt>
                <c:pt idx="1143">
                  <c:v>7449.25</c:v>
                </c:pt>
                <c:pt idx="1144">
                  <c:v>7447.0</c:v>
                </c:pt>
                <c:pt idx="1145">
                  <c:v>7445.5</c:v>
                </c:pt>
                <c:pt idx="1146">
                  <c:v>7444.75</c:v>
                </c:pt>
                <c:pt idx="1147">
                  <c:v>7443.75</c:v>
                </c:pt>
                <c:pt idx="1148">
                  <c:v>7442.5</c:v>
                </c:pt>
                <c:pt idx="1149">
                  <c:v>7441.25</c:v>
                </c:pt>
                <c:pt idx="1150">
                  <c:v>7439.5</c:v>
                </c:pt>
                <c:pt idx="1151">
                  <c:v>7437.75</c:v>
                </c:pt>
                <c:pt idx="1152">
                  <c:v>7436.5</c:v>
                </c:pt>
                <c:pt idx="1153">
                  <c:v>7435.5</c:v>
                </c:pt>
                <c:pt idx="1154">
                  <c:v>7434.25</c:v>
                </c:pt>
                <c:pt idx="1155">
                  <c:v>7433.5</c:v>
                </c:pt>
                <c:pt idx="1156">
                  <c:v>7432.75</c:v>
                </c:pt>
                <c:pt idx="1157">
                  <c:v>7431.5</c:v>
                </c:pt>
                <c:pt idx="1158">
                  <c:v>7430.5</c:v>
                </c:pt>
                <c:pt idx="1159">
                  <c:v>7428.75</c:v>
                </c:pt>
                <c:pt idx="1160">
                  <c:v>7428.5</c:v>
                </c:pt>
                <c:pt idx="1161">
                  <c:v>7427.0</c:v>
                </c:pt>
                <c:pt idx="1162">
                  <c:v>7426.25</c:v>
                </c:pt>
                <c:pt idx="1163">
                  <c:v>7423.75</c:v>
                </c:pt>
                <c:pt idx="1164">
                  <c:v>7422.5</c:v>
                </c:pt>
                <c:pt idx="1165">
                  <c:v>7421.5</c:v>
                </c:pt>
                <c:pt idx="1166">
                  <c:v>7420.5</c:v>
                </c:pt>
                <c:pt idx="1167">
                  <c:v>7420.0</c:v>
                </c:pt>
                <c:pt idx="1168">
                  <c:v>7419.25</c:v>
                </c:pt>
                <c:pt idx="1169">
                  <c:v>7418.25</c:v>
                </c:pt>
                <c:pt idx="1170">
                  <c:v>7417.25</c:v>
                </c:pt>
                <c:pt idx="1171">
                  <c:v>7416.0</c:v>
                </c:pt>
                <c:pt idx="1172">
                  <c:v>7415.0</c:v>
                </c:pt>
                <c:pt idx="1173">
                  <c:v>7414.25</c:v>
                </c:pt>
                <c:pt idx="1174">
                  <c:v>7413.5</c:v>
                </c:pt>
                <c:pt idx="1175">
                  <c:v>7412.5</c:v>
                </c:pt>
                <c:pt idx="1176">
                  <c:v>7412.25</c:v>
                </c:pt>
                <c:pt idx="1177">
                  <c:v>7410.75</c:v>
                </c:pt>
                <c:pt idx="1178">
                  <c:v>7410.0</c:v>
                </c:pt>
                <c:pt idx="1179">
                  <c:v>7409.0</c:v>
                </c:pt>
                <c:pt idx="1180">
                  <c:v>7408.75</c:v>
                </c:pt>
                <c:pt idx="1181">
                  <c:v>7408.0</c:v>
                </c:pt>
                <c:pt idx="1182">
                  <c:v>7406.75</c:v>
                </c:pt>
                <c:pt idx="1183">
                  <c:v>7405.5</c:v>
                </c:pt>
                <c:pt idx="1184">
                  <c:v>7404.5</c:v>
                </c:pt>
                <c:pt idx="1185">
                  <c:v>7403.25</c:v>
                </c:pt>
                <c:pt idx="1186">
                  <c:v>7403.0</c:v>
                </c:pt>
                <c:pt idx="1187">
                  <c:v>7402.25</c:v>
                </c:pt>
                <c:pt idx="1188">
                  <c:v>7400.75</c:v>
                </c:pt>
                <c:pt idx="1189">
                  <c:v>7399.25</c:v>
                </c:pt>
                <c:pt idx="1190">
                  <c:v>7397.25</c:v>
                </c:pt>
                <c:pt idx="1191">
                  <c:v>7396.25</c:v>
                </c:pt>
                <c:pt idx="1192">
                  <c:v>7395.75</c:v>
                </c:pt>
                <c:pt idx="1193">
                  <c:v>7394.5</c:v>
                </c:pt>
                <c:pt idx="1194">
                  <c:v>7393.5</c:v>
                </c:pt>
                <c:pt idx="1195">
                  <c:v>7392.5</c:v>
                </c:pt>
                <c:pt idx="1196">
                  <c:v>7391.0</c:v>
                </c:pt>
                <c:pt idx="1197">
                  <c:v>7390.25</c:v>
                </c:pt>
                <c:pt idx="1198">
                  <c:v>7388.25</c:v>
                </c:pt>
                <c:pt idx="1199">
                  <c:v>7386.75</c:v>
                </c:pt>
                <c:pt idx="1200">
                  <c:v>7386.5</c:v>
                </c:pt>
                <c:pt idx="1201">
                  <c:v>7384.75</c:v>
                </c:pt>
                <c:pt idx="1202">
                  <c:v>7384.0</c:v>
                </c:pt>
                <c:pt idx="1203">
                  <c:v>7383.0</c:v>
                </c:pt>
                <c:pt idx="1204">
                  <c:v>7382.25</c:v>
                </c:pt>
                <c:pt idx="1205">
                  <c:v>7380.25</c:v>
                </c:pt>
                <c:pt idx="1206">
                  <c:v>7379.25</c:v>
                </c:pt>
                <c:pt idx="1207">
                  <c:v>7378.0</c:v>
                </c:pt>
                <c:pt idx="1208">
                  <c:v>7375.75</c:v>
                </c:pt>
                <c:pt idx="1209">
                  <c:v>7374.0</c:v>
                </c:pt>
                <c:pt idx="1210">
                  <c:v>7372.75</c:v>
                </c:pt>
                <c:pt idx="1211">
                  <c:v>7370.5</c:v>
                </c:pt>
                <c:pt idx="1212">
                  <c:v>7369.5</c:v>
                </c:pt>
                <c:pt idx="1213">
                  <c:v>7368.5</c:v>
                </c:pt>
                <c:pt idx="1214">
                  <c:v>7366.75</c:v>
                </c:pt>
                <c:pt idx="1215">
                  <c:v>7365.75</c:v>
                </c:pt>
                <c:pt idx="1216">
                  <c:v>7364.5</c:v>
                </c:pt>
                <c:pt idx="1217">
                  <c:v>7363.75</c:v>
                </c:pt>
                <c:pt idx="1218">
                  <c:v>7362.75</c:v>
                </c:pt>
                <c:pt idx="1219">
                  <c:v>7361.0</c:v>
                </c:pt>
                <c:pt idx="1220">
                  <c:v>7360.0</c:v>
                </c:pt>
                <c:pt idx="1221">
                  <c:v>7359.75</c:v>
                </c:pt>
                <c:pt idx="1222">
                  <c:v>7358.25</c:v>
                </c:pt>
                <c:pt idx="1223">
                  <c:v>7357.5</c:v>
                </c:pt>
                <c:pt idx="1224">
                  <c:v>7356.0</c:v>
                </c:pt>
                <c:pt idx="1225">
                  <c:v>7355.25</c:v>
                </c:pt>
                <c:pt idx="1226">
                  <c:v>7354.0</c:v>
                </c:pt>
                <c:pt idx="1227">
                  <c:v>7353.0</c:v>
                </c:pt>
                <c:pt idx="1228">
                  <c:v>7351.5</c:v>
                </c:pt>
                <c:pt idx="1229">
                  <c:v>7349.75</c:v>
                </c:pt>
                <c:pt idx="1230">
                  <c:v>7347.75</c:v>
                </c:pt>
                <c:pt idx="1231">
                  <c:v>7346.25</c:v>
                </c:pt>
                <c:pt idx="1232">
                  <c:v>7345.5</c:v>
                </c:pt>
                <c:pt idx="1233">
                  <c:v>7344.5</c:v>
                </c:pt>
                <c:pt idx="1234">
                  <c:v>7344.0</c:v>
                </c:pt>
                <c:pt idx="1235">
                  <c:v>7342.0</c:v>
                </c:pt>
                <c:pt idx="1236">
                  <c:v>7340.5</c:v>
                </c:pt>
                <c:pt idx="1237">
                  <c:v>7338.75</c:v>
                </c:pt>
                <c:pt idx="1238">
                  <c:v>7337.75</c:v>
                </c:pt>
                <c:pt idx="1239">
                  <c:v>7337.0</c:v>
                </c:pt>
                <c:pt idx="1240">
                  <c:v>7335.25</c:v>
                </c:pt>
                <c:pt idx="1241">
                  <c:v>7334.75</c:v>
                </c:pt>
                <c:pt idx="1242">
                  <c:v>7333.5</c:v>
                </c:pt>
                <c:pt idx="1243">
                  <c:v>7332.75</c:v>
                </c:pt>
                <c:pt idx="1244">
                  <c:v>7331.25</c:v>
                </c:pt>
                <c:pt idx="1245">
                  <c:v>7329.75</c:v>
                </c:pt>
                <c:pt idx="1246">
                  <c:v>7328.75</c:v>
                </c:pt>
                <c:pt idx="1247">
                  <c:v>7327.5</c:v>
                </c:pt>
                <c:pt idx="1248">
                  <c:v>7324.75</c:v>
                </c:pt>
                <c:pt idx="1249">
                  <c:v>7323.25</c:v>
                </c:pt>
                <c:pt idx="1250">
                  <c:v>7321.5</c:v>
                </c:pt>
                <c:pt idx="1251">
                  <c:v>7319.0</c:v>
                </c:pt>
                <c:pt idx="1252">
                  <c:v>7318.0</c:v>
                </c:pt>
                <c:pt idx="1253">
                  <c:v>7317.0</c:v>
                </c:pt>
                <c:pt idx="1254">
                  <c:v>7316.0</c:v>
                </c:pt>
                <c:pt idx="1255">
                  <c:v>7314.0</c:v>
                </c:pt>
                <c:pt idx="1256">
                  <c:v>7313.0</c:v>
                </c:pt>
                <c:pt idx="1257">
                  <c:v>7310.75</c:v>
                </c:pt>
                <c:pt idx="1258">
                  <c:v>7309.75</c:v>
                </c:pt>
                <c:pt idx="1259">
                  <c:v>7307.75</c:v>
                </c:pt>
                <c:pt idx="1260">
                  <c:v>7306.25</c:v>
                </c:pt>
                <c:pt idx="1261">
                  <c:v>7305.0</c:v>
                </c:pt>
                <c:pt idx="1262">
                  <c:v>7304.25</c:v>
                </c:pt>
                <c:pt idx="1263">
                  <c:v>7303.5</c:v>
                </c:pt>
                <c:pt idx="1264">
                  <c:v>7301.25</c:v>
                </c:pt>
                <c:pt idx="1265">
                  <c:v>7299.5</c:v>
                </c:pt>
                <c:pt idx="1266">
                  <c:v>7298.5</c:v>
                </c:pt>
                <c:pt idx="1267">
                  <c:v>7297.75</c:v>
                </c:pt>
                <c:pt idx="1268">
                  <c:v>7295.75</c:v>
                </c:pt>
                <c:pt idx="1269">
                  <c:v>7294.75</c:v>
                </c:pt>
                <c:pt idx="1270">
                  <c:v>7293.75</c:v>
                </c:pt>
                <c:pt idx="1271">
                  <c:v>7293.25</c:v>
                </c:pt>
                <c:pt idx="1272">
                  <c:v>7292.0</c:v>
                </c:pt>
                <c:pt idx="1273">
                  <c:v>7290.75</c:v>
                </c:pt>
                <c:pt idx="1274">
                  <c:v>7290.0</c:v>
                </c:pt>
                <c:pt idx="1275">
                  <c:v>7289.5</c:v>
                </c:pt>
                <c:pt idx="1276">
                  <c:v>7288.0</c:v>
                </c:pt>
                <c:pt idx="1277">
                  <c:v>7287.0</c:v>
                </c:pt>
                <c:pt idx="1278">
                  <c:v>7285.5</c:v>
                </c:pt>
                <c:pt idx="1279">
                  <c:v>7284.75</c:v>
                </c:pt>
                <c:pt idx="1280">
                  <c:v>7284.0</c:v>
                </c:pt>
                <c:pt idx="1281">
                  <c:v>7283.75</c:v>
                </c:pt>
                <c:pt idx="1282">
                  <c:v>7282.0</c:v>
                </c:pt>
                <c:pt idx="1283">
                  <c:v>7281.25</c:v>
                </c:pt>
                <c:pt idx="1284">
                  <c:v>7280.25</c:v>
                </c:pt>
                <c:pt idx="1285">
                  <c:v>7279.0</c:v>
                </c:pt>
                <c:pt idx="1286">
                  <c:v>7278.0</c:v>
                </c:pt>
                <c:pt idx="1287">
                  <c:v>7277.25</c:v>
                </c:pt>
                <c:pt idx="1288">
                  <c:v>7276.25</c:v>
                </c:pt>
                <c:pt idx="1289">
                  <c:v>7275.75</c:v>
                </c:pt>
                <c:pt idx="1290">
                  <c:v>7275.25</c:v>
                </c:pt>
                <c:pt idx="1291">
                  <c:v>7274.5</c:v>
                </c:pt>
                <c:pt idx="1292">
                  <c:v>7272.75</c:v>
                </c:pt>
                <c:pt idx="1293">
                  <c:v>7270.5</c:v>
                </c:pt>
                <c:pt idx="1294">
                  <c:v>7269.5</c:v>
                </c:pt>
                <c:pt idx="1295">
                  <c:v>7269.0</c:v>
                </c:pt>
                <c:pt idx="1296">
                  <c:v>7268.75</c:v>
                </c:pt>
                <c:pt idx="1297">
                  <c:v>7268.25</c:v>
                </c:pt>
                <c:pt idx="1298">
                  <c:v>7266.75</c:v>
                </c:pt>
                <c:pt idx="1299">
                  <c:v>7266.25</c:v>
                </c:pt>
                <c:pt idx="1300">
                  <c:v>7264.75</c:v>
                </c:pt>
                <c:pt idx="1301">
                  <c:v>7263.75</c:v>
                </c:pt>
                <c:pt idx="1302">
                  <c:v>7262.5</c:v>
                </c:pt>
                <c:pt idx="1303">
                  <c:v>7261.25</c:v>
                </c:pt>
                <c:pt idx="1304">
                  <c:v>7260.25</c:v>
                </c:pt>
                <c:pt idx="1305">
                  <c:v>7259.25</c:v>
                </c:pt>
                <c:pt idx="1306">
                  <c:v>7257.5</c:v>
                </c:pt>
                <c:pt idx="1307">
                  <c:v>7256.25</c:v>
                </c:pt>
                <c:pt idx="1308">
                  <c:v>7255.25</c:v>
                </c:pt>
                <c:pt idx="1309">
                  <c:v>7254.5</c:v>
                </c:pt>
                <c:pt idx="1310">
                  <c:v>7253.75</c:v>
                </c:pt>
                <c:pt idx="1311">
                  <c:v>7252.75</c:v>
                </c:pt>
                <c:pt idx="1312">
                  <c:v>7251.75</c:v>
                </c:pt>
                <c:pt idx="1313">
                  <c:v>7250.0</c:v>
                </c:pt>
                <c:pt idx="1314">
                  <c:v>7249.25</c:v>
                </c:pt>
                <c:pt idx="1315">
                  <c:v>7248.0</c:v>
                </c:pt>
                <c:pt idx="1316">
                  <c:v>7246.75</c:v>
                </c:pt>
                <c:pt idx="1317">
                  <c:v>7245.5</c:v>
                </c:pt>
                <c:pt idx="1318">
                  <c:v>7243.5</c:v>
                </c:pt>
                <c:pt idx="1319">
                  <c:v>7241.75</c:v>
                </c:pt>
                <c:pt idx="1320">
                  <c:v>7241.0</c:v>
                </c:pt>
                <c:pt idx="1321">
                  <c:v>7239.25</c:v>
                </c:pt>
                <c:pt idx="1322">
                  <c:v>7237.25</c:v>
                </c:pt>
                <c:pt idx="1323">
                  <c:v>7236.25</c:v>
                </c:pt>
                <c:pt idx="1324">
                  <c:v>7235.0</c:v>
                </c:pt>
                <c:pt idx="1325">
                  <c:v>7233.5</c:v>
                </c:pt>
                <c:pt idx="1326">
                  <c:v>7232.0</c:v>
                </c:pt>
                <c:pt idx="1327">
                  <c:v>7231.0</c:v>
                </c:pt>
                <c:pt idx="1328">
                  <c:v>7230.0</c:v>
                </c:pt>
                <c:pt idx="1329">
                  <c:v>7227.5</c:v>
                </c:pt>
                <c:pt idx="1330">
                  <c:v>7226.0</c:v>
                </c:pt>
                <c:pt idx="1331">
                  <c:v>7223.5</c:v>
                </c:pt>
                <c:pt idx="1332">
                  <c:v>7222.0</c:v>
                </c:pt>
                <c:pt idx="1333">
                  <c:v>7220.5</c:v>
                </c:pt>
                <c:pt idx="1334">
                  <c:v>7218.25</c:v>
                </c:pt>
                <c:pt idx="1335">
                  <c:v>7216.75</c:v>
                </c:pt>
                <c:pt idx="1336">
                  <c:v>7214.75</c:v>
                </c:pt>
                <c:pt idx="1337">
                  <c:v>7213.75</c:v>
                </c:pt>
                <c:pt idx="1338">
                  <c:v>7211.75</c:v>
                </c:pt>
                <c:pt idx="1339">
                  <c:v>7210.0</c:v>
                </c:pt>
                <c:pt idx="1340">
                  <c:v>7207.75</c:v>
                </c:pt>
                <c:pt idx="1341">
                  <c:v>7204.0</c:v>
                </c:pt>
                <c:pt idx="1342">
                  <c:v>7203.5</c:v>
                </c:pt>
                <c:pt idx="1343">
                  <c:v>7201.5</c:v>
                </c:pt>
                <c:pt idx="1344">
                  <c:v>7198.5</c:v>
                </c:pt>
                <c:pt idx="1345">
                  <c:v>7196.75</c:v>
                </c:pt>
                <c:pt idx="1346">
                  <c:v>7194.75</c:v>
                </c:pt>
                <c:pt idx="1347">
                  <c:v>7194.0</c:v>
                </c:pt>
                <c:pt idx="1348">
                  <c:v>7193.5</c:v>
                </c:pt>
                <c:pt idx="1349">
                  <c:v>7191.25</c:v>
                </c:pt>
                <c:pt idx="1350">
                  <c:v>7189.25</c:v>
                </c:pt>
                <c:pt idx="1351">
                  <c:v>7187.5</c:v>
                </c:pt>
                <c:pt idx="1352">
                  <c:v>7185.0</c:v>
                </c:pt>
                <c:pt idx="1353">
                  <c:v>7184.25</c:v>
                </c:pt>
                <c:pt idx="1354">
                  <c:v>7183.5</c:v>
                </c:pt>
                <c:pt idx="1355">
                  <c:v>7181.25</c:v>
                </c:pt>
                <c:pt idx="1356">
                  <c:v>7179.0</c:v>
                </c:pt>
                <c:pt idx="1357">
                  <c:v>7178.0</c:v>
                </c:pt>
                <c:pt idx="1358">
                  <c:v>7176.75</c:v>
                </c:pt>
                <c:pt idx="1359">
                  <c:v>7176.25</c:v>
                </c:pt>
                <c:pt idx="1360">
                  <c:v>7175.0</c:v>
                </c:pt>
                <c:pt idx="1361">
                  <c:v>7173.75</c:v>
                </c:pt>
                <c:pt idx="1362">
                  <c:v>7172.25</c:v>
                </c:pt>
                <c:pt idx="1363">
                  <c:v>7170.75</c:v>
                </c:pt>
                <c:pt idx="1364">
                  <c:v>7169.5</c:v>
                </c:pt>
                <c:pt idx="1365">
                  <c:v>7169.0</c:v>
                </c:pt>
                <c:pt idx="1366">
                  <c:v>7167.75</c:v>
                </c:pt>
                <c:pt idx="1367">
                  <c:v>7167.25</c:v>
                </c:pt>
                <c:pt idx="1368">
                  <c:v>7166.5</c:v>
                </c:pt>
                <c:pt idx="1369">
                  <c:v>7165.75</c:v>
                </c:pt>
                <c:pt idx="1370">
                  <c:v>7164.5</c:v>
                </c:pt>
                <c:pt idx="1371">
                  <c:v>7163.5</c:v>
                </c:pt>
                <c:pt idx="1372">
                  <c:v>7162.25</c:v>
                </c:pt>
                <c:pt idx="1373">
                  <c:v>7161.75</c:v>
                </c:pt>
                <c:pt idx="1374">
                  <c:v>7160.0</c:v>
                </c:pt>
                <c:pt idx="1375">
                  <c:v>7158.25</c:v>
                </c:pt>
                <c:pt idx="1376">
                  <c:v>7157.25</c:v>
                </c:pt>
                <c:pt idx="1377">
                  <c:v>7154.5</c:v>
                </c:pt>
                <c:pt idx="1378">
                  <c:v>7152.5</c:v>
                </c:pt>
                <c:pt idx="1379">
                  <c:v>7150.25</c:v>
                </c:pt>
                <c:pt idx="1380">
                  <c:v>7148.5</c:v>
                </c:pt>
                <c:pt idx="1381">
                  <c:v>7146.25</c:v>
                </c:pt>
                <c:pt idx="1382">
                  <c:v>7144.0</c:v>
                </c:pt>
                <c:pt idx="1383">
                  <c:v>7141.75</c:v>
                </c:pt>
                <c:pt idx="1384">
                  <c:v>7139.25</c:v>
                </c:pt>
                <c:pt idx="1385">
                  <c:v>7138.25</c:v>
                </c:pt>
                <c:pt idx="1386">
                  <c:v>7136.25</c:v>
                </c:pt>
                <c:pt idx="1387">
                  <c:v>7134.0</c:v>
                </c:pt>
                <c:pt idx="1388">
                  <c:v>7133.0</c:v>
                </c:pt>
                <c:pt idx="1389">
                  <c:v>7129.75</c:v>
                </c:pt>
                <c:pt idx="1390">
                  <c:v>7127.0</c:v>
                </c:pt>
                <c:pt idx="1391">
                  <c:v>7124.5</c:v>
                </c:pt>
                <c:pt idx="1392">
                  <c:v>7123.0</c:v>
                </c:pt>
                <c:pt idx="1393">
                  <c:v>7120.75</c:v>
                </c:pt>
                <c:pt idx="1394">
                  <c:v>7117.5</c:v>
                </c:pt>
                <c:pt idx="1395">
                  <c:v>7115.25</c:v>
                </c:pt>
                <c:pt idx="1396">
                  <c:v>7114.25</c:v>
                </c:pt>
                <c:pt idx="1397">
                  <c:v>7113.5</c:v>
                </c:pt>
                <c:pt idx="1398">
                  <c:v>7109.25</c:v>
                </c:pt>
                <c:pt idx="1399">
                  <c:v>7108.0</c:v>
                </c:pt>
                <c:pt idx="1400">
                  <c:v>7107.75</c:v>
                </c:pt>
                <c:pt idx="1401">
                  <c:v>7105.25</c:v>
                </c:pt>
                <c:pt idx="1402">
                  <c:v>7103.25</c:v>
                </c:pt>
                <c:pt idx="1403">
                  <c:v>7101.25</c:v>
                </c:pt>
                <c:pt idx="1404">
                  <c:v>7099.75</c:v>
                </c:pt>
                <c:pt idx="1405">
                  <c:v>7097.0</c:v>
                </c:pt>
                <c:pt idx="1406">
                  <c:v>7094.75</c:v>
                </c:pt>
                <c:pt idx="1407">
                  <c:v>7093.0</c:v>
                </c:pt>
                <c:pt idx="1408">
                  <c:v>7090.25</c:v>
                </c:pt>
                <c:pt idx="1409">
                  <c:v>7088.5</c:v>
                </c:pt>
                <c:pt idx="1410">
                  <c:v>7086.75</c:v>
                </c:pt>
                <c:pt idx="1411">
                  <c:v>7085.75</c:v>
                </c:pt>
                <c:pt idx="1412">
                  <c:v>7083.25</c:v>
                </c:pt>
                <c:pt idx="1413">
                  <c:v>7081.75</c:v>
                </c:pt>
                <c:pt idx="1414">
                  <c:v>7079.5</c:v>
                </c:pt>
                <c:pt idx="1415">
                  <c:v>7076.25</c:v>
                </c:pt>
                <c:pt idx="1416">
                  <c:v>7075.25</c:v>
                </c:pt>
                <c:pt idx="1417">
                  <c:v>7073.25</c:v>
                </c:pt>
                <c:pt idx="1418">
                  <c:v>7071.75</c:v>
                </c:pt>
                <c:pt idx="1419">
                  <c:v>7069.5</c:v>
                </c:pt>
                <c:pt idx="1420">
                  <c:v>7067.5</c:v>
                </c:pt>
                <c:pt idx="1421">
                  <c:v>7065.0</c:v>
                </c:pt>
                <c:pt idx="1422">
                  <c:v>7063.5</c:v>
                </c:pt>
                <c:pt idx="1423">
                  <c:v>7062.25</c:v>
                </c:pt>
                <c:pt idx="1424">
                  <c:v>7061.0</c:v>
                </c:pt>
                <c:pt idx="1425">
                  <c:v>7059.5</c:v>
                </c:pt>
                <c:pt idx="1426">
                  <c:v>7058.5</c:v>
                </c:pt>
                <c:pt idx="1427">
                  <c:v>7055.75</c:v>
                </c:pt>
                <c:pt idx="1428">
                  <c:v>7054.25</c:v>
                </c:pt>
                <c:pt idx="1429">
                  <c:v>7052.25</c:v>
                </c:pt>
                <c:pt idx="1430">
                  <c:v>7049.5</c:v>
                </c:pt>
                <c:pt idx="1431">
                  <c:v>7048.75</c:v>
                </c:pt>
                <c:pt idx="1432">
                  <c:v>7047.25</c:v>
                </c:pt>
                <c:pt idx="1433">
                  <c:v>7047.0</c:v>
                </c:pt>
                <c:pt idx="1434">
                  <c:v>7045.5</c:v>
                </c:pt>
                <c:pt idx="1435">
                  <c:v>7044.75</c:v>
                </c:pt>
                <c:pt idx="1436">
                  <c:v>7042.75</c:v>
                </c:pt>
                <c:pt idx="1437">
                  <c:v>7041.0</c:v>
                </c:pt>
                <c:pt idx="1438">
                  <c:v>7039.0</c:v>
                </c:pt>
                <c:pt idx="1439">
                  <c:v>7036.5</c:v>
                </c:pt>
                <c:pt idx="1440">
                  <c:v>7034.25</c:v>
                </c:pt>
                <c:pt idx="1441">
                  <c:v>7032.25</c:v>
                </c:pt>
                <c:pt idx="1442">
                  <c:v>7030.5</c:v>
                </c:pt>
                <c:pt idx="1443">
                  <c:v>7029.25</c:v>
                </c:pt>
                <c:pt idx="1444">
                  <c:v>7027.5</c:v>
                </c:pt>
                <c:pt idx="1445">
                  <c:v>7026.5</c:v>
                </c:pt>
                <c:pt idx="1446">
                  <c:v>7025.0</c:v>
                </c:pt>
                <c:pt idx="1447">
                  <c:v>7022.75</c:v>
                </c:pt>
                <c:pt idx="1448">
                  <c:v>7020.25</c:v>
                </c:pt>
                <c:pt idx="1449">
                  <c:v>7018.75</c:v>
                </c:pt>
                <c:pt idx="1450">
                  <c:v>7016.0</c:v>
                </c:pt>
                <c:pt idx="1451">
                  <c:v>7014.0</c:v>
                </c:pt>
                <c:pt idx="1452">
                  <c:v>7011.0</c:v>
                </c:pt>
                <c:pt idx="1453">
                  <c:v>7010.25</c:v>
                </c:pt>
                <c:pt idx="1454">
                  <c:v>7007.25</c:v>
                </c:pt>
                <c:pt idx="1455">
                  <c:v>7004.75</c:v>
                </c:pt>
                <c:pt idx="1456">
                  <c:v>7002.5</c:v>
                </c:pt>
                <c:pt idx="1457">
                  <c:v>6999.75</c:v>
                </c:pt>
                <c:pt idx="1458">
                  <c:v>6997.75</c:v>
                </c:pt>
                <c:pt idx="1459">
                  <c:v>6996.25</c:v>
                </c:pt>
                <c:pt idx="1460">
                  <c:v>6993.75</c:v>
                </c:pt>
                <c:pt idx="1461">
                  <c:v>6993.0</c:v>
                </c:pt>
                <c:pt idx="1462">
                  <c:v>6991.25</c:v>
                </c:pt>
                <c:pt idx="1463">
                  <c:v>6988.25</c:v>
                </c:pt>
                <c:pt idx="1464">
                  <c:v>6986.0</c:v>
                </c:pt>
                <c:pt idx="1465">
                  <c:v>6984.25</c:v>
                </c:pt>
                <c:pt idx="1466">
                  <c:v>6981.25</c:v>
                </c:pt>
                <c:pt idx="1467">
                  <c:v>6979.5</c:v>
                </c:pt>
                <c:pt idx="1468">
                  <c:v>6977.25</c:v>
                </c:pt>
                <c:pt idx="1469">
                  <c:v>6975.25</c:v>
                </c:pt>
                <c:pt idx="1470">
                  <c:v>6972.25</c:v>
                </c:pt>
                <c:pt idx="1471">
                  <c:v>6970.5</c:v>
                </c:pt>
                <c:pt idx="1472">
                  <c:v>6967.75</c:v>
                </c:pt>
                <c:pt idx="1473">
                  <c:v>6967.0</c:v>
                </c:pt>
                <c:pt idx="1474">
                  <c:v>6965.5</c:v>
                </c:pt>
                <c:pt idx="1475">
                  <c:v>6963.75</c:v>
                </c:pt>
                <c:pt idx="1476">
                  <c:v>6961.25</c:v>
                </c:pt>
                <c:pt idx="1477">
                  <c:v>6959.25</c:v>
                </c:pt>
                <c:pt idx="1478">
                  <c:v>6956.25</c:v>
                </c:pt>
                <c:pt idx="1479">
                  <c:v>6953.5</c:v>
                </c:pt>
                <c:pt idx="1480">
                  <c:v>6951.0</c:v>
                </c:pt>
                <c:pt idx="1481">
                  <c:v>6950.5</c:v>
                </c:pt>
                <c:pt idx="1482">
                  <c:v>6948.25</c:v>
                </c:pt>
                <c:pt idx="1483">
                  <c:v>6945.0</c:v>
                </c:pt>
                <c:pt idx="1484">
                  <c:v>6942.5</c:v>
                </c:pt>
                <c:pt idx="1485">
                  <c:v>6940.0</c:v>
                </c:pt>
                <c:pt idx="1486">
                  <c:v>6937.25</c:v>
                </c:pt>
                <c:pt idx="1487">
                  <c:v>6934.75</c:v>
                </c:pt>
                <c:pt idx="1488">
                  <c:v>6932.25</c:v>
                </c:pt>
                <c:pt idx="1489">
                  <c:v>6930.75</c:v>
                </c:pt>
                <c:pt idx="1490">
                  <c:v>6929.0</c:v>
                </c:pt>
                <c:pt idx="1491">
                  <c:v>6926.5</c:v>
                </c:pt>
                <c:pt idx="1492">
                  <c:v>6925.0</c:v>
                </c:pt>
                <c:pt idx="1493">
                  <c:v>6923.0</c:v>
                </c:pt>
                <c:pt idx="1494">
                  <c:v>6920.75</c:v>
                </c:pt>
                <c:pt idx="1495">
                  <c:v>6919.5</c:v>
                </c:pt>
                <c:pt idx="1496">
                  <c:v>6914.75</c:v>
                </c:pt>
                <c:pt idx="1497">
                  <c:v>6913.0</c:v>
                </c:pt>
                <c:pt idx="1498">
                  <c:v>6909.5</c:v>
                </c:pt>
                <c:pt idx="1499">
                  <c:v>6908.0</c:v>
                </c:pt>
                <c:pt idx="1500">
                  <c:v>6904.5</c:v>
                </c:pt>
                <c:pt idx="1501">
                  <c:v>6901.5</c:v>
                </c:pt>
                <c:pt idx="1502">
                  <c:v>6897.75</c:v>
                </c:pt>
                <c:pt idx="1503">
                  <c:v>6894.25</c:v>
                </c:pt>
                <c:pt idx="1504">
                  <c:v>6891.0</c:v>
                </c:pt>
                <c:pt idx="1505">
                  <c:v>6889.25</c:v>
                </c:pt>
                <c:pt idx="1506">
                  <c:v>6886.5</c:v>
                </c:pt>
                <c:pt idx="1507">
                  <c:v>6884.5</c:v>
                </c:pt>
                <c:pt idx="1508">
                  <c:v>6882.0</c:v>
                </c:pt>
                <c:pt idx="1509">
                  <c:v>6880.0</c:v>
                </c:pt>
                <c:pt idx="1510">
                  <c:v>6878.0</c:v>
                </c:pt>
                <c:pt idx="1511">
                  <c:v>6877.25</c:v>
                </c:pt>
                <c:pt idx="1512">
                  <c:v>6875.75</c:v>
                </c:pt>
                <c:pt idx="1513">
                  <c:v>6873.75</c:v>
                </c:pt>
                <c:pt idx="1514">
                  <c:v>6872.0</c:v>
                </c:pt>
                <c:pt idx="1515">
                  <c:v>6869.5</c:v>
                </c:pt>
                <c:pt idx="1516">
                  <c:v>6866.5</c:v>
                </c:pt>
                <c:pt idx="1517">
                  <c:v>6863.75</c:v>
                </c:pt>
                <c:pt idx="1518">
                  <c:v>6861.5</c:v>
                </c:pt>
                <c:pt idx="1519">
                  <c:v>6859.5</c:v>
                </c:pt>
                <c:pt idx="1520">
                  <c:v>6858.25</c:v>
                </c:pt>
                <c:pt idx="1521">
                  <c:v>6855.0</c:v>
                </c:pt>
                <c:pt idx="1522">
                  <c:v>6853.25</c:v>
                </c:pt>
                <c:pt idx="1523">
                  <c:v>6850.75</c:v>
                </c:pt>
                <c:pt idx="1524">
                  <c:v>6848.75</c:v>
                </c:pt>
                <c:pt idx="1525">
                  <c:v>6846.5</c:v>
                </c:pt>
                <c:pt idx="1526">
                  <c:v>6845.0</c:v>
                </c:pt>
                <c:pt idx="1527">
                  <c:v>6842.75</c:v>
                </c:pt>
                <c:pt idx="1528">
                  <c:v>6841.0</c:v>
                </c:pt>
                <c:pt idx="1529">
                  <c:v>6839.0</c:v>
                </c:pt>
                <c:pt idx="1530">
                  <c:v>6835.5</c:v>
                </c:pt>
                <c:pt idx="1531">
                  <c:v>6832.75</c:v>
                </c:pt>
                <c:pt idx="1532">
                  <c:v>6830.25</c:v>
                </c:pt>
                <c:pt idx="1533">
                  <c:v>6827.25</c:v>
                </c:pt>
                <c:pt idx="1534">
                  <c:v>6824.75</c:v>
                </c:pt>
                <c:pt idx="1535">
                  <c:v>6822.25</c:v>
                </c:pt>
                <c:pt idx="1536">
                  <c:v>6820.0</c:v>
                </c:pt>
                <c:pt idx="1537">
                  <c:v>6817.75</c:v>
                </c:pt>
                <c:pt idx="1538">
                  <c:v>6814.75</c:v>
                </c:pt>
                <c:pt idx="1539">
                  <c:v>6812.5</c:v>
                </c:pt>
                <c:pt idx="1540">
                  <c:v>6811.75</c:v>
                </c:pt>
                <c:pt idx="1541">
                  <c:v>6809.75</c:v>
                </c:pt>
                <c:pt idx="1542">
                  <c:v>6806.75</c:v>
                </c:pt>
                <c:pt idx="1543">
                  <c:v>6804.5</c:v>
                </c:pt>
                <c:pt idx="1544">
                  <c:v>6800.75</c:v>
                </c:pt>
                <c:pt idx="1545">
                  <c:v>6797.5</c:v>
                </c:pt>
                <c:pt idx="1546">
                  <c:v>6794.0</c:v>
                </c:pt>
                <c:pt idx="1547">
                  <c:v>6792.0</c:v>
                </c:pt>
                <c:pt idx="1548">
                  <c:v>6789.5</c:v>
                </c:pt>
                <c:pt idx="1549">
                  <c:v>6786.25</c:v>
                </c:pt>
                <c:pt idx="1550">
                  <c:v>6783.75</c:v>
                </c:pt>
                <c:pt idx="1551">
                  <c:v>6781.25</c:v>
                </c:pt>
                <c:pt idx="1552">
                  <c:v>6778.5</c:v>
                </c:pt>
                <c:pt idx="1553">
                  <c:v>6776.75</c:v>
                </c:pt>
                <c:pt idx="1554">
                  <c:v>6773.25</c:v>
                </c:pt>
                <c:pt idx="1555">
                  <c:v>6770.75</c:v>
                </c:pt>
                <c:pt idx="1556">
                  <c:v>6770.25</c:v>
                </c:pt>
                <c:pt idx="1557">
                  <c:v>6767.75</c:v>
                </c:pt>
                <c:pt idx="1558">
                  <c:v>6764.75</c:v>
                </c:pt>
                <c:pt idx="1559">
                  <c:v>6763.25</c:v>
                </c:pt>
                <c:pt idx="1560">
                  <c:v>6761.75</c:v>
                </c:pt>
                <c:pt idx="1561">
                  <c:v>6758.5</c:v>
                </c:pt>
                <c:pt idx="1562">
                  <c:v>6755.25</c:v>
                </c:pt>
                <c:pt idx="1563">
                  <c:v>6752.0</c:v>
                </c:pt>
                <c:pt idx="1564">
                  <c:v>6750.25</c:v>
                </c:pt>
                <c:pt idx="1565">
                  <c:v>6748.25</c:v>
                </c:pt>
                <c:pt idx="1566">
                  <c:v>6745.5</c:v>
                </c:pt>
                <c:pt idx="1567">
                  <c:v>6742.75</c:v>
                </c:pt>
                <c:pt idx="1568">
                  <c:v>6740.5</c:v>
                </c:pt>
                <c:pt idx="1569">
                  <c:v>6739.0</c:v>
                </c:pt>
                <c:pt idx="1570">
                  <c:v>6737.25</c:v>
                </c:pt>
                <c:pt idx="1571">
                  <c:v>6734.25</c:v>
                </c:pt>
                <c:pt idx="1572">
                  <c:v>6731.5</c:v>
                </c:pt>
                <c:pt idx="1573">
                  <c:v>6728.25</c:v>
                </c:pt>
                <c:pt idx="1574">
                  <c:v>6725.5</c:v>
                </c:pt>
                <c:pt idx="1575">
                  <c:v>6721.75</c:v>
                </c:pt>
                <c:pt idx="1576">
                  <c:v>6719.0</c:v>
                </c:pt>
                <c:pt idx="1577">
                  <c:v>6717.25</c:v>
                </c:pt>
                <c:pt idx="1578">
                  <c:v>6714.25</c:v>
                </c:pt>
                <c:pt idx="1579">
                  <c:v>6711.25</c:v>
                </c:pt>
                <c:pt idx="1580">
                  <c:v>6708.25</c:v>
                </c:pt>
                <c:pt idx="1581">
                  <c:v>6706.75</c:v>
                </c:pt>
                <c:pt idx="1582">
                  <c:v>6703.0</c:v>
                </c:pt>
                <c:pt idx="1583">
                  <c:v>6702.0</c:v>
                </c:pt>
                <c:pt idx="1584">
                  <c:v>6698.75</c:v>
                </c:pt>
                <c:pt idx="1585">
                  <c:v>6696.0</c:v>
                </c:pt>
                <c:pt idx="1586">
                  <c:v>6693.25</c:v>
                </c:pt>
                <c:pt idx="1587">
                  <c:v>6689.25</c:v>
                </c:pt>
                <c:pt idx="1588">
                  <c:v>6685.25</c:v>
                </c:pt>
                <c:pt idx="1589">
                  <c:v>6681.5</c:v>
                </c:pt>
                <c:pt idx="1590">
                  <c:v>6679.5</c:v>
                </c:pt>
                <c:pt idx="1591">
                  <c:v>6676.75</c:v>
                </c:pt>
                <c:pt idx="1592">
                  <c:v>6669.25</c:v>
                </c:pt>
                <c:pt idx="1593">
                  <c:v>6664.25</c:v>
                </c:pt>
                <c:pt idx="1594">
                  <c:v>6661.25</c:v>
                </c:pt>
                <c:pt idx="1595">
                  <c:v>6656.75</c:v>
                </c:pt>
                <c:pt idx="1596">
                  <c:v>6652.0</c:v>
                </c:pt>
                <c:pt idx="1597">
                  <c:v>6647.5</c:v>
                </c:pt>
                <c:pt idx="1598">
                  <c:v>6643.25</c:v>
                </c:pt>
                <c:pt idx="1599">
                  <c:v>6639.25</c:v>
                </c:pt>
                <c:pt idx="1600">
                  <c:v>6637.5</c:v>
                </c:pt>
                <c:pt idx="1601">
                  <c:v>6634.0</c:v>
                </c:pt>
                <c:pt idx="1602">
                  <c:v>6629.5</c:v>
                </c:pt>
                <c:pt idx="1603">
                  <c:v>6625.75</c:v>
                </c:pt>
                <c:pt idx="1604">
                  <c:v>6620.75</c:v>
                </c:pt>
                <c:pt idx="1605">
                  <c:v>6618.0</c:v>
                </c:pt>
                <c:pt idx="1606">
                  <c:v>6615.5</c:v>
                </c:pt>
                <c:pt idx="1607">
                  <c:v>6611.0</c:v>
                </c:pt>
                <c:pt idx="1608">
                  <c:v>6607.75</c:v>
                </c:pt>
                <c:pt idx="1609">
                  <c:v>6604.5</c:v>
                </c:pt>
                <c:pt idx="1610">
                  <c:v>6602.25</c:v>
                </c:pt>
                <c:pt idx="1611">
                  <c:v>6601.25</c:v>
                </c:pt>
                <c:pt idx="1612">
                  <c:v>6599.0</c:v>
                </c:pt>
                <c:pt idx="1613">
                  <c:v>6596.5</c:v>
                </c:pt>
                <c:pt idx="1614">
                  <c:v>6593.25</c:v>
                </c:pt>
                <c:pt idx="1615">
                  <c:v>6591.25</c:v>
                </c:pt>
                <c:pt idx="1616">
                  <c:v>6587.75</c:v>
                </c:pt>
                <c:pt idx="1617">
                  <c:v>6585.25</c:v>
                </c:pt>
                <c:pt idx="1618">
                  <c:v>6583.0</c:v>
                </c:pt>
                <c:pt idx="1619">
                  <c:v>6579.5</c:v>
                </c:pt>
                <c:pt idx="1620">
                  <c:v>6575.0</c:v>
                </c:pt>
                <c:pt idx="1621">
                  <c:v>6572.25</c:v>
                </c:pt>
                <c:pt idx="1622">
                  <c:v>6569.0</c:v>
                </c:pt>
                <c:pt idx="1623">
                  <c:v>6565.5</c:v>
                </c:pt>
                <c:pt idx="1624">
                  <c:v>6562.5</c:v>
                </c:pt>
                <c:pt idx="1625">
                  <c:v>6559.5</c:v>
                </c:pt>
                <c:pt idx="1626">
                  <c:v>6555.75</c:v>
                </c:pt>
                <c:pt idx="1627">
                  <c:v>6553.75</c:v>
                </c:pt>
                <c:pt idx="1628">
                  <c:v>6550.5</c:v>
                </c:pt>
                <c:pt idx="1629">
                  <c:v>6548.75</c:v>
                </c:pt>
                <c:pt idx="1630">
                  <c:v>6547.25</c:v>
                </c:pt>
                <c:pt idx="1631">
                  <c:v>6544.75</c:v>
                </c:pt>
                <c:pt idx="1632">
                  <c:v>6542.0</c:v>
                </c:pt>
                <c:pt idx="1633">
                  <c:v>6540.25</c:v>
                </c:pt>
                <c:pt idx="1634">
                  <c:v>6536.75</c:v>
                </c:pt>
                <c:pt idx="1635">
                  <c:v>6534.0</c:v>
                </c:pt>
                <c:pt idx="1636">
                  <c:v>6531.25</c:v>
                </c:pt>
                <c:pt idx="1637">
                  <c:v>6529.25</c:v>
                </c:pt>
                <c:pt idx="1638">
                  <c:v>6525.0</c:v>
                </c:pt>
                <c:pt idx="1639">
                  <c:v>6521.75</c:v>
                </c:pt>
                <c:pt idx="1640">
                  <c:v>6519.25</c:v>
                </c:pt>
                <c:pt idx="1641">
                  <c:v>6516.25</c:v>
                </c:pt>
                <c:pt idx="1642">
                  <c:v>6514.5</c:v>
                </c:pt>
                <c:pt idx="1643">
                  <c:v>6511.0</c:v>
                </c:pt>
                <c:pt idx="1644">
                  <c:v>6508.75</c:v>
                </c:pt>
                <c:pt idx="1645">
                  <c:v>6506.75</c:v>
                </c:pt>
                <c:pt idx="1646">
                  <c:v>6503.0</c:v>
                </c:pt>
                <c:pt idx="1647">
                  <c:v>6500.75</c:v>
                </c:pt>
                <c:pt idx="1648">
                  <c:v>6499.5</c:v>
                </c:pt>
                <c:pt idx="1649">
                  <c:v>6497.25</c:v>
                </c:pt>
                <c:pt idx="1650">
                  <c:v>6494.0</c:v>
                </c:pt>
                <c:pt idx="1651">
                  <c:v>6492.25</c:v>
                </c:pt>
                <c:pt idx="1652">
                  <c:v>6489.5</c:v>
                </c:pt>
                <c:pt idx="1653">
                  <c:v>6487.0</c:v>
                </c:pt>
                <c:pt idx="1654">
                  <c:v>6485.5</c:v>
                </c:pt>
                <c:pt idx="1655">
                  <c:v>6483.0</c:v>
                </c:pt>
                <c:pt idx="1656">
                  <c:v>6481.75</c:v>
                </c:pt>
                <c:pt idx="1657">
                  <c:v>6478.25</c:v>
                </c:pt>
                <c:pt idx="1658">
                  <c:v>6474.75</c:v>
                </c:pt>
                <c:pt idx="1659">
                  <c:v>6472.5</c:v>
                </c:pt>
                <c:pt idx="1660">
                  <c:v>6470.25</c:v>
                </c:pt>
                <c:pt idx="1661">
                  <c:v>6468.25</c:v>
                </c:pt>
                <c:pt idx="1662">
                  <c:v>6465.75</c:v>
                </c:pt>
                <c:pt idx="1663">
                  <c:v>6462.75</c:v>
                </c:pt>
                <c:pt idx="1664">
                  <c:v>6460.5</c:v>
                </c:pt>
                <c:pt idx="1665">
                  <c:v>6458.25</c:v>
                </c:pt>
                <c:pt idx="1666">
                  <c:v>6456.25</c:v>
                </c:pt>
                <c:pt idx="1667">
                  <c:v>6454.5</c:v>
                </c:pt>
                <c:pt idx="1668">
                  <c:v>6453.0</c:v>
                </c:pt>
                <c:pt idx="1669">
                  <c:v>6450.0</c:v>
                </c:pt>
                <c:pt idx="1670">
                  <c:v>6447.25</c:v>
                </c:pt>
                <c:pt idx="1671">
                  <c:v>6445.5</c:v>
                </c:pt>
                <c:pt idx="1672">
                  <c:v>6444.75</c:v>
                </c:pt>
                <c:pt idx="1673">
                  <c:v>6441.25</c:v>
                </c:pt>
                <c:pt idx="1674">
                  <c:v>6439.5</c:v>
                </c:pt>
                <c:pt idx="1675">
                  <c:v>6438.0</c:v>
                </c:pt>
                <c:pt idx="1676">
                  <c:v>6435.75</c:v>
                </c:pt>
                <c:pt idx="1677">
                  <c:v>6433.5</c:v>
                </c:pt>
                <c:pt idx="1678">
                  <c:v>6431.75</c:v>
                </c:pt>
                <c:pt idx="1679">
                  <c:v>6430.25</c:v>
                </c:pt>
                <c:pt idx="1680">
                  <c:v>6429.0</c:v>
                </c:pt>
                <c:pt idx="1681">
                  <c:v>6427.25</c:v>
                </c:pt>
                <c:pt idx="1682">
                  <c:v>6425.0</c:v>
                </c:pt>
                <c:pt idx="1683">
                  <c:v>6424.25</c:v>
                </c:pt>
                <c:pt idx="1684">
                  <c:v>6423.25</c:v>
                </c:pt>
                <c:pt idx="1685">
                  <c:v>6422.5</c:v>
                </c:pt>
                <c:pt idx="1686">
                  <c:v>6420.25</c:v>
                </c:pt>
                <c:pt idx="1687">
                  <c:v>6417.5</c:v>
                </c:pt>
                <c:pt idx="1688">
                  <c:v>6415.5</c:v>
                </c:pt>
                <c:pt idx="1689">
                  <c:v>6415.0</c:v>
                </c:pt>
                <c:pt idx="1690">
                  <c:v>6414.0</c:v>
                </c:pt>
                <c:pt idx="1691">
                  <c:v>6412.25</c:v>
                </c:pt>
                <c:pt idx="1692">
                  <c:v>6411.75</c:v>
                </c:pt>
                <c:pt idx="1693">
                  <c:v>6410.75</c:v>
                </c:pt>
                <c:pt idx="1694">
                  <c:v>6409.0</c:v>
                </c:pt>
                <c:pt idx="1695">
                  <c:v>6408.0</c:v>
                </c:pt>
                <c:pt idx="1696">
                  <c:v>6406.25</c:v>
                </c:pt>
                <c:pt idx="1697">
                  <c:v>6404.0</c:v>
                </c:pt>
                <c:pt idx="1698">
                  <c:v>6401.5</c:v>
                </c:pt>
                <c:pt idx="1699">
                  <c:v>6399.5</c:v>
                </c:pt>
                <c:pt idx="1700">
                  <c:v>6397.25</c:v>
                </c:pt>
                <c:pt idx="1701">
                  <c:v>6395.0</c:v>
                </c:pt>
                <c:pt idx="1702">
                  <c:v>6394.25</c:v>
                </c:pt>
                <c:pt idx="1703">
                  <c:v>6393.25</c:v>
                </c:pt>
                <c:pt idx="1704">
                  <c:v>6391.75</c:v>
                </c:pt>
                <c:pt idx="1705">
                  <c:v>6390.75</c:v>
                </c:pt>
                <c:pt idx="1706">
                  <c:v>6388.75</c:v>
                </c:pt>
                <c:pt idx="1707">
                  <c:v>6388.25</c:v>
                </c:pt>
                <c:pt idx="1708">
                  <c:v>6386.75</c:v>
                </c:pt>
                <c:pt idx="1709">
                  <c:v>6385.0</c:v>
                </c:pt>
                <c:pt idx="1710">
                  <c:v>6384.0</c:v>
                </c:pt>
                <c:pt idx="1711">
                  <c:v>6382.5</c:v>
                </c:pt>
                <c:pt idx="1712">
                  <c:v>6381.0</c:v>
                </c:pt>
                <c:pt idx="1713">
                  <c:v>6379.5</c:v>
                </c:pt>
                <c:pt idx="1714">
                  <c:v>6377.75</c:v>
                </c:pt>
                <c:pt idx="1715">
                  <c:v>6376.0</c:v>
                </c:pt>
                <c:pt idx="1716">
                  <c:v>6375.5</c:v>
                </c:pt>
                <c:pt idx="1717">
                  <c:v>6373.25</c:v>
                </c:pt>
                <c:pt idx="1718">
                  <c:v>6370.75</c:v>
                </c:pt>
                <c:pt idx="1719">
                  <c:v>6369.5</c:v>
                </c:pt>
                <c:pt idx="1720">
                  <c:v>6368.0</c:v>
                </c:pt>
                <c:pt idx="1721">
                  <c:v>6367.5</c:v>
                </c:pt>
                <c:pt idx="1722">
                  <c:v>6366.75</c:v>
                </c:pt>
                <c:pt idx="1723">
                  <c:v>6366.0</c:v>
                </c:pt>
                <c:pt idx="1724">
                  <c:v>6364.5</c:v>
                </c:pt>
                <c:pt idx="1725">
                  <c:v>6364.25</c:v>
                </c:pt>
                <c:pt idx="1726">
                  <c:v>6362.75</c:v>
                </c:pt>
                <c:pt idx="1727">
                  <c:v>6362.0</c:v>
                </c:pt>
                <c:pt idx="1728">
                  <c:v>6361.0</c:v>
                </c:pt>
                <c:pt idx="1729">
                  <c:v>6359.0</c:v>
                </c:pt>
                <c:pt idx="1730">
                  <c:v>6357.75</c:v>
                </c:pt>
                <c:pt idx="1731">
                  <c:v>6356.0</c:v>
                </c:pt>
                <c:pt idx="1732">
                  <c:v>6355.25</c:v>
                </c:pt>
                <c:pt idx="1733">
                  <c:v>6354.25</c:v>
                </c:pt>
                <c:pt idx="1734">
                  <c:v>6352.5</c:v>
                </c:pt>
                <c:pt idx="1735">
                  <c:v>6351.5</c:v>
                </c:pt>
                <c:pt idx="1736">
                  <c:v>6350.25</c:v>
                </c:pt>
                <c:pt idx="1737">
                  <c:v>6349.75</c:v>
                </c:pt>
                <c:pt idx="1738">
                  <c:v>6348.0</c:v>
                </c:pt>
                <c:pt idx="1739">
                  <c:v>6347.25</c:v>
                </c:pt>
                <c:pt idx="1740">
                  <c:v>6346.25</c:v>
                </c:pt>
                <c:pt idx="1741">
                  <c:v>6345.25</c:v>
                </c:pt>
                <c:pt idx="1742">
                  <c:v>6343.25</c:v>
                </c:pt>
                <c:pt idx="1743">
                  <c:v>6342.5</c:v>
                </c:pt>
                <c:pt idx="1744">
                  <c:v>6340.5</c:v>
                </c:pt>
                <c:pt idx="1745">
                  <c:v>6339.25</c:v>
                </c:pt>
                <c:pt idx="1746">
                  <c:v>6338.25</c:v>
                </c:pt>
                <c:pt idx="1747">
                  <c:v>6336.5</c:v>
                </c:pt>
                <c:pt idx="1748">
                  <c:v>6335.25</c:v>
                </c:pt>
                <c:pt idx="1749">
                  <c:v>6335.0</c:v>
                </c:pt>
                <c:pt idx="1750">
                  <c:v>6333.25</c:v>
                </c:pt>
                <c:pt idx="1751">
                  <c:v>6331.5</c:v>
                </c:pt>
                <c:pt idx="1752">
                  <c:v>6330.75</c:v>
                </c:pt>
                <c:pt idx="1753">
                  <c:v>6329.25</c:v>
                </c:pt>
                <c:pt idx="1754">
                  <c:v>6328.5</c:v>
                </c:pt>
                <c:pt idx="1755">
                  <c:v>6326.25</c:v>
                </c:pt>
                <c:pt idx="1756">
                  <c:v>6325.25</c:v>
                </c:pt>
                <c:pt idx="1757">
                  <c:v>6324.5</c:v>
                </c:pt>
                <c:pt idx="1758">
                  <c:v>6323.25</c:v>
                </c:pt>
                <c:pt idx="1759">
                  <c:v>6321.75</c:v>
                </c:pt>
                <c:pt idx="1760">
                  <c:v>6320.5</c:v>
                </c:pt>
                <c:pt idx="1761">
                  <c:v>6319.75</c:v>
                </c:pt>
                <c:pt idx="1762">
                  <c:v>6319.0</c:v>
                </c:pt>
                <c:pt idx="1763">
                  <c:v>6317.75</c:v>
                </c:pt>
                <c:pt idx="1764">
                  <c:v>6315.5</c:v>
                </c:pt>
                <c:pt idx="1765">
                  <c:v>6313.0</c:v>
                </c:pt>
                <c:pt idx="1766">
                  <c:v>6311.5</c:v>
                </c:pt>
                <c:pt idx="1767">
                  <c:v>6310.5</c:v>
                </c:pt>
                <c:pt idx="1768">
                  <c:v>6308.75</c:v>
                </c:pt>
                <c:pt idx="1769">
                  <c:v>6307.25</c:v>
                </c:pt>
                <c:pt idx="1770">
                  <c:v>6305.25</c:v>
                </c:pt>
                <c:pt idx="1771">
                  <c:v>6303.25</c:v>
                </c:pt>
                <c:pt idx="1772">
                  <c:v>6302.5</c:v>
                </c:pt>
                <c:pt idx="1773">
                  <c:v>6301.0</c:v>
                </c:pt>
                <c:pt idx="1774">
                  <c:v>6300.5</c:v>
                </c:pt>
                <c:pt idx="1775">
                  <c:v>6298.5</c:v>
                </c:pt>
                <c:pt idx="1776">
                  <c:v>6298.25</c:v>
                </c:pt>
                <c:pt idx="1777">
                  <c:v>6296.0</c:v>
                </c:pt>
                <c:pt idx="1778">
                  <c:v>6294.5</c:v>
                </c:pt>
                <c:pt idx="1779">
                  <c:v>6292.75</c:v>
                </c:pt>
                <c:pt idx="1780">
                  <c:v>6291.5</c:v>
                </c:pt>
                <c:pt idx="1781">
                  <c:v>6290.25</c:v>
                </c:pt>
                <c:pt idx="1782">
                  <c:v>6289.25</c:v>
                </c:pt>
                <c:pt idx="1783">
                  <c:v>6288.25</c:v>
                </c:pt>
                <c:pt idx="1784">
                  <c:v>6287.5</c:v>
                </c:pt>
                <c:pt idx="1785">
                  <c:v>6286.0</c:v>
                </c:pt>
                <c:pt idx="1786">
                  <c:v>6285.0</c:v>
                </c:pt>
                <c:pt idx="1787">
                  <c:v>6284.0</c:v>
                </c:pt>
                <c:pt idx="1788">
                  <c:v>6281.75</c:v>
                </c:pt>
                <c:pt idx="1789">
                  <c:v>6279.75</c:v>
                </c:pt>
                <c:pt idx="1790">
                  <c:v>6278.0</c:v>
                </c:pt>
                <c:pt idx="1791">
                  <c:v>6274.75</c:v>
                </c:pt>
                <c:pt idx="1792">
                  <c:v>6273.25</c:v>
                </c:pt>
                <c:pt idx="1793">
                  <c:v>6272.0</c:v>
                </c:pt>
                <c:pt idx="1794">
                  <c:v>6269.0</c:v>
                </c:pt>
                <c:pt idx="1795">
                  <c:v>6267.75</c:v>
                </c:pt>
                <c:pt idx="1796">
                  <c:v>6266.5</c:v>
                </c:pt>
                <c:pt idx="1797">
                  <c:v>6264.25</c:v>
                </c:pt>
                <c:pt idx="1798">
                  <c:v>6263.25</c:v>
                </c:pt>
                <c:pt idx="1799">
                  <c:v>6262.0</c:v>
                </c:pt>
                <c:pt idx="1800">
                  <c:v>6261.0</c:v>
                </c:pt>
                <c:pt idx="1801">
                  <c:v>6260.25</c:v>
                </c:pt>
                <c:pt idx="1802">
                  <c:v>6259.5</c:v>
                </c:pt>
                <c:pt idx="1803">
                  <c:v>6257.25</c:v>
                </c:pt>
                <c:pt idx="1804">
                  <c:v>6256.0</c:v>
                </c:pt>
                <c:pt idx="1805">
                  <c:v>6253.75</c:v>
                </c:pt>
                <c:pt idx="1806">
                  <c:v>6252.5</c:v>
                </c:pt>
                <c:pt idx="1807">
                  <c:v>6252.0</c:v>
                </c:pt>
                <c:pt idx="1808">
                  <c:v>6251.5</c:v>
                </c:pt>
                <c:pt idx="1809">
                  <c:v>6250.0</c:v>
                </c:pt>
                <c:pt idx="1810">
                  <c:v>6248.5</c:v>
                </c:pt>
                <c:pt idx="1811">
                  <c:v>6247.5</c:v>
                </c:pt>
                <c:pt idx="1812">
                  <c:v>6246.25</c:v>
                </c:pt>
                <c:pt idx="1813">
                  <c:v>6245.75</c:v>
                </c:pt>
                <c:pt idx="1814">
                  <c:v>6244.5</c:v>
                </c:pt>
                <c:pt idx="1815">
                  <c:v>6243.5</c:v>
                </c:pt>
                <c:pt idx="1816">
                  <c:v>6243.0</c:v>
                </c:pt>
                <c:pt idx="1817">
                  <c:v>6241.5</c:v>
                </c:pt>
                <c:pt idx="1818">
                  <c:v>6241.25</c:v>
                </c:pt>
                <c:pt idx="1819">
                  <c:v>6240.25</c:v>
                </c:pt>
                <c:pt idx="1820">
                  <c:v>6239.25</c:v>
                </c:pt>
                <c:pt idx="1821">
                  <c:v>6238.5</c:v>
                </c:pt>
                <c:pt idx="1822">
                  <c:v>6238.25</c:v>
                </c:pt>
                <c:pt idx="1823">
                  <c:v>6237.75</c:v>
                </c:pt>
                <c:pt idx="1824">
                  <c:v>6236.75</c:v>
                </c:pt>
                <c:pt idx="1825">
                  <c:v>6235.0</c:v>
                </c:pt>
                <c:pt idx="1826">
                  <c:v>6234.25</c:v>
                </c:pt>
                <c:pt idx="1827">
                  <c:v>6233.0</c:v>
                </c:pt>
                <c:pt idx="1828">
                  <c:v>6232.25</c:v>
                </c:pt>
                <c:pt idx="1829">
                  <c:v>6231.75</c:v>
                </c:pt>
                <c:pt idx="1830">
                  <c:v>6230.25</c:v>
                </c:pt>
                <c:pt idx="1831">
                  <c:v>6229.5</c:v>
                </c:pt>
                <c:pt idx="1832">
                  <c:v>6229.25</c:v>
                </c:pt>
                <c:pt idx="1833">
                  <c:v>6228.75</c:v>
                </c:pt>
                <c:pt idx="1834">
                  <c:v>6227.75</c:v>
                </c:pt>
                <c:pt idx="1835">
                  <c:v>6227.25</c:v>
                </c:pt>
                <c:pt idx="1836">
                  <c:v>6226.25</c:v>
                </c:pt>
                <c:pt idx="1837">
                  <c:v>6226.0</c:v>
                </c:pt>
                <c:pt idx="1838">
                  <c:v>6224.25</c:v>
                </c:pt>
                <c:pt idx="1839">
                  <c:v>6223.75</c:v>
                </c:pt>
                <c:pt idx="1840">
                  <c:v>6222.5</c:v>
                </c:pt>
                <c:pt idx="1841">
                  <c:v>6221.5</c:v>
                </c:pt>
                <c:pt idx="1842">
                  <c:v>6220.5</c:v>
                </c:pt>
                <c:pt idx="1843">
                  <c:v>6219.5</c:v>
                </c:pt>
                <c:pt idx="1844">
                  <c:v>6218.25</c:v>
                </c:pt>
                <c:pt idx="1845">
                  <c:v>6217.25</c:v>
                </c:pt>
                <c:pt idx="1846">
                  <c:v>6216.0</c:v>
                </c:pt>
                <c:pt idx="1847">
                  <c:v>6215.25</c:v>
                </c:pt>
                <c:pt idx="1848">
                  <c:v>6213.75</c:v>
                </c:pt>
                <c:pt idx="1849">
                  <c:v>6212.75</c:v>
                </c:pt>
                <c:pt idx="1850">
                  <c:v>6211.75</c:v>
                </c:pt>
                <c:pt idx="1851">
                  <c:v>6210.75</c:v>
                </c:pt>
                <c:pt idx="1852">
                  <c:v>6209.75</c:v>
                </c:pt>
                <c:pt idx="1853">
                  <c:v>6208.75</c:v>
                </c:pt>
                <c:pt idx="1854">
                  <c:v>6208.5</c:v>
                </c:pt>
                <c:pt idx="1855">
                  <c:v>6208.25</c:v>
                </c:pt>
                <c:pt idx="1856">
                  <c:v>6207.0</c:v>
                </c:pt>
                <c:pt idx="1857">
                  <c:v>6206.25</c:v>
                </c:pt>
                <c:pt idx="1858">
                  <c:v>6204.5</c:v>
                </c:pt>
                <c:pt idx="1859">
                  <c:v>6203.5</c:v>
                </c:pt>
                <c:pt idx="1860">
                  <c:v>6202.5</c:v>
                </c:pt>
                <c:pt idx="1861">
                  <c:v>6201.75</c:v>
                </c:pt>
                <c:pt idx="1862">
                  <c:v>6200.75</c:v>
                </c:pt>
                <c:pt idx="1863">
                  <c:v>6200.0</c:v>
                </c:pt>
                <c:pt idx="1864">
                  <c:v>6199.75</c:v>
                </c:pt>
                <c:pt idx="1865">
                  <c:v>6198.75</c:v>
                </c:pt>
                <c:pt idx="1866">
                  <c:v>6198.0</c:v>
                </c:pt>
                <c:pt idx="1867">
                  <c:v>6197.25</c:v>
                </c:pt>
                <c:pt idx="1868">
                  <c:v>6196.5</c:v>
                </c:pt>
                <c:pt idx="1869">
                  <c:v>6195.5</c:v>
                </c:pt>
                <c:pt idx="1870">
                  <c:v>6195.0</c:v>
                </c:pt>
                <c:pt idx="1871">
                  <c:v>6193.75</c:v>
                </c:pt>
                <c:pt idx="1872">
                  <c:v>6192.75</c:v>
                </c:pt>
                <c:pt idx="1873">
                  <c:v>6191.5</c:v>
                </c:pt>
                <c:pt idx="1874">
                  <c:v>6190.75</c:v>
                </c:pt>
                <c:pt idx="1875">
                  <c:v>6189.5</c:v>
                </c:pt>
                <c:pt idx="1876">
                  <c:v>6188.75</c:v>
                </c:pt>
                <c:pt idx="1877">
                  <c:v>6188.0</c:v>
                </c:pt>
                <c:pt idx="1878">
                  <c:v>6187.0</c:v>
                </c:pt>
                <c:pt idx="1879">
                  <c:v>6186.0</c:v>
                </c:pt>
                <c:pt idx="1880">
                  <c:v>6185.25</c:v>
                </c:pt>
                <c:pt idx="1881">
                  <c:v>6184.5</c:v>
                </c:pt>
                <c:pt idx="1882">
                  <c:v>6183.5</c:v>
                </c:pt>
                <c:pt idx="1883">
                  <c:v>6182.25</c:v>
                </c:pt>
                <c:pt idx="1884">
                  <c:v>6180.5</c:v>
                </c:pt>
                <c:pt idx="1885">
                  <c:v>6179.5</c:v>
                </c:pt>
                <c:pt idx="1886">
                  <c:v>6178.0</c:v>
                </c:pt>
                <c:pt idx="1887">
                  <c:v>6176.75</c:v>
                </c:pt>
                <c:pt idx="1888">
                  <c:v>6176.0</c:v>
                </c:pt>
                <c:pt idx="1889">
                  <c:v>6175.25</c:v>
                </c:pt>
                <c:pt idx="1890">
                  <c:v>6175.0</c:v>
                </c:pt>
                <c:pt idx="1891">
                  <c:v>6173.5</c:v>
                </c:pt>
                <c:pt idx="1892">
                  <c:v>6173.25</c:v>
                </c:pt>
                <c:pt idx="1893">
                  <c:v>6172.75</c:v>
                </c:pt>
                <c:pt idx="1894">
                  <c:v>6171.25</c:v>
                </c:pt>
                <c:pt idx="1895">
                  <c:v>6170.5</c:v>
                </c:pt>
                <c:pt idx="1896">
                  <c:v>6170.0</c:v>
                </c:pt>
                <c:pt idx="1897">
                  <c:v>6168.5</c:v>
                </c:pt>
                <c:pt idx="1898">
                  <c:v>6167.25</c:v>
                </c:pt>
                <c:pt idx="1899">
                  <c:v>6166.25</c:v>
                </c:pt>
                <c:pt idx="1900">
                  <c:v>6165.5</c:v>
                </c:pt>
                <c:pt idx="1901">
                  <c:v>6164.25</c:v>
                </c:pt>
                <c:pt idx="1902">
                  <c:v>6163.0</c:v>
                </c:pt>
                <c:pt idx="1903">
                  <c:v>6162.0</c:v>
                </c:pt>
                <c:pt idx="1904">
                  <c:v>6161.5</c:v>
                </c:pt>
                <c:pt idx="1905">
                  <c:v>6161.0</c:v>
                </c:pt>
                <c:pt idx="1906">
                  <c:v>6160.25</c:v>
                </c:pt>
                <c:pt idx="1907">
                  <c:v>6158.5</c:v>
                </c:pt>
                <c:pt idx="1908">
                  <c:v>6157.25</c:v>
                </c:pt>
                <c:pt idx="1909">
                  <c:v>6156.5</c:v>
                </c:pt>
                <c:pt idx="1910">
                  <c:v>6155.0</c:v>
                </c:pt>
                <c:pt idx="1911">
                  <c:v>6154.5</c:v>
                </c:pt>
                <c:pt idx="1912">
                  <c:v>6153.25</c:v>
                </c:pt>
                <c:pt idx="1913">
                  <c:v>6152.75</c:v>
                </c:pt>
                <c:pt idx="1914">
                  <c:v>6150.75</c:v>
                </c:pt>
                <c:pt idx="1915">
                  <c:v>6149.75</c:v>
                </c:pt>
                <c:pt idx="1916">
                  <c:v>6147.75</c:v>
                </c:pt>
                <c:pt idx="1917">
                  <c:v>6147.5</c:v>
                </c:pt>
                <c:pt idx="1918">
                  <c:v>6146.5</c:v>
                </c:pt>
                <c:pt idx="1919">
                  <c:v>6145.25</c:v>
                </c:pt>
                <c:pt idx="1920">
                  <c:v>6143.75</c:v>
                </c:pt>
                <c:pt idx="1921">
                  <c:v>6142.5</c:v>
                </c:pt>
                <c:pt idx="1922">
                  <c:v>6141.0</c:v>
                </c:pt>
                <c:pt idx="1923">
                  <c:v>6139.75</c:v>
                </c:pt>
                <c:pt idx="1924">
                  <c:v>6138.25</c:v>
                </c:pt>
                <c:pt idx="1925">
                  <c:v>6136.25</c:v>
                </c:pt>
                <c:pt idx="1926">
                  <c:v>6134.75</c:v>
                </c:pt>
                <c:pt idx="1927">
                  <c:v>6133.25</c:v>
                </c:pt>
                <c:pt idx="1928">
                  <c:v>6132.25</c:v>
                </c:pt>
                <c:pt idx="1929">
                  <c:v>6130.5</c:v>
                </c:pt>
                <c:pt idx="1930">
                  <c:v>6129.25</c:v>
                </c:pt>
                <c:pt idx="1931">
                  <c:v>6128.25</c:v>
                </c:pt>
                <c:pt idx="1932">
                  <c:v>6126.5</c:v>
                </c:pt>
                <c:pt idx="1933">
                  <c:v>6124.5</c:v>
                </c:pt>
                <c:pt idx="1934">
                  <c:v>6122.5</c:v>
                </c:pt>
                <c:pt idx="1935">
                  <c:v>6121.75</c:v>
                </c:pt>
                <c:pt idx="1936">
                  <c:v>6119.25</c:v>
                </c:pt>
                <c:pt idx="1937">
                  <c:v>6117.25</c:v>
                </c:pt>
                <c:pt idx="1938">
                  <c:v>6115.75</c:v>
                </c:pt>
                <c:pt idx="1939">
                  <c:v>6114.5</c:v>
                </c:pt>
                <c:pt idx="1940">
                  <c:v>6113.25</c:v>
                </c:pt>
                <c:pt idx="1941">
                  <c:v>6112.25</c:v>
                </c:pt>
                <c:pt idx="1942">
                  <c:v>6111.0</c:v>
                </c:pt>
                <c:pt idx="1943">
                  <c:v>6110.25</c:v>
                </c:pt>
                <c:pt idx="1944">
                  <c:v>6109.0</c:v>
                </c:pt>
                <c:pt idx="1945">
                  <c:v>6107.5</c:v>
                </c:pt>
                <c:pt idx="1946">
                  <c:v>6106.25</c:v>
                </c:pt>
                <c:pt idx="1947">
                  <c:v>6103.5</c:v>
                </c:pt>
                <c:pt idx="1948">
                  <c:v>6102.25</c:v>
                </c:pt>
                <c:pt idx="1949">
                  <c:v>6100.75</c:v>
                </c:pt>
                <c:pt idx="1950">
                  <c:v>6098.5</c:v>
                </c:pt>
                <c:pt idx="1951">
                  <c:v>6097.0</c:v>
                </c:pt>
                <c:pt idx="1952">
                  <c:v>6095.25</c:v>
                </c:pt>
                <c:pt idx="1953">
                  <c:v>6094.5</c:v>
                </c:pt>
                <c:pt idx="1954">
                  <c:v>6092.5</c:v>
                </c:pt>
                <c:pt idx="1955">
                  <c:v>6091.75</c:v>
                </c:pt>
                <c:pt idx="1956">
                  <c:v>6091.25</c:v>
                </c:pt>
                <c:pt idx="1957">
                  <c:v>6089.5</c:v>
                </c:pt>
                <c:pt idx="1958">
                  <c:v>6089.0</c:v>
                </c:pt>
                <c:pt idx="1959">
                  <c:v>6087.5</c:v>
                </c:pt>
                <c:pt idx="1960">
                  <c:v>6085.25</c:v>
                </c:pt>
                <c:pt idx="1961">
                  <c:v>6083.75</c:v>
                </c:pt>
                <c:pt idx="1962">
                  <c:v>6082.25</c:v>
                </c:pt>
                <c:pt idx="1963">
                  <c:v>6081.0</c:v>
                </c:pt>
                <c:pt idx="1964">
                  <c:v>6080.5</c:v>
                </c:pt>
                <c:pt idx="1965">
                  <c:v>6078.75</c:v>
                </c:pt>
                <c:pt idx="1966">
                  <c:v>6077.75</c:v>
                </c:pt>
                <c:pt idx="1967">
                  <c:v>6075.25</c:v>
                </c:pt>
                <c:pt idx="1968">
                  <c:v>6073.5</c:v>
                </c:pt>
                <c:pt idx="1969">
                  <c:v>6073.0</c:v>
                </c:pt>
                <c:pt idx="1970">
                  <c:v>6071.5</c:v>
                </c:pt>
                <c:pt idx="1971">
                  <c:v>6069.25</c:v>
                </c:pt>
                <c:pt idx="1972">
                  <c:v>6067.75</c:v>
                </c:pt>
                <c:pt idx="1973">
                  <c:v>6065.75</c:v>
                </c:pt>
                <c:pt idx="1974">
                  <c:v>6063.75</c:v>
                </c:pt>
                <c:pt idx="1975">
                  <c:v>6061.75</c:v>
                </c:pt>
                <c:pt idx="1976">
                  <c:v>6060.5</c:v>
                </c:pt>
                <c:pt idx="1977">
                  <c:v>6058.25</c:v>
                </c:pt>
                <c:pt idx="1978">
                  <c:v>6057.25</c:v>
                </c:pt>
                <c:pt idx="1979">
                  <c:v>6057.0</c:v>
                </c:pt>
                <c:pt idx="1980">
                  <c:v>6056.0</c:v>
                </c:pt>
                <c:pt idx="1981">
                  <c:v>6055.0</c:v>
                </c:pt>
                <c:pt idx="1982">
                  <c:v>6052.25</c:v>
                </c:pt>
                <c:pt idx="1983">
                  <c:v>6052.0</c:v>
                </c:pt>
                <c:pt idx="1984">
                  <c:v>6051.25</c:v>
                </c:pt>
                <c:pt idx="1985">
                  <c:v>6050.0</c:v>
                </c:pt>
                <c:pt idx="1986">
                  <c:v>6049.75</c:v>
                </c:pt>
                <c:pt idx="1987">
                  <c:v>6048.5</c:v>
                </c:pt>
                <c:pt idx="1988">
                  <c:v>6047.0</c:v>
                </c:pt>
                <c:pt idx="1989">
                  <c:v>6045.75</c:v>
                </c:pt>
                <c:pt idx="1990">
                  <c:v>6044.75</c:v>
                </c:pt>
                <c:pt idx="1991">
                  <c:v>6044.25</c:v>
                </c:pt>
                <c:pt idx="1992">
                  <c:v>6043.0</c:v>
                </c:pt>
                <c:pt idx="1993">
                  <c:v>6042.25</c:v>
                </c:pt>
                <c:pt idx="1994">
                  <c:v>6040.75</c:v>
                </c:pt>
                <c:pt idx="1995">
                  <c:v>6039.75</c:v>
                </c:pt>
                <c:pt idx="1996">
                  <c:v>6038.5</c:v>
                </c:pt>
                <c:pt idx="1997">
                  <c:v>6036.5</c:v>
                </c:pt>
                <c:pt idx="1998">
                  <c:v>6035.75</c:v>
                </c:pt>
                <c:pt idx="1999">
                  <c:v>6035.25</c:v>
                </c:pt>
                <c:pt idx="2000">
                  <c:v>6034.5</c:v>
                </c:pt>
                <c:pt idx="2001">
                  <c:v>6034.0</c:v>
                </c:pt>
                <c:pt idx="2002">
                  <c:v>6032.5</c:v>
                </c:pt>
                <c:pt idx="2003">
                  <c:v>6031.5</c:v>
                </c:pt>
                <c:pt idx="2004">
                  <c:v>6031.0</c:v>
                </c:pt>
                <c:pt idx="2005">
                  <c:v>6030.0</c:v>
                </c:pt>
                <c:pt idx="2006">
                  <c:v>6028.75</c:v>
                </c:pt>
                <c:pt idx="2007">
                  <c:v>6026.5</c:v>
                </c:pt>
                <c:pt idx="2008">
                  <c:v>6025.25</c:v>
                </c:pt>
                <c:pt idx="2009">
                  <c:v>6023.75</c:v>
                </c:pt>
                <c:pt idx="2010">
                  <c:v>6023.0</c:v>
                </c:pt>
                <c:pt idx="2011">
                  <c:v>6021.75</c:v>
                </c:pt>
                <c:pt idx="2012">
                  <c:v>6021.25</c:v>
                </c:pt>
                <c:pt idx="2013">
                  <c:v>6020.25</c:v>
                </c:pt>
                <c:pt idx="2014">
                  <c:v>6019.0</c:v>
                </c:pt>
                <c:pt idx="2015">
                  <c:v>6018.0</c:v>
                </c:pt>
                <c:pt idx="2016">
                  <c:v>6017.0</c:v>
                </c:pt>
                <c:pt idx="2017">
                  <c:v>6016.25</c:v>
                </c:pt>
                <c:pt idx="2018">
                  <c:v>6015.75</c:v>
                </c:pt>
                <c:pt idx="2019">
                  <c:v>6015.0</c:v>
                </c:pt>
                <c:pt idx="2020">
                  <c:v>6013.25</c:v>
                </c:pt>
                <c:pt idx="2021">
                  <c:v>6012.25</c:v>
                </c:pt>
                <c:pt idx="2022">
                  <c:v>6011.25</c:v>
                </c:pt>
                <c:pt idx="2023">
                  <c:v>6010.0</c:v>
                </c:pt>
                <c:pt idx="2024">
                  <c:v>6008.25</c:v>
                </c:pt>
                <c:pt idx="2025">
                  <c:v>6007.5</c:v>
                </c:pt>
                <c:pt idx="2026">
                  <c:v>6007.0</c:v>
                </c:pt>
                <c:pt idx="2027">
                  <c:v>6006.0</c:v>
                </c:pt>
                <c:pt idx="2028">
                  <c:v>6004.5</c:v>
                </c:pt>
                <c:pt idx="2029">
                  <c:v>6003.25</c:v>
                </c:pt>
                <c:pt idx="2030">
                  <c:v>6002.5</c:v>
                </c:pt>
                <c:pt idx="2031">
                  <c:v>6001.75</c:v>
                </c:pt>
                <c:pt idx="2032">
                  <c:v>6000.75</c:v>
                </c:pt>
                <c:pt idx="2033">
                  <c:v>6000.0</c:v>
                </c:pt>
                <c:pt idx="2034">
                  <c:v>5998.5</c:v>
                </c:pt>
                <c:pt idx="2035">
                  <c:v>5998.0</c:v>
                </c:pt>
                <c:pt idx="2036">
                  <c:v>5996.75</c:v>
                </c:pt>
                <c:pt idx="2037">
                  <c:v>5995.0</c:v>
                </c:pt>
                <c:pt idx="2038">
                  <c:v>5993.5</c:v>
                </c:pt>
                <c:pt idx="2039">
                  <c:v>5992.5</c:v>
                </c:pt>
                <c:pt idx="2040">
                  <c:v>5992.0</c:v>
                </c:pt>
                <c:pt idx="2041">
                  <c:v>5991.5</c:v>
                </c:pt>
                <c:pt idx="2042">
                  <c:v>5990.5</c:v>
                </c:pt>
                <c:pt idx="2043">
                  <c:v>5989.5</c:v>
                </c:pt>
                <c:pt idx="2044">
                  <c:v>5988.25</c:v>
                </c:pt>
                <c:pt idx="2045">
                  <c:v>5987.25</c:v>
                </c:pt>
                <c:pt idx="2046">
                  <c:v>5985.5</c:v>
                </c:pt>
                <c:pt idx="2047">
                  <c:v>5984.5</c:v>
                </c:pt>
                <c:pt idx="2048">
                  <c:v>5984.0</c:v>
                </c:pt>
                <c:pt idx="2049">
                  <c:v>5982.75</c:v>
                </c:pt>
                <c:pt idx="2050">
                  <c:v>5982.0</c:v>
                </c:pt>
                <c:pt idx="2051">
                  <c:v>5981.0</c:v>
                </c:pt>
                <c:pt idx="2052">
                  <c:v>5980.75</c:v>
                </c:pt>
                <c:pt idx="2053">
                  <c:v>5980.0</c:v>
                </c:pt>
                <c:pt idx="2054">
                  <c:v>5978.75</c:v>
                </c:pt>
                <c:pt idx="2055">
                  <c:v>5977.75</c:v>
                </c:pt>
                <c:pt idx="2056">
                  <c:v>5976.75</c:v>
                </c:pt>
                <c:pt idx="2057">
                  <c:v>5975.5</c:v>
                </c:pt>
                <c:pt idx="2058">
                  <c:v>5973.25</c:v>
                </c:pt>
                <c:pt idx="2059">
                  <c:v>5971.5</c:v>
                </c:pt>
                <c:pt idx="2060">
                  <c:v>5970.5</c:v>
                </c:pt>
                <c:pt idx="2061">
                  <c:v>5969.75</c:v>
                </c:pt>
                <c:pt idx="2062">
                  <c:v>5967.75</c:v>
                </c:pt>
                <c:pt idx="2063">
                  <c:v>5967.25</c:v>
                </c:pt>
                <c:pt idx="2064">
                  <c:v>5966.5</c:v>
                </c:pt>
                <c:pt idx="2065">
                  <c:v>5965.5</c:v>
                </c:pt>
                <c:pt idx="2066">
                  <c:v>5965.0</c:v>
                </c:pt>
                <c:pt idx="2067">
                  <c:v>5964.75</c:v>
                </c:pt>
                <c:pt idx="2068">
                  <c:v>5964.0</c:v>
                </c:pt>
                <c:pt idx="2069">
                  <c:v>5962.5</c:v>
                </c:pt>
                <c:pt idx="2070">
                  <c:v>5961.25</c:v>
                </c:pt>
                <c:pt idx="2071">
                  <c:v>5960.75</c:v>
                </c:pt>
                <c:pt idx="2072">
                  <c:v>5960.25</c:v>
                </c:pt>
                <c:pt idx="2073">
                  <c:v>5959.75</c:v>
                </c:pt>
                <c:pt idx="2074">
                  <c:v>5959.0</c:v>
                </c:pt>
                <c:pt idx="2075">
                  <c:v>5958.25</c:v>
                </c:pt>
                <c:pt idx="2076">
                  <c:v>5957.5</c:v>
                </c:pt>
                <c:pt idx="2077">
                  <c:v>5956.5</c:v>
                </c:pt>
                <c:pt idx="2078">
                  <c:v>5955.5</c:v>
                </c:pt>
                <c:pt idx="2079">
                  <c:v>5955.0</c:v>
                </c:pt>
                <c:pt idx="2080">
                  <c:v>5954.5</c:v>
                </c:pt>
                <c:pt idx="2081">
                  <c:v>5953.75</c:v>
                </c:pt>
                <c:pt idx="2082">
                  <c:v>5952.25</c:v>
                </c:pt>
                <c:pt idx="2083">
                  <c:v>5952.0</c:v>
                </c:pt>
                <c:pt idx="2084">
                  <c:v>5951.0</c:v>
                </c:pt>
                <c:pt idx="2085">
                  <c:v>5950.0</c:v>
                </c:pt>
                <c:pt idx="2086">
                  <c:v>5949.25</c:v>
                </c:pt>
                <c:pt idx="2087">
                  <c:v>5948.5</c:v>
                </c:pt>
                <c:pt idx="2088">
                  <c:v>5948.0</c:v>
                </c:pt>
                <c:pt idx="2089">
                  <c:v>5947.5</c:v>
                </c:pt>
                <c:pt idx="2090">
                  <c:v>5946.75</c:v>
                </c:pt>
                <c:pt idx="2091">
                  <c:v>5946.0</c:v>
                </c:pt>
                <c:pt idx="2092">
                  <c:v>5945.0</c:v>
                </c:pt>
                <c:pt idx="2093">
                  <c:v>5943.75</c:v>
                </c:pt>
                <c:pt idx="2094">
                  <c:v>5943.25</c:v>
                </c:pt>
                <c:pt idx="2095">
                  <c:v>5942.5</c:v>
                </c:pt>
                <c:pt idx="2096">
                  <c:v>5940.75</c:v>
                </c:pt>
                <c:pt idx="2097">
                  <c:v>5939.75</c:v>
                </c:pt>
                <c:pt idx="2098">
                  <c:v>5939.0</c:v>
                </c:pt>
                <c:pt idx="2099">
                  <c:v>5937.25</c:v>
                </c:pt>
                <c:pt idx="2100">
                  <c:v>5936.0</c:v>
                </c:pt>
                <c:pt idx="2101">
                  <c:v>5935.25</c:v>
                </c:pt>
                <c:pt idx="2102">
                  <c:v>5934.0</c:v>
                </c:pt>
                <c:pt idx="2103">
                  <c:v>5933.5</c:v>
                </c:pt>
                <c:pt idx="2104">
                  <c:v>5932.75</c:v>
                </c:pt>
                <c:pt idx="2105">
                  <c:v>5931.75</c:v>
                </c:pt>
                <c:pt idx="2106">
                  <c:v>5931.5</c:v>
                </c:pt>
                <c:pt idx="2107">
                  <c:v>5930.25</c:v>
                </c:pt>
                <c:pt idx="2108">
                  <c:v>5929.0</c:v>
                </c:pt>
                <c:pt idx="2109">
                  <c:v>5928.25</c:v>
                </c:pt>
                <c:pt idx="2110">
                  <c:v>5927.5</c:v>
                </c:pt>
                <c:pt idx="2111">
                  <c:v>5927.0</c:v>
                </c:pt>
                <c:pt idx="2112">
                  <c:v>5926.25</c:v>
                </c:pt>
                <c:pt idx="2113">
                  <c:v>5925.25</c:v>
                </c:pt>
                <c:pt idx="2114">
                  <c:v>5924.75</c:v>
                </c:pt>
                <c:pt idx="2115">
                  <c:v>5924.25</c:v>
                </c:pt>
                <c:pt idx="2116">
                  <c:v>5922.75</c:v>
                </c:pt>
                <c:pt idx="2117">
                  <c:v>5922.0</c:v>
                </c:pt>
                <c:pt idx="2118">
                  <c:v>5921.5</c:v>
                </c:pt>
                <c:pt idx="2119">
                  <c:v>5920.5</c:v>
                </c:pt>
                <c:pt idx="2120">
                  <c:v>5919.5</c:v>
                </c:pt>
                <c:pt idx="2121">
                  <c:v>5918.0</c:v>
                </c:pt>
                <c:pt idx="2122">
                  <c:v>5916.5</c:v>
                </c:pt>
                <c:pt idx="2123">
                  <c:v>5915.5</c:v>
                </c:pt>
                <c:pt idx="2124">
                  <c:v>5913.75</c:v>
                </c:pt>
                <c:pt idx="2125">
                  <c:v>5913.0</c:v>
                </c:pt>
                <c:pt idx="2126">
                  <c:v>5912.5</c:v>
                </c:pt>
                <c:pt idx="2127">
                  <c:v>5912.0</c:v>
                </c:pt>
                <c:pt idx="2128">
                  <c:v>5911.75</c:v>
                </c:pt>
                <c:pt idx="2129">
                  <c:v>5910.5</c:v>
                </c:pt>
                <c:pt idx="2130">
                  <c:v>5910.25</c:v>
                </c:pt>
                <c:pt idx="2131">
                  <c:v>5909.5</c:v>
                </c:pt>
                <c:pt idx="2132">
                  <c:v>5907.5</c:v>
                </c:pt>
                <c:pt idx="2133">
                  <c:v>5906.25</c:v>
                </c:pt>
                <c:pt idx="2134">
                  <c:v>5905.0</c:v>
                </c:pt>
                <c:pt idx="2135">
                  <c:v>5904.0</c:v>
                </c:pt>
                <c:pt idx="2136">
                  <c:v>5903.5</c:v>
                </c:pt>
                <c:pt idx="2137">
                  <c:v>5902.75</c:v>
                </c:pt>
                <c:pt idx="2138">
                  <c:v>5901.75</c:v>
                </c:pt>
                <c:pt idx="2139">
                  <c:v>5901.5</c:v>
                </c:pt>
                <c:pt idx="2140">
                  <c:v>5900.5</c:v>
                </c:pt>
                <c:pt idx="2141">
                  <c:v>5899.5</c:v>
                </c:pt>
                <c:pt idx="2142">
                  <c:v>5898.25</c:v>
                </c:pt>
                <c:pt idx="2143">
                  <c:v>5897.25</c:v>
                </c:pt>
                <c:pt idx="2144">
                  <c:v>5896.0</c:v>
                </c:pt>
                <c:pt idx="2145">
                  <c:v>5895.75</c:v>
                </c:pt>
                <c:pt idx="2146">
                  <c:v>5894.25</c:v>
                </c:pt>
                <c:pt idx="2147">
                  <c:v>5894.0</c:v>
                </c:pt>
                <c:pt idx="2148">
                  <c:v>5893.25</c:v>
                </c:pt>
                <c:pt idx="2149">
                  <c:v>5892.25</c:v>
                </c:pt>
                <c:pt idx="2150">
                  <c:v>5891.75</c:v>
                </c:pt>
                <c:pt idx="2151">
                  <c:v>5891.25</c:v>
                </c:pt>
                <c:pt idx="2152">
                  <c:v>5890.75</c:v>
                </c:pt>
                <c:pt idx="2153">
                  <c:v>5889.0</c:v>
                </c:pt>
                <c:pt idx="2154">
                  <c:v>5888.0</c:v>
                </c:pt>
                <c:pt idx="2155">
                  <c:v>5887.75</c:v>
                </c:pt>
                <c:pt idx="2156">
                  <c:v>5886.75</c:v>
                </c:pt>
                <c:pt idx="2157">
                  <c:v>5886.0</c:v>
                </c:pt>
                <c:pt idx="2158">
                  <c:v>5885.5</c:v>
                </c:pt>
                <c:pt idx="2159">
                  <c:v>5885.25</c:v>
                </c:pt>
                <c:pt idx="2160">
                  <c:v>5885.0</c:v>
                </c:pt>
                <c:pt idx="2161">
                  <c:v>5884.75</c:v>
                </c:pt>
                <c:pt idx="2162">
                  <c:v>5884.5</c:v>
                </c:pt>
                <c:pt idx="2163">
                  <c:v>5883.5</c:v>
                </c:pt>
                <c:pt idx="2164">
                  <c:v>5883.25</c:v>
                </c:pt>
                <c:pt idx="2165">
                  <c:v>5882.75</c:v>
                </c:pt>
                <c:pt idx="2166">
                  <c:v>5882.5</c:v>
                </c:pt>
                <c:pt idx="2167">
                  <c:v>5882.25</c:v>
                </c:pt>
                <c:pt idx="2168">
                  <c:v>5882.0</c:v>
                </c:pt>
                <c:pt idx="2169">
                  <c:v>5881.75</c:v>
                </c:pt>
                <c:pt idx="2170">
                  <c:v>5881.0</c:v>
                </c:pt>
                <c:pt idx="2171">
                  <c:v>5880.25</c:v>
                </c:pt>
                <c:pt idx="2172">
                  <c:v>5878.5</c:v>
                </c:pt>
                <c:pt idx="2173">
                  <c:v>5878.0</c:v>
                </c:pt>
                <c:pt idx="2174">
                  <c:v>5877.0</c:v>
                </c:pt>
                <c:pt idx="2175">
                  <c:v>5876.25</c:v>
                </c:pt>
                <c:pt idx="2176">
                  <c:v>5875.5</c:v>
                </c:pt>
                <c:pt idx="2177">
                  <c:v>5874.75</c:v>
                </c:pt>
                <c:pt idx="2178">
                  <c:v>5874.25</c:v>
                </c:pt>
                <c:pt idx="2179">
                  <c:v>5874.0</c:v>
                </c:pt>
                <c:pt idx="2180">
                  <c:v>5873.75</c:v>
                </c:pt>
                <c:pt idx="2181">
                  <c:v>5873.25</c:v>
                </c:pt>
                <c:pt idx="2182">
                  <c:v>5872.5</c:v>
                </c:pt>
                <c:pt idx="2183">
                  <c:v>5871.75</c:v>
                </c:pt>
                <c:pt idx="2184">
                  <c:v>5871.5</c:v>
                </c:pt>
                <c:pt idx="2185">
                  <c:v>5871.25</c:v>
                </c:pt>
                <c:pt idx="2186">
                  <c:v>5870.75</c:v>
                </c:pt>
                <c:pt idx="2187">
                  <c:v>5869.75</c:v>
                </c:pt>
                <c:pt idx="2188">
                  <c:v>5869.5</c:v>
                </c:pt>
                <c:pt idx="2189">
                  <c:v>5869.25</c:v>
                </c:pt>
                <c:pt idx="2190">
                  <c:v>5869.0</c:v>
                </c:pt>
                <c:pt idx="2191">
                  <c:v>5868.0</c:v>
                </c:pt>
                <c:pt idx="2192">
                  <c:v>5867.0</c:v>
                </c:pt>
                <c:pt idx="2193">
                  <c:v>5866.5</c:v>
                </c:pt>
                <c:pt idx="2194">
                  <c:v>5866.0</c:v>
                </c:pt>
                <c:pt idx="2195">
                  <c:v>5865.5</c:v>
                </c:pt>
                <c:pt idx="2196">
                  <c:v>5864.5</c:v>
                </c:pt>
                <c:pt idx="2197">
                  <c:v>5864.0</c:v>
                </c:pt>
                <c:pt idx="2198">
                  <c:v>5862.75</c:v>
                </c:pt>
                <c:pt idx="2199">
                  <c:v>5862.25</c:v>
                </c:pt>
                <c:pt idx="2200">
                  <c:v>5861.5</c:v>
                </c:pt>
                <c:pt idx="2201">
                  <c:v>5861.25</c:v>
                </c:pt>
                <c:pt idx="2202">
                  <c:v>5860.5</c:v>
                </c:pt>
                <c:pt idx="2203">
                  <c:v>5859.5</c:v>
                </c:pt>
                <c:pt idx="2204">
                  <c:v>5858.75</c:v>
                </c:pt>
                <c:pt idx="2205">
                  <c:v>5858.5</c:v>
                </c:pt>
                <c:pt idx="2206">
                  <c:v>5857.75</c:v>
                </c:pt>
                <c:pt idx="2207">
                  <c:v>5857.5</c:v>
                </c:pt>
                <c:pt idx="2208">
                  <c:v>5857.0</c:v>
                </c:pt>
                <c:pt idx="2209">
                  <c:v>5856.5</c:v>
                </c:pt>
                <c:pt idx="2210">
                  <c:v>5856.0</c:v>
                </c:pt>
                <c:pt idx="2211">
                  <c:v>5855.75</c:v>
                </c:pt>
                <c:pt idx="2212">
                  <c:v>5855.0</c:v>
                </c:pt>
                <c:pt idx="2213">
                  <c:v>5853.5</c:v>
                </c:pt>
                <c:pt idx="2214">
                  <c:v>5853.0</c:v>
                </c:pt>
                <c:pt idx="2215">
                  <c:v>5852.5</c:v>
                </c:pt>
                <c:pt idx="2216">
                  <c:v>5852.0</c:v>
                </c:pt>
                <c:pt idx="2217">
                  <c:v>5851.75</c:v>
                </c:pt>
                <c:pt idx="2218">
                  <c:v>5850.5</c:v>
                </c:pt>
                <c:pt idx="2219">
                  <c:v>5850.0</c:v>
                </c:pt>
                <c:pt idx="2220">
                  <c:v>5849.5</c:v>
                </c:pt>
                <c:pt idx="2221">
                  <c:v>5848.5</c:v>
                </c:pt>
                <c:pt idx="2222">
                  <c:v>5848.25</c:v>
                </c:pt>
                <c:pt idx="2223">
                  <c:v>5846.75</c:v>
                </c:pt>
                <c:pt idx="2224">
                  <c:v>5846.5</c:v>
                </c:pt>
                <c:pt idx="2225">
                  <c:v>5846.25</c:v>
                </c:pt>
                <c:pt idx="2226">
                  <c:v>5845.75</c:v>
                </c:pt>
                <c:pt idx="2227">
                  <c:v>5845.0</c:v>
                </c:pt>
                <c:pt idx="2228">
                  <c:v>5844.75</c:v>
                </c:pt>
                <c:pt idx="2229">
                  <c:v>5844.25</c:v>
                </c:pt>
                <c:pt idx="2230">
                  <c:v>5844.0</c:v>
                </c:pt>
                <c:pt idx="2231">
                  <c:v>5843.25</c:v>
                </c:pt>
                <c:pt idx="2232">
                  <c:v>5842.75</c:v>
                </c:pt>
                <c:pt idx="2233">
                  <c:v>5842.5</c:v>
                </c:pt>
                <c:pt idx="2234">
                  <c:v>5842.0</c:v>
                </c:pt>
                <c:pt idx="2235">
                  <c:v>5841.5</c:v>
                </c:pt>
                <c:pt idx="2236">
                  <c:v>5840.5</c:v>
                </c:pt>
                <c:pt idx="2237">
                  <c:v>5839.75</c:v>
                </c:pt>
                <c:pt idx="2238">
                  <c:v>5839.0</c:v>
                </c:pt>
                <c:pt idx="2239">
                  <c:v>5838.25</c:v>
                </c:pt>
                <c:pt idx="2240">
                  <c:v>5837.75</c:v>
                </c:pt>
                <c:pt idx="2241">
                  <c:v>5837.25</c:v>
                </c:pt>
                <c:pt idx="2242">
                  <c:v>5837.0</c:v>
                </c:pt>
                <c:pt idx="2243">
                  <c:v>5836.0</c:v>
                </c:pt>
                <c:pt idx="2244">
                  <c:v>5835.0</c:v>
                </c:pt>
                <c:pt idx="2245">
                  <c:v>5834.75</c:v>
                </c:pt>
                <c:pt idx="2246">
                  <c:v>5834.0</c:v>
                </c:pt>
                <c:pt idx="2247">
                  <c:v>5833.75</c:v>
                </c:pt>
                <c:pt idx="2248">
                  <c:v>5833.5</c:v>
                </c:pt>
                <c:pt idx="2249">
                  <c:v>5833.0</c:v>
                </c:pt>
                <c:pt idx="2250">
                  <c:v>5832.75</c:v>
                </c:pt>
                <c:pt idx="2251">
                  <c:v>5832.25</c:v>
                </c:pt>
                <c:pt idx="2252">
                  <c:v>5831.75</c:v>
                </c:pt>
                <c:pt idx="2253">
                  <c:v>5831.25</c:v>
                </c:pt>
                <c:pt idx="2254">
                  <c:v>5830.75</c:v>
                </c:pt>
                <c:pt idx="2255">
                  <c:v>5830.0</c:v>
                </c:pt>
                <c:pt idx="2256">
                  <c:v>5829.75</c:v>
                </c:pt>
                <c:pt idx="2257">
                  <c:v>5829.0</c:v>
                </c:pt>
                <c:pt idx="2258">
                  <c:v>5828.5</c:v>
                </c:pt>
                <c:pt idx="2259">
                  <c:v>5828.25</c:v>
                </c:pt>
                <c:pt idx="2260">
                  <c:v>5827.5</c:v>
                </c:pt>
                <c:pt idx="2261">
                  <c:v>5827.25</c:v>
                </c:pt>
                <c:pt idx="2262">
                  <c:v>5826.75</c:v>
                </c:pt>
                <c:pt idx="2263">
                  <c:v>5826.5</c:v>
                </c:pt>
                <c:pt idx="2264">
                  <c:v>5826.0</c:v>
                </c:pt>
                <c:pt idx="2265">
                  <c:v>5825.75</c:v>
                </c:pt>
                <c:pt idx="2266">
                  <c:v>5825.5</c:v>
                </c:pt>
                <c:pt idx="2267">
                  <c:v>5825.25</c:v>
                </c:pt>
                <c:pt idx="2268">
                  <c:v>5825.0</c:v>
                </c:pt>
                <c:pt idx="2269">
                  <c:v>5824.25</c:v>
                </c:pt>
                <c:pt idx="2270">
                  <c:v>5823.75</c:v>
                </c:pt>
                <c:pt idx="2271">
                  <c:v>5823.25</c:v>
                </c:pt>
                <c:pt idx="2272">
                  <c:v>5823.0</c:v>
                </c:pt>
                <c:pt idx="2273">
                  <c:v>5822.75</c:v>
                </c:pt>
                <c:pt idx="2274">
                  <c:v>5822.25</c:v>
                </c:pt>
                <c:pt idx="2275">
                  <c:v>5822.0</c:v>
                </c:pt>
                <c:pt idx="2276">
                  <c:v>5821.75</c:v>
                </c:pt>
                <c:pt idx="2277">
                  <c:v>5821.25</c:v>
                </c:pt>
                <c:pt idx="2278">
                  <c:v>5821.0</c:v>
                </c:pt>
                <c:pt idx="2279">
                  <c:v>5820.75</c:v>
                </c:pt>
                <c:pt idx="2280">
                  <c:v>5820.5</c:v>
                </c:pt>
                <c:pt idx="2281">
                  <c:v>5820.25</c:v>
                </c:pt>
                <c:pt idx="2282">
                  <c:v>5819.75</c:v>
                </c:pt>
                <c:pt idx="2283">
                  <c:v>5819.5</c:v>
                </c:pt>
                <c:pt idx="2284">
                  <c:v>5819.25</c:v>
                </c:pt>
                <c:pt idx="2285">
                  <c:v>5819.0</c:v>
                </c:pt>
                <c:pt idx="2286">
                  <c:v>5818.75</c:v>
                </c:pt>
                <c:pt idx="2287">
                  <c:v>5818.5</c:v>
                </c:pt>
                <c:pt idx="2288">
                  <c:v>5818.25</c:v>
                </c:pt>
                <c:pt idx="2289">
                  <c:v>5818.0</c:v>
                </c:pt>
                <c:pt idx="2290">
                  <c:v>5817.25</c:v>
                </c:pt>
                <c:pt idx="2291">
                  <c:v>5816.75</c:v>
                </c:pt>
                <c:pt idx="2292">
                  <c:v>5816.5</c:v>
                </c:pt>
                <c:pt idx="2293">
                  <c:v>5816.0</c:v>
                </c:pt>
                <c:pt idx="2294">
                  <c:v>5815.75</c:v>
                </c:pt>
                <c:pt idx="2295">
                  <c:v>5815.5</c:v>
                </c:pt>
                <c:pt idx="2296">
                  <c:v>5815.0</c:v>
                </c:pt>
                <c:pt idx="2297">
                  <c:v>5814.5</c:v>
                </c:pt>
                <c:pt idx="2298">
                  <c:v>5813.75</c:v>
                </c:pt>
                <c:pt idx="2299">
                  <c:v>5813.5</c:v>
                </c:pt>
                <c:pt idx="2300">
                  <c:v>5813.25</c:v>
                </c:pt>
                <c:pt idx="2301">
                  <c:v>5813.0</c:v>
                </c:pt>
                <c:pt idx="2302">
                  <c:v>5812.75</c:v>
                </c:pt>
                <c:pt idx="2303">
                  <c:v>5812.5</c:v>
                </c:pt>
                <c:pt idx="2304">
                  <c:v>5812.0</c:v>
                </c:pt>
                <c:pt idx="2305">
                  <c:v>5811.5</c:v>
                </c:pt>
                <c:pt idx="2306">
                  <c:v>5810.75</c:v>
                </c:pt>
                <c:pt idx="2307">
                  <c:v>5810.5</c:v>
                </c:pt>
                <c:pt idx="2308">
                  <c:v>5810.25</c:v>
                </c:pt>
                <c:pt idx="2309">
                  <c:v>5809.75</c:v>
                </c:pt>
                <c:pt idx="2310">
                  <c:v>5809.5</c:v>
                </c:pt>
                <c:pt idx="2311">
                  <c:v>5809.0</c:v>
                </c:pt>
                <c:pt idx="2312">
                  <c:v>5808.75</c:v>
                </c:pt>
                <c:pt idx="2313">
                  <c:v>5808.5</c:v>
                </c:pt>
                <c:pt idx="2314">
                  <c:v>5808.25</c:v>
                </c:pt>
                <c:pt idx="2315">
                  <c:v>5807.75</c:v>
                </c:pt>
                <c:pt idx="2316">
                  <c:v>5807.5</c:v>
                </c:pt>
                <c:pt idx="2317">
                  <c:v>5807.0</c:v>
                </c:pt>
                <c:pt idx="2318">
                  <c:v>5806.0</c:v>
                </c:pt>
                <c:pt idx="2319">
                  <c:v>5805.5</c:v>
                </c:pt>
                <c:pt idx="2320">
                  <c:v>5805.25</c:v>
                </c:pt>
                <c:pt idx="2321">
                  <c:v>5805.0</c:v>
                </c:pt>
                <c:pt idx="2322">
                  <c:v>5804.5</c:v>
                </c:pt>
                <c:pt idx="2323">
                  <c:v>5804.25</c:v>
                </c:pt>
                <c:pt idx="2324">
                  <c:v>5804.0</c:v>
                </c:pt>
                <c:pt idx="2325">
                  <c:v>5803.75</c:v>
                </c:pt>
                <c:pt idx="2326">
                  <c:v>5803.25</c:v>
                </c:pt>
                <c:pt idx="2327">
                  <c:v>5803.0</c:v>
                </c:pt>
                <c:pt idx="2328">
                  <c:v>5802.75</c:v>
                </c:pt>
                <c:pt idx="2329">
                  <c:v>5802.25</c:v>
                </c:pt>
                <c:pt idx="2330">
                  <c:v>5802.0</c:v>
                </c:pt>
                <c:pt idx="2331">
                  <c:v>5801.75</c:v>
                </c:pt>
                <c:pt idx="2332">
                  <c:v>5801.5</c:v>
                </c:pt>
                <c:pt idx="2333">
                  <c:v>5801.0</c:v>
                </c:pt>
                <c:pt idx="2334">
                  <c:v>5800.75</c:v>
                </c:pt>
                <c:pt idx="2335">
                  <c:v>5799.75</c:v>
                </c:pt>
                <c:pt idx="2336">
                  <c:v>5799.5</c:v>
                </c:pt>
                <c:pt idx="2337">
                  <c:v>5799.0</c:v>
                </c:pt>
                <c:pt idx="2338">
                  <c:v>5798.75</c:v>
                </c:pt>
                <c:pt idx="2339">
                  <c:v>5798.25</c:v>
                </c:pt>
                <c:pt idx="2340">
                  <c:v>5798.0</c:v>
                </c:pt>
                <c:pt idx="2341">
                  <c:v>5797.75</c:v>
                </c:pt>
                <c:pt idx="2342">
                  <c:v>5797.5</c:v>
                </c:pt>
                <c:pt idx="2343">
                  <c:v>5797.25</c:v>
                </c:pt>
                <c:pt idx="2344">
                  <c:v>5796.75</c:v>
                </c:pt>
                <c:pt idx="2345">
                  <c:v>5796.5</c:v>
                </c:pt>
                <c:pt idx="2346">
                  <c:v>5796.25</c:v>
                </c:pt>
                <c:pt idx="2347">
                  <c:v>5795.5</c:v>
                </c:pt>
                <c:pt idx="2348">
                  <c:v>5794.75</c:v>
                </c:pt>
                <c:pt idx="2349">
                  <c:v>5793.75</c:v>
                </c:pt>
                <c:pt idx="2350">
                  <c:v>5793.25</c:v>
                </c:pt>
                <c:pt idx="2351">
                  <c:v>5793.0</c:v>
                </c:pt>
                <c:pt idx="2352">
                  <c:v>5792.5</c:v>
                </c:pt>
                <c:pt idx="2353">
                  <c:v>5792.25</c:v>
                </c:pt>
                <c:pt idx="2354">
                  <c:v>5792.0</c:v>
                </c:pt>
                <c:pt idx="2355">
                  <c:v>5791.75</c:v>
                </c:pt>
                <c:pt idx="2356">
                  <c:v>5791.5</c:v>
                </c:pt>
                <c:pt idx="2357">
                  <c:v>5791.0</c:v>
                </c:pt>
                <c:pt idx="2358">
                  <c:v>5790.75</c:v>
                </c:pt>
                <c:pt idx="2359">
                  <c:v>5790.25</c:v>
                </c:pt>
                <c:pt idx="2360">
                  <c:v>5789.75</c:v>
                </c:pt>
                <c:pt idx="2361">
                  <c:v>5789.5</c:v>
                </c:pt>
                <c:pt idx="2362">
                  <c:v>5788.75</c:v>
                </c:pt>
                <c:pt idx="2363">
                  <c:v>5788.5</c:v>
                </c:pt>
                <c:pt idx="2364">
                  <c:v>5788.25</c:v>
                </c:pt>
                <c:pt idx="2365">
                  <c:v>5787.5</c:v>
                </c:pt>
                <c:pt idx="2366">
                  <c:v>5787.25</c:v>
                </c:pt>
                <c:pt idx="2367">
                  <c:v>5786.25</c:v>
                </c:pt>
                <c:pt idx="2368">
                  <c:v>5786.0</c:v>
                </c:pt>
                <c:pt idx="2369">
                  <c:v>5785.5</c:v>
                </c:pt>
                <c:pt idx="2370">
                  <c:v>5785.0</c:v>
                </c:pt>
                <c:pt idx="2371">
                  <c:v>5784.75</c:v>
                </c:pt>
                <c:pt idx="2372">
                  <c:v>5784.25</c:v>
                </c:pt>
                <c:pt idx="2373">
                  <c:v>5783.75</c:v>
                </c:pt>
                <c:pt idx="2374">
                  <c:v>5783.0</c:v>
                </c:pt>
                <c:pt idx="2375">
                  <c:v>5782.0</c:v>
                </c:pt>
                <c:pt idx="2376">
                  <c:v>5781.75</c:v>
                </c:pt>
                <c:pt idx="2377">
                  <c:v>5781.5</c:v>
                </c:pt>
                <c:pt idx="2378">
                  <c:v>5780.5</c:v>
                </c:pt>
                <c:pt idx="2379">
                  <c:v>5780.0</c:v>
                </c:pt>
                <c:pt idx="2380">
                  <c:v>5779.5</c:v>
                </c:pt>
                <c:pt idx="2381">
                  <c:v>5779.25</c:v>
                </c:pt>
                <c:pt idx="2382">
                  <c:v>5779.0</c:v>
                </c:pt>
                <c:pt idx="2383">
                  <c:v>5778.5</c:v>
                </c:pt>
                <c:pt idx="2384">
                  <c:v>5777.75</c:v>
                </c:pt>
                <c:pt idx="2385">
                  <c:v>5777.5</c:v>
                </c:pt>
                <c:pt idx="2386">
                  <c:v>5777.25</c:v>
                </c:pt>
                <c:pt idx="2387">
                  <c:v>5777.0</c:v>
                </c:pt>
                <c:pt idx="2388">
                  <c:v>5776.5</c:v>
                </c:pt>
                <c:pt idx="2389">
                  <c:v>5775.25</c:v>
                </c:pt>
                <c:pt idx="2390">
                  <c:v>5774.75</c:v>
                </c:pt>
                <c:pt idx="2391">
                  <c:v>5774.5</c:v>
                </c:pt>
                <c:pt idx="2392">
                  <c:v>5774.25</c:v>
                </c:pt>
                <c:pt idx="2393">
                  <c:v>5773.0</c:v>
                </c:pt>
                <c:pt idx="2394">
                  <c:v>5772.75</c:v>
                </c:pt>
                <c:pt idx="2395">
                  <c:v>5772.5</c:v>
                </c:pt>
                <c:pt idx="2396">
                  <c:v>5772.25</c:v>
                </c:pt>
                <c:pt idx="2397">
                  <c:v>5772.0</c:v>
                </c:pt>
                <c:pt idx="2398">
                  <c:v>5771.75</c:v>
                </c:pt>
                <c:pt idx="2399">
                  <c:v>5771.5</c:v>
                </c:pt>
                <c:pt idx="2400">
                  <c:v>5771.0</c:v>
                </c:pt>
                <c:pt idx="2401">
                  <c:v>5770.75</c:v>
                </c:pt>
                <c:pt idx="2402">
                  <c:v>5770.5</c:v>
                </c:pt>
                <c:pt idx="2403">
                  <c:v>5770.25</c:v>
                </c:pt>
                <c:pt idx="2404">
                  <c:v>5769.5</c:v>
                </c:pt>
                <c:pt idx="2405">
                  <c:v>5769.0</c:v>
                </c:pt>
                <c:pt idx="2406">
                  <c:v>5767.75</c:v>
                </c:pt>
                <c:pt idx="2407">
                  <c:v>5767.5</c:v>
                </c:pt>
                <c:pt idx="2408">
                  <c:v>5767.25</c:v>
                </c:pt>
                <c:pt idx="2409">
                  <c:v>5766.75</c:v>
                </c:pt>
                <c:pt idx="2410">
                  <c:v>5766.5</c:v>
                </c:pt>
                <c:pt idx="2411">
                  <c:v>5766.25</c:v>
                </c:pt>
                <c:pt idx="2412">
                  <c:v>5765.75</c:v>
                </c:pt>
                <c:pt idx="2413">
                  <c:v>5765.5</c:v>
                </c:pt>
                <c:pt idx="2414">
                  <c:v>5765.25</c:v>
                </c:pt>
                <c:pt idx="2415">
                  <c:v>5765.0</c:v>
                </c:pt>
                <c:pt idx="2416">
                  <c:v>5764.5</c:v>
                </c:pt>
                <c:pt idx="2417">
                  <c:v>5764.25</c:v>
                </c:pt>
                <c:pt idx="2418">
                  <c:v>5763.75</c:v>
                </c:pt>
                <c:pt idx="2419">
                  <c:v>5763.25</c:v>
                </c:pt>
                <c:pt idx="2420">
                  <c:v>5763.0</c:v>
                </c:pt>
                <c:pt idx="2421">
                  <c:v>5762.5</c:v>
                </c:pt>
                <c:pt idx="2422">
                  <c:v>5762.25</c:v>
                </c:pt>
                <c:pt idx="2423">
                  <c:v>5762.0</c:v>
                </c:pt>
                <c:pt idx="2424">
                  <c:v>5761.75</c:v>
                </c:pt>
                <c:pt idx="2425">
                  <c:v>5761.25</c:v>
                </c:pt>
                <c:pt idx="2426">
                  <c:v>5760.75</c:v>
                </c:pt>
                <c:pt idx="2427">
                  <c:v>5760.25</c:v>
                </c:pt>
                <c:pt idx="2428">
                  <c:v>5760.0</c:v>
                </c:pt>
                <c:pt idx="2429">
                  <c:v>5759.75</c:v>
                </c:pt>
                <c:pt idx="2430">
                  <c:v>5759.5</c:v>
                </c:pt>
                <c:pt idx="2431">
                  <c:v>5759.25</c:v>
                </c:pt>
                <c:pt idx="2432">
                  <c:v>5758.25</c:v>
                </c:pt>
                <c:pt idx="2433">
                  <c:v>5757.75</c:v>
                </c:pt>
                <c:pt idx="2434">
                  <c:v>5757.5</c:v>
                </c:pt>
                <c:pt idx="2435">
                  <c:v>5757.25</c:v>
                </c:pt>
                <c:pt idx="2436">
                  <c:v>5757.0</c:v>
                </c:pt>
                <c:pt idx="2437">
                  <c:v>5756.75</c:v>
                </c:pt>
                <c:pt idx="2438">
                  <c:v>5756.5</c:v>
                </c:pt>
                <c:pt idx="2439">
                  <c:v>5756.0</c:v>
                </c:pt>
                <c:pt idx="2440">
                  <c:v>5755.75</c:v>
                </c:pt>
                <c:pt idx="2441">
                  <c:v>5755.5</c:v>
                </c:pt>
                <c:pt idx="2442">
                  <c:v>5755.25</c:v>
                </c:pt>
                <c:pt idx="2443">
                  <c:v>5755.0</c:v>
                </c:pt>
                <c:pt idx="2444">
                  <c:v>5754.5</c:v>
                </c:pt>
                <c:pt idx="2445">
                  <c:v>5754.25</c:v>
                </c:pt>
                <c:pt idx="2446">
                  <c:v>5754.0</c:v>
                </c:pt>
                <c:pt idx="2447">
                  <c:v>5753.5</c:v>
                </c:pt>
                <c:pt idx="2448">
                  <c:v>5753.0</c:v>
                </c:pt>
                <c:pt idx="2449">
                  <c:v>5752.5</c:v>
                </c:pt>
                <c:pt idx="2450">
                  <c:v>5752.25</c:v>
                </c:pt>
                <c:pt idx="2451">
                  <c:v>5751.25</c:v>
                </c:pt>
                <c:pt idx="2452">
                  <c:v>5751.0</c:v>
                </c:pt>
                <c:pt idx="2453">
                  <c:v>5750.75</c:v>
                </c:pt>
                <c:pt idx="2454">
                  <c:v>5750.0</c:v>
                </c:pt>
                <c:pt idx="2455">
                  <c:v>5749.5</c:v>
                </c:pt>
                <c:pt idx="2456">
                  <c:v>5749.25</c:v>
                </c:pt>
                <c:pt idx="2457">
                  <c:v>5749.0</c:v>
                </c:pt>
                <c:pt idx="2458">
                  <c:v>5748.5</c:v>
                </c:pt>
                <c:pt idx="2459">
                  <c:v>5748.25</c:v>
                </c:pt>
                <c:pt idx="2460">
                  <c:v>5748.0</c:v>
                </c:pt>
                <c:pt idx="2461">
                  <c:v>5747.75</c:v>
                </c:pt>
                <c:pt idx="2462">
                  <c:v>5747.5</c:v>
                </c:pt>
                <c:pt idx="2463">
                  <c:v>5747.25</c:v>
                </c:pt>
                <c:pt idx="2464">
                  <c:v>5747.0</c:v>
                </c:pt>
                <c:pt idx="2465">
                  <c:v>5746.25</c:v>
                </c:pt>
                <c:pt idx="2466">
                  <c:v>5746.0</c:v>
                </c:pt>
                <c:pt idx="2467">
                  <c:v>5745.75</c:v>
                </c:pt>
                <c:pt idx="2468">
                  <c:v>5745.5</c:v>
                </c:pt>
                <c:pt idx="2469">
                  <c:v>5745.25</c:v>
                </c:pt>
                <c:pt idx="2470">
                  <c:v>5745.0</c:v>
                </c:pt>
                <c:pt idx="2471">
                  <c:v>5744.0</c:v>
                </c:pt>
                <c:pt idx="2472">
                  <c:v>5743.75</c:v>
                </c:pt>
                <c:pt idx="2473">
                  <c:v>5743.25</c:v>
                </c:pt>
                <c:pt idx="2474">
                  <c:v>5742.75</c:v>
                </c:pt>
                <c:pt idx="2475">
                  <c:v>5742.5</c:v>
                </c:pt>
                <c:pt idx="2476">
                  <c:v>5742.25</c:v>
                </c:pt>
                <c:pt idx="2477">
                  <c:v>5741.75</c:v>
                </c:pt>
                <c:pt idx="2478">
                  <c:v>5741.0</c:v>
                </c:pt>
                <c:pt idx="2479">
                  <c:v>5740.5</c:v>
                </c:pt>
                <c:pt idx="2480">
                  <c:v>5740.25</c:v>
                </c:pt>
                <c:pt idx="2481">
                  <c:v>5740.0</c:v>
                </c:pt>
                <c:pt idx="2482">
                  <c:v>5739.75</c:v>
                </c:pt>
                <c:pt idx="2483">
                  <c:v>5739.5</c:v>
                </c:pt>
                <c:pt idx="2484">
                  <c:v>5739.25</c:v>
                </c:pt>
                <c:pt idx="2485">
                  <c:v>5739.0</c:v>
                </c:pt>
                <c:pt idx="2486">
                  <c:v>5738.75</c:v>
                </c:pt>
                <c:pt idx="2487">
                  <c:v>5738.5</c:v>
                </c:pt>
                <c:pt idx="2488">
                  <c:v>5738.0</c:v>
                </c:pt>
                <c:pt idx="2489">
                  <c:v>5737.75</c:v>
                </c:pt>
                <c:pt idx="2490">
                  <c:v>5737.25</c:v>
                </c:pt>
                <c:pt idx="2491">
                  <c:v>5737.0</c:v>
                </c:pt>
                <c:pt idx="2492">
                  <c:v>5736.75</c:v>
                </c:pt>
                <c:pt idx="2493">
                  <c:v>5736.25</c:v>
                </c:pt>
                <c:pt idx="2494">
                  <c:v>5735.75</c:v>
                </c:pt>
                <c:pt idx="2495">
                  <c:v>5735.25</c:v>
                </c:pt>
                <c:pt idx="2496">
                  <c:v>5735.0</c:v>
                </c:pt>
                <c:pt idx="2497">
                  <c:v>5734.5</c:v>
                </c:pt>
                <c:pt idx="2498">
                  <c:v>5734.0</c:v>
                </c:pt>
                <c:pt idx="2499">
                  <c:v>5733.75</c:v>
                </c:pt>
                <c:pt idx="2500">
                  <c:v>5733.5</c:v>
                </c:pt>
                <c:pt idx="2501">
                  <c:v>5733.25</c:v>
                </c:pt>
                <c:pt idx="2502">
                  <c:v>5732.5</c:v>
                </c:pt>
                <c:pt idx="2503">
                  <c:v>5732.25</c:v>
                </c:pt>
                <c:pt idx="2504">
                  <c:v>5732.0</c:v>
                </c:pt>
                <c:pt idx="2505">
                  <c:v>5731.5</c:v>
                </c:pt>
                <c:pt idx="2506">
                  <c:v>5731.25</c:v>
                </c:pt>
                <c:pt idx="2507">
                  <c:v>5730.5</c:v>
                </c:pt>
                <c:pt idx="2508">
                  <c:v>5730.25</c:v>
                </c:pt>
                <c:pt idx="2509">
                  <c:v>5730.0</c:v>
                </c:pt>
                <c:pt idx="2510">
                  <c:v>5729.75</c:v>
                </c:pt>
                <c:pt idx="2511">
                  <c:v>5729.25</c:v>
                </c:pt>
                <c:pt idx="2512">
                  <c:v>5728.5</c:v>
                </c:pt>
                <c:pt idx="2513">
                  <c:v>5727.75</c:v>
                </c:pt>
                <c:pt idx="2514">
                  <c:v>5727.5</c:v>
                </c:pt>
                <c:pt idx="2515">
                  <c:v>5727.25</c:v>
                </c:pt>
                <c:pt idx="2516">
                  <c:v>5727.0</c:v>
                </c:pt>
                <c:pt idx="2517">
                  <c:v>5726.75</c:v>
                </c:pt>
                <c:pt idx="2518">
                  <c:v>5726.5</c:v>
                </c:pt>
                <c:pt idx="2519">
                  <c:v>5726.25</c:v>
                </c:pt>
                <c:pt idx="2520">
                  <c:v>5726.0</c:v>
                </c:pt>
                <c:pt idx="2521">
                  <c:v>5725.75</c:v>
                </c:pt>
                <c:pt idx="2522">
                  <c:v>5725.5</c:v>
                </c:pt>
                <c:pt idx="2523">
                  <c:v>5725.25</c:v>
                </c:pt>
                <c:pt idx="2524">
                  <c:v>5725.0</c:v>
                </c:pt>
                <c:pt idx="2525">
                  <c:v>5724.5</c:v>
                </c:pt>
                <c:pt idx="2526">
                  <c:v>5724.25</c:v>
                </c:pt>
                <c:pt idx="2527">
                  <c:v>5724.0</c:v>
                </c:pt>
                <c:pt idx="2528">
                  <c:v>5723.75</c:v>
                </c:pt>
                <c:pt idx="2529">
                  <c:v>5723.5</c:v>
                </c:pt>
                <c:pt idx="2530">
                  <c:v>5723.25</c:v>
                </c:pt>
                <c:pt idx="2531">
                  <c:v>5723.0</c:v>
                </c:pt>
                <c:pt idx="2532">
                  <c:v>5722.75</c:v>
                </c:pt>
                <c:pt idx="2533">
                  <c:v>5722.5</c:v>
                </c:pt>
                <c:pt idx="2534">
                  <c:v>5722.0</c:v>
                </c:pt>
                <c:pt idx="2535">
                  <c:v>5721.75</c:v>
                </c:pt>
                <c:pt idx="2536">
                  <c:v>5721.25</c:v>
                </c:pt>
                <c:pt idx="2537">
                  <c:v>5721.0</c:v>
                </c:pt>
                <c:pt idx="2538">
                  <c:v>5720.75</c:v>
                </c:pt>
                <c:pt idx="2539">
                  <c:v>5720.25</c:v>
                </c:pt>
                <c:pt idx="2540">
                  <c:v>5720.0</c:v>
                </c:pt>
                <c:pt idx="2541">
                  <c:v>5719.75</c:v>
                </c:pt>
                <c:pt idx="2542">
                  <c:v>5719.5</c:v>
                </c:pt>
                <c:pt idx="2543">
                  <c:v>5719.25</c:v>
                </c:pt>
                <c:pt idx="2544">
                  <c:v>5718.75</c:v>
                </c:pt>
                <c:pt idx="2545">
                  <c:v>5718.5</c:v>
                </c:pt>
                <c:pt idx="2546">
                  <c:v>5718.0</c:v>
                </c:pt>
                <c:pt idx="2547">
                  <c:v>5717.5</c:v>
                </c:pt>
                <c:pt idx="2548">
                  <c:v>5717.25</c:v>
                </c:pt>
                <c:pt idx="2549">
                  <c:v>5717.0</c:v>
                </c:pt>
                <c:pt idx="2550">
                  <c:v>5716.5</c:v>
                </c:pt>
                <c:pt idx="2551">
                  <c:v>5716.25</c:v>
                </c:pt>
                <c:pt idx="2552">
                  <c:v>5715.75</c:v>
                </c:pt>
                <c:pt idx="2553">
                  <c:v>5715.5</c:v>
                </c:pt>
                <c:pt idx="2554">
                  <c:v>5715.25</c:v>
                </c:pt>
                <c:pt idx="2555">
                  <c:v>5715.0</c:v>
                </c:pt>
                <c:pt idx="2556">
                  <c:v>5714.75</c:v>
                </c:pt>
                <c:pt idx="2557">
                  <c:v>5714.5</c:v>
                </c:pt>
                <c:pt idx="2558">
                  <c:v>5714.25</c:v>
                </c:pt>
                <c:pt idx="2559">
                  <c:v>5714.0</c:v>
                </c:pt>
                <c:pt idx="2560">
                  <c:v>5713.5</c:v>
                </c:pt>
                <c:pt idx="2561">
                  <c:v>5713.25</c:v>
                </c:pt>
                <c:pt idx="2562">
                  <c:v>5712.75</c:v>
                </c:pt>
                <c:pt idx="2563">
                  <c:v>5712.5</c:v>
                </c:pt>
                <c:pt idx="2564">
                  <c:v>5712.25</c:v>
                </c:pt>
                <c:pt idx="2565">
                  <c:v>5711.75</c:v>
                </c:pt>
                <c:pt idx="2566">
                  <c:v>5711.5</c:v>
                </c:pt>
                <c:pt idx="2567">
                  <c:v>5711.25</c:v>
                </c:pt>
                <c:pt idx="2568">
                  <c:v>5710.75</c:v>
                </c:pt>
                <c:pt idx="2569">
                  <c:v>5710.5</c:v>
                </c:pt>
                <c:pt idx="2570">
                  <c:v>5710.0</c:v>
                </c:pt>
                <c:pt idx="2571">
                  <c:v>5709.5</c:v>
                </c:pt>
                <c:pt idx="2572">
                  <c:v>5709.0</c:v>
                </c:pt>
                <c:pt idx="2573">
                  <c:v>5708.75</c:v>
                </c:pt>
                <c:pt idx="2574">
                  <c:v>5708.5</c:v>
                </c:pt>
                <c:pt idx="2575">
                  <c:v>5708.25</c:v>
                </c:pt>
                <c:pt idx="2576">
                  <c:v>5707.75</c:v>
                </c:pt>
                <c:pt idx="2577">
                  <c:v>5707.5</c:v>
                </c:pt>
                <c:pt idx="2578">
                  <c:v>5707.0</c:v>
                </c:pt>
                <c:pt idx="2579">
                  <c:v>5706.75</c:v>
                </c:pt>
                <c:pt idx="2580">
                  <c:v>5706.5</c:v>
                </c:pt>
                <c:pt idx="2581">
                  <c:v>5706.25</c:v>
                </c:pt>
                <c:pt idx="2582">
                  <c:v>5706.0</c:v>
                </c:pt>
                <c:pt idx="2583">
                  <c:v>5705.75</c:v>
                </c:pt>
                <c:pt idx="2584">
                  <c:v>5705.25</c:v>
                </c:pt>
                <c:pt idx="2585">
                  <c:v>5705.0</c:v>
                </c:pt>
                <c:pt idx="2586">
                  <c:v>5704.5</c:v>
                </c:pt>
                <c:pt idx="2587">
                  <c:v>5704.25</c:v>
                </c:pt>
                <c:pt idx="2588">
                  <c:v>5703.75</c:v>
                </c:pt>
                <c:pt idx="2589">
                  <c:v>5703.25</c:v>
                </c:pt>
                <c:pt idx="2590">
                  <c:v>5703.0</c:v>
                </c:pt>
                <c:pt idx="2591">
                  <c:v>5702.5</c:v>
                </c:pt>
                <c:pt idx="2592">
                  <c:v>5702.25</c:v>
                </c:pt>
                <c:pt idx="2593">
                  <c:v>5702.0</c:v>
                </c:pt>
                <c:pt idx="2594">
                  <c:v>5701.75</c:v>
                </c:pt>
                <c:pt idx="2595">
                  <c:v>5701.5</c:v>
                </c:pt>
                <c:pt idx="2596">
                  <c:v>5701.0</c:v>
                </c:pt>
                <c:pt idx="2597">
                  <c:v>5700.75</c:v>
                </c:pt>
                <c:pt idx="2598">
                  <c:v>5700.25</c:v>
                </c:pt>
                <c:pt idx="2599">
                  <c:v>5699.75</c:v>
                </c:pt>
                <c:pt idx="2600">
                  <c:v>5699.5</c:v>
                </c:pt>
                <c:pt idx="2601">
                  <c:v>5699.25</c:v>
                </c:pt>
                <c:pt idx="2602">
                  <c:v>5698.75</c:v>
                </c:pt>
                <c:pt idx="2603">
                  <c:v>5698.5</c:v>
                </c:pt>
                <c:pt idx="2604">
                  <c:v>5698.25</c:v>
                </c:pt>
                <c:pt idx="2605">
                  <c:v>5698.0</c:v>
                </c:pt>
                <c:pt idx="2606">
                  <c:v>5697.75</c:v>
                </c:pt>
                <c:pt idx="2607">
                  <c:v>5697.25</c:v>
                </c:pt>
                <c:pt idx="2608">
                  <c:v>5697.0</c:v>
                </c:pt>
                <c:pt idx="2609">
                  <c:v>5696.75</c:v>
                </c:pt>
                <c:pt idx="2610">
                  <c:v>5696.5</c:v>
                </c:pt>
                <c:pt idx="2611">
                  <c:v>5696.0</c:v>
                </c:pt>
                <c:pt idx="2612">
                  <c:v>5695.75</c:v>
                </c:pt>
                <c:pt idx="2613">
                  <c:v>5695.0</c:v>
                </c:pt>
                <c:pt idx="2614">
                  <c:v>5694.75</c:v>
                </c:pt>
                <c:pt idx="2615">
                  <c:v>5694.5</c:v>
                </c:pt>
                <c:pt idx="2616">
                  <c:v>5693.5</c:v>
                </c:pt>
                <c:pt idx="2617">
                  <c:v>5693.25</c:v>
                </c:pt>
                <c:pt idx="2618">
                  <c:v>5692.5</c:v>
                </c:pt>
                <c:pt idx="2619">
                  <c:v>5692.25</c:v>
                </c:pt>
                <c:pt idx="2620">
                  <c:v>5691.75</c:v>
                </c:pt>
                <c:pt idx="2621">
                  <c:v>5691.5</c:v>
                </c:pt>
                <c:pt idx="2622">
                  <c:v>5691.25</c:v>
                </c:pt>
                <c:pt idx="2623">
                  <c:v>5691.0</c:v>
                </c:pt>
                <c:pt idx="2624">
                  <c:v>5690.75</c:v>
                </c:pt>
                <c:pt idx="2625">
                  <c:v>5690.25</c:v>
                </c:pt>
                <c:pt idx="2626">
                  <c:v>5690.0</c:v>
                </c:pt>
                <c:pt idx="2627">
                  <c:v>5689.75</c:v>
                </c:pt>
                <c:pt idx="2628">
                  <c:v>5689.0</c:v>
                </c:pt>
                <c:pt idx="2629">
                  <c:v>5688.5</c:v>
                </c:pt>
                <c:pt idx="2630">
                  <c:v>5687.75</c:v>
                </c:pt>
                <c:pt idx="2631">
                  <c:v>5687.5</c:v>
                </c:pt>
                <c:pt idx="2632">
                  <c:v>5687.0</c:v>
                </c:pt>
                <c:pt idx="2633">
                  <c:v>5686.75</c:v>
                </c:pt>
                <c:pt idx="2634">
                  <c:v>5686.5</c:v>
                </c:pt>
                <c:pt idx="2635">
                  <c:v>5686.25</c:v>
                </c:pt>
                <c:pt idx="2636">
                  <c:v>5686.0</c:v>
                </c:pt>
                <c:pt idx="2637">
                  <c:v>5685.75</c:v>
                </c:pt>
                <c:pt idx="2638">
                  <c:v>5685.25</c:v>
                </c:pt>
                <c:pt idx="2639">
                  <c:v>5685.0</c:v>
                </c:pt>
                <c:pt idx="2640">
                  <c:v>5684.25</c:v>
                </c:pt>
                <c:pt idx="2641">
                  <c:v>5683.5</c:v>
                </c:pt>
                <c:pt idx="2642">
                  <c:v>5683.25</c:v>
                </c:pt>
                <c:pt idx="2643">
                  <c:v>5682.75</c:v>
                </c:pt>
                <c:pt idx="2644">
                  <c:v>5682.0</c:v>
                </c:pt>
                <c:pt idx="2645">
                  <c:v>5681.75</c:v>
                </c:pt>
                <c:pt idx="2646">
                  <c:v>5681.5</c:v>
                </c:pt>
                <c:pt idx="2647">
                  <c:v>5681.25</c:v>
                </c:pt>
                <c:pt idx="2648">
                  <c:v>5680.75</c:v>
                </c:pt>
                <c:pt idx="2649">
                  <c:v>5680.5</c:v>
                </c:pt>
                <c:pt idx="2650">
                  <c:v>5680.0</c:v>
                </c:pt>
                <c:pt idx="2651">
                  <c:v>5679.75</c:v>
                </c:pt>
                <c:pt idx="2652">
                  <c:v>5679.0</c:v>
                </c:pt>
                <c:pt idx="2653">
                  <c:v>5678.0</c:v>
                </c:pt>
                <c:pt idx="2654">
                  <c:v>5677.75</c:v>
                </c:pt>
                <c:pt idx="2655">
                  <c:v>5677.5</c:v>
                </c:pt>
                <c:pt idx="2656">
                  <c:v>5677.0</c:v>
                </c:pt>
                <c:pt idx="2657">
                  <c:v>5676.5</c:v>
                </c:pt>
                <c:pt idx="2658">
                  <c:v>5675.25</c:v>
                </c:pt>
                <c:pt idx="2659">
                  <c:v>5675.0</c:v>
                </c:pt>
                <c:pt idx="2660">
                  <c:v>5674.5</c:v>
                </c:pt>
                <c:pt idx="2661">
                  <c:v>5673.5</c:v>
                </c:pt>
                <c:pt idx="2662">
                  <c:v>5673.0</c:v>
                </c:pt>
                <c:pt idx="2663">
                  <c:v>5672.5</c:v>
                </c:pt>
                <c:pt idx="2664">
                  <c:v>5671.5</c:v>
                </c:pt>
                <c:pt idx="2665">
                  <c:v>5671.25</c:v>
                </c:pt>
                <c:pt idx="2666">
                  <c:v>5671.0</c:v>
                </c:pt>
                <c:pt idx="2667">
                  <c:v>5670.5</c:v>
                </c:pt>
                <c:pt idx="2668">
                  <c:v>5670.25</c:v>
                </c:pt>
                <c:pt idx="2669">
                  <c:v>5669.5</c:v>
                </c:pt>
                <c:pt idx="2670">
                  <c:v>5668.5</c:v>
                </c:pt>
                <c:pt idx="2671">
                  <c:v>5667.75</c:v>
                </c:pt>
                <c:pt idx="2672">
                  <c:v>5667.0</c:v>
                </c:pt>
                <c:pt idx="2673">
                  <c:v>5665.75</c:v>
                </c:pt>
                <c:pt idx="2674">
                  <c:v>5665.0</c:v>
                </c:pt>
                <c:pt idx="2675">
                  <c:v>5664.25</c:v>
                </c:pt>
                <c:pt idx="2676">
                  <c:v>5663.75</c:v>
                </c:pt>
                <c:pt idx="2677">
                  <c:v>5663.5</c:v>
                </c:pt>
                <c:pt idx="2678">
                  <c:v>5662.75</c:v>
                </c:pt>
                <c:pt idx="2679">
                  <c:v>5662.25</c:v>
                </c:pt>
                <c:pt idx="2680">
                  <c:v>5661.75</c:v>
                </c:pt>
                <c:pt idx="2681">
                  <c:v>5661.5</c:v>
                </c:pt>
                <c:pt idx="2682">
                  <c:v>5661.0</c:v>
                </c:pt>
                <c:pt idx="2683">
                  <c:v>5660.75</c:v>
                </c:pt>
                <c:pt idx="2684">
                  <c:v>5660.25</c:v>
                </c:pt>
                <c:pt idx="2685">
                  <c:v>5660.0</c:v>
                </c:pt>
                <c:pt idx="2686">
                  <c:v>5659.25</c:v>
                </c:pt>
                <c:pt idx="2687">
                  <c:v>5659.0</c:v>
                </c:pt>
                <c:pt idx="2688">
                  <c:v>5657.25</c:v>
                </c:pt>
                <c:pt idx="2689">
                  <c:v>5656.75</c:v>
                </c:pt>
                <c:pt idx="2690">
                  <c:v>5656.5</c:v>
                </c:pt>
                <c:pt idx="2691">
                  <c:v>5656.25</c:v>
                </c:pt>
                <c:pt idx="2692">
                  <c:v>5655.75</c:v>
                </c:pt>
                <c:pt idx="2693">
                  <c:v>5654.75</c:v>
                </c:pt>
                <c:pt idx="2694">
                  <c:v>5654.25</c:v>
                </c:pt>
                <c:pt idx="2695">
                  <c:v>5654.0</c:v>
                </c:pt>
                <c:pt idx="2696">
                  <c:v>5653.75</c:v>
                </c:pt>
                <c:pt idx="2697">
                  <c:v>5653.25</c:v>
                </c:pt>
                <c:pt idx="2698">
                  <c:v>5652.0</c:v>
                </c:pt>
                <c:pt idx="2699">
                  <c:v>5651.25</c:v>
                </c:pt>
                <c:pt idx="2700">
                  <c:v>5651.0</c:v>
                </c:pt>
                <c:pt idx="2701">
                  <c:v>5650.0</c:v>
                </c:pt>
                <c:pt idx="2702">
                  <c:v>5649.0</c:v>
                </c:pt>
                <c:pt idx="2703">
                  <c:v>5648.25</c:v>
                </c:pt>
                <c:pt idx="2704">
                  <c:v>5648.0</c:v>
                </c:pt>
                <c:pt idx="2705">
                  <c:v>5647.25</c:v>
                </c:pt>
                <c:pt idx="2706">
                  <c:v>5646.5</c:v>
                </c:pt>
                <c:pt idx="2707">
                  <c:v>5646.0</c:v>
                </c:pt>
                <c:pt idx="2708">
                  <c:v>5645.5</c:v>
                </c:pt>
                <c:pt idx="2709">
                  <c:v>5645.25</c:v>
                </c:pt>
                <c:pt idx="2710">
                  <c:v>5645.0</c:v>
                </c:pt>
                <c:pt idx="2711">
                  <c:v>5644.75</c:v>
                </c:pt>
                <c:pt idx="2712">
                  <c:v>5644.5</c:v>
                </c:pt>
                <c:pt idx="2713">
                  <c:v>5644.25</c:v>
                </c:pt>
                <c:pt idx="2714">
                  <c:v>5643.75</c:v>
                </c:pt>
                <c:pt idx="2715">
                  <c:v>5643.5</c:v>
                </c:pt>
                <c:pt idx="2716">
                  <c:v>5643.25</c:v>
                </c:pt>
                <c:pt idx="2717">
                  <c:v>5643.0</c:v>
                </c:pt>
                <c:pt idx="2718">
                  <c:v>5642.5</c:v>
                </c:pt>
                <c:pt idx="2719">
                  <c:v>5642.0</c:v>
                </c:pt>
                <c:pt idx="2720">
                  <c:v>5641.25</c:v>
                </c:pt>
                <c:pt idx="2721">
                  <c:v>5641.0</c:v>
                </c:pt>
                <c:pt idx="2722">
                  <c:v>5640.75</c:v>
                </c:pt>
                <c:pt idx="2723">
                  <c:v>5640.0</c:v>
                </c:pt>
                <c:pt idx="2724">
                  <c:v>5639.5</c:v>
                </c:pt>
                <c:pt idx="2725">
                  <c:v>5639.0</c:v>
                </c:pt>
                <c:pt idx="2726">
                  <c:v>5638.75</c:v>
                </c:pt>
                <c:pt idx="2727">
                  <c:v>5638.5</c:v>
                </c:pt>
                <c:pt idx="2728">
                  <c:v>5637.5</c:v>
                </c:pt>
                <c:pt idx="2729">
                  <c:v>5637.25</c:v>
                </c:pt>
                <c:pt idx="2730">
                  <c:v>5636.25</c:v>
                </c:pt>
                <c:pt idx="2731">
                  <c:v>5636.0</c:v>
                </c:pt>
                <c:pt idx="2732">
                  <c:v>5635.75</c:v>
                </c:pt>
                <c:pt idx="2733">
                  <c:v>5635.5</c:v>
                </c:pt>
                <c:pt idx="2734">
                  <c:v>5635.0</c:v>
                </c:pt>
                <c:pt idx="2735">
                  <c:v>5634.75</c:v>
                </c:pt>
                <c:pt idx="2736">
                  <c:v>5634.5</c:v>
                </c:pt>
                <c:pt idx="2737">
                  <c:v>5634.0</c:v>
                </c:pt>
                <c:pt idx="2738">
                  <c:v>5633.75</c:v>
                </c:pt>
                <c:pt idx="2739">
                  <c:v>5633.5</c:v>
                </c:pt>
                <c:pt idx="2740">
                  <c:v>5633.25</c:v>
                </c:pt>
                <c:pt idx="2741">
                  <c:v>5632.5</c:v>
                </c:pt>
                <c:pt idx="2742">
                  <c:v>5631.5</c:v>
                </c:pt>
                <c:pt idx="2743">
                  <c:v>5631.25</c:v>
                </c:pt>
                <c:pt idx="2744">
                  <c:v>5630.75</c:v>
                </c:pt>
                <c:pt idx="2745">
                  <c:v>5630.5</c:v>
                </c:pt>
                <c:pt idx="2746">
                  <c:v>5630.0</c:v>
                </c:pt>
                <c:pt idx="2747">
                  <c:v>5629.5</c:v>
                </c:pt>
                <c:pt idx="2748">
                  <c:v>5628.75</c:v>
                </c:pt>
                <c:pt idx="2749">
                  <c:v>5628.5</c:v>
                </c:pt>
                <c:pt idx="2750">
                  <c:v>5628.0</c:v>
                </c:pt>
                <c:pt idx="2751">
                  <c:v>5627.75</c:v>
                </c:pt>
                <c:pt idx="2752">
                  <c:v>5627.25</c:v>
                </c:pt>
                <c:pt idx="2753">
                  <c:v>5627.0</c:v>
                </c:pt>
                <c:pt idx="2754">
                  <c:v>5626.5</c:v>
                </c:pt>
                <c:pt idx="2755">
                  <c:v>5626.0</c:v>
                </c:pt>
                <c:pt idx="2756">
                  <c:v>5625.75</c:v>
                </c:pt>
                <c:pt idx="2757">
                  <c:v>5625.25</c:v>
                </c:pt>
                <c:pt idx="2758">
                  <c:v>5625.0</c:v>
                </c:pt>
                <c:pt idx="2759">
                  <c:v>5624.0</c:v>
                </c:pt>
                <c:pt idx="2760">
                  <c:v>5623.75</c:v>
                </c:pt>
                <c:pt idx="2761">
                  <c:v>5623.25</c:v>
                </c:pt>
                <c:pt idx="2762">
                  <c:v>5622.75</c:v>
                </c:pt>
                <c:pt idx="2763">
                  <c:v>5622.0</c:v>
                </c:pt>
                <c:pt idx="2764">
                  <c:v>5621.5</c:v>
                </c:pt>
                <c:pt idx="2765">
                  <c:v>5621.25</c:v>
                </c:pt>
                <c:pt idx="2766">
                  <c:v>5620.75</c:v>
                </c:pt>
                <c:pt idx="2767">
                  <c:v>5620.5</c:v>
                </c:pt>
                <c:pt idx="2768">
                  <c:v>5619.75</c:v>
                </c:pt>
                <c:pt idx="2769">
                  <c:v>5619.0</c:v>
                </c:pt>
                <c:pt idx="2770">
                  <c:v>5618.75</c:v>
                </c:pt>
                <c:pt idx="2771">
                  <c:v>5618.5</c:v>
                </c:pt>
                <c:pt idx="2772">
                  <c:v>5618.25</c:v>
                </c:pt>
                <c:pt idx="2773">
                  <c:v>5617.75</c:v>
                </c:pt>
                <c:pt idx="2774">
                  <c:v>5617.5</c:v>
                </c:pt>
                <c:pt idx="2775">
                  <c:v>5616.75</c:v>
                </c:pt>
                <c:pt idx="2776">
                  <c:v>5616.5</c:v>
                </c:pt>
                <c:pt idx="2777">
                  <c:v>5616.25</c:v>
                </c:pt>
                <c:pt idx="2778">
                  <c:v>5616.0</c:v>
                </c:pt>
                <c:pt idx="2779">
                  <c:v>5615.5</c:v>
                </c:pt>
                <c:pt idx="2780">
                  <c:v>5615.25</c:v>
                </c:pt>
                <c:pt idx="2781">
                  <c:v>5614.5</c:v>
                </c:pt>
                <c:pt idx="2782">
                  <c:v>5614.25</c:v>
                </c:pt>
                <c:pt idx="2783">
                  <c:v>5613.75</c:v>
                </c:pt>
                <c:pt idx="2784">
                  <c:v>5613.0</c:v>
                </c:pt>
                <c:pt idx="2785">
                  <c:v>5612.25</c:v>
                </c:pt>
                <c:pt idx="2786">
                  <c:v>5612.0</c:v>
                </c:pt>
                <c:pt idx="2787">
                  <c:v>5611.75</c:v>
                </c:pt>
                <c:pt idx="2788">
                  <c:v>5611.5</c:v>
                </c:pt>
                <c:pt idx="2789">
                  <c:v>5611.0</c:v>
                </c:pt>
                <c:pt idx="2790">
                  <c:v>5610.75</c:v>
                </c:pt>
                <c:pt idx="2791">
                  <c:v>5610.5</c:v>
                </c:pt>
                <c:pt idx="2792">
                  <c:v>5610.0</c:v>
                </c:pt>
                <c:pt idx="2793">
                  <c:v>5609.75</c:v>
                </c:pt>
                <c:pt idx="2794">
                  <c:v>5609.25</c:v>
                </c:pt>
                <c:pt idx="2795">
                  <c:v>5608.75</c:v>
                </c:pt>
                <c:pt idx="2796">
                  <c:v>5608.25</c:v>
                </c:pt>
                <c:pt idx="2797">
                  <c:v>5607.5</c:v>
                </c:pt>
                <c:pt idx="2798">
                  <c:v>5607.25</c:v>
                </c:pt>
                <c:pt idx="2799">
                  <c:v>5606.0</c:v>
                </c:pt>
                <c:pt idx="2800">
                  <c:v>5605.75</c:v>
                </c:pt>
                <c:pt idx="2801">
                  <c:v>5605.5</c:v>
                </c:pt>
                <c:pt idx="2802">
                  <c:v>5604.75</c:v>
                </c:pt>
                <c:pt idx="2803">
                  <c:v>5604.5</c:v>
                </c:pt>
                <c:pt idx="2804">
                  <c:v>5604.0</c:v>
                </c:pt>
                <c:pt idx="2805">
                  <c:v>5603.5</c:v>
                </c:pt>
                <c:pt idx="2806">
                  <c:v>5602.25</c:v>
                </c:pt>
                <c:pt idx="2807">
                  <c:v>5602.0</c:v>
                </c:pt>
                <c:pt idx="2808">
                  <c:v>5601.5</c:v>
                </c:pt>
                <c:pt idx="2809">
                  <c:v>5601.0</c:v>
                </c:pt>
                <c:pt idx="2810">
                  <c:v>5600.75</c:v>
                </c:pt>
                <c:pt idx="2811">
                  <c:v>5600.25</c:v>
                </c:pt>
                <c:pt idx="2812">
                  <c:v>5600.0</c:v>
                </c:pt>
                <c:pt idx="2813">
                  <c:v>5599.25</c:v>
                </c:pt>
                <c:pt idx="2814">
                  <c:v>5599.0</c:v>
                </c:pt>
                <c:pt idx="2815">
                  <c:v>5598.75</c:v>
                </c:pt>
                <c:pt idx="2816">
                  <c:v>5598.25</c:v>
                </c:pt>
                <c:pt idx="2817">
                  <c:v>5597.5</c:v>
                </c:pt>
                <c:pt idx="2818">
                  <c:v>5596.75</c:v>
                </c:pt>
                <c:pt idx="2819">
                  <c:v>5596.5</c:v>
                </c:pt>
                <c:pt idx="2820">
                  <c:v>5596.25</c:v>
                </c:pt>
                <c:pt idx="2821">
                  <c:v>5595.75</c:v>
                </c:pt>
                <c:pt idx="2822">
                  <c:v>5595.0</c:v>
                </c:pt>
                <c:pt idx="2823">
                  <c:v>5594.75</c:v>
                </c:pt>
                <c:pt idx="2824">
                  <c:v>5594.5</c:v>
                </c:pt>
                <c:pt idx="2825">
                  <c:v>5594.0</c:v>
                </c:pt>
                <c:pt idx="2826">
                  <c:v>5593.75</c:v>
                </c:pt>
                <c:pt idx="2827">
                  <c:v>5593.25</c:v>
                </c:pt>
                <c:pt idx="2828">
                  <c:v>5592.75</c:v>
                </c:pt>
                <c:pt idx="2829">
                  <c:v>5592.0</c:v>
                </c:pt>
                <c:pt idx="2830">
                  <c:v>5591.75</c:v>
                </c:pt>
                <c:pt idx="2831">
                  <c:v>5591.5</c:v>
                </c:pt>
                <c:pt idx="2832">
                  <c:v>5591.0</c:v>
                </c:pt>
                <c:pt idx="2833">
                  <c:v>5590.75</c:v>
                </c:pt>
                <c:pt idx="2834">
                  <c:v>5590.5</c:v>
                </c:pt>
                <c:pt idx="2835">
                  <c:v>5589.75</c:v>
                </c:pt>
                <c:pt idx="2836">
                  <c:v>5589.5</c:v>
                </c:pt>
                <c:pt idx="2837">
                  <c:v>5589.25</c:v>
                </c:pt>
                <c:pt idx="2838">
                  <c:v>5588.75</c:v>
                </c:pt>
                <c:pt idx="2839">
                  <c:v>5588.5</c:v>
                </c:pt>
                <c:pt idx="2840">
                  <c:v>5588.25</c:v>
                </c:pt>
                <c:pt idx="2841">
                  <c:v>5588.0</c:v>
                </c:pt>
                <c:pt idx="2842">
                  <c:v>5587.75</c:v>
                </c:pt>
                <c:pt idx="2843">
                  <c:v>5587.5</c:v>
                </c:pt>
                <c:pt idx="2844">
                  <c:v>5586.75</c:v>
                </c:pt>
                <c:pt idx="2845">
                  <c:v>5585.5</c:v>
                </c:pt>
                <c:pt idx="2846">
                  <c:v>5585.25</c:v>
                </c:pt>
                <c:pt idx="2847">
                  <c:v>5585.0</c:v>
                </c:pt>
                <c:pt idx="2848">
                  <c:v>5584.5</c:v>
                </c:pt>
                <c:pt idx="2849">
                  <c:v>5583.5</c:v>
                </c:pt>
                <c:pt idx="2850">
                  <c:v>5583.0</c:v>
                </c:pt>
                <c:pt idx="2851">
                  <c:v>5582.25</c:v>
                </c:pt>
                <c:pt idx="2852">
                  <c:v>5582.0</c:v>
                </c:pt>
                <c:pt idx="2853">
                  <c:v>5581.75</c:v>
                </c:pt>
                <c:pt idx="2854">
                  <c:v>5581.5</c:v>
                </c:pt>
                <c:pt idx="2855">
                  <c:v>5581.25</c:v>
                </c:pt>
                <c:pt idx="2856">
                  <c:v>5580.75</c:v>
                </c:pt>
                <c:pt idx="2857">
                  <c:v>5580.25</c:v>
                </c:pt>
                <c:pt idx="2858">
                  <c:v>5579.75</c:v>
                </c:pt>
                <c:pt idx="2859">
                  <c:v>5579.5</c:v>
                </c:pt>
                <c:pt idx="2860">
                  <c:v>5578.5</c:v>
                </c:pt>
                <c:pt idx="2861">
                  <c:v>5578.0</c:v>
                </c:pt>
                <c:pt idx="2862">
                  <c:v>5577.75</c:v>
                </c:pt>
                <c:pt idx="2863">
                  <c:v>5576.75</c:v>
                </c:pt>
                <c:pt idx="2864">
                  <c:v>5576.25</c:v>
                </c:pt>
                <c:pt idx="2865">
                  <c:v>5574.75</c:v>
                </c:pt>
                <c:pt idx="2866">
                  <c:v>5573.75</c:v>
                </c:pt>
                <c:pt idx="2867">
                  <c:v>5573.5</c:v>
                </c:pt>
                <c:pt idx="2868">
                  <c:v>5573.0</c:v>
                </c:pt>
                <c:pt idx="2869">
                  <c:v>5572.75</c:v>
                </c:pt>
                <c:pt idx="2870">
                  <c:v>5572.5</c:v>
                </c:pt>
                <c:pt idx="2871">
                  <c:v>5572.25</c:v>
                </c:pt>
                <c:pt idx="2872">
                  <c:v>5572.0</c:v>
                </c:pt>
                <c:pt idx="2873">
                  <c:v>5571.75</c:v>
                </c:pt>
                <c:pt idx="2874">
                  <c:v>5571.0</c:v>
                </c:pt>
                <c:pt idx="2875">
                  <c:v>5570.5</c:v>
                </c:pt>
                <c:pt idx="2876">
                  <c:v>5570.0</c:v>
                </c:pt>
                <c:pt idx="2877">
                  <c:v>5569.75</c:v>
                </c:pt>
                <c:pt idx="2878">
                  <c:v>5569.0</c:v>
                </c:pt>
                <c:pt idx="2879">
                  <c:v>5568.5</c:v>
                </c:pt>
                <c:pt idx="2880">
                  <c:v>5568.25</c:v>
                </c:pt>
                <c:pt idx="2881">
                  <c:v>5568.0</c:v>
                </c:pt>
                <c:pt idx="2882">
                  <c:v>5567.5</c:v>
                </c:pt>
                <c:pt idx="2883">
                  <c:v>5566.75</c:v>
                </c:pt>
                <c:pt idx="2884">
                  <c:v>5566.0</c:v>
                </c:pt>
                <c:pt idx="2885">
                  <c:v>5565.5</c:v>
                </c:pt>
                <c:pt idx="2886">
                  <c:v>5565.25</c:v>
                </c:pt>
                <c:pt idx="2887">
                  <c:v>5564.75</c:v>
                </c:pt>
                <c:pt idx="2888">
                  <c:v>5564.5</c:v>
                </c:pt>
                <c:pt idx="2889">
                  <c:v>5564.25</c:v>
                </c:pt>
                <c:pt idx="2890">
                  <c:v>5564.0</c:v>
                </c:pt>
                <c:pt idx="2891">
                  <c:v>5563.75</c:v>
                </c:pt>
                <c:pt idx="2892">
                  <c:v>5563.5</c:v>
                </c:pt>
                <c:pt idx="2893">
                  <c:v>5563.25</c:v>
                </c:pt>
                <c:pt idx="2894">
                  <c:v>5562.75</c:v>
                </c:pt>
                <c:pt idx="2895">
                  <c:v>5562.5</c:v>
                </c:pt>
                <c:pt idx="2896">
                  <c:v>5562.25</c:v>
                </c:pt>
                <c:pt idx="2897">
                  <c:v>5562.0</c:v>
                </c:pt>
                <c:pt idx="2898">
                  <c:v>5561.75</c:v>
                </c:pt>
                <c:pt idx="2899">
                  <c:v>5561.5</c:v>
                </c:pt>
                <c:pt idx="2900">
                  <c:v>5561.25</c:v>
                </c:pt>
                <c:pt idx="2901">
                  <c:v>5561.0</c:v>
                </c:pt>
                <c:pt idx="2902">
                  <c:v>5560.75</c:v>
                </c:pt>
                <c:pt idx="2903">
                  <c:v>5560.5</c:v>
                </c:pt>
                <c:pt idx="2904">
                  <c:v>5560.25</c:v>
                </c:pt>
                <c:pt idx="2905">
                  <c:v>5560.0</c:v>
                </c:pt>
                <c:pt idx="2906">
                  <c:v>5559.5</c:v>
                </c:pt>
                <c:pt idx="2907">
                  <c:v>5559.25</c:v>
                </c:pt>
                <c:pt idx="2908">
                  <c:v>5558.75</c:v>
                </c:pt>
                <c:pt idx="2909">
                  <c:v>5558.5</c:v>
                </c:pt>
                <c:pt idx="2910">
                  <c:v>5558.25</c:v>
                </c:pt>
                <c:pt idx="2911">
                  <c:v>5558.0</c:v>
                </c:pt>
                <c:pt idx="2912">
                  <c:v>5557.75</c:v>
                </c:pt>
                <c:pt idx="2913">
                  <c:v>5557.5</c:v>
                </c:pt>
                <c:pt idx="2914">
                  <c:v>5557.25</c:v>
                </c:pt>
                <c:pt idx="2915">
                  <c:v>5557.0</c:v>
                </c:pt>
                <c:pt idx="2916">
                  <c:v>5556.5</c:v>
                </c:pt>
                <c:pt idx="2917">
                  <c:v>5556.25</c:v>
                </c:pt>
                <c:pt idx="2918">
                  <c:v>5556.0</c:v>
                </c:pt>
                <c:pt idx="2919">
                  <c:v>5555.75</c:v>
                </c:pt>
                <c:pt idx="2920">
                  <c:v>5555.5</c:v>
                </c:pt>
                <c:pt idx="2921">
                  <c:v>5555.25</c:v>
                </c:pt>
                <c:pt idx="2922">
                  <c:v>5554.75</c:v>
                </c:pt>
                <c:pt idx="2923">
                  <c:v>5554.5</c:v>
                </c:pt>
                <c:pt idx="2924">
                  <c:v>5554.25</c:v>
                </c:pt>
                <c:pt idx="2925">
                  <c:v>5554.0</c:v>
                </c:pt>
                <c:pt idx="2926">
                  <c:v>5553.75</c:v>
                </c:pt>
                <c:pt idx="2927">
                  <c:v>5553.5</c:v>
                </c:pt>
                <c:pt idx="2928">
                  <c:v>5553.25</c:v>
                </c:pt>
                <c:pt idx="2929">
                  <c:v>5553.0</c:v>
                </c:pt>
                <c:pt idx="2930">
                  <c:v>5552.75</c:v>
                </c:pt>
                <c:pt idx="2931">
                  <c:v>5552.5</c:v>
                </c:pt>
                <c:pt idx="2932">
                  <c:v>5552.25</c:v>
                </c:pt>
                <c:pt idx="2933">
                  <c:v>5551.75</c:v>
                </c:pt>
                <c:pt idx="2934">
                  <c:v>5551.25</c:v>
                </c:pt>
                <c:pt idx="2935">
                  <c:v>5551.0</c:v>
                </c:pt>
                <c:pt idx="2936">
                  <c:v>5550.75</c:v>
                </c:pt>
                <c:pt idx="2937">
                  <c:v>5550.25</c:v>
                </c:pt>
                <c:pt idx="2938">
                  <c:v>5550.0</c:v>
                </c:pt>
                <c:pt idx="2939">
                  <c:v>5549.75</c:v>
                </c:pt>
                <c:pt idx="2940">
                  <c:v>5549.0</c:v>
                </c:pt>
                <c:pt idx="2941">
                  <c:v>5548.75</c:v>
                </c:pt>
                <c:pt idx="2942">
                  <c:v>5548.5</c:v>
                </c:pt>
                <c:pt idx="2943">
                  <c:v>5548.25</c:v>
                </c:pt>
                <c:pt idx="2944">
                  <c:v>5548.0</c:v>
                </c:pt>
                <c:pt idx="2945">
                  <c:v>5547.75</c:v>
                </c:pt>
                <c:pt idx="2946">
                  <c:v>5547.5</c:v>
                </c:pt>
                <c:pt idx="2947">
                  <c:v>5547.0</c:v>
                </c:pt>
                <c:pt idx="2948">
                  <c:v>5546.75</c:v>
                </c:pt>
                <c:pt idx="2949">
                  <c:v>5546.25</c:v>
                </c:pt>
                <c:pt idx="2950">
                  <c:v>5545.75</c:v>
                </c:pt>
                <c:pt idx="2951">
                  <c:v>5545.5</c:v>
                </c:pt>
                <c:pt idx="2952">
                  <c:v>5545.25</c:v>
                </c:pt>
                <c:pt idx="2953">
                  <c:v>5545.0</c:v>
                </c:pt>
                <c:pt idx="2954">
                  <c:v>5544.75</c:v>
                </c:pt>
                <c:pt idx="2955">
                  <c:v>5544.5</c:v>
                </c:pt>
                <c:pt idx="2956">
                  <c:v>5544.0</c:v>
                </c:pt>
                <c:pt idx="2957">
                  <c:v>5543.75</c:v>
                </c:pt>
                <c:pt idx="2958">
                  <c:v>5543.5</c:v>
                </c:pt>
                <c:pt idx="2959">
                  <c:v>5543.25</c:v>
                </c:pt>
                <c:pt idx="2960">
                  <c:v>5543.0</c:v>
                </c:pt>
                <c:pt idx="2961">
                  <c:v>5542.75</c:v>
                </c:pt>
                <c:pt idx="2962">
                  <c:v>5542.5</c:v>
                </c:pt>
                <c:pt idx="2963">
                  <c:v>5542.25</c:v>
                </c:pt>
                <c:pt idx="2964">
                  <c:v>5541.75</c:v>
                </c:pt>
                <c:pt idx="2965">
                  <c:v>5541.5</c:v>
                </c:pt>
                <c:pt idx="2966">
                  <c:v>5541.25</c:v>
                </c:pt>
                <c:pt idx="2967">
                  <c:v>5541.0</c:v>
                </c:pt>
                <c:pt idx="2968">
                  <c:v>5540.75</c:v>
                </c:pt>
                <c:pt idx="2969">
                  <c:v>5540.5</c:v>
                </c:pt>
                <c:pt idx="2970">
                  <c:v>5540.25</c:v>
                </c:pt>
                <c:pt idx="2971">
                  <c:v>5540.0</c:v>
                </c:pt>
                <c:pt idx="2972">
                  <c:v>5539.75</c:v>
                </c:pt>
                <c:pt idx="2973">
                  <c:v>5539.5</c:v>
                </c:pt>
                <c:pt idx="2974">
                  <c:v>5538.5</c:v>
                </c:pt>
                <c:pt idx="2975">
                  <c:v>5538.25</c:v>
                </c:pt>
                <c:pt idx="2976">
                  <c:v>5537.75</c:v>
                </c:pt>
                <c:pt idx="2977">
                  <c:v>5537.5</c:v>
                </c:pt>
                <c:pt idx="2978">
                  <c:v>5537.25</c:v>
                </c:pt>
                <c:pt idx="2979">
                  <c:v>5537.0</c:v>
                </c:pt>
                <c:pt idx="2980">
                  <c:v>5536.25</c:v>
                </c:pt>
                <c:pt idx="2981">
                  <c:v>5536.0</c:v>
                </c:pt>
                <c:pt idx="2982">
                  <c:v>5535.75</c:v>
                </c:pt>
                <c:pt idx="2983">
                  <c:v>5535.0</c:v>
                </c:pt>
                <c:pt idx="2984">
                  <c:v>5534.75</c:v>
                </c:pt>
                <c:pt idx="2985">
                  <c:v>5534.25</c:v>
                </c:pt>
                <c:pt idx="2986">
                  <c:v>5534.0</c:v>
                </c:pt>
                <c:pt idx="2987">
                  <c:v>5533.25</c:v>
                </c:pt>
                <c:pt idx="2988">
                  <c:v>5532.75</c:v>
                </c:pt>
                <c:pt idx="2989">
                  <c:v>5532.5</c:v>
                </c:pt>
                <c:pt idx="2990">
                  <c:v>5532.0</c:v>
                </c:pt>
                <c:pt idx="2991">
                  <c:v>5531.75</c:v>
                </c:pt>
                <c:pt idx="2992">
                  <c:v>5531.25</c:v>
                </c:pt>
                <c:pt idx="2993">
                  <c:v>5531.0</c:v>
                </c:pt>
                <c:pt idx="2994">
                  <c:v>5530.5</c:v>
                </c:pt>
                <c:pt idx="2995">
                  <c:v>5530.0</c:v>
                </c:pt>
                <c:pt idx="2996">
                  <c:v>5529.5</c:v>
                </c:pt>
                <c:pt idx="2997">
                  <c:v>5529.25</c:v>
                </c:pt>
                <c:pt idx="2998">
                  <c:v>5528.75</c:v>
                </c:pt>
                <c:pt idx="2999">
                  <c:v>5528.5</c:v>
                </c:pt>
                <c:pt idx="3000">
                  <c:v>5528.25</c:v>
                </c:pt>
                <c:pt idx="3001">
                  <c:v>5527.0</c:v>
                </c:pt>
                <c:pt idx="3002">
                  <c:v>5526.5</c:v>
                </c:pt>
                <c:pt idx="3003">
                  <c:v>5525.75</c:v>
                </c:pt>
                <c:pt idx="3004">
                  <c:v>5525.25</c:v>
                </c:pt>
                <c:pt idx="3005">
                  <c:v>5524.5</c:v>
                </c:pt>
                <c:pt idx="3006">
                  <c:v>5523.75</c:v>
                </c:pt>
                <c:pt idx="3007">
                  <c:v>5522.75</c:v>
                </c:pt>
                <c:pt idx="3008">
                  <c:v>5522.5</c:v>
                </c:pt>
                <c:pt idx="3009">
                  <c:v>5522.25</c:v>
                </c:pt>
                <c:pt idx="3010">
                  <c:v>5522.0</c:v>
                </c:pt>
                <c:pt idx="3011">
                  <c:v>5521.5</c:v>
                </c:pt>
                <c:pt idx="3012">
                  <c:v>5521.25</c:v>
                </c:pt>
                <c:pt idx="3013">
                  <c:v>5520.75</c:v>
                </c:pt>
                <c:pt idx="3014">
                  <c:v>5520.25</c:v>
                </c:pt>
                <c:pt idx="3015">
                  <c:v>5519.25</c:v>
                </c:pt>
                <c:pt idx="3016">
                  <c:v>5519.0</c:v>
                </c:pt>
                <c:pt idx="3017">
                  <c:v>5518.0</c:v>
                </c:pt>
                <c:pt idx="3018">
                  <c:v>5517.75</c:v>
                </c:pt>
                <c:pt idx="3019">
                  <c:v>5517.5</c:v>
                </c:pt>
                <c:pt idx="3020">
                  <c:v>5517.25</c:v>
                </c:pt>
                <c:pt idx="3021">
                  <c:v>5517.0</c:v>
                </c:pt>
                <c:pt idx="3022">
                  <c:v>5516.5</c:v>
                </c:pt>
                <c:pt idx="3023">
                  <c:v>5516.0</c:v>
                </c:pt>
                <c:pt idx="3024">
                  <c:v>5515.25</c:v>
                </c:pt>
                <c:pt idx="3025">
                  <c:v>5514.5</c:v>
                </c:pt>
                <c:pt idx="3026">
                  <c:v>5514.25</c:v>
                </c:pt>
                <c:pt idx="3027">
                  <c:v>5513.75</c:v>
                </c:pt>
                <c:pt idx="3028">
                  <c:v>5513.25</c:v>
                </c:pt>
                <c:pt idx="3029">
                  <c:v>5513.0</c:v>
                </c:pt>
                <c:pt idx="3030">
                  <c:v>5512.0</c:v>
                </c:pt>
                <c:pt idx="3031">
                  <c:v>5511.0</c:v>
                </c:pt>
                <c:pt idx="3032">
                  <c:v>5510.75</c:v>
                </c:pt>
                <c:pt idx="3033">
                  <c:v>5509.75</c:v>
                </c:pt>
                <c:pt idx="3034">
                  <c:v>5509.25</c:v>
                </c:pt>
                <c:pt idx="3035">
                  <c:v>5508.5</c:v>
                </c:pt>
                <c:pt idx="3036">
                  <c:v>5508.25</c:v>
                </c:pt>
                <c:pt idx="3037">
                  <c:v>5507.75</c:v>
                </c:pt>
                <c:pt idx="3038">
                  <c:v>5507.25</c:v>
                </c:pt>
                <c:pt idx="3039">
                  <c:v>5506.75</c:v>
                </c:pt>
                <c:pt idx="3040">
                  <c:v>5506.5</c:v>
                </c:pt>
                <c:pt idx="3041">
                  <c:v>5506.25</c:v>
                </c:pt>
                <c:pt idx="3042">
                  <c:v>5506.0</c:v>
                </c:pt>
                <c:pt idx="3043">
                  <c:v>5505.5</c:v>
                </c:pt>
                <c:pt idx="3044">
                  <c:v>5504.5</c:v>
                </c:pt>
                <c:pt idx="3045">
                  <c:v>5504.25</c:v>
                </c:pt>
                <c:pt idx="3046">
                  <c:v>5503.75</c:v>
                </c:pt>
                <c:pt idx="3047">
                  <c:v>5503.0</c:v>
                </c:pt>
                <c:pt idx="3048">
                  <c:v>5502.25</c:v>
                </c:pt>
                <c:pt idx="3049">
                  <c:v>5501.25</c:v>
                </c:pt>
                <c:pt idx="3050">
                  <c:v>5501.0</c:v>
                </c:pt>
                <c:pt idx="3051">
                  <c:v>5500.5</c:v>
                </c:pt>
                <c:pt idx="3052">
                  <c:v>5500.0</c:v>
                </c:pt>
                <c:pt idx="3053">
                  <c:v>5499.5</c:v>
                </c:pt>
                <c:pt idx="3054">
                  <c:v>5499.25</c:v>
                </c:pt>
                <c:pt idx="3055">
                  <c:v>5498.75</c:v>
                </c:pt>
                <c:pt idx="3056">
                  <c:v>5498.25</c:v>
                </c:pt>
                <c:pt idx="3057">
                  <c:v>5497.75</c:v>
                </c:pt>
                <c:pt idx="3058">
                  <c:v>5497.25</c:v>
                </c:pt>
                <c:pt idx="3059">
                  <c:v>5496.25</c:v>
                </c:pt>
                <c:pt idx="3060">
                  <c:v>5495.75</c:v>
                </c:pt>
                <c:pt idx="3061">
                  <c:v>5495.25</c:v>
                </c:pt>
                <c:pt idx="3062">
                  <c:v>5495.0</c:v>
                </c:pt>
                <c:pt idx="3063">
                  <c:v>5494.5</c:v>
                </c:pt>
                <c:pt idx="3064">
                  <c:v>5493.75</c:v>
                </c:pt>
                <c:pt idx="3065">
                  <c:v>5493.25</c:v>
                </c:pt>
                <c:pt idx="3066">
                  <c:v>5493.0</c:v>
                </c:pt>
                <c:pt idx="3067">
                  <c:v>5492.75</c:v>
                </c:pt>
                <c:pt idx="3068">
                  <c:v>5492.5</c:v>
                </c:pt>
                <c:pt idx="3069">
                  <c:v>5492.25</c:v>
                </c:pt>
                <c:pt idx="3070">
                  <c:v>5492.0</c:v>
                </c:pt>
                <c:pt idx="3071">
                  <c:v>5491.0</c:v>
                </c:pt>
                <c:pt idx="3072">
                  <c:v>5490.5</c:v>
                </c:pt>
                <c:pt idx="3073">
                  <c:v>5489.5</c:v>
                </c:pt>
                <c:pt idx="3074">
                  <c:v>5489.0</c:v>
                </c:pt>
                <c:pt idx="3075">
                  <c:v>5487.75</c:v>
                </c:pt>
                <c:pt idx="3076">
                  <c:v>5487.5</c:v>
                </c:pt>
                <c:pt idx="3077">
                  <c:v>5487.0</c:v>
                </c:pt>
                <c:pt idx="3078">
                  <c:v>5486.75</c:v>
                </c:pt>
                <c:pt idx="3079">
                  <c:v>5486.5</c:v>
                </c:pt>
                <c:pt idx="3080">
                  <c:v>5486.0</c:v>
                </c:pt>
                <c:pt idx="3081">
                  <c:v>5485.5</c:v>
                </c:pt>
                <c:pt idx="3082">
                  <c:v>5485.25</c:v>
                </c:pt>
                <c:pt idx="3083">
                  <c:v>5485.0</c:v>
                </c:pt>
                <c:pt idx="3084">
                  <c:v>5484.25</c:v>
                </c:pt>
                <c:pt idx="3085">
                  <c:v>5483.75</c:v>
                </c:pt>
                <c:pt idx="3086">
                  <c:v>5483.5</c:v>
                </c:pt>
                <c:pt idx="3087">
                  <c:v>5482.75</c:v>
                </c:pt>
                <c:pt idx="3088">
                  <c:v>5482.5</c:v>
                </c:pt>
                <c:pt idx="3089">
                  <c:v>5481.75</c:v>
                </c:pt>
                <c:pt idx="3090">
                  <c:v>5481.0</c:v>
                </c:pt>
                <c:pt idx="3091">
                  <c:v>5480.5</c:v>
                </c:pt>
                <c:pt idx="3092">
                  <c:v>5480.0</c:v>
                </c:pt>
                <c:pt idx="3093">
                  <c:v>5479.25</c:v>
                </c:pt>
                <c:pt idx="3094">
                  <c:v>5478.75</c:v>
                </c:pt>
                <c:pt idx="3095">
                  <c:v>5478.25</c:v>
                </c:pt>
                <c:pt idx="3096">
                  <c:v>5478.0</c:v>
                </c:pt>
                <c:pt idx="3097">
                  <c:v>5477.25</c:v>
                </c:pt>
                <c:pt idx="3098">
                  <c:v>5476.25</c:v>
                </c:pt>
                <c:pt idx="3099">
                  <c:v>5475.75</c:v>
                </c:pt>
                <c:pt idx="3100">
                  <c:v>5475.5</c:v>
                </c:pt>
                <c:pt idx="3101">
                  <c:v>5475.25</c:v>
                </c:pt>
                <c:pt idx="3102">
                  <c:v>5474.75</c:v>
                </c:pt>
                <c:pt idx="3103">
                  <c:v>5474.25</c:v>
                </c:pt>
                <c:pt idx="3104">
                  <c:v>5474.0</c:v>
                </c:pt>
                <c:pt idx="3105">
                  <c:v>5473.75</c:v>
                </c:pt>
                <c:pt idx="3106">
                  <c:v>5472.75</c:v>
                </c:pt>
                <c:pt idx="3107">
                  <c:v>5472.25</c:v>
                </c:pt>
                <c:pt idx="3108">
                  <c:v>5472.0</c:v>
                </c:pt>
                <c:pt idx="3109">
                  <c:v>5471.75</c:v>
                </c:pt>
                <c:pt idx="3110">
                  <c:v>5471.0</c:v>
                </c:pt>
                <c:pt idx="3111">
                  <c:v>5470.75</c:v>
                </c:pt>
                <c:pt idx="3112">
                  <c:v>5470.5</c:v>
                </c:pt>
                <c:pt idx="3113">
                  <c:v>5470.0</c:v>
                </c:pt>
                <c:pt idx="3114">
                  <c:v>5469.75</c:v>
                </c:pt>
                <c:pt idx="3115">
                  <c:v>5469.5</c:v>
                </c:pt>
                <c:pt idx="3116">
                  <c:v>5469.25</c:v>
                </c:pt>
                <c:pt idx="3117">
                  <c:v>5469.0</c:v>
                </c:pt>
                <c:pt idx="3118">
                  <c:v>5468.25</c:v>
                </c:pt>
                <c:pt idx="3119">
                  <c:v>5468.0</c:v>
                </c:pt>
                <c:pt idx="3120">
                  <c:v>5467.5</c:v>
                </c:pt>
                <c:pt idx="3121">
                  <c:v>5467.25</c:v>
                </c:pt>
                <c:pt idx="3122">
                  <c:v>5467.0</c:v>
                </c:pt>
                <c:pt idx="3123">
                  <c:v>5466.75</c:v>
                </c:pt>
                <c:pt idx="3124">
                  <c:v>5466.25</c:v>
                </c:pt>
                <c:pt idx="3125">
                  <c:v>5465.5</c:v>
                </c:pt>
                <c:pt idx="3126">
                  <c:v>5465.25</c:v>
                </c:pt>
                <c:pt idx="3127">
                  <c:v>5464.75</c:v>
                </c:pt>
                <c:pt idx="3128">
                  <c:v>5464.25</c:v>
                </c:pt>
                <c:pt idx="3129">
                  <c:v>5463.75</c:v>
                </c:pt>
                <c:pt idx="3130">
                  <c:v>5463.5</c:v>
                </c:pt>
                <c:pt idx="3131">
                  <c:v>5463.25</c:v>
                </c:pt>
                <c:pt idx="3132">
                  <c:v>5463.0</c:v>
                </c:pt>
                <c:pt idx="3133">
                  <c:v>5462.5</c:v>
                </c:pt>
                <c:pt idx="3134">
                  <c:v>5462.25</c:v>
                </c:pt>
                <c:pt idx="3135">
                  <c:v>5462.0</c:v>
                </c:pt>
                <c:pt idx="3136">
                  <c:v>5461.75</c:v>
                </c:pt>
                <c:pt idx="3137">
                  <c:v>5461.25</c:v>
                </c:pt>
                <c:pt idx="3138">
                  <c:v>5461.0</c:v>
                </c:pt>
                <c:pt idx="3139">
                  <c:v>5460.75</c:v>
                </c:pt>
                <c:pt idx="3140">
                  <c:v>5460.5</c:v>
                </c:pt>
                <c:pt idx="3141">
                  <c:v>5460.25</c:v>
                </c:pt>
                <c:pt idx="3142">
                  <c:v>5460.0</c:v>
                </c:pt>
                <c:pt idx="3143">
                  <c:v>5459.75</c:v>
                </c:pt>
                <c:pt idx="3144">
                  <c:v>5459.5</c:v>
                </c:pt>
                <c:pt idx="3145">
                  <c:v>5459.25</c:v>
                </c:pt>
                <c:pt idx="3146">
                  <c:v>5459.0</c:v>
                </c:pt>
                <c:pt idx="3147">
                  <c:v>5458.5</c:v>
                </c:pt>
                <c:pt idx="3148">
                  <c:v>5458.25</c:v>
                </c:pt>
                <c:pt idx="3149">
                  <c:v>5458.0</c:v>
                </c:pt>
                <c:pt idx="3150">
                  <c:v>5457.5</c:v>
                </c:pt>
                <c:pt idx="3151">
                  <c:v>5457.25</c:v>
                </c:pt>
                <c:pt idx="3152">
                  <c:v>5456.75</c:v>
                </c:pt>
                <c:pt idx="3153">
                  <c:v>5456.25</c:v>
                </c:pt>
                <c:pt idx="3154">
                  <c:v>5455.75</c:v>
                </c:pt>
                <c:pt idx="3155">
                  <c:v>5455.5</c:v>
                </c:pt>
                <c:pt idx="3156">
                  <c:v>5455.25</c:v>
                </c:pt>
                <c:pt idx="3157">
                  <c:v>5454.75</c:v>
                </c:pt>
                <c:pt idx="3158">
                  <c:v>5454.5</c:v>
                </c:pt>
                <c:pt idx="3159">
                  <c:v>5454.0</c:v>
                </c:pt>
                <c:pt idx="3160">
                  <c:v>5453.5</c:v>
                </c:pt>
                <c:pt idx="3161">
                  <c:v>5453.0</c:v>
                </c:pt>
                <c:pt idx="3162">
                  <c:v>5452.75</c:v>
                </c:pt>
                <c:pt idx="3163">
                  <c:v>5452.25</c:v>
                </c:pt>
                <c:pt idx="3164">
                  <c:v>5451.75</c:v>
                </c:pt>
                <c:pt idx="3165">
                  <c:v>5451.5</c:v>
                </c:pt>
                <c:pt idx="3166">
                  <c:v>5450.75</c:v>
                </c:pt>
                <c:pt idx="3167">
                  <c:v>5450.25</c:v>
                </c:pt>
                <c:pt idx="3168">
                  <c:v>5449.75</c:v>
                </c:pt>
                <c:pt idx="3169">
                  <c:v>5449.5</c:v>
                </c:pt>
                <c:pt idx="3170">
                  <c:v>5449.0</c:v>
                </c:pt>
                <c:pt idx="3171">
                  <c:v>5448.5</c:v>
                </c:pt>
                <c:pt idx="3172">
                  <c:v>5448.25</c:v>
                </c:pt>
                <c:pt idx="3173">
                  <c:v>5447.75</c:v>
                </c:pt>
                <c:pt idx="3174">
                  <c:v>5447.25</c:v>
                </c:pt>
                <c:pt idx="3175">
                  <c:v>5447.0</c:v>
                </c:pt>
                <c:pt idx="3176">
                  <c:v>5446.5</c:v>
                </c:pt>
                <c:pt idx="3177">
                  <c:v>5446.25</c:v>
                </c:pt>
                <c:pt idx="3178">
                  <c:v>5445.75</c:v>
                </c:pt>
                <c:pt idx="3179">
                  <c:v>5445.25</c:v>
                </c:pt>
                <c:pt idx="3180">
                  <c:v>5444.75</c:v>
                </c:pt>
                <c:pt idx="3181">
                  <c:v>5444.25</c:v>
                </c:pt>
                <c:pt idx="3182">
                  <c:v>5443.25</c:v>
                </c:pt>
                <c:pt idx="3183">
                  <c:v>5442.25</c:v>
                </c:pt>
                <c:pt idx="3184">
                  <c:v>5441.5</c:v>
                </c:pt>
                <c:pt idx="3185">
                  <c:v>5441.25</c:v>
                </c:pt>
                <c:pt idx="3186">
                  <c:v>5440.5</c:v>
                </c:pt>
                <c:pt idx="3187">
                  <c:v>5439.5</c:v>
                </c:pt>
                <c:pt idx="3188">
                  <c:v>5438.5</c:v>
                </c:pt>
                <c:pt idx="3189">
                  <c:v>5437.75</c:v>
                </c:pt>
                <c:pt idx="3190">
                  <c:v>5437.5</c:v>
                </c:pt>
                <c:pt idx="3191">
                  <c:v>5437.0</c:v>
                </c:pt>
                <c:pt idx="3192">
                  <c:v>5436.5</c:v>
                </c:pt>
                <c:pt idx="3193">
                  <c:v>5435.75</c:v>
                </c:pt>
                <c:pt idx="3194">
                  <c:v>5435.25</c:v>
                </c:pt>
                <c:pt idx="3195">
                  <c:v>5434.75</c:v>
                </c:pt>
                <c:pt idx="3196">
                  <c:v>5433.75</c:v>
                </c:pt>
                <c:pt idx="3197">
                  <c:v>5433.25</c:v>
                </c:pt>
                <c:pt idx="3198">
                  <c:v>5433.0</c:v>
                </c:pt>
                <c:pt idx="3199">
                  <c:v>5432.75</c:v>
                </c:pt>
                <c:pt idx="3200">
                  <c:v>5432.25</c:v>
                </c:pt>
                <c:pt idx="3201">
                  <c:v>5432.0</c:v>
                </c:pt>
                <c:pt idx="3202">
                  <c:v>5431.75</c:v>
                </c:pt>
                <c:pt idx="3203">
                  <c:v>5431.5</c:v>
                </c:pt>
                <c:pt idx="3204">
                  <c:v>5431.0</c:v>
                </c:pt>
                <c:pt idx="3205">
                  <c:v>5429.75</c:v>
                </c:pt>
                <c:pt idx="3206">
                  <c:v>5428.5</c:v>
                </c:pt>
                <c:pt idx="3207">
                  <c:v>5428.25</c:v>
                </c:pt>
                <c:pt idx="3208">
                  <c:v>5427.25</c:v>
                </c:pt>
                <c:pt idx="3209">
                  <c:v>5426.25</c:v>
                </c:pt>
                <c:pt idx="3210">
                  <c:v>5425.25</c:v>
                </c:pt>
                <c:pt idx="3211">
                  <c:v>5424.5</c:v>
                </c:pt>
                <c:pt idx="3212">
                  <c:v>5423.75</c:v>
                </c:pt>
                <c:pt idx="3213">
                  <c:v>5423.0</c:v>
                </c:pt>
                <c:pt idx="3214">
                  <c:v>5421.5</c:v>
                </c:pt>
                <c:pt idx="3215">
                  <c:v>5420.25</c:v>
                </c:pt>
                <c:pt idx="3216">
                  <c:v>5419.75</c:v>
                </c:pt>
                <c:pt idx="3217">
                  <c:v>5419.25</c:v>
                </c:pt>
                <c:pt idx="3218">
                  <c:v>5419.0</c:v>
                </c:pt>
                <c:pt idx="3219">
                  <c:v>5418.25</c:v>
                </c:pt>
                <c:pt idx="3220">
                  <c:v>5418.0</c:v>
                </c:pt>
                <c:pt idx="3221">
                  <c:v>5417.5</c:v>
                </c:pt>
                <c:pt idx="3222">
                  <c:v>5417.0</c:v>
                </c:pt>
                <c:pt idx="3223">
                  <c:v>5416.5</c:v>
                </c:pt>
                <c:pt idx="3224">
                  <c:v>5415.75</c:v>
                </c:pt>
                <c:pt idx="3225">
                  <c:v>5415.5</c:v>
                </c:pt>
                <c:pt idx="3226">
                  <c:v>5415.0</c:v>
                </c:pt>
                <c:pt idx="3227">
                  <c:v>5414.75</c:v>
                </c:pt>
                <c:pt idx="3228">
                  <c:v>5414.0</c:v>
                </c:pt>
                <c:pt idx="3229">
                  <c:v>5413.75</c:v>
                </c:pt>
                <c:pt idx="3230">
                  <c:v>5413.25</c:v>
                </c:pt>
                <c:pt idx="3231">
                  <c:v>5412.5</c:v>
                </c:pt>
                <c:pt idx="3232">
                  <c:v>5411.75</c:v>
                </c:pt>
                <c:pt idx="3233">
                  <c:v>5411.25</c:v>
                </c:pt>
                <c:pt idx="3234">
                  <c:v>5411.0</c:v>
                </c:pt>
                <c:pt idx="3235">
                  <c:v>5410.25</c:v>
                </c:pt>
                <c:pt idx="3236">
                  <c:v>5410.0</c:v>
                </c:pt>
                <c:pt idx="3237">
                  <c:v>5409.0</c:v>
                </c:pt>
                <c:pt idx="3238">
                  <c:v>5408.5</c:v>
                </c:pt>
                <c:pt idx="3239">
                  <c:v>5408.0</c:v>
                </c:pt>
                <c:pt idx="3240">
                  <c:v>5407.75</c:v>
                </c:pt>
                <c:pt idx="3241">
                  <c:v>5407.5</c:v>
                </c:pt>
                <c:pt idx="3242">
                  <c:v>5407.0</c:v>
                </c:pt>
                <c:pt idx="3243">
                  <c:v>5406.25</c:v>
                </c:pt>
                <c:pt idx="3244">
                  <c:v>5405.5</c:v>
                </c:pt>
                <c:pt idx="3245">
                  <c:v>5405.25</c:v>
                </c:pt>
                <c:pt idx="3246">
                  <c:v>5405.0</c:v>
                </c:pt>
                <c:pt idx="3247">
                  <c:v>5404.5</c:v>
                </c:pt>
                <c:pt idx="3248">
                  <c:v>5404.0</c:v>
                </c:pt>
                <c:pt idx="3249">
                  <c:v>5403.25</c:v>
                </c:pt>
                <c:pt idx="3250">
                  <c:v>5402.5</c:v>
                </c:pt>
                <c:pt idx="3251">
                  <c:v>5402.0</c:v>
                </c:pt>
                <c:pt idx="3252">
                  <c:v>5401.75</c:v>
                </c:pt>
                <c:pt idx="3253">
                  <c:v>5401.5</c:v>
                </c:pt>
                <c:pt idx="3254">
                  <c:v>5401.25</c:v>
                </c:pt>
                <c:pt idx="3255">
                  <c:v>5401.0</c:v>
                </c:pt>
                <c:pt idx="3256">
                  <c:v>5400.25</c:v>
                </c:pt>
                <c:pt idx="3257">
                  <c:v>5400.0</c:v>
                </c:pt>
                <c:pt idx="3258">
                  <c:v>5399.75</c:v>
                </c:pt>
                <c:pt idx="3259">
                  <c:v>5399.0</c:v>
                </c:pt>
                <c:pt idx="3260">
                  <c:v>5398.75</c:v>
                </c:pt>
                <c:pt idx="3261">
                  <c:v>5398.5</c:v>
                </c:pt>
                <c:pt idx="3262">
                  <c:v>5398.25</c:v>
                </c:pt>
                <c:pt idx="3263">
                  <c:v>5398.0</c:v>
                </c:pt>
                <c:pt idx="3264">
                  <c:v>5397.75</c:v>
                </c:pt>
                <c:pt idx="3265">
                  <c:v>5397.25</c:v>
                </c:pt>
                <c:pt idx="3266">
                  <c:v>5397.0</c:v>
                </c:pt>
                <c:pt idx="3267">
                  <c:v>5396.5</c:v>
                </c:pt>
                <c:pt idx="3268">
                  <c:v>5396.25</c:v>
                </c:pt>
                <c:pt idx="3269">
                  <c:v>5395.5</c:v>
                </c:pt>
                <c:pt idx="3270">
                  <c:v>5394.75</c:v>
                </c:pt>
                <c:pt idx="3271">
                  <c:v>5394.0</c:v>
                </c:pt>
                <c:pt idx="3272">
                  <c:v>5393.75</c:v>
                </c:pt>
                <c:pt idx="3273">
                  <c:v>5393.0</c:v>
                </c:pt>
                <c:pt idx="3274">
                  <c:v>5392.75</c:v>
                </c:pt>
                <c:pt idx="3275">
                  <c:v>5392.0</c:v>
                </c:pt>
                <c:pt idx="3276">
                  <c:v>5391.25</c:v>
                </c:pt>
                <c:pt idx="3277">
                  <c:v>5391.0</c:v>
                </c:pt>
                <c:pt idx="3278">
                  <c:v>5390.5</c:v>
                </c:pt>
                <c:pt idx="3279">
                  <c:v>5389.25</c:v>
                </c:pt>
                <c:pt idx="3280">
                  <c:v>5389.0</c:v>
                </c:pt>
                <c:pt idx="3281">
                  <c:v>5388.75</c:v>
                </c:pt>
                <c:pt idx="3282">
                  <c:v>5388.25</c:v>
                </c:pt>
                <c:pt idx="3283">
                  <c:v>5388.0</c:v>
                </c:pt>
                <c:pt idx="3284">
                  <c:v>5387.0</c:v>
                </c:pt>
                <c:pt idx="3285">
                  <c:v>5385.25</c:v>
                </c:pt>
                <c:pt idx="3286">
                  <c:v>5385.0</c:v>
                </c:pt>
                <c:pt idx="3287">
                  <c:v>5383.75</c:v>
                </c:pt>
                <c:pt idx="3288">
                  <c:v>5383.5</c:v>
                </c:pt>
                <c:pt idx="3289">
                  <c:v>5382.75</c:v>
                </c:pt>
                <c:pt idx="3290">
                  <c:v>5382.0</c:v>
                </c:pt>
                <c:pt idx="3291">
                  <c:v>5380.75</c:v>
                </c:pt>
                <c:pt idx="3292">
                  <c:v>5380.0</c:v>
                </c:pt>
                <c:pt idx="3293">
                  <c:v>5379.25</c:v>
                </c:pt>
                <c:pt idx="3294">
                  <c:v>5378.25</c:v>
                </c:pt>
                <c:pt idx="3295">
                  <c:v>5377.25</c:v>
                </c:pt>
                <c:pt idx="3296">
                  <c:v>5376.75</c:v>
                </c:pt>
                <c:pt idx="3297">
                  <c:v>5376.25</c:v>
                </c:pt>
                <c:pt idx="3298">
                  <c:v>5376.0</c:v>
                </c:pt>
                <c:pt idx="3299">
                  <c:v>5375.25</c:v>
                </c:pt>
                <c:pt idx="3300">
                  <c:v>5374.5</c:v>
                </c:pt>
                <c:pt idx="3301">
                  <c:v>5374.25</c:v>
                </c:pt>
                <c:pt idx="3302">
                  <c:v>5373.75</c:v>
                </c:pt>
                <c:pt idx="3303">
                  <c:v>5373.25</c:v>
                </c:pt>
                <c:pt idx="3304">
                  <c:v>5372.75</c:v>
                </c:pt>
                <c:pt idx="3305">
                  <c:v>5371.75</c:v>
                </c:pt>
                <c:pt idx="3306">
                  <c:v>5371.0</c:v>
                </c:pt>
                <c:pt idx="3307">
                  <c:v>5370.25</c:v>
                </c:pt>
                <c:pt idx="3308">
                  <c:v>5369.75</c:v>
                </c:pt>
                <c:pt idx="3309">
                  <c:v>5369.25</c:v>
                </c:pt>
                <c:pt idx="3310">
                  <c:v>5368.5</c:v>
                </c:pt>
                <c:pt idx="3311">
                  <c:v>5368.0</c:v>
                </c:pt>
                <c:pt idx="3312">
                  <c:v>5367.5</c:v>
                </c:pt>
                <c:pt idx="3313">
                  <c:v>5367.0</c:v>
                </c:pt>
                <c:pt idx="3314">
                  <c:v>5366.75</c:v>
                </c:pt>
                <c:pt idx="3315">
                  <c:v>5365.5</c:v>
                </c:pt>
                <c:pt idx="3316">
                  <c:v>5364.25</c:v>
                </c:pt>
                <c:pt idx="3317">
                  <c:v>5363.75</c:v>
                </c:pt>
                <c:pt idx="3318">
                  <c:v>5363.5</c:v>
                </c:pt>
                <c:pt idx="3319">
                  <c:v>5362.75</c:v>
                </c:pt>
                <c:pt idx="3320">
                  <c:v>5362.5</c:v>
                </c:pt>
                <c:pt idx="3321">
                  <c:v>5361.75</c:v>
                </c:pt>
                <c:pt idx="3322">
                  <c:v>5361.25</c:v>
                </c:pt>
                <c:pt idx="3323">
                  <c:v>5361.0</c:v>
                </c:pt>
                <c:pt idx="3324">
                  <c:v>5360.75</c:v>
                </c:pt>
                <c:pt idx="3325">
                  <c:v>5360.5</c:v>
                </c:pt>
                <c:pt idx="3326">
                  <c:v>5360.25</c:v>
                </c:pt>
                <c:pt idx="3327">
                  <c:v>5360.0</c:v>
                </c:pt>
                <c:pt idx="3328">
                  <c:v>5359.5</c:v>
                </c:pt>
                <c:pt idx="3329">
                  <c:v>5359.0</c:v>
                </c:pt>
                <c:pt idx="3330">
                  <c:v>5358.5</c:v>
                </c:pt>
                <c:pt idx="3331">
                  <c:v>5358.0</c:v>
                </c:pt>
                <c:pt idx="3332">
                  <c:v>5357.5</c:v>
                </c:pt>
                <c:pt idx="3333">
                  <c:v>5357.0</c:v>
                </c:pt>
                <c:pt idx="3334">
                  <c:v>5356.75</c:v>
                </c:pt>
                <c:pt idx="3335">
                  <c:v>5356.25</c:v>
                </c:pt>
                <c:pt idx="3336">
                  <c:v>5356.0</c:v>
                </c:pt>
                <c:pt idx="3337">
                  <c:v>5355.25</c:v>
                </c:pt>
                <c:pt idx="3338">
                  <c:v>5354.75</c:v>
                </c:pt>
                <c:pt idx="3339">
                  <c:v>5354.5</c:v>
                </c:pt>
                <c:pt idx="3340">
                  <c:v>5354.25</c:v>
                </c:pt>
                <c:pt idx="3341">
                  <c:v>5353.75</c:v>
                </c:pt>
                <c:pt idx="3342">
                  <c:v>5353.5</c:v>
                </c:pt>
                <c:pt idx="3343">
                  <c:v>5353.0</c:v>
                </c:pt>
                <c:pt idx="3344">
                  <c:v>5352.75</c:v>
                </c:pt>
                <c:pt idx="3345">
                  <c:v>5352.5</c:v>
                </c:pt>
                <c:pt idx="3346">
                  <c:v>5352.25</c:v>
                </c:pt>
                <c:pt idx="3347">
                  <c:v>5352.0</c:v>
                </c:pt>
                <c:pt idx="3348">
                  <c:v>5351.75</c:v>
                </c:pt>
                <c:pt idx="3349">
                  <c:v>5351.0</c:v>
                </c:pt>
                <c:pt idx="3350">
                  <c:v>5350.75</c:v>
                </c:pt>
                <c:pt idx="3351">
                  <c:v>5350.5</c:v>
                </c:pt>
                <c:pt idx="3352">
                  <c:v>5350.25</c:v>
                </c:pt>
                <c:pt idx="3353">
                  <c:v>5349.75</c:v>
                </c:pt>
                <c:pt idx="3354">
                  <c:v>5349.5</c:v>
                </c:pt>
                <c:pt idx="3355">
                  <c:v>5349.0</c:v>
                </c:pt>
                <c:pt idx="3356">
                  <c:v>5348.25</c:v>
                </c:pt>
                <c:pt idx="3357">
                  <c:v>5348.0</c:v>
                </c:pt>
                <c:pt idx="3358">
                  <c:v>5347.5</c:v>
                </c:pt>
                <c:pt idx="3359">
                  <c:v>5347.25</c:v>
                </c:pt>
                <c:pt idx="3360">
                  <c:v>5346.75</c:v>
                </c:pt>
                <c:pt idx="3361">
                  <c:v>5346.25</c:v>
                </c:pt>
                <c:pt idx="3362">
                  <c:v>5346.0</c:v>
                </c:pt>
                <c:pt idx="3363">
                  <c:v>5345.75</c:v>
                </c:pt>
                <c:pt idx="3364">
                  <c:v>5345.5</c:v>
                </c:pt>
                <c:pt idx="3365">
                  <c:v>5345.0</c:v>
                </c:pt>
                <c:pt idx="3366">
                  <c:v>5344.5</c:v>
                </c:pt>
                <c:pt idx="3367">
                  <c:v>5344.0</c:v>
                </c:pt>
                <c:pt idx="3368">
                  <c:v>5343.25</c:v>
                </c:pt>
                <c:pt idx="3369">
                  <c:v>5342.5</c:v>
                </c:pt>
                <c:pt idx="3370">
                  <c:v>5342.25</c:v>
                </c:pt>
                <c:pt idx="3371">
                  <c:v>5341.5</c:v>
                </c:pt>
                <c:pt idx="3372">
                  <c:v>5341.0</c:v>
                </c:pt>
                <c:pt idx="3373">
                  <c:v>5340.5</c:v>
                </c:pt>
                <c:pt idx="3374">
                  <c:v>5340.0</c:v>
                </c:pt>
                <c:pt idx="3375">
                  <c:v>5339.75</c:v>
                </c:pt>
                <c:pt idx="3376">
                  <c:v>5339.5</c:v>
                </c:pt>
                <c:pt idx="3377">
                  <c:v>5339.25</c:v>
                </c:pt>
                <c:pt idx="3378">
                  <c:v>5339.0</c:v>
                </c:pt>
                <c:pt idx="3379">
                  <c:v>5337.75</c:v>
                </c:pt>
                <c:pt idx="3380">
                  <c:v>5337.5</c:v>
                </c:pt>
                <c:pt idx="3381">
                  <c:v>5337.0</c:v>
                </c:pt>
                <c:pt idx="3382">
                  <c:v>5336.75</c:v>
                </c:pt>
                <c:pt idx="3383">
                  <c:v>5336.25</c:v>
                </c:pt>
                <c:pt idx="3384">
                  <c:v>5336.0</c:v>
                </c:pt>
                <c:pt idx="3385">
                  <c:v>5335.75</c:v>
                </c:pt>
                <c:pt idx="3386">
                  <c:v>5335.5</c:v>
                </c:pt>
                <c:pt idx="3387">
                  <c:v>5335.25</c:v>
                </c:pt>
                <c:pt idx="3388">
                  <c:v>5334.75</c:v>
                </c:pt>
                <c:pt idx="3389">
                  <c:v>5334.0</c:v>
                </c:pt>
                <c:pt idx="3390">
                  <c:v>5333.0</c:v>
                </c:pt>
                <c:pt idx="3391">
                  <c:v>5332.25</c:v>
                </c:pt>
                <c:pt idx="3392">
                  <c:v>5331.75</c:v>
                </c:pt>
                <c:pt idx="3393">
                  <c:v>5331.25</c:v>
                </c:pt>
                <c:pt idx="3394">
                  <c:v>5330.75</c:v>
                </c:pt>
                <c:pt idx="3395">
                  <c:v>5329.25</c:v>
                </c:pt>
                <c:pt idx="3396">
                  <c:v>5329.0</c:v>
                </c:pt>
                <c:pt idx="3397">
                  <c:v>5328.75</c:v>
                </c:pt>
                <c:pt idx="3398">
                  <c:v>5328.5</c:v>
                </c:pt>
                <c:pt idx="3399">
                  <c:v>5328.0</c:v>
                </c:pt>
                <c:pt idx="3400">
                  <c:v>5327.75</c:v>
                </c:pt>
                <c:pt idx="3401">
                  <c:v>5327.25</c:v>
                </c:pt>
                <c:pt idx="3402">
                  <c:v>5327.0</c:v>
                </c:pt>
                <c:pt idx="3403">
                  <c:v>5326.25</c:v>
                </c:pt>
                <c:pt idx="3404">
                  <c:v>5325.5</c:v>
                </c:pt>
                <c:pt idx="3405">
                  <c:v>5325.0</c:v>
                </c:pt>
                <c:pt idx="3406">
                  <c:v>5324.25</c:v>
                </c:pt>
                <c:pt idx="3407">
                  <c:v>5324.0</c:v>
                </c:pt>
                <c:pt idx="3408">
                  <c:v>5323.5</c:v>
                </c:pt>
                <c:pt idx="3409">
                  <c:v>5323.25</c:v>
                </c:pt>
                <c:pt idx="3410">
                  <c:v>5323.0</c:v>
                </c:pt>
                <c:pt idx="3411">
                  <c:v>5322.25</c:v>
                </c:pt>
                <c:pt idx="3412">
                  <c:v>5322.0</c:v>
                </c:pt>
                <c:pt idx="3413">
                  <c:v>5321.5</c:v>
                </c:pt>
                <c:pt idx="3414">
                  <c:v>5321.0</c:v>
                </c:pt>
                <c:pt idx="3415">
                  <c:v>5320.5</c:v>
                </c:pt>
                <c:pt idx="3416">
                  <c:v>5320.0</c:v>
                </c:pt>
                <c:pt idx="3417">
                  <c:v>5319.5</c:v>
                </c:pt>
                <c:pt idx="3418">
                  <c:v>5319.25</c:v>
                </c:pt>
                <c:pt idx="3419">
                  <c:v>5319.0</c:v>
                </c:pt>
                <c:pt idx="3420">
                  <c:v>5318.75</c:v>
                </c:pt>
                <c:pt idx="3421">
                  <c:v>5318.5</c:v>
                </c:pt>
                <c:pt idx="3422">
                  <c:v>5318.25</c:v>
                </c:pt>
                <c:pt idx="3423">
                  <c:v>5317.0</c:v>
                </c:pt>
                <c:pt idx="3424">
                  <c:v>5316.5</c:v>
                </c:pt>
                <c:pt idx="3425">
                  <c:v>5315.75</c:v>
                </c:pt>
                <c:pt idx="3426">
                  <c:v>5315.5</c:v>
                </c:pt>
                <c:pt idx="3427">
                  <c:v>5315.25</c:v>
                </c:pt>
                <c:pt idx="3428">
                  <c:v>5314.75</c:v>
                </c:pt>
                <c:pt idx="3429">
                  <c:v>5314.25</c:v>
                </c:pt>
                <c:pt idx="3430">
                  <c:v>5314.0</c:v>
                </c:pt>
                <c:pt idx="3431">
                  <c:v>5313.5</c:v>
                </c:pt>
                <c:pt idx="3432">
                  <c:v>5313.25</c:v>
                </c:pt>
                <c:pt idx="3433">
                  <c:v>5312.25</c:v>
                </c:pt>
                <c:pt idx="3434">
                  <c:v>5312.0</c:v>
                </c:pt>
                <c:pt idx="3435">
                  <c:v>5311.25</c:v>
                </c:pt>
                <c:pt idx="3436">
                  <c:v>5311.0</c:v>
                </c:pt>
                <c:pt idx="3437">
                  <c:v>5310.25</c:v>
                </c:pt>
                <c:pt idx="3438">
                  <c:v>5309.5</c:v>
                </c:pt>
                <c:pt idx="3439">
                  <c:v>5309.25</c:v>
                </c:pt>
                <c:pt idx="3440">
                  <c:v>5308.5</c:v>
                </c:pt>
                <c:pt idx="3441">
                  <c:v>5307.75</c:v>
                </c:pt>
                <c:pt idx="3442">
                  <c:v>5307.5</c:v>
                </c:pt>
                <c:pt idx="3443">
                  <c:v>5307.0</c:v>
                </c:pt>
                <c:pt idx="3444">
                  <c:v>5306.0</c:v>
                </c:pt>
                <c:pt idx="3445">
                  <c:v>5305.75</c:v>
                </c:pt>
                <c:pt idx="3446">
                  <c:v>5305.25</c:v>
                </c:pt>
                <c:pt idx="3447">
                  <c:v>5304.75</c:v>
                </c:pt>
                <c:pt idx="3448">
                  <c:v>5304.5</c:v>
                </c:pt>
                <c:pt idx="3449">
                  <c:v>5304.25</c:v>
                </c:pt>
                <c:pt idx="3450">
                  <c:v>5303.75</c:v>
                </c:pt>
                <c:pt idx="3451">
                  <c:v>5303.5</c:v>
                </c:pt>
                <c:pt idx="3452">
                  <c:v>5303.0</c:v>
                </c:pt>
                <c:pt idx="3453">
                  <c:v>5302.0</c:v>
                </c:pt>
                <c:pt idx="3454">
                  <c:v>5301.0</c:v>
                </c:pt>
                <c:pt idx="3455">
                  <c:v>5300.75</c:v>
                </c:pt>
                <c:pt idx="3456">
                  <c:v>5300.25</c:v>
                </c:pt>
                <c:pt idx="3457">
                  <c:v>5300.0</c:v>
                </c:pt>
                <c:pt idx="3458">
                  <c:v>5299.5</c:v>
                </c:pt>
                <c:pt idx="3459">
                  <c:v>5299.0</c:v>
                </c:pt>
                <c:pt idx="3460">
                  <c:v>5298.75</c:v>
                </c:pt>
                <c:pt idx="3461">
                  <c:v>5297.75</c:v>
                </c:pt>
                <c:pt idx="3462">
                  <c:v>5297.5</c:v>
                </c:pt>
                <c:pt idx="3463">
                  <c:v>5295.75</c:v>
                </c:pt>
                <c:pt idx="3464">
                  <c:v>5295.0</c:v>
                </c:pt>
                <c:pt idx="3465">
                  <c:v>5293.25</c:v>
                </c:pt>
                <c:pt idx="3466">
                  <c:v>5292.25</c:v>
                </c:pt>
                <c:pt idx="3467">
                  <c:v>5292.0</c:v>
                </c:pt>
                <c:pt idx="3468">
                  <c:v>5291.75</c:v>
                </c:pt>
                <c:pt idx="3469">
                  <c:v>5290.5</c:v>
                </c:pt>
                <c:pt idx="3470">
                  <c:v>5289.25</c:v>
                </c:pt>
                <c:pt idx="3471">
                  <c:v>5288.0</c:v>
                </c:pt>
                <c:pt idx="3472">
                  <c:v>5287.25</c:v>
                </c:pt>
                <c:pt idx="3473">
                  <c:v>5286.75</c:v>
                </c:pt>
                <c:pt idx="3474">
                  <c:v>5286.5</c:v>
                </c:pt>
                <c:pt idx="3475">
                  <c:v>5286.25</c:v>
                </c:pt>
                <c:pt idx="3476">
                  <c:v>5285.5</c:v>
                </c:pt>
                <c:pt idx="3477">
                  <c:v>5284.0</c:v>
                </c:pt>
                <c:pt idx="3478">
                  <c:v>5282.75</c:v>
                </c:pt>
                <c:pt idx="3479">
                  <c:v>5282.25</c:v>
                </c:pt>
                <c:pt idx="3480">
                  <c:v>5281.5</c:v>
                </c:pt>
                <c:pt idx="3481">
                  <c:v>5280.5</c:v>
                </c:pt>
                <c:pt idx="3482">
                  <c:v>5280.0</c:v>
                </c:pt>
                <c:pt idx="3483">
                  <c:v>5278.5</c:v>
                </c:pt>
                <c:pt idx="3484">
                  <c:v>5278.0</c:v>
                </c:pt>
                <c:pt idx="3485">
                  <c:v>5275.75</c:v>
                </c:pt>
                <c:pt idx="3486">
                  <c:v>5274.0</c:v>
                </c:pt>
                <c:pt idx="3487">
                  <c:v>5272.5</c:v>
                </c:pt>
                <c:pt idx="3488">
                  <c:v>5271.5</c:v>
                </c:pt>
                <c:pt idx="3489">
                  <c:v>5270.5</c:v>
                </c:pt>
                <c:pt idx="3490">
                  <c:v>5269.0</c:v>
                </c:pt>
                <c:pt idx="3491">
                  <c:v>5267.5</c:v>
                </c:pt>
                <c:pt idx="3492">
                  <c:v>5265.75</c:v>
                </c:pt>
                <c:pt idx="3493">
                  <c:v>5265.0</c:v>
                </c:pt>
                <c:pt idx="3494">
                  <c:v>5263.5</c:v>
                </c:pt>
                <c:pt idx="3495">
                  <c:v>5262.0</c:v>
                </c:pt>
                <c:pt idx="3496">
                  <c:v>5261.0</c:v>
                </c:pt>
                <c:pt idx="3497">
                  <c:v>5260.0</c:v>
                </c:pt>
                <c:pt idx="3498">
                  <c:v>5259.0</c:v>
                </c:pt>
                <c:pt idx="3499">
                  <c:v>5258.75</c:v>
                </c:pt>
                <c:pt idx="3500">
                  <c:v>5258.0</c:v>
                </c:pt>
                <c:pt idx="3501">
                  <c:v>5256.75</c:v>
                </c:pt>
                <c:pt idx="3502">
                  <c:v>5256.5</c:v>
                </c:pt>
                <c:pt idx="3503">
                  <c:v>5256.25</c:v>
                </c:pt>
                <c:pt idx="3504">
                  <c:v>5255.75</c:v>
                </c:pt>
                <c:pt idx="3505">
                  <c:v>5255.0</c:v>
                </c:pt>
                <c:pt idx="3506">
                  <c:v>5253.75</c:v>
                </c:pt>
                <c:pt idx="3507">
                  <c:v>5252.0</c:v>
                </c:pt>
                <c:pt idx="3508">
                  <c:v>5250.75</c:v>
                </c:pt>
                <c:pt idx="3509">
                  <c:v>5250.0</c:v>
                </c:pt>
                <c:pt idx="3510">
                  <c:v>5249.5</c:v>
                </c:pt>
                <c:pt idx="3511">
                  <c:v>5248.5</c:v>
                </c:pt>
                <c:pt idx="3512">
                  <c:v>5248.25</c:v>
                </c:pt>
                <c:pt idx="3513">
                  <c:v>5247.5</c:v>
                </c:pt>
                <c:pt idx="3514">
                  <c:v>5247.25</c:v>
                </c:pt>
                <c:pt idx="3515">
                  <c:v>5247.0</c:v>
                </c:pt>
                <c:pt idx="3516">
                  <c:v>5245.5</c:v>
                </c:pt>
                <c:pt idx="3517">
                  <c:v>5244.75</c:v>
                </c:pt>
                <c:pt idx="3518">
                  <c:v>5244.25</c:v>
                </c:pt>
                <c:pt idx="3519">
                  <c:v>5243.75</c:v>
                </c:pt>
                <c:pt idx="3520">
                  <c:v>5243.5</c:v>
                </c:pt>
                <c:pt idx="3521">
                  <c:v>5242.75</c:v>
                </c:pt>
                <c:pt idx="3522">
                  <c:v>5242.0</c:v>
                </c:pt>
                <c:pt idx="3523">
                  <c:v>5241.75</c:v>
                </c:pt>
                <c:pt idx="3524">
                  <c:v>5240.75</c:v>
                </c:pt>
                <c:pt idx="3525">
                  <c:v>5240.0</c:v>
                </c:pt>
                <c:pt idx="3526">
                  <c:v>5239.0</c:v>
                </c:pt>
                <c:pt idx="3527">
                  <c:v>5238.5</c:v>
                </c:pt>
                <c:pt idx="3528">
                  <c:v>5237.0</c:v>
                </c:pt>
                <c:pt idx="3529">
                  <c:v>5236.0</c:v>
                </c:pt>
                <c:pt idx="3530">
                  <c:v>5235.25</c:v>
                </c:pt>
                <c:pt idx="3531">
                  <c:v>5234.0</c:v>
                </c:pt>
                <c:pt idx="3532">
                  <c:v>5233.75</c:v>
                </c:pt>
                <c:pt idx="3533">
                  <c:v>5233.25</c:v>
                </c:pt>
                <c:pt idx="3534">
                  <c:v>5232.75</c:v>
                </c:pt>
                <c:pt idx="3535">
                  <c:v>5232.5</c:v>
                </c:pt>
                <c:pt idx="3536">
                  <c:v>5231.25</c:v>
                </c:pt>
                <c:pt idx="3537">
                  <c:v>5230.75</c:v>
                </c:pt>
                <c:pt idx="3538">
                  <c:v>5230.5</c:v>
                </c:pt>
                <c:pt idx="3539">
                  <c:v>5230.0</c:v>
                </c:pt>
                <c:pt idx="3540">
                  <c:v>5228.5</c:v>
                </c:pt>
                <c:pt idx="3541">
                  <c:v>5227.75</c:v>
                </c:pt>
                <c:pt idx="3542">
                  <c:v>5226.5</c:v>
                </c:pt>
                <c:pt idx="3543">
                  <c:v>5226.0</c:v>
                </c:pt>
                <c:pt idx="3544">
                  <c:v>5225.5</c:v>
                </c:pt>
                <c:pt idx="3545">
                  <c:v>5225.0</c:v>
                </c:pt>
                <c:pt idx="3546">
                  <c:v>5224.5</c:v>
                </c:pt>
                <c:pt idx="3547">
                  <c:v>5223.75</c:v>
                </c:pt>
                <c:pt idx="3548">
                  <c:v>5223.25</c:v>
                </c:pt>
                <c:pt idx="3549">
                  <c:v>5223.0</c:v>
                </c:pt>
                <c:pt idx="3550">
                  <c:v>5222.0</c:v>
                </c:pt>
                <c:pt idx="3551">
                  <c:v>5221.75</c:v>
                </c:pt>
                <c:pt idx="3552">
                  <c:v>5221.25</c:v>
                </c:pt>
                <c:pt idx="3553">
                  <c:v>5220.75</c:v>
                </c:pt>
                <c:pt idx="3554">
                  <c:v>5220.5</c:v>
                </c:pt>
                <c:pt idx="3555">
                  <c:v>5219.75</c:v>
                </c:pt>
                <c:pt idx="3556">
                  <c:v>5219.5</c:v>
                </c:pt>
                <c:pt idx="3557">
                  <c:v>5219.25</c:v>
                </c:pt>
                <c:pt idx="3558">
                  <c:v>5219.0</c:v>
                </c:pt>
                <c:pt idx="3559">
                  <c:v>5218.0</c:v>
                </c:pt>
                <c:pt idx="3560">
                  <c:v>5217.25</c:v>
                </c:pt>
                <c:pt idx="3561">
                  <c:v>5216.75</c:v>
                </c:pt>
                <c:pt idx="3562">
                  <c:v>5216.5</c:v>
                </c:pt>
                <c:pt idx="3563">
                  <c:v>5215.75</c:v>
                </c:pt>
                <c:pt idx="3564">
                  <c:v>5214.75</c:v>
                </c:pt>
                <c:pt idx="3565">
                  <c:v>5213.5</c:v>
                </c:pt>
                <c:pt idx="3566">
                  <c:v>5213.0</c:v>
                </c:pt>
                <c:pt idx="3567">
                  <c:v>5212.25</c:v>
                </c:pt>
                <c:pt idx="3568">
                  <c:v>5211.75</c:v>
                </c:pt>
                <c:pt idx="3569">
                  <c:v>5211.0</c:v>
                </c:pt>
                <c:pt idx="3570">
                  <c:v>5210.5</c:v>
                </c:pt>
                <c:pt idx="3571">
                  <c:v>5210.25</c:v>
                </c:pt>
                <c:pt idx="3572">
                  <c:v>5209.75</c:v>
                </c:pt>
                <c:pt idx="3573">
                  <c:v>5209.0</c:v>
                </c:pt>
                <c:pt idx="3574">
                  <c:v>5208.75</c:v>
                </c:pt>
                <c:pt idx="3575">
                  <c:v>5208.25</c:v>
                </c:pt>
                <c:pt idx="3576">
                  <c:v>5207.75</c:v>
                </c:pt>
                <c:pt idx="3577">
                  <c:v>5206.75</c:v>
                </c:pt>
                <c:pt idx="3578">
                  <c:v>5206.0</c:v>
                </c:pt>
                <c:pt idx="3579">
                  <c:v>5204.75</c:v>
                </c:pt>
                <c:pt idx="3580">
                  <c:v>5204.0</c:v>
                </c:pt>
                <c:pt idx="3581">
                  <c:v>5203.0</c:v>
                </c:pt>
                <c:pt idx="3582">
                  <c:v>5202.75</c:v>
                </c:pt>
                <c:pt idx="3583">
                  <c:v>5202.5</c:v>
                </c:pt>
                <c:pt idx="3584">
                  <c:v>5202.0</c:v>
                </c:pt>
                <c:pt idx="3585">
                  <c:v>5201.5</c:v>
                </c:pt>
                <c:pt idx="3586">
                  <c:v>5200.75</c:v>
                </c:pt>
                <c:pt idx="3587">
                  <c:v>5200.0</c:v>
                </c:pt>
                <c:pt idx="3588">
                  <c:v>5199.5</c:v>
                </c:pt>
                <c:pt idx="3589">
                  <c:v>5199.0</c:v>
                </c:pt>
                <c:pt idx="3590">
                  <c:v>5198.75</c:v>
                </c:pt>
                <c:pt idx="3591">
                  <c:v>5197.75</c:v>
                </c:pt>
                <c:pt idx="3592">
                  <c:v>5197.0</c:v>
                </c:pt>
                <c:pt idx="3593">
                  <c:v>5196.5</c:v>
                </c:pt>
                <c:pt idx="3594">
                  <c:v>5195.5</c:v>
                </c:pt>
                <c:pt idx="3595">
                  <c:v>5194.25</c:v>
                </c:pt>
                <c:pt idx="3596">
                  <c:v>5192.5</c:v>
                </c:pt>
                <c:pt idx="3597">
                  <c:v>5191.5</c:v>
                </c:pt>
                <c:pt idx="3598">
                  <c:v>5190.75</c:v>
                </c:pt>
                <c:pt idx="3599">
                  <c:v>5189.75</c:v>
                </c:pt>
                <c:pt idx="3600">
                  <c:v>5189.0</c:v>
                </c:pt>
                <c:pt idx="3601">
                  <c:v>5187.75</c:v>
                </c:pt>
                <c:pt idx="3602">
                  <c:v>5187.5</c:v>
                </c:pt>
                <c:pt idx="3603">
                  <c:v>5186.25</c:v>
                </c:pt>
                <c:pt idx="3604">
                  <c:v>5185.75</c:v>
                </c:pt>
                <c:pt idx="3605">
                  <c:v>5185.0</c:v>
                </c:pt>
                <c:pt idx="3606">
                  <c:v>5183.75</c:v>
                </c:pt>
                <c:pt idx="3607">
                  <c:v>5183.0</c:v>
                </c:pt>
                <c:pt idx="3608">
                  <c:v>5182.25</c:v>
                </c:pt>
                <c:pt idx="3609">
                  <c:v>5182.0</c:v>
                </c:pt>
                <c:pt idx="3610">
                  <c:v>5181.25</c:v>
                </c:pt>
                <c:pt idx="3611">
                  <c:v>5180.75</c:v>
                </c:pt>
                <c:pt idx="3612">
                  <c:v>5180.5</c:v>
                </c:pt>
                <c:pt idx="3613">
                  <c:v>5179.5</c:v>
                </c:pt>
                <c:pt idx="3614">
                  <c:v>5178.0</c:v>
                </c:pt>
                <c:pt idx="3615">
                  <c:v>5176.75</c:v>
                </c:pt>
                <c:pt idx="3616">
                  <c:v>5175.25</c:v>
                </c:pt>
                <c:pt idx="3617">
                  <c:v>5175.0</c:v>
                </c:pt>
                <c:pt idx="3618">
                  <c:v>5174.5</c:v>
                </c:pt>
                <c:pt idx="3619">
                  <c:v>5173.75</c:v>
                </c:pt>
                <c:pt idx="3620">
                  <c:v>5173.25</c:v>
                </c:pt>
                <c:pt idx="3621">
                  <c:v>5172.75</c:v>
                </c:pt>
                <c:pt idx="3622">
                  <c:v>5172.5</c:v>
                </c:pt>
                <c:pt idx="3623">
                  <c:v>5171.5</c:v>
                </c:pt>
                <c:pt idx="3624">
                  <c:v>5170.75</c:v>
                </c:pt>
                <c:pt idx="3625">
                  <c:v>5170.5</c:v>
                </c:pt>
                <c:pt idx="3626">
                  <c:v>5170.0</c:v>
                </c:pt>
                <c:pt idx="3627">
                  <c:v>5169.75</c:v>
                </c:pt>
                <c:pt idx="3628">
                  <c:v>5169.0</c:v>
                </c:pt>
                <c:pt idx="3629">
                  <c:v>5168.5</c:v>
                </c:pt>
                <c:pt idx="3630">
                  <c:v>5167.25</c:v>
                </c:pt>
                <c:pt idx="3631">
                  <c:v>5166.25</c:v>
                </c:pt>
                <c:pt idx="3632">
                  <c:v>5166.0</c:v>
                </c:pt>
                <c:pt idx="3633">
                  <c:v>5165.25</c:v>
                </c:pt>
                <c:pt idx="3634">
                  <c:v>5164.25</c:v>
                </c:pt>
                <c:pt idx="3635">
                  <c:v>5163.0</c:v>
                </c:pt>
                <c:pt idx="3636">
                  <c:v>5162.25</c:v>
                </c:pt>
                <c:pt idx="3637">
                  <c:v>5161.75</c:v>
                </c:pt>
                <c:pt idx="3638">
                  <c:v>5160.5</c:v>
                </c:pt>
                <c:pt idx="3639">
                  <c:v>5159.5</c:v>
                </c:pt>
                <c:pt idx="3640">
                  <c:v>5158.75</c:v>
                </c:pt>
                <c:pt idx="3641">
                  <c:v>5157.0</c:v>
                </c:pt>
                <c:pt idx="3642">
                  <c:v>5156.0</c:v>
                </c:pt>
                <c:pt idx="3643">
                  <c:v>5155.25</c:v>
                </c:pt>
                <c:pt idx="3644">
                  <c:v>5154.25</c:v>
                </c:pt>
                <c:pt idx="3645">
                  <c:v>5153.25</c:v>
                </c:pt>
                <c:pt idx="3646">
                  <c:v>5152.5</c:v>
                </c:pt>
                <c:pt idx="3647">
                  <c:v>5151.75</c:v>
                </c:pt>
                <c:pt idx="3648">
                  <c:v>5150.25</c:v>
                </c:pt>
                <c:pt idx="3649">
                  <c:v>5149.0</c:v>
                </c:pt>
                <c:pt idx="3650">
                  <c:v>5148.0</c:v>
                </c:pt>
                <c:pt idx="3651">
                  <c:v>5147.5</c:v>
                </c:pt>
                <c:pt idx="3652">
                  <c:v>5147.0</c:v>
                </c:pt>
                <c:pt idx="3653">
                  <c:v>5145.25</c:v>
                </c:pt>
                <c:pt idx="3654">
                  <c:v>5143.75</c:v>
                </c:pt>
                <c:pt idx="3655">
                  <c:v>5142.75</c:v>
                </c:pt>
                <c:pt idx="3656">
                  <c:v>5141.25</c:v>
                </c:pt>
                <c:pt idx="3657">
                  <c:v>5140.0</c:v>
                </c:pt>
                <c:pt idx="3658">
                  <c:v>5138.5</c:v>
                </c:pt>
                <c:pt idx="3659">
                  <c:v>5138.0</c:v>
                </c:pt>
                <c:pt idx="3660">
                  <c:v>5137.0</c:v>
                </c:pt>
                <c:pt idx="3661">
                  <c:v>5135.5</c:v>
                </c:pt>
                <c:pt idx="3662">
                  <c:v>5135.25</c:v>
                </c:pt>
                <c:pt idx="3663">
                  <c:v>5134.5</c:v>
                </c:pt>
                <c:pt idx="3664">
                  <c:v>5133.75</c:v>
                </c:pt>
                <c:pt idx="3665">
                  <c:v>5132.75</c:v>
                </c:pt>
                <c:pt idx="3666">
                  <c:v>5131.5</c:v>
                </c:pt>
                <c:pt idx="3667">
                  <c:v>5130.25</c:v>
                </c:pt>
                <c:pt idx="3668">
                  <c:v>5130.0</c:v>
                </c:pt>
                <c:pt idx="3669">
                  <c:v>5129.0</c:v>
                </c:pt>
                <c:pt idx="3670">
                  <c:v>5128.5</c:v>
                </c:pt>
                <c:pt idx="3671">
                  <c:v>5127.5</c:v>
                </c:pt>
                <c:pt idx="3672">
                  <c:v>5127.25</c:v>
                </c:pt>
                <c:pt idx="3673">
                  <c:v>5126.25</c:v>
                </c:pt>
                <c:pt idx="3674">
                  <c:v>5125.5</c:v>
                </c:pt>
                <c:pt idx="3675">
                  <c:v>5125.0</c:v>
                </c:pt>
                <c:pt idx="3676">
                  <c:v>5124.5</c:v>
                </c:pt>
                <c:pt idx="3677">
                  <c:v>5123.25</c:v>
                </c:pt>
                <c:pt idx="3678">
                  <c:v>5122.5</c:v>
                </c:pt>
                <c:pt idx="3679">
                  <c:v>5121.5</c:v>
                </c:pt>
                <c:pt idx="3680">
                  <c:v>5120.5</c:v>
                </c:pt>
                <c:pt idx="3681">
                  <c:v>5118.75</c:v>
                </c:pt>
                <c:pt idx="3682">
                  <c:v>5118.0</c:v>
                </c:pt>
                <c:pt idx="3683">
                  <c:v>5117.75</c:v>
                </c:pt>
                <c:pt idx="3684">
                  <c:v>5117.5</c:v>
                </c:pt>
                <c:pt idx="3685">
                  <c:v>5116.75</c:v>
                </c:pt>
                <c:pt idx="3686">
                  <c:v>5116.0</c:v>
                </c:pt>
                <c:pt idx="3687">
                  <c:v>5115.5</c:v>
                </c:pt>
                <c:pt idx="3688">
                  <c:v>5114.5</c:v>
                </c:pt>
                <c:pt idx="3689">
                  <c:v>5113.25</c:v>
                </c:pt>
                <c:pt idx="3690">
                  <c:v>5112.75</c:v>
                </c:pt>
                <c:pt idx="3691">
                  <c:v>5112.25</c:v>
                </c:pt>
                <c:pt idx="3692">
                  <c:v>5110.75</c:v>
                </c:pt>
                <c:pt idx="3693">
                  <c:v>5109.5</c:v>
                </c:pt>
                <c:pt idx="3694">
                  <c:v>5108.25</c:v>
                </c:pt>
                <c:pt idx="3695">
                  <c:v>5107.25</c:v>
                </c:pt>
                <c:pt idx="3696">
                  <c:v>5106.0</c:v>
                </c:pt>
                <c:pt idx="3697">
                  <c:v>5104.75</c:v>
                </c:pt>
                <c:pt idx="3698">
                  <c:v>5102.25</c:v>
                </c:pt>
                <c:pt idx="3699">
                  <c:v>5100.5</c:v>
                </c:pt>
                <c:pt idx="3700">
                  <c:v>5099.25</c:v>
                </c:pt>
                <c:pt idx="3701">
                  <c:v>5098.25</c:v>
                </c:pt>
                <c:pt idx="3702">
                  <c:v>5097.0</c:v>
                </c:pt>
                <c:pt idx="3703">
                  <c:v>5095.5</c:v>
                </c:pt>
                <c:pt idx="3704">
                  <c:v>5094.0</c:v>
                </c:pt>
                <c:pt idx="3705">
                  <c:v>5093.75</c:v>
                </c:pt>
                <c:pt idx="3706">
                  <c:v>5093.25</c:v>
                </c:pt>
                <c:pt idx="3707">
                  <c:v>5092.75</c:v>
                </c:pt>
                <c:pt idx="3708">
                  <c:v>5092.0</c:v>
                </c:pt>
                <c:pt idx="3709">
                  <c:v>5091.0</c:v>
                </c:pt>
                <c:pt idx="3710">
                  <c:v>5090.5</c:v>
                </c:pt>
                <c:pt idx="3711">
                  <c:v>5090.0</c:v>
                </c:pt>
                <c:pt idx="3712">
                  <c:v>5089.25</c:v>
                </c:pt>
                <c:pt idx="3713">
                  <c:v>5088.0</c:v>
                </c:pt>
                <c:pt idx="3714">
                  <c:v>5087.0</c:v>
                </c:pt>
                <c:pt idx="3715">
                  <c:v>5086.0</c:v>
                </c:pt>
                <c:pt idx="3716">
                  <c:v>5085.0</c:v>
                </c:pt>
                <c:pt idx="3717">
                  <c:v>5084.5</c:v>
                </c:pt>
                <c:pt idx="3718">
                  <c:v>5083.0</c:v>
                </c:pt>
                <c:pt idx="3719">
                  <c:v>5081.75</c:v>
                </c:pt>
                <c:pt idx="3720">
                  <c:v>5081.5</c:v>
                </c:pt>
                <c:pt idx="3721">
                  <c:v>5080.75</c:v>
                </c:pt>
                <c:pt idx="3722">
                  <c:v>5079.75</c:v>
                </c:pt>
                <c:pt idx="3723">
                  <c:v>5078.75</c:v>
                </c:pt>
                <c:pt idx="3724">
                  <c:v>5077.5</c:v>
                </c:pt>
                <c:pt idx="3725">
                  <c:v>5076.5</c:v>
                </c:pt>
                <c:pt idx="3726">
                  <c:v>5075.75</c:v>
                </c:pt>
                <c:pt idx="3727">
                  <c:v>5074.5</c:v>
                </c:pt>
                <c:pt idx="3728">
                  <c:v>5073.25</c:v>
                </c:pt>
                <c:pt idx="3729">
                  <c:v>5072.25</c:v>
                </c:pt>
                <c:pt idx="3730">
                  <c:v>5070.5</c:v>
                </c:pt>
                <c:pt idx="3731">
                  <c:v>5069.75</c:v>
                </c:pt>
                <c:pt idx="3732">
                  <c:v>5069.0</c:v>
                </c:pt>
                <c:pt idx="3733">
                  <c:v>5067.25</c:v>
                </c:pt>
                <c:pt idx="3734">
                  <c:v>5066.25</c:v>
                </c:pt>
                <c:pt idx="3735">
                  <c:v>5065.0</c:v>
                </c:pt>
                <c:pt idx="3736">
                  <c:v>5064.5</c:v>
                </c:pt>
                <c:pt idx="3737">
                  <c:v>5064.25</c:v>
                </c:pt>
                <c:pt idx="3738">
                  <c:v>5064.0</c:v>
                </c:pt>
                <c:pt idx="3739">
                  <c:v>5063.5</c:v>
                </c:pt>
                <c:pt idx="3740">
                  <c:v>5062.0</c:v>
                </c:pt>
                <c:pt idx="3741">
                  <c:v>5060.75</c:v>
                </c:pt>
                <c:pt idx="3742">
                  <c:v>5060.25</c:v>
                </c:pt>
                <c:pt idx="3743">
                  <c:v>5059.5</c:v>
                </c:pt>
                <c:pt idx="3744">
                  <c:v>5058.75</c:v>
                </c:pt>
                <c:pt idx="3745">
                  <c:v>5058.0</c:v>
                </c:pt>
                <c:pt idx="3746">
                  <c:v>5057.5</c:v>
                </c:pt>
                <c:pt idx="3747">
                  <c:v>5056.5</c:v>
                </c:pt>
                <c:pt idx="3748">
                  <c:v>5054.5</c:v>
                </c:pt>
                <c:pt idx="3749">
                  <c:v>5053.75</c:v>
                </c:pt>
                <c:pt idx="3750">
                  <c:v>5053.0</c:v>
                </c:pt>
                <c:pt idx="3751">
                  <c:v>5052.25</c:v>
                </c:pt>
                <c:pt idx="3752">
                  <c:v>5051.25</c:v>
                </c:pt>
                <c:pt idx="3753">
                  <c:v>5050.0</c:v>
                </c:pt>
                <c:pt idx="3754">
                  <c:v>5049.0</c:v>
                </c:pt>
                <c:pt idx="3755">
                  <c:v>5048.0</c:v>
                </c:pt>
                <c:pt idx="3756">
                  <c:v>5046.0</c:v>
                </c:pt>
                <c:pt idx="3757">
                  <c:v>5044.75</c:v>
                </c:pt>
                <c:pt idx="3758">
                  <c:v>5043.5</c:v>
                </c:pt>
                <c:pt idx="3759">
                  <c:v>5042.5</c:v>
                </c:pt>
                <c:pt idx="3760">
                  <c:v>5041.5</c:v>
                </c:pt>
                <c:pt idx="3761">
                  <c:v>5041.0</c:v>
                </c:pt>
                <c:pt idx="3762">
                  <c:v>5040.5</c:v>
                </c:pt>
                <c:pt idx="3763">
                  <c:v>5039.0</c:v>
                </c:pt>
                <c:pt idx="3764">
                  <c:v>5038.25</c:v>
                </c:pt>
                <c:pt idx="3765">
                  <c:v>5037.5</c:v>
                </c:pt>
                <c:pt idx="3766">
                  <c:v>5037.0</c:v>
                </c:pt>
                <c:pt idx="3767">
                  <c:v>5035.5</c:v>
                </c:pt>
                <c:pt idx="3768">
                  <c:v>5035.25</c:v>
                </c:pt>
                <c:pt idx="3769">
                  <c:v>5035.0</c:v>
                </c:pt>
                <c:pt idx="3770">
                  <c:v>5034.5</c:v>
                </c:pt>
                <c:pt idx="3771">
                  <c:v>5033.75</c:v>
                </c:pt>
                <c:pt idx="3772">
                  <c:v>5033.0</c:v>
                </c:pt>
                <c:pt idx="3773">
                  <c:v>5032.25</c:v>
                </c:pt>
                <c:pt idx="3774">
                  <c:v>5031.0</c:v>
                </c:pt>
                <c:pt idx="3775">
                  <c:v>5029.5</c:v>
                </c:pt>
                <c:pt idx="3776">
                  <c:v>5029.0</c:v>
                </c:pt>
                <c:pt idx="3777">
                  <c:v>5028.0</c:v>
                </c:pt>
                <c:pt idx="3778">
                  <c:v>5026.75</c:v>
                </c:pt>
                <c:pt idx="3779">
                  <c:v>5025.25</c:v>
                </c:pt>
                <c:pt idx="3780">
                  <c:v>5024.5</c:v>
                </c:pt>
                <c:pt idx="3781">
                  <c:v>5023.5</c:v>
                </c:pt>
                <c:pt idx="3782">
                  <c:v>5022.75</c:v>
                </c:pt>
                <c:pt idx="3783">
                  <c:v>5022.25</c:v>
                </c:pt>
                <c:pt idx="3784">
                  <c:v>5021.5</c:v>
                </c:pt>
                <c:pt idx="3785">
                  <c:v>5020.25</c:v>
                </c:pt>
                <c:pt idx="3786">
                  <c:v>5019.75</c:v>
                </c:pt>
                <c:pt idx="3787">
                  <c:v>5019.25</c:v>
                </c:pt>
                <c:pt idx="3788">
                  <c:v>5018.25</c:v>
                </c:pt>
                <c:pt idx="3789">
                  <c:v>5017.75</c:v>
                </c:pt>
                <c:pt idx="3790">
                  <c:v>5017.25</c:v>
                </c:pt>
                <c:pt idx="3791">
                  <c:v>5016.75</c:v>
                </c:pt>
                <c:pt idx="3792">
                  <c:v>5015.0</c:v>
                </c:pt>
                <c:pt idx="3793">
                  <c:v>5014.5</c:v>
                </c:pt>
                <c:pt idx="3794">
                  <c:v>5013.75</c:v>
                </c:pt>
                <c:pt idx="3795">
                  <c:v>5012.75</c:v>
                </c:pt>
                <c:pt idx="3796">
                  <c:v>5011.75</c:v>
                </c:pt>
                <c:pt idx="3797">
                  <c:v>5011.0</c:v>
                </c:pt>
                <c:pt idx="3798">
                  <c:v>5010.0</c:v>
                </c:pt>
                <c:pt idx="3799">
                  <c:v>5009.25</c:v>
                </c:pt>
                <c:pt idx="3800">
                  <c:v>5008.25</c:v>
                </c:pt>
                <c:pt idx="3801">
                  <c:v>5007.75</c:v>
                </c:pt>
                <c:pt idx="3802">
                  <c:v>5007.25</c:v>
                </c:pt>
                <c:pt idx="3803">
                  <c:v>5006.0</c:v>
                </c:pt>
                <c:pt idx="3804">
                  <c:v>5004.75</c:v>
                </c:pt>
                <c:pt idx="3805">
                  <c:v>5003.5</c:v>
                </c:pt>
                <c:pt idx="3806">
                  <c:v>5003.0</c:v>
                </c:pt>
                <c:pt idx="3807">
                  <c:v>5001.5</c:v>
                </c:pt>
                <c:pt idx="3808">
                  <c:v>5000.25</c:v>
                </c:pt>
                <c:pt idx="3809">
                  <c:v>4999.5</c:v>
                </c:pt>
                <c:pt idx="3810">
                  <c:v>4998.75</c:v>
                </c:pt>
                <c:pt idx="3811">
                  <c:v>4998.5</c:v>
                </c:pt>
                <c:pt idx="3812">
                  <c:v>4996.0</c:v>
                </c:pt>
                <c:pt idx="3813">
                  <c:v>4995.25</c:v>
                </c:pt>
                <c:pt idx="3814">
                  <c:v>4994.75</c:v>
                </c:pt>
                <c:pt idx="3815">
                  <c:v>4994.5</c:v>
                </c:pt>
                <c:pt idx="3816">
                  <c:v>4994.0</c:v>
                </c:pt>
                <c:pt idx="3817">
                  <c:v>4993.25</c:v>
                </c:pt>
                <c:pt idx="3818">
                  <c:v>4992.75</c:v>
                </c:pt>
                <c:pt idx="3819">
                  <c:v>4991.25</c:v>
                </c:pt>
                <c:pt idx="3820">
                  <c:v>4990.5</c:v>
                </c:pt>
                <c:pt idx="3821">
                  <c:v>4989.75</c:v>
                </c:pt>
                <c:pt idx="3822">
                  <c:v>4988.75</c:v>
                </c:pt>
                <c:pt idx="3823">
                  <c:v>4987.5</c:v>
                </c:pt>
                <c:pt idx="3824">
                  <c:v>4986.75</c:v>
                </c:pt>
                <c:pt idx="3825">
                  <c:v>4986.5</c:v>
                </c:pt>
                <c:pt idx="3826">
                  <c:v>4985.75</c:v>
                </c:pt>
                <c:pt idx="3827">
                  <c:v>4984.5</c:v>
                </c:pt>
                <c:pt idx="3828">
                  <c:v>4983.5</c:v>
                </c:pt>
                <c:pt idx="3829">
                  <c:v>4982.25</c:v>
                </c:pt>
                <c:pt idx="3830">
                  <c:v>4981.75</c:v>
                </c:pt>
                <c:pt idx="3831">
                  <c:v>4980.75</c:v>
                </c:pt>
                <c:pt idx="3832">
                  <c:v>4980.25</c:v>
                </c:pt>
                <c:pt idx="3833">
                  <c:v>4979.25</c:v>
                </c:pt>
                <c:pt idx="3834">
                  <c:v>4978.5</c:v>
                </c:pt>
                <c:pt idx="3835">
                  <c:v>4977.25</c:v>
                </c:pt>
                <c:pt idx="3836">
                  <c:v>4976.25</c:v>
                </c:pt>
                <c:pt idx="3837">
                  <c:v>4975.5</c:v>
                </c:pt>
                <c:pt idx="3838">
                  <c:v>4974.25</c:v>
                </c:pt>
                <c:pt idx="3839">
                  <c:v>4973.5</c:v>
                </c:pt>
                <c:pt idx="3840">
                  <c:v>4971.75</c:v>
                </c:pt>
                <c:pt idx="3841">
                  <c:v>4971.0</c:v>
                </c:pt>
                <c:pt idx="3842">
                  <c:v>4970.5</c:v>
                </c:pt>
                <c:pt idx="3843">
                  <c:v>4968.25</c:v>
                </c:pt>
                <c:pt idx="3844">
                  <c:v>4967.5</c:v>
                </c:pt>
                <c:pt idx="3845">
                  <c:v>4966.5</c:v>
                </c:pt>
                <c:pt idx="3846">
                  <c:v>4964.75</c:v>
                </c:pt>
                <c:pt idx="3847">
                  <c:v>4963.75</c:v>
                </c:pt>
                <c:pt idx="3848">
                  <c:v>4962.75</c:v>
                </c:pt>
                <c:pt idx="3849">
                  <c:v>4962.25</c:v>
                </c:pt>
                <c:pt idx="3850">
                  <c:v>4960.5</c:v>
                </c:pt>
                <c:pt idx="3851">
                  <c:v>4958.25</c:v>
                </c:pt>
                <c:pt idx="3852">
                  <c:v>4957.5</c:v>
                </c:pt>
                <c:pt idx="3853">
                  <c:v>4956.5</c:v>
                </c:pt>
                <c:pt idx="3854">
                  <c:v>4955.75</c:v>
                </c:pt>
                <c:pt idx="3855">
                  <c:v>4954.25</c:v>
                </c:pt>
                <c:pt idx="3856">
                  <c:v>4953.5</c:v>
                </c:pt>
                <c:pt idx="3857">
                  <c:v>4952.5</c:v>
                </c:pt>
                <c:pt idx="3858">
                  <c:v>4951.25</c:v>
                </c:pt>
                <c:pt idx="3859">
                  <c:v>4950.75</c:v>
                </c:pt>
                <c:pt idx="3860">
                  <c:v>4950.0</c:v>
                </c:pt>
                <c:pt idx="3861">
                  <c:v>4949.25</c:v>
                </c:pt>
                <c:pt idx="3862">
                  <c:v>4948.0</c:v>
                </c:pt>
                <c:pt idx="3863">
                  <c:v>4946.75</c:v>
                </c:pt>
                <c:pt idx="3864">
                  <c:v>4945.75</c:v>
                </c:pt>
                <c:pt idx="3865">
                  <c:v>4944.75</c:v>
                </c:pt>
                <c:pt idx="3866">
                  <c:v>4943.5</c:v>
                </c:pt>
                <c:pt idx="3867">
                  <c:v>4942.5</c:v>
                </c:pt>
                <c:pt idx="3868">
                  <c:v>4941.75</c:v>
                </c:pt>
                <c:pt idx="3869">
                  <c:v>4940.25</c:v>
                </c:pt>
                <c:pt idx="3870">
                  <c:v>4939.25</c:v>
                </c:pt>
                <c:pt idx="3871">
                  <c:v>4938.75</c:v>
                </c:pt>
                <c:pt idx="3872">
                  <c:v>4937.75</c:v>
                </c:pt>
                <c:pt idx="3873">
                  <c:v>4936.25</c:v>
                </c:pt>
                <c:pt idx="3874">
                  <c:v>4935.0</c:v>
                </c:pt>
                <c:pt idx="3875">
                  <c:v>4933.25</c:v>
                </c:pt>
                <c:pt idx="3876">
                  <c:v>4931.75</c:v>
                </c:pt>
                <c:pt idx="3877">
                  <c:v>4930.25</c:v>
                </c:pt>
                <c:pt idx="3878">
                  <c:v>4929.25</c:v>
                </c:pt>
                <c:pt idx="3879">
                  <c:v>4928.0</c:v>
                </c:pt>
                <c:pt idx="3880">
                  <c:v>4927.5</c:v>
                </c:pt>
                <c:pt idx="3881">
                  <c:v>4926.75</c:v>
                </c:pt>
                <c:pt idx="3882">
                  <c:v>4925.5</c:v>
                </c:pt>
                <c:pt idx="3883">
                  <c:v>4924.5</c:v>
                </c:pt>
                <c:pt idx="3884">
                  <c:v>4924.0</c:v>
                </c:pt>
                <c:pt idx="3885">
                  <c:v>4923.0</c:v>
                </c:pt>
                <c:pt idx="3886">
                  <c:v>4922.5</c:v>
                </c:pt>
                <c:pt idx="3887">
                  <c:v>4921.75</c:v>
                </c:pt>
                <c:pt idx="3888">
                  <c:v>4920.0</c:v>
                </c:pt>
                <c:pt idx="3889">
                  <c:v>4919.0</c:v>
                </c:pt>
                <c:pt idx="3890">
                  <c:v>4917.25</c:v>
                </c:pt>
                <c:pt idx="3891">
                  <c:v>4916.5</c:v>
                </c:pt>
                <c:pt idx="3892">
                  <c:v>4916.0</c:v>
                </c:pt>
                <c:pt idx="3893">
                  <c:v>4915.5</c:v>
                </c:pt>
                <c:pt idx="3894">
                  <c:v>4915.0</c:v>
                </c:pt>
                <c:pt idx="3895">
                  <c:v>4914.0</c:v>
                </c:pt>
                <c:pt idx="3896">
                  <c:v>4913.0</c:v>
                </c:pt>
                <c:pt idx="3897">
                  <c:v>4912.5</c:v>
                </c:pt>
                <c:pt idx="3898">
                  <c:v>4911.75</c:v>
                </c:pt>
                <c:pt idx="3899">
                  <c:v>4911.0</c:v>
                </c:pt>
                <c:pt idx="3900">
                  <c:v>4910.75</c:v>
                </c:pt>
                <c:pt idx="3901">
                  <c:v>4909.5</c:v>
                </c:pt>
                <c:pt idx="3902">
                  <c:v>4908.75</c:v>
                </c:pt>
                <c:pt idx="3903">
                  <c:v>4908.25</c:v>
                </c:pt>
                <c:pt idx="3904">
                  <c:v>4907.0</c:v>
                </c:pt>
                <c:pt idx="3905">
                  <c:v>4906.25</c:v>
                </c:pt>
                <c:pt idx="3906">
                  <c:v>4905.0</c:v>
                </c:pt>
                <c:pt idx="3907">
                  <c:v>4904.0</c:v>
                </c:pt>
                <c:pt idx="3908">
                  <c:v>4903.0</c:v>
                </c:pt>
                <c:pt idx="3909">
                  <c:v>4902.25</c:v>
                </c:pt>
                <c:pt idx="3910">
                  <c:v>4901.5</c:v>
                </c:pt>
                <c:pt idx="3911">
                  <c:v>4900.5</c:v>
                </c:pt>
                <c:pt idx="3912">
                  <c:v>4900.25</c:v>
                </c:pt>
                <c:pt idx="3913">
                  <c:v>4899.5</c:v>
                </c:pt>
                <c:pt idx="3914">
                  <c:v>4898.5</c:v>
                </c:pt>
                <c:pt idx="3915">
                  <c:v>4898.0</c:v>
                </c:pt>
                <c:pt idx="3916">
                  <c:v>4897.0</c:v>
                </c:pt>
                <c:pt idx="3917">
                  <c:v>4896.75</c:v>
                </c:pt>
                <c:pt idx="3918">
                  <c:v>4895.25</c:v>
                </c:pt>
                <c:pt idx="3919">
                  <c:v>4894.25</c:v>
                </c:pt>
                <c:pt idx="3920">
                  <c:v>4894.0</c:v>
                </c:pt>
                <c:pt idx="3921">
                  <c:v>4893.5</c:v>
                </c:pt>
                <c:pt idx="3922">
                  <c:v>4893.0</c:v>
                </c:pt>
                <c:pt idx="3923">
                  <c:v>4892.25</c:v>
                </c:pt>
                <c:pt idx="3924">
                  <c:v>4892.0</c:v>
                </c:pt>
                <c:pt idx="3925">
                  <c:v>4891.25</c:v>
                </c:pt>
                <c:pt idx="3926">
                  <c:v>4891.0</c:v>
                </c:pt>
                <c:pt idx="3927">
                  <c:v>4890.75</c:v>
                </c:pt>
                <c:pt idx="3928">
                  <c:v>4890.25</c:v>
                </c:pt>
                <c:pt idx="3929">
                  <c:v>4889.0</c:v>
                </c:pt>
                <c:pt idx="3930">
                  <c:v>4888.25</c:v>
                </c:pt>
                <c:pt idx="3931">
                  <c:v>4885.5</c:v>
                </c:pt>
                <c:pt idx="3932">
                  <c:v>4885.0</c:v>
                </c:pt>
                <c:pt idx="3933">
                  <c:v>4883.75</c:v>
                </c:pt>
                <c:pt idx="3934">
                  <c:v>4883.25</c:v>
                </c:pt>
                <c:pt idx="3935">
                  <c:v>4882.5</c:v>
                </c:pt>
                <c:pt idx="3936">
                  <c:v>4881.5</c:v>
                </c:pt>
                <c:pt idx="3937">
                  <c:v>4881.0</c:v>
                </c:pt>
                <c:pt idx="3938">
                  <c:v>4880.25</c:v>
                </c:pt>
                <c:pt idx="3939">
                  <c:v>4879.5</c:v>
                </c:pt>
                <c:pt idx="3940">
                  <c:v>4878.5</c:v>
                </c:pt>
                <c:pt idx="3941">
                  <c:v>4877.75</c:v>
                </c:pt>
                <c:pt idx="3942">
                  <c:v>4877.5</c:v>
                </c:pt>
                <c:pt idx="3943">
                  <c:v>4876.5</c:v>
                </c:pt>
                <c:pt idx="3944">
                  <c:v>4875.5</c:v>
                </c:pt>
                <c:pt idx="3945">
                  <c:v>4874.25</c:v>
                </c:pt>
                <c:pt idx="3946">
                  <c:v>4873.25</c:v>
                </c:pt>
                <c:pt idx="3947">
                  <c:v>4872.75</c:v>
                </c:pt>
                <c:pt idx="3948">
                  <c:v>4872.0</c:v>
                </c:pt>
                <c:pt idx="3949">
                  <c:v>4871.75</c:v>
                </c:pt>
                <c:pt idx="3950">
                  <c:v>4871.25</c:v>
                </c:pt>
                <c:pt idx="3951">
                  <c:v>4870.5</c:v>
                </c:pt>
                <c:pt idx="3952">
                  <c:v>4869.5</c:v>
                </c:pt>
                <c:pt idx="3953">
                  <c:v>4868.75</c:v>
                </c:pt>
                <c:pt idx="3954">
                  <c:v>4868.5</c:v>
                </c:pt>
                <c:pt idx="3955">
                  <c:v>4867.5</c:v>
                </c:pt>
                <c:pt idx="3956">
                  <c:v>4866.75</c:v>
                </c:pt>
                <c:pt idx="3957">
                  <c:v>4866.0</c:v>
                </c:pt>
                <c:pt idx="3958">
                  <c:v>4865.0</c:v>
                </c:pt>
                <c:pt idx="3959">
                  <c:v>4864.0</c:v>
                </c:pt>
                <c:pt idx="3960">
                  <c:v>4863.25</c:v>
                </c:pt>
                <c:pt idx="3961">
                  <c:v>4862.0</c:v>
                </c:pt>
                <c:pt idx="3962">
                  <c:v>4861.5</c:v>
                </c:pt>
                <c:pt idx="3963">
                  <c:v>4861.0</c:v>
                </c:pt>
                <c:pt idx="3964">
                  <c:v>4860.25</c:v>
                </c:pt>
                <c:pt idx="3965">
                  <c:v>4859.25</c:v>
                </c:pt>
                <c:pt idx="3966">
                  <c:v>4858.25</c:v>
                </c:pt>
                <c:pt idx="3967">
                  <c:v>4857.75</c:v>
                </c:pt>
                <c:pt idx="3968">
                  <c:v>4857.0</c:v>
                </c:pt>
                <c:pt idx="3969">
                  <c:v>4856.25</c:v>
                </c:pt>
                <c:pt idx="3970">
                  <c:v>4855.0</c:v>
                </c:pt>
                <c:pt idx="3971">
                  <c:v>4854.75</c:v>
                </c:pt>
                <c:pt idx="3972">
                  <c:v>4854.0</c:v>
                </c:pt>
                <c:pt idx="3973">
                  <c:v>4853.0</c:v>
                </c:pt>
                <c:pt idx="3974">
                  <c:v>4851.25</c:v>
                </c:pt>
                <c:pt idx="3975">
                  <c:v>4851.0</c:v>
                </c:pt>
                <c:pt idx="3976">
                  <c:v>4850.0</c:v>
                </c:pt>
                <c:pt idx="3977">
                  <c:v>4849.0</c:v>
                </c:pt>
                <c:pt idx="3978">
                  <c:v>4848.5</c:v>
                </c:pt>
                <c:pt idx="3979">
                  <c:v>4847.75</c:v>
                </c:pt>
                <c:pt idx="3980">
                  <c:v>4847.25</c:v>
                </c:pt>
                <c:pt idx="3981">
                  <c:v>4845.5</c:v>
                </c:pt>
                <c:pt idx="3982">
                  <c:v>4845.0</c:v>
                </c:pt>
                <c:pt idx="3983">
                  <c:v>4844.25</c:v>
                </c:pt>
                <c:pt idx="3984">
                  <c:v>4843.5</c:v>
                </c:pt>
                <c:pt idx="3985">
                  <c:v>4843.0</c:v>
                </c:pt>
                <c:pt idx="3986">
                  <c:v>4842.5</c:v>
                </c:pt>
                <c:pt idx="3987">
                  <c:v>4841.5</c:v>
                </c:pt>
                <c:pt idx="3988">
                  <c:v>4840.75</c:v>
                </c:pt>
                <c:pt idx="3989">
                  <c:v>4839.75</c:v>
                </c:pt>
                <c:pt idx="3990">
                  <c:v>4838.25</c:v>
                </c:pt>
                <c:pt idx="3991">
                  <c:v>4837.75</c:v>
                </c:pt>
                <c:pt idx="3992">
                  <c:v>4837.25</c:v>
                </c:pt>
                <c:pt idx="3993">
                  <c:v>4836.5</c:v>
                </c:pt>
                <c:pt idx="3994">
                  <c:v>4836.25</c:v>
                </c:pt>
                <c:pt idx="3995">
                  <c:v>4835.5</c:v>
                </c:pt>
                <c:pt idx="3996">
                  <c:v>4835.0</c:v>
                </c:pt>
                <c:pt idx="3997">
                  <c:v>4834.0</c:v>
                </c:pt>
                <c:pt idx="3998">
                  <c:v>4832.75</c:v>
                </c:pt>
                <c:pt idx="3999">
                  <c:v>4832.0</c:v>
                </c:pt>
                <c:pt idx="4000">
                  <c:v>4831.0</c:v>
                </c:pt>
                <c:pt idx="4001">
                  <c:v>4830.0</c:v>
                </c:pt>
                <c:pt idx="4002">
                  <c:v>4829.5</c:v>
                </c:pt>
                <c:pt idx="4003">
                  <c:v>4829.0</c:v>
                </c:pt>
                <c:pt idx="4004">
                  <c:v>4828.25</c:v>
                </c:pt>
                <c:pt idx="4005">
                  <c:v>4827.75</c:v>
                </c:pt>
                <c:pt idx="4006">
                  <c:v>4826.5</c:v>
                </c:pt>
                <c:pt idx="4007">
                  <c:v>4825.0</c:v>
                </c:pt>
                <c:pt idx="4008">
                  <c:v>4824.25</c:v>
                </c:pt>
                <c:pt idx="4009">
                  <c:v>4824.0</c:v>
                </c:pt>
                <c:pt idx="4010">
                  <c:v>4823.25</c:v>
                </c:pt>
                <c:pt idx="4011">
                  <c:v>4822.25</c:v>
                </c:pt>
                <c:pt idx="4012">
                  <c:v>4821.0</c:v>
                </c:pt>
                <c:pt idx="4013">
                  <c:v>4820.25</c:v>
                </c:pt>
                <c:pt idx="4014">
                  <c:v>4819.75</c:v>
                </c:pt>
                <c:pt idx="4015">
                  <c:v>4818.75</c:v>
                </c:pt>
                <c:pt idx="4016">
                  <c:v>4818.5</c:v>
                </c:pt>
                <c:pt idx="4017">
                  <c:v>4818.0</c:v>
                </c:pt>
                <c:pt idx="4018">
                  <c:v>4817.0</c:v>
                </c:pt>
                <c:pt idx="4019">
                  <c:v>4816.75</c:v>
                </c:pt>
                <c:pt idx="4020">
                  <c:v>4816.0</c:v>
                </c:pt>
                <c:pt idx="4021">
                  <c:v>4815.25</c:v>
                </c:pt>
                <c:pt idx="4022">
                  <c:v>4814.25</c:v>
                </c:pt>
                <c:pt idx="4023">
                  <c:v>4812.5</c:v>
                </c:pt>
                <c:pt idx="4024">
                  <c:v>4811.25</c:v>
                </c:pt>
                <c:pt idx="4025">
                  <c:v>4810.0</c:v>
                </c:pt>
                <c:pt idx="4026">
                  <c:v>4808.75</c:v>
                </c:pt>
                <c:pt idx="4027">
                  <c:v>4807.75</c:v>
                </c:pt>
                <c:pt idx="4028">
                  <c:v>4807.0</c:v>
                </c:pt>
                <c:pt idx="4029">
                  <c:v>4805.75</c:v>
                </c:pt>
                <c:pt idx="4030">
                  <c:v>4804.5</c:v>
                </c:pt>
                <c:pt idx="4031">
                  <c:v>4803.75</c:v>
                </c:pt>
                <c:pt idx="4032">
                  <c:v>4802.5</c:v>
                </c:pt>
                <c:pt idx="4033">
                  <c:v>4801.5</c:v>
                </c:pt>
                <c:pt idx="4034">
                  <c:v>4800.75</c:v>
                </c:pt>
                <c:pt idx="4035">
                  <c:v>4800.0</c:v>
                </c:pt>
                <c:pt idx="4036">
                  <c:v>4799.25</c:v>
                </c:pt>
                <c:pt idx="4037">
                  <c:v>4798.5</c:v>
                </c:pt>
                <c:pt idx="4038">
                  <c:v>4798.0</c:v>
                </c:pt>
                <c:pt idx="4039">
                  <c:v>4797.0</c:v>
                </c:pt>
                <c:pt idx="4040">
                  <c:v>4796.25</c:v>
                </c:pt>
                <c:pt idx="4041">
                  <c:v>4794.5</c:v>
                </c:pt>
                <c:pt idx="4042">
                  <c:v>4792.75</c:v>
                </c:pt>
                <c:pt idx="4043">
                  <c:v>4792.25</c:v>
                </c:pt>
                <c:pt idx="4044">
                  <c:v>4791.25</c:v>
                </c:pt>
                <c:pt idx="4045">
                  <c:v>4791.0</c:v>
                </c:pt>
                <c:pt idx="4046">
                  <c:v>4789.5</c:v>
                </c:pt>
                <c:pt idx="4047">
                  <c:v>4788.75</c:v>
                </c:pt>
                <c:pt idx="4048">
                  <c:v>4788.25</c:v>
                </c:pt>
                <c:pt idx="4049">
                  <c:v>4787.5</c:v>
                </c:pt>
                <c:pt idx="4050">
                  <c:v>4787.0</c:v>
                </c:pt>
                <c:pt idx="4051">
                  <c:v>4785.75</c:v>
                </c:pt>
                <c:pt idx="4052">
                  <c:v>4784.5</c:v>
                </c:pt>
                <c:pt idx="4053">
                  <c:v>4783.0</c:v>
                </c:pt>
                <c:pt idx="4054">
                  <c:v>4782.5</c:v>
                </c:pt>
                <c:pt idx="4055">
                  <c:v>4781.75</c:v>
                </c:pt>
                <c:pt idx="4056">
                  <c:v>4781.25</c:v>
                </c:pt>
                <c:pt idx="4057">
                  <c:v>4780.5</c:v>
                </c:pt>
                <c:pt idx="4058">
                  <c:v>4780.0</c:v>
                </c:pt>
                <c:pt idx="4059">
                  <c:v>4779.25</c:v>
                </c:pt>
                <c:pt idx="4060">
                  <c:v>4777.75</c:v>
                </c:pt>
                <c:pt idx="4061">
                  <c:v>4776.75</c:v>
                </c:pt>
                <c:pt idx="4062">
                  <c:v>4776.25</c:v>
                </c:pt>
                <c:pt idx="4063">
                  <c:v>4775.25</c:v>
                </c:pt>
                <c:pt idx="4064">
                  <c:v>4773.75</c:v>
                </c:pt>
                <c:pt idx="4065">
                  <c:v>4773.0</c:v>
                </c:pt>
                <c:pt idx="4066">
                  <c:v>4772.25</c:v>
                </c:pt>
                <c:pt idx="4067">
                  <c:v>4771.75</c:v>
                </c:pt>
                <c:pt idx="4068">
                  <c:v>4770.75</c:v>
                </c:pt>
                <c:pt idx="4069">
                  <c:v>4769.75</c:v>
                </c:pt>
                <c:pt idx="4070">
                  <c:v>4768.75</c:v>
                </c:pt>
                <c:pt idx="4071">
                  <c:v>4767.5</c:v>
                </c:pt>
                <c:pt idx="4072">
                  <c:v>4766.5</c:v>
                </c:pt>
                <c:pt idx="4073">
                  <c:v>4766.0</c:v>
                </c:pt>
                <c:pt idx="4074">
                  <c:v>4765.75</c:v>
                </c:pt>
                <c:pt idx="4075">
                  <c:v>4765.5</c:v>
                </c:pt>
                <c:pt idx="4076">
                  <c:v>4764.75</c:v>
                </c:pt>
                <c:pt idx="4077">
                  <c:v>4764.25</c:v>
                </c:pt>
                <c:pt idx="4078">
                  <c:v>4763.5</c:v>
                </c:pt>
                <c:pt idx="4079">
                  <c:v>4762.5</c:v>
                </c:pt>
                <c:pt idx="4080">
                  <c:v>4762.0</c:v>
                </c:pt>
                <c:pt idx="4081">
                  <c:v>4761.0</c:v>
                </c:pt>
                <c:pt idx="4082">
                  <c:v>4760.75</c:v>
                </c:pt>
                <c:pt idx="4083">
                  <c:v>4760.5</c:v>
                </c:pt>
                <c:pt idx="4084">
                  <c:v>4759.25</c:v>
                </c:pt>
                <c:pt idx="4085">
                  <c:v>4759.0</c:v>
                </c:pt>
                <c:pt idx="4086">
                  <c:v>4758.75</c:v>
                </c:pt>
                <c:pt idx="4087">
                  <c:v>4758.25</c:v>
                </c:pt>
                <c:pt idx="4088">
                  <c:v>4757.0</c:v>
                </c:pt>
                <c:pt idx="4089">
                  <c:v>4756.5</c:v>
                </c:pt>
                <c:pt idx="4090">
                  <c:v>4756.0</c:v>
                </c:pt>
                <c:pt idx="4091">
                  <c:v>4755.5</c:v>
                </c:pt>
                <c:pt idx="4092">
                  <c:v>4755.0</c:v>
                </c:pt>
                <c:pt idx="4093">
                  <c:v>4754.75</c:v>
                </c:pt>
                <c:pt idx="4094">
                  <c:v>4753.25</c:v>
                </c:pt>
                <c:pt idx="4095">
                  <c:v>4752.75</c:v>
                </c:pt>
                <c:pt idx="4096">
                  <c:v>4752.5</c:v>
                </c:pt>
                <c:pt idx="4097">
                  <c:v>4752.0</c:v>
                </c:pt>
                <c:pt idx="4098">
                  <c:v>4751.5</c:v>
                </c:pt>
                <c:pt idx="4099">
                  <c:v>4751.0</c:v>
                </c:pt>
                <c:pt idx="4100">
                  <c:v>4749.75</c:v>
                </c:pt>
                <c:pt idx="4101">
                  <c:v>4749.5</c:v>
                </c:pt>
                <c:pt idx="4102">
                  <c:v>4749.0</c:v>
                </c:pt>
                <c:pt idx="4103">
                  <c:v>4748.75</c:v>
                </c:pt>
                <c:pt idx="4104">
                  <c:v>4748.25</c:v>
                </c:pt>
                <c:pt idx="4105">
                  <c:v>4747.75</c:v>
                </c:pt>
                <c:pt idx="4106">
                  <c:v>4747.0</c:v>
                </c:pt>
                <c:pt idx="4107">
                  <c:v>4746.75</c:v>
                </c:pt>
                <c:pt idx="4108">
                  <c:v>4746.5</c:v>
                </c:pt>
                <c:pt idx="4109">
                  <c:v>4746.25</c:v>
                </c:pt>
                <c:pt idx="4110">
                  <c:v>4744.75</c:v>
                </c:pt>
                <c:pt idx="4111">
                  <c:v>4744.25</c:v>
                </c:pt>
                <c:pt idx="4112">
                  <c:v>4743.0</c:v>
                </c:pt>
                <c:pt idx="4113">
                  <c:v>4742.5</c:v>
                </c:pt>
                <c:pt idx="4114">
                  <c:v>4741.75</c:v>
                </c:pt>
                <c:pt idx="4115">
                  <c:v>4740.75</c:v>
                </c:pt>
                <c:pt idx="4116">
                  <c:v>4740.5</c:v>
                </c:pt>
                <c:pt idx="4117">
                  <c:v>4740.25</c:v>
                </c:pt>
                <c:pt idx="4118">
                  <c:v>4739.25</c:v>
                </c:pt>
                <c:pt idx="4119">
                  <c:v>4738.75</c:v>
                </c:pt>
                <c:pt idx="4120">
                  <c:v>4738.25</c:v>
                </c:pt>
                <c:pt idx="4121">
                  <c:v>4737.75</c:v>
                </c:pt>
                <c:pt idx="4122">
                  <c:v>4737.0</c:v>
                </c:pt>
                <c:pt idx="4123">
                  <c:v>4736.25</c:v>
                </c:pt>
                <c:pt idx="4124">
                  <c:v>4735.25</c:v>
                </c:pt>
                <c:pt idx="4125">
                  <c:v>4733.75</c:v>
                </c:pt>
                <c:pt idx="4126">
                  <c:v>4733.25</c:v>
                </c:pt>
                <c:pt idx="4127">
                  <c:v>4733.0</c:v>
                </c:pt>
                <c:pt idx="4128">
                  <c:v>4732.75</c:v>
                </c:pt>
                <c:pt idx="4129">
                  <c:v>4732.25</c:v>
                </c:pt>
                <c:pt idx="4130">
                  <c:v>4731.0</c:v>
                </c:pt>
                <c:pt idx="4131">
                  <c:v>4730.75</c:v>
                </c:pt>
                <c:pt idx="4132">
                  <c:v>4730.5</c:v>
                </c:pt>
                <c:pt idx="4133">
                  <c:v>4729.0</c:v>
                </c:pt>
                <c:pt idx="4134">
                  <c:v>4728.75</c:v>
                </c:pt>
                <c:pt idx="4135">
                  <c:v>4728.25</c:v>
                </c:pt>
                <c:pt idx="4136">
                  <c:v>4727.75</c:v>
                </c:pt>
                <c:pt idx="4137">
                  <c:v>4727.25</c:v>
                </c:pt>
                <c:pt idx="4138">
                  <c:v>4726.0</c:v>
                </c:pt>
                <c:pt idx="4139">
                  <c:v>4725.5</c:v>
                </c:pt>
                <c:pt idx="4140">
                  <c:v>4725.0</c:v>
                </c:pt>
                <c:pt idx="4141">
                  <c:v>4724.5</c:v>
                </c:pt>
                <c:pt idx="4142">
                  <c:v>4724.25</c:v>
                </c:pt>
                <c:pt idx="4143">
                  <c:v>4724.0</c:v>
                </c:pt>
                <c:pt idx="4144">
                  <c:v>4723.75</c:v>
                </c:pt>
                <c:pt idx="4145">
                  <c:v>4722.75</c:v>
                </c:pt>
                <c:pt idx="4146">
                  <c:v>4722.0</c:v>
                </c:pt>
                <c:pt idx="4147">
                  <c:v>4721.25</c:v>
                </c:pt>
                <c:pt idx="4148">
                  <c:v>4720.25</c:v>
                </c:pt>
                <c:pt idx="4149">
                  <c:v>4719.5</c:v>
                </c:pt>
                <c:pt idx="4150">
                  <c:v>4719.25</c:v>
                </c:pt>
                <c:pt idx="4151">
                  <c:v>4718.5</c:v>
                </c:pt>
                <c:pt idx="4152">
                  <c:v>4717.5</c:v>
                </c:pt>
                <c:pt idx="4153">
                  <c:v>4716.0</c:v>
                </c:pt>
                <c:pt idx="4154">
                  <c:v>4715.75</c:v>
                </c:pt>
                <c:pt idx="4155">
                  <c:v>4715.0</c:v>
                </c:pt>
                <c:pt idx="4156">
                  <c:v>4714.0</c:v>
                </c:pt>
                <c:pt idx="4157">
                  <c:v>4712.5</c:v>
                </c:pt>
                <c:pt idx="4158">
                  <c:v>4712.0</c:v>
                </c:pt>
                <c:pt idx="4159">
                  <c:v>4709.25</c:v>
                </c:pt>
                <c:pt idx="4160">
                  <c:v>4708.0</c:v>
                </c:pt>
                <c:pt idx="4161">
                  <c:v>4707.0</c:v>
                </c:pt>
                <c:pt idx="4162">
                  <c:v>4706.75</c:v>
                </c:pt>
                <c:pt idx="4163">
                  <c:v>4705.5</c:v>
                </c:pt>
                <c:pt idx="4164">
                  <c:v>4705.25</c:v>
                </c:pt>
                <c:pt idx="4165">
                  <c:v>4704.0</c:v>
                </c:pt>
                <c:pt idx="4166">
                  <c:v>4703.75</c:v>
                </c:pt>
                <c:pt idx="4167">
                  <c:v>4702.75</c:v>
                </c:pt>
                <c:pt idx="4168">
                  <c:v>4702.0</c:v>
                </c:pt>
                <c:pt idx="4169">
                  <c:v>4701.75</c:v>
                </c:pt>
                <c:pt idx="4170">
                  <c:v>4701.5</c:v>
                </c:pt>
                <c:pt idx="4171">
                  <c:v>4700.5</c:v>
                </c:pt>
                <c:pt idx="4172">
                  <c:v>4699.75</c:v>
                </c:pt>
                <c:pt idx="4173">
                  <c:v>4699.5</c:v>
                </c:pt>
                <c:pt idx="4174">
                  <c:v>4698.5</c:v>
                </c:pt>
                <c:pt idx="4175">
                  <c:v>4697.75</c:v>
                </c:pt>
                <c:pt idx="4176">
                  <c:v>4696.5</c:v>
                </c:pt>
                <c:pt idx="4177">
                  <c:v>4695.0</c:v>
                </c:pt>
                <c:pt idx="4178">
                  <c:v>4694.25</c:v>
                </c:pt>
                <c:pt idx="4179">
                  <c:v>4693.0</c:v>
                </c:pt>
                <c:pt idx="4180">
                  <c:v>4692.75</c:v>
                </c:pt>
                <c:pt idx="4181">
                  <c:v>4692.25</c:v>
                </c:pt>
                <c:pt idx="4182">
                  <c:v>4691.5</c:v>
                </c:pt>
                <c:pt idx="4183">
                  <c:v>4690.5</c:v>
                </c:pt>
                <c:pt idx="4184">
                  <c:v>4689.75</c:v>
                </c:pt>
                <c:pt idx="4185">
                  <c:v>4688.0</c:v>
                </c:pt>
                <c:pt idx="4186">
                  <c:v>4687.5</c:v>
                </c:pt>
                <c:pt idx="4187">
                  <c:v>4686.5</c:v>
                </c:pt>
                <c:pt idx="4188">
                  <c:v>4686.0</c:v>
                </c:pt>
                <c:pt idx="4189">
                  <c:v>4684.75</c:v>
                </c:pt>
                <c:pt idx="4190">
                  <c:v>4684.5</c:v>
                </c:pt>
                <c:pt idx="4191">
                  <c:v>4683.5</c:v>
                </c:pt>
                <c:pt idx="4192">
                  <c:v>4682.75</c:v>
                </c:pt>
                <c:pt idx="4193">
                  <c:v>4681.5</c:v>
                </c:pt>
                <c:pt idx="4194">
                  <c:v>4681.25</c:v>
                </c:pt>
                <c:pt idx="4195">
                  <c:v>4679.25</c:v>
                </c:pt>
                <c:pt idx="4196">
                  <c:v>4678.5</c:v>
                </c:pt>
                <c:pt idx="4197">
                  <c:v>4677.25</c:v>
                </c:pt>
                <c:pt idx="4198">
                  <c:v>4677.0</c:v>
                </c:pt>
                <c:pt idx="4199">
                  <c:v>4676.5</c:v>
                </c:pt>
                <c:pt idx="4200">
                  <c:v>4675.0</c:v>
                </c:pt>
                <c:pt idx="4201">
                  <c:v>4673.25</c:v>
                </c:pt>
                <c:pt idx="4202">
                  <c:v>4672.25</c:v>
                </c:pt>
                <c:pt idx="4203">
                  <c:v>4672.0</c:v>
                </c:pt>
                <c:pt idx="4204">
                  <c:v>4670.5</c:v>
                </c:pt>
                <c:pt idx="4205">
                  <c:v>4669.0</c:v>
                </c:pt>
                <c:pt idx="4206">
                  <c:v>4668.25</c:v>
                </c:pt>
                <c:pt idx="4207">
                  <c:v>4667.25</c:v>
                </c:pt>
                <c:pt idx="4208">
                  <c:v>4666.25</c:v>
                </c:pt>
                <c:pt idx="4209">
                  <c:v>4665.25</c:v>
                </c:pt>
                <c:pt idx="4210">
                  <c:v>4664.5</c:v>
                </c:pt>
                <c:pt idx="4211">
                  <c:v>4663.5</c:v>
                </c:pt>
                <c:pt idx="4212">
                  <c:v>4663.0</c:v>
                </c:pt>
                <c:pt idx="4213">
                  <c:v>4662.5</c:v>
                </c:pt>
                <c:pt idx="4214">
                  <c:v>4661.75</c:v>
                </c:pt>
                <c:pt idx="4215">
                  <c:v>4661.0</c:v>
                </c:pt>
                <c:pt idx="4216">
                  <c:v>4660.25</c:v>
                </c:pt>
                <c:pt idx="4217">
                  <c:v>4659.5</c:v>
                </c:pt>
                <c:pt idx="4218">
                  <c:v>4658.5</c:v>
                </c:pt>
                <c:pt idx="4219">
                  <c:v>4656.0</c:v>
                </c:pt>
                <c:pt idx="4220">
                  <c:v>4655.25</c:v>
                </c:pt>
                <c:pt idx="4221">
                  <c:v>4654.25</c:v>
                </c:pt>
                <c:pt idx="4222">
                  <c:v>4653.75</c:v>
                </c:pt>
                <c:pt idx="4223">
                  <c:v>4653.0</c:v>
                </c:pt>
                <c:pt idx="4224">
                  <c:v>4652.25</c:v>
                </c:pt>
                <c:pt idx="4225">
                  <c:v>4650.75</c:v>
                </c:pt>
                <c:pt idx="4226">
                  <c:v>4650.0</c:v>
                </c:pt>
                <c:pt idx="4227">
                  <c:v>4649.25</c:v>
                </c:pt>
                <c:pt idx="4228">
                  <c:v>4648.5</c:v>
                </c:pt>
                <c:pt idx="4229">
                  <c:v>4647.75</c:v>
                </c:pt>
                <c:pt idx="4230">
                  <c:v>4646.5</c:v>
                </c:pt>
                <c:pt idx="4231">
                  <c:v>4645.5</c:v>
                </c:pt>
                <c:pt idx="4232">
                  <c:v>4644.75</c:v>
                </c:pt>
                <c:pt idx="4233">
                  <c:v>4643.25</c:v>
                </c:pt>
                <c:pt idx="4234">
                  <c:v>4643.0</c:v>
                </c:pt>
                <c:pt idx="4235">
                  <c:v>4642.25</c:v>
                </c:pt>
                <c:pt idx="4236">
                  <c:v>4640.5</c:v>
                </c:pt>
                <c:pt idx="4237">
                  <c:v>4639.5</c:v>
                </c:pt>
                <c:pt idx="4238">
                  <c:v>4638.75</c:v>
                </c:pt>
                <c:pt idx="4239">
                  <c:v>4638.25</c:v>
                </c:pt>
                <c:pt idx="4240">
                  <c:v>4637.5</c:v>
                </c:pt>
                <c:pt idx="4241">
                  <c:v>4636.75</c:v>
                </c:pt>
                <c:pt idx="4242">
                  <c:v>4635.75</c:v>
                </c:pt>
                <c:pt idx="4243">
                  <c:v>4635.0</c:v>
                </c:pt>
                <c:pt idx="4244">
                  <c:v>4634.5</c:v>
                </c:pt>
                <c:pt idx="4245">
                  <c:v>4634.0</c:v>
                </c:pt>
                <c:pt idx="4246">
                  <c:v>4633.5</c:v>
                </c:pt>
                <c:pt idx="4247">
                  <c:v>4632.75</c:v>
                </c:pt>
                <c:pt idx="4248">
                  <c:v>4632.0</c:v>
                </c:pt>
                <c:pt idx="4249">
                  <c:v>4631.0</c:v>
                </c:pt>
                <c:pt idx="4250">
                  <c:v>4629.25</c:v>
                </c:pt>
                <c:pt idx="4251">
                  <c:v>4628.5</c:v>
                </c:pt>
                <c:pt idx="4252">
                  <c:v>4627.75</c:v>
                </c:pt>
                <c:pt idx="4253">
                  <c:v>4627.0</c:v>
                </c:pt>
                <c:pt idx="4254">
                  <c:v>4626.5</c:v>
                </c:pt>
                <c:pt idx="4255">
                  <c:v>4626.0</c:v>
                </c:pt>
                <c:pt idx="4256">
                  <c:v>4625.5</c:v>
                </c:pt>
                <c:pt idx="4257">
                  <c:v>4624.0</c:v>
                </c:pt>
                <c:pt idx="4258">
                  <c:v>4623.0</c:v>
                </c:pt>
                <c:pt idx="4259">
                  <c:v>4622.25</c:v>
                </c:pt>
                <c:pt idx="4260">
                  <c:v>4621.25</c:v>
                </c:pt>
                <c:pt idx="4261">
                  <c:v>4620.5</c:v>
                </c:pt>
                <c:pt idx="4262">
                  <c:v>4619.75</c:v>
                </c:pt>
                <c:pt idx="4263">
                  <c:v>4618.25</c:v>
                </c:pt>
                <c:pt idx="4264">
                  <c:v>4617.5</c:v>
                </c:pt>
                <c:pt idx="4265">
                  <c:v>4616.5</c:v>
                </c:pt>
                <c:pt idx="4266">
                  <c:v>4616.0</c:v>
                </c:pt>
                <c:pt idx="4267">
                  <c:v>4615.25</c:v>
                </c:pt>
                <c:pt idx="4268">
                  <c:v>4614.25</c:v>
                </c:pt>
                <c:pt idx="4269">
                  <c:v>4613.25</c:v>
                </c:pt>
                <c:pt idx="4270">
                  <c:v>4612.25</c:v>
                </c:pt>
                <c:pt idx="4271">
                  <c:v>4611.0</c:v>
                </c:pt>
                <c:pt idx="4272">
                  <c:v>4610.25</c:v>
                </c:pt>
                <c:pt idx="4273">
                  <c:v>4609.0</c:v>
                </c:pt>
                <c:pt idx="4274">
                  <c:v>4608.25</c:v>
                </c:pt>
                <c:pt idx="4275">
                  <c:v>4608.0</c:v>
                </c:pt>
                <c:pt idx="4276">
                  <c:v>4607.5</c:v>
                </c:pt>
                <c:pt idx="4277">
                  <c:v>4607.0</c:v>
                </c:pt>
                <c:pt idx="4278">
                  <c:v>4605.25</c:v>
                </c:pt>
                <c:pt idx="4279">
                  <c:v>4604.25</c:v>
                </c:pt>
                <c:pt idx="4280">
                  <c:v>4604.0</c:v>
                </c:pt>
                <c:pt idx="4281">
                  <c:v>4602.25</c:v>
                </c:pt>
                <c:pt idx="4282">
                  <c:v>4601.0</c:v>
                </c:pt>
                <c:pt idx="4283">
                  <c:v>4600.75</c:v>
                </c:pt>
                <c:pt idx="4284">
                  <c:v>4600.25</c:v>
                </c:pt>
                <c:pt idx="4285">
                  <c:v>4599.25</c:v>
                </c:pt>
                <c:pt idx="4286">
                  <c:v>4598.25</c:v>
                </c:pt>
                <c:pt idx="4287">
                  <c:v>4597.75</c:v>
                </c:pt>
                <c:pt idx="4288">
                  <c:v>4597.5</c:v>
                </c:pt>
                <c:pt idx="4289">
                  <c:v>4596.5</c:v>
                </c:pt>
                <c:pt idx="4290">
                  <c:v>4596.0</c:v>
                </c:pt>
                <c:pt idx="4291">
                  <c:v>4595.25</c:v>
                </c:pt>
                <c:pt idx="4292">
                  <c:v>4594.75</c:v>
                </c:pt>
                <c:pt idx="4293">
                  <c:v>4594.0</c:v>
                </c:pt>
                <c:pt idx="4294">
                  <c:v>4593.0</c:v>
                </c:pt>
                <c:pt idx="4295">
                  <c:v>4592.25</c:v>
                </c:pt>
                <c:pt idx="4296">
                  <c:v>4592.0</c:v>
                </c:pt>
                <c:pt idx="4297">
                  <c:v>4590.75</c:v>
                </c:pt>
                <c:pt idx="4298">
                  <c:v>4588.75</c:v>
                </c:pt>
                <c:pt idx="4299">
                  <c:v>4588.25</c:v>
                </c:pt>
                <c:pt idx="4300">
                  <c:v>4587.25</c:v>
                </c:pt>
                <c:pt idx="4301">
                  <c:v>4587.0</c:v>
                </c:pt>
                <c:pt idx="4302">
                  <c:v>4586.25</c:v>
                </c:pt>
                <c:pt idx="4303">
                  <c:v>4584.75</c:v>
                </c:pt>
                <c:pt idx="4304">
                  <c:v>4584.0</c:v>
                </c:pt>
                <c:pt idx="4305">
                  <c:v>4582.25</c:v>
                </c:pt>
                <c:pt idx="4306">
                  <c:v>4581.5</c:v>
                </c:pt>
                <c:pt idx="4307">
                  <c:v>4581.25</c:v>
                </c:pt>
                <c:pt idx="4308">
                  <c:v>4580.25</c:v>
                </c:pt>
                <c:pt idx="4309">
                  <c:v>4579.75</c:v>
                </c:pt>
                <c:pt idx="4310">
                  <c:v>4579.0</c:v>
                </c:pt>
                <c:pt idx="4311">
                  <c:v>4578.5</c:v>
                </c:pt>
                <c:pt idx="4312">
                  <c:v>4578.25</c:v>
                </c:pt>
                <c:pt idx="4313">
                  <c:v>4577.0</c:v>
                </c:pt>
                <c:pt idx="4314">
                  <c:v>4576.0</c:v>
                </c:pt>
                <c:pt idx="4315">
                  <c:v>4575.5</c:v>
                </c:pt>
                <c:pt idx="4316">
                  <c:v>4575.0</c:v>
                </c:pt>
                <c:pt idx="4317">
                  <c:v>4574.75</c:v>
                </c:pt>
                <c:pt idx="4318">
                  <c:v>4574.0</c:v>
                </c:pt>
                <c:pt idx="4319">
                  <c:v>4572.25</c:v>
                </c:pt>
                <c:pt idx="4320">
                  <c:v>4571.0</c:v>
                </c:pt>
                <c:pt idx="4321">
                  <c:v>4570.25</c:v>
                </c:pt>
                <c:pt idx="4322">
                  <c:v>4569.25</c:v>
                </c:pt>
                <c:pt idx="4323">
                  <c:v>4568.5</c:v>
                </c:pt>
                <c:pt idx="4324">
                  <c:v>4568.0</c:v>
                </c:pt>
                <c:pt idx="4325">
                  <c:v>4567.25</c:v>
                </c:pt>
                <c:pt idx="4326">
                  <c:v>4566.0</c:v>
                </c:pt>
                <c:pt idx="4327">
                  <c:v>4565.25</c:v>
                </c:pt>
                <c:pt idx="4328">
                  <c:v>4564.75</c:v>
                </c:pt>
                <c:pt idx="4329">
                  <c:v>4564.0</c:v>
                </c:pt>
                <c:pt idx="4330">
                  <c:v>4563.5</c:v>
                </c:pt>
                <c:pt idx="4331">
                  <c:v>4562.75</c:v>
                </c:pt>
                <c:pt idx="4332">
                  <c:v>4561.5</c:v>
                </c:pt>
                <c:pt idx="4333">
                  <c:v>4560.5</c:v>
                </c:pt>
                <c:pt idx="4334">
                  <c:v>4560.25</c:v>
                </c:pt>
                <c:pt idx="4335">
                  <c:v>4559.5</c:v>
                </c:pt>
                <c:pt idx="4336">
                  <c:v>4558.5</c:v>
                </c:pt>
                <c:pt idx="4337">
                  <c:v>4558.0</c:v>
                </c:pt>
                <c:pt idx="4338">
                  <c:v>4557.75</c:v>
                </c:pt>
                <c:pt idx="4339">
                  <c:v>4557.5</c:v>
                </c:pt>
                <c:pt idx="4340">
                  <c:v>4556.5</c:v>
                </c:pt>
                <c:pt idx="4341">
                  <c:v>4556.0</c:v>
                </c:pt>
                <c:pt idx="4342">
                  <c:v>4555.75</c:v>
                </c:pt>
                <c:pt idx="4343">
                  <c:v>4554.5</c:v>
                </c:pt>
                <c:pt idx="4344">
                  <c:v>4553.75</c:v>
                </c:pt>
                <c:pt idx="4345">
                  <c:v>4552.75</c:v>
                </c:pt>
                <c:pt idx="4346">
                  <c:v>4552.25</c:v>
                </c:pt>
                <c:pt idx="4347">
                  <c:v>4551.75</c:v>
                </c:pt>
                <c:pt idx="4348">
                  <c:v>4551.25</c:v>
                </c:pt>
                <c:pt idx="4349">
                  <c:v>4550.5</c:v>
                </c:pt>
                <c:pt idx="4350">
                  <c:v>4549.75</c:v>
                </c:pt>
                <c:pt idx="4351">
                  <c:v>4548.5</c:v>
                </c:pt>
                <c:pt idx="4352">
                  <c:v>4547.5</c:v>
                </c:pt>
                <c:pt idx="4353">
                  <c:v>4546.25</c:v>
                </c:pt>
                <c:pt idx="4354">
                  <c:v>4546.0</c:v>
                </c:pt>
                <c:pt idx="4355">
                  <c:v>4544.75</c:v>
                </c:pt>
                <c:pt idx="4356">
                  <c:v>4544.0</c:v>
                </c:pt>
                <c:pt idx="4357">
                  <c:v>4543.75</c:v>
                </c:pt>
                <c:pt idx="4358">
                  <c:v>4542.75</c:v>
                </c:pt>
                <c:pt idx="4359">
                  <c:v>4541.25</c:v>
                </c:pt>
                <c:pt idx="4360">
                  <c:v>4540.25</c:v>
                </c:pt>
                <c:pt idx="4361">
                  <c:v>4539.5</c:v>
                </c:pt>
                <c:pt idx="4362">
                  <c:v>4539.0</c:v>
                </c:pt>
                <c:pt idx="4363">
                  <c:v>4538.75</c:v>
                </c:pt>
                <c:pt idx="4364">
                  <c:v>4538.0</c:v>
                </c:pt>
                <c:pt idx="4365">
                  <c:v>4537.0</c:v>
                </c:pt>
                <c:pt idx="4366">
                  <c:v>4536.0</c:v>
                </c:pt>
                <c:pt idx="4367">
                  <c:v>4534.75</c:v>
                </c:pt>
                <c:pt idx="4368">
                  <c:v>4534.0</c:v>
                </c:pt>
                <c:pt idx="4369">
                  <c:v>4533.5</c:v>
                </c:pt>
                <c:pt idx="4370">
                  <c:v>4532.75</c:v>
                </c:pt>
                <c:pt idx="4371">
                  <c:v>4532.0</c:v>
                </c:pt>
                <c:pt idx="4372">
                  <c:v>4531.25</c:v>
                </c:pt>
                <c:pt idx="4373">
                  <c:v>4530.5</c:v>
                </c:pt>
                <c:pt idx="4374">
                  <c:v>4529.5</c:v>
                </c:pt>
                <c:pt idx="4375">
                  <c:v>4527.75</c:v>
                </c:pt>
                <c:pt idx="4376">
                  <c:v>4526.75</c:v>
                </c:pt>
                <c:pt idx="4377">
                  <c:v>4525.25</c:v>
                </c:pt>
                <c:pt idx="4378">
                  <c:v>4524.5</c:v>
                </c:pt>
                <c:pt idx="4379">
                  <c:v>4524.0</c:v>
                </c:pt>
                <c:pt idx="4380">
                  <c:v>4523.5</c:v>
                </c:pt>
                <c:pt idx="4381">
                  <c:v>4521.5</c:v>
                </c:pt>
                <c:pt idx="4382">
                  <c:v>4521.25</c:v>
                </c:pt>
                <c:pt idx="4383">
                  <c:v>4520.25</c:v>
                </c:pt>
                <c:pt idx="4384">
                  <c:v>4519.25</c:v>
                </c:pt>
                <c:pt idx="4385">
                  <c:v>4518.75</c:v>
                </c:pt>
                <c:pt idx="4386">
                  <c:v>4517.75</c:v>
                </c:pt>
                <c:pt idx="4387">
                  <c:v>4517.25</c:v>
                </c:pt>
                <c:pt idx="4388">
                  <c:v>4516.5</c:v>
                </c:pt>
                <c:pt idx="4389">
                  <c:v>4515.0</c:v>
                </c:pt>
                <c:pt idx="4390">
                  <c:v>4514.25</c:v>
                </c:pt>
                <c:pt idx="4391">
                  <c:v>4512.75</c:v>
                </c:pt>
                <c:pt idx="4392">
                  <c:v>4512.5</c:v>
                </c:pt>
                <c:pt idx="4393">
                  <c:v>4511.25</c:v>
                </c:pt>
                <c:pt idx="4394">
                  <c:v>4510.25</c:v>
                </c:pt>
                <c:pt idx="4395">
                  <c:v>4507.75</c:v>
                </c:pt>
                <c:pt idx="4396">
                  <c:v>4506.75</c:v>
                </c:pt>
                <c:pt idx="4397">
                  <c:v>4505.75</c:v>
                </c:pt>
                <c:pt idx="4398">
                  <c:v>4504.75</c:v>
                </c:pt>
                <c:pt idx="4399">
                  <c:v>4504.0</c:v>
                </c:pt>
                <c:pt idx="4400">
                  <c:v>4502.75</c:v>
                </c:pt>
                <c:pt idx="4401">
                  <c:v>4501.75</c:v>
                </c:pt>
                <c:pt idx="4402">
                  <c:v>4500.25</c:v>
                </c:pt>
                <c:pt idx="4403">
                  <c:v>4499.0</c:v>
                </c:pt>
                <c:pt idx="4404">
                  <c:v>4498.0</c:v>
                </c:pt>
                <c:pt idx="4405">
                  <c:v>4497.25</c:v>
                </c:pt>
                <c:pt idx="4406">
                  <c:v>4496.25</c:v>
                </c:pt>
                <c:pt idx="4407">
                  <c:v>4495.25</c:v>
                </c:pt>
                <c:pt idx="4408">
                  <c:v>4494.5</c:v>
                </c:pt>
                <c:pt idx="4409">
                  <c:v>4493.0</c:v>
                </c:pt>
                <c:pt idx="4410">
                  <c:v>4492.5</c:v>
                </c:pt>
                <c:pt idx="4411">
                  <c:v>4492.25</c:v>
                </c:pt>
                <c:pt idx="4412">
                  <c:v>4490.25</c:v>
                </c:pt>
                <c:pt idx="4413">
                  <c:v>4489.0</c:v>
                </c:pt>
                <c:pt idx="4414">
                  <c:v>4487.75</c:v>
                </c:pt>
                <c:pt idx="4415">
                  <c:v>4486.5</c:v>
                </c:pt>
                <c:pt idx="4416">
                  <c:v>4485.0</c:v>
                </c:pt>
                <c:pt idx="4417">
                  <c:v>4483.25</c:v>
                </c:pt>
                <c:pt idx="4418">
                  <c:v>4482.0</c:v>
                </c:pt>
                <c:pt idx="4419">
                  <c:v>4481.0</c:v>
                </c:pt>
                <c:pt idx="4420">
                  <c:v>4480.5</c:v>
                </c:pt>
                <c:pt idx="4421">
                  <c:v>4480.0</c:v>
                </c:pt>
                <c:pt idx="4422">
                  <c:v>4479.75</c:v>
                </c:pt>
                <c:pt idx="4423">
                  <c:v>4478.5</c:v>
                </c:pt>
                <c:pt idx="4424">
                  <c:v>4476.5</c:v>
                </c:pt>
                <c:pt idx="4425">
                  <c:v>4476.0</c:v>
                </c:pt>
                <c:pt idx="4426">
                  <c:v>4475.75</c:v>
                </c:pt>
                <c:pt idx="4427">
                  <c:v>4475.5</c:v>
                </c:pt>
                <c:pt idx="4428">
                  <c:v>4474.75</c:v>
                </c:pt>
                <c:pt idx="4429">
                  <c:v>4473.75</c:v>
                </c:pt>
                <c:pt idx="4430">
                  <c:v>4472.25</c:v>
                </c:pt>
                <c:pt idx="4431">
                  <c:v>4471.5</c:v>
                </c:pt>
                <c:pt idx="4432">
                  <c:v>4470.0</c:v>
                </c:pt>
                <c:pt idx="4433">
                  <c:v>4468.25</c:v>
                </c:pt>
                <c:pt idx="4434">
                  <c:v>4466.25</c:v>
                </c:pt>
                <c:pt idx="4435">
                  <c:v>4465.75</c:v>
                </c:pt>
                <c:pt idx="4436">
                  <c:v>4465.25</c:v>
                </c:pt>
                <c:pt idx="4437">
                  <c:v>4463.75</c:v>
                </c:pt>
                <c:pt idx="4438">
                  <c:v>4462.25</c:v>
                </c:pt>
                <c:pt idx="4439">
                  <c:v>4460.5</c:v>
                </c:pt>
                <c:pt idx="4440">
                  <c:v>4459.25</c:v>
                </c:pt>
                <c:pt idx="4441">
                  <c:v>4457.75</c:v>
                </c:pt>
                <c:pt idx="4442">
                  <c:v>4456.75</c:v>
                </c:pt>
                <c:pt idx="4443">
                  <c:v>4455.5</c:v>
                </c:pt>
                <c:pt idx="4444">
                  <c:v>4454.5</c:v>
                </c:pt>
                <c:pt idx="4445">
                  <c:v>4452.75</c:v>
                </c:pt>
                <c:pt idx="4446">
                  <c:v>4451.5</c:v>
                </c:pt>
                <c:pt idx="4447">
                  <c:v>4450.25</c:v>
                </c:pt>
                <c:pt idx="4448">
                  <c:v>4449.25</c:v>
                </c:pt>
                <c:pt idx="4449">
                  <c:v>4447.5</c:v>
                </c:pt>
                <c:pt idx="4450">
                  <c:v>4446.75</c:v>
                </c:pt>
                <c:pt idx="4451">
                  <c:v>4445.75</c:v>
                </c:pt>
                <c:pt idx="4452">
                  <c:v>4444.5</c:v>
                </c:pt>
                <c:pt idx="4453">
                  <c:v>4443.5</c:v>
                </c:pt>
                <c:pt idx="4454">
                  <c:v>4442.75</c:v>
                </c:pt>
                <c:pt idx="4455">
                  <c:v>4441.75</c:v>
                </c:pt>
                <c:pt idx="4456">
                  <c:v>4441.25</c:v>
                </c:pt>
                <c:pt idx="4457">
                  <c:v>4439.0</c:v>
                </c:pt>
                <c:pt idx="4458">
                  <c:v>4437.5</c:v>
                </c:pt>
                <c:pt idx="4459">
                  <c:v>4436.75</c:v>
                </c:pt>
                <c:pt idx="4460">
                  <c:v>4434.75</c:v>
                </c:pt>
                <c:pt idx="4461">
                  <c:v>4433.0</c:v>
                </c:pt>
                <c:pt idx="4462">
                  <c:v>4431.75</c:v>
                </c:pt>
                <c:pt idx="4463">
                  <c:v>4431.0</c:v>
                </c:pt>
                <c:pt idx="4464">
                  <c:v>4430.25</c:v>
                </c:pt>
                <c:pt idx="4465">
                  <c:v>4429.75</c:v>
                </c:pt>
                <c:pt idx="4466">
                  <c:v>4428.25</c:v>
                </c:pt>
                <c:pt idx="4467">
                  <c:v>4426.75</c:v>
                </c:pt>
                <c:pt idx="4468">
                  <c:v>4425.5</c:v>
                </c:pt>
                <c:pt idx="4469">
                  <c:v>4425.25</c:v>
                </c:pt>
                <c:pt idx="4470">
                  <c:v>4424.0</c:v>
                </c:pt>
                <c:pt idx="4471">
                  <c:v>4423.5</c:v>
                </c:pt>
                <c:pt idx="4472">
                  <c:v>4422.75</c:v>
                </c:pt>
                <c:pt idx="4473">
                  <c:v>4422.0</c:v>
                </c:pt>
                <c:pt idx="4474">
                  <c:v>4421.0</c:v>
                </c:pt>
                <c:pt idx="4475">
                  <c:v>4420.25</c:v>
                </c:pt>
                <c:pt idx="4476">
                  <c:v>4419.5</c:v>
                </c:pt>
                <c:pt idx="4477">
                  <c:v>4419.0</c:v>
                </c:pt>
                <c:pt idx="4478">
                  <c:v>4417.75</c:v>
                </c:pt>
                <c:pt idx="4479">
                  <c:v>4417.25</c:v>
                </c:pt>
                <c:pt idx="4480">
                  <c:v>4416.0</c:v>
                </c:pt>
                <c:pt idx="4481">
                  <c:v>4414.75</c:v>
                </c:pt>
                <c:pt idx="4482">
                  <c:v>4413.5</c:v>
                </c:pt>
                <c:pt idx="4483">
                  <c:v>4412.0</c:v>
                </c:pt>
                <c:pt idx="4484">
                  <c:v>4411.25</c:v>
                </c:pt>
                <c:pt idx="4485">
                  <c:v>4410.0</c:v>
                </c:pt>
                <c:pt idx="4486">
                  <c:v>4408.75</c:v>
                </c:pt>
                <c:pt idx="4487">
                  <c:v>4407.25</c:v>
                </c:pt>
                <c:pt idx="4488">
                  <c:v>4406.25</c:v>
                </c:pt>
                <c:pt idx="4489">
                  <c:v>4405.5</c:v>
                </c:pt>
                <c:pt idx="4490">
                  <c:v>4404.25</c:v>
                </c:pt>
                <c:pt idx="4491">
                  <c:v>4403.5</c:v>
                </c:pt>
                <c:pt idx="4492">
                  <c:v>4403.0</c:v>
                </c:pt>
                <c:pt idx="4493">
                  <c:v>4400.5</c:v>
                </c:pt>
                <c:pt idx="4494">
                  <c:v>4399.25</c:v>
                </c:pt>
                <c:pt idx="4495">
                  <c:v>4398.0</c:v>
                </c:pt>
                <c:pt idx="4496">
                  <c:v>4396.75</c:v>
                </c:pt>
                <c:pt idx="4497">
                  <c:v>4396.0</c:v>
                </c:pt>
                <c:pt idx="4498">
                  <c:v>4394.75</c:v>
                </c:pt>
                <c:pt idx="4499">
                  <c:v>4392.75</c:v>
                </c:pt>
                <c:pt idx="4500">
                  <c:v>4392.0</c:v>
                </c:pt>
                <c:pt idx="4501">
                  <c:v>4391.0</c:v>
                </c:pt>
                <c:pt idx="4502">
                  <c:v>4389.0</c:v>
                </c:pt>
                <c:pt idx="4503">
                  <c:v>4387.75</c:v>
                </c:pt>
                <c:pt idx="4504">
                  <c:v>4385.75</c:v>
                </c:pt>
                <c:pt idx="4505">
                  <c:v>4385.0</c:v>
                </c:pt>
                <c:pt idx="4506">
                  <c:v>4383.75</c:v>
                </c:pt>
                <c:pt idx="4507">
                  <c:v>4383.0</c:v>
                </c:pt>
                <c:pt idx="4508">
                  <c:v>4382.0</c:v>
                </c:pt>
                <c:pt idx="4509">
                  <c:v>4380.5</c:v>
                </c:pt>
                <c:pt idx="4510">
                  <c:v>4378.75</c:v>
                </c:pt>
                <c:pt idx="4511">
                  <c:v>4378.0</c:v>
                </c:pt>
                <c:pt idx="4512">
                  <c:v>4376.75</c:v>
                </c:pt>
                <c:pt idx="4513">
                  <c:v>4375.75</c:v>
                </c:pt>
                <c:pt idx="4514">
                  <c:v>4374.25</c:v>
                </c:pt>
                <c:pt idx="4515">
                  <c:v>4373.0</c:v>
                </c:pt>
                <c:pt idx="4516">
                  <c:v>4370.75</c:v>
                </c:pt>
                <c:pt idx="4517">
                  <c:v>4369.75</c:v>
                </c:pt>
                <c:pt idx="4518">
                  <c:v>4369.0</c:v>
                </c:pt>
                <c:pt idx="4519">
                  <c:v>4367.5</c:v>
                </c:pt>
                <c:pt idx="4520">
                  <c:v>4366.0</c:v>
                </c:pt>
                <c:pt idx="4521">
                  <c:v>4365.0</c:v>
                </c:pt>
                <c:pt idx="4522">
                  <c:v>4363.5</c:v>
                </c:pt>
                <c:pt idx="4523">
                  <c:v>4363.0</c:v>
                </c:pt>
                <c:pt idx="4524">
                  <c:v>4362.25</c:v>
                </c:pt>
                <c:pt idx="4525">
                  <c:v>4362.0</c:v>
                </c:pt>
                <c:pt idx="4526">
                  <c:v>4360.0</c:v>
                </c:pt>
                <c:pt idx="4527">
                  <c:v>4359.0</c:v>
                </c:pt>
                <c:pt idx="4528">
                  <c:v>4357.75</c:v>
                </c:pt>
                <c:pt idx="4529">
                  <c:v>4356.0</c:v>
                </c:pt>
                <c:pt idx="4530">
                  <c:v>4355.5</c:v>
                </c:pt>
                <c:pt idx="4531">
                  <c:v>4354.25</c:v>
                </c:pt>
                <c:pt idx="4532">
                  <c:v>4352.5</c:v>
                </c:pt>
                <c:pt idx="4533">
                  <c:v>4349.75</c:v>
                </c:pt>
                <c:pt idx="4534">
                  <c:v>4348.75</c:v>
                </c:pt>
                <c:pt idx="4535">
                  <c:v>4348.0</c:v>
                </c:pt>
                <c:pt idx="4536">
                  <c:v>4347.25</c:v>
                </c:pt>
                <c:pt idx="4537">
                  <c:v>4345.5</c:v>
                </c:pt>
                <c:pt idx="4538">
                  <c:v>4344.5</c:v>
                </c:pt>
                <c:pt idx="4539">
                  <c:v>4342.25</c:v>
                </c:pt>
                <c:pt idx="4540">
                  <c:v>4340.5</c:v>
                </c:pt>
                <c:pt idx="4541">
                  <c:v>4338.75</c:v>
                </c:pt>
                <c:pt idx="4542">
                  <c:v>4337.5</c:v>
                </c:pt>
                <c:pt idx="4543">
                  <c:v>4336.0</c:v>
                </c:pt>
                <c:pt idx="4544">
                  <c:v>4334.75</c:v>
                </c:pt>
                <c:pt idx="4545">
                  <c:v>4333.0</c:v>
                </c:pt>
                <c:pt idx="4546">
                  <c:v>4331.75</c:v>
                </c:pt>
                <c:pt idx="4547">
                  <c:v>4331.0</c:v>
                </c:pt>
                <c:pt idx="4548">
                  <c:v>4330.25</c:v>
                </c:pt>
                <c:pt idx="4549">
                  <c:v>4329.5</c:v>
                </c:pt>
                <c:pt idx="4550">
                  <c:v>4328.25</c:v>
                </c:pt>
                <c:pt idx="4551">
                  <c:v>4326.75</c:v>
                </c:pt>
                <c:pt idx="4552">
                  <c:v>4325.25</c:v>
                </c:pt>
                <c:pt idx="4553">
                  <c:v>4324.5</c:v>
                </c:pt>
                <c:pt idx="4554">
                  <c:v>4322.5</c:v>
                </c:pt>
                <c:pt idx="4555">
                  <c:v>4320.5</c:v>
                </c:pt>
                <c:pt idx="4556">
                  <c:v>4319.75</c:v>
                </c:pt>
                <c:pt idx="4557">
                  <c:v>4318.0</c:v>
                </c:pt>
                <c:pt idx="4558">
                  <c:v>4315.5</c:v>
                </c:pt>
                <c:pt idx="4559">
                  <c:v>4315.0</c:v>
                </c:pt>
                <c:pt idx="4560">
                  <c:v>4314.75</c:v>
                </c:pt>
                <c:pt idx="4561">
                  <c:v>4314.0</c:v>
                </c:pt>
                <c:pt idx="4562">
                  <c:v>4313.25</c:v>
                </c:pt>
                <c:pt idx="4563">
                  <c:v>4312.25</c:v>
                </c:pt>
                <c:pt idx="4564">
                  <c:v>4310.25</c:v>
                </c:pt>
                <c:pt idx="4565">
                  <c:v>4308.75</c:v>
                </c:pt>
                <c:pt idx="4566">
                  <c:v>4308.0</c:v>
                </c:pt>
                <c:pt idx="4567">
                  <c:v>4307.25</c:v>
                </c:pt>
                <c:pt idx="4568">
                  <c:v>4306.25</c:v>
                </c:pt>
                <c:pt idx="4569">
                  <c:v>4305.0</c:v>
                </c:pt>
                <c:pt idx="4570">
                  <c:v>4304.0</c:v>
                </c:pt>
                <c:pt idx="4571">
                  <c:v>4302.5</c:v>
                </c:pt>
                <c:pt idx="4572">
                  <c:v>4300.75</c:v>
                </c:pt>
                <c:pt idx="4573">
                  <c:v>4299.25</c:v>
                </c:pt>
                <c:pt idx="4574">
                  <c:v>4298.0</c:v>
                </c:pt>
                <c:pt idx="4575">
                  <c:v>4296.5</c:v>
                </c:pt>
                <c:pt idx="4576">
                  <c:v>4294.75</c:v>
                </c:pt>
                <c:pt idx="4577">
                  <c:v>4294.0</c:v>
                </c:pt>
                <c:pt idx="4578">
                  <c:v>4292.75</c:v>
                </c:pt>
                <c:pt idx="4579">
                  <c:v>4290.75</c:v>
                </c:pt>
                <c:pt idx="4580">
                  <c:v>4289.5</c:v>
                </c:pt>
                <c:pt idx="4581">
                  <c:v>4288.5</c:v>
                </c:pt>
                <c:pt idx="4582">
                  <c:v>4287.25</c:v>
                </c:pt>
                <c:pt idx="4583">
                  <c:v>4285.25</c:v>
                </c:pt>
                <c:pt idx="4584">
                  <c:v>4284.75</c:v>
                </c:pt>
                <c:pt idx="4585">
                  <c:v>4281.75</c:v>
                </c:pt>
                <c:pt idx="4586">
                  <c:v>4280.25</c:v>
                </c:pt>
                <c:pt idx="4587">
                  <c:v>4279.0</c:v>
                </c:pt>
                <c:pt idx="4588">
                  <c:v>4276.75</c:v>
                </c:pt>
                <c:pt idx="4589">
                  <c:v>4274.75</c:v>
                </c:pt>
                <c:pt idx="4590">
                  <c:v>4273.75</c:v>
                </c:pt>
                <c:pt idx="4591">
                  <c:v>4273.5</c:v>
                </c:pt>
                <c:pt idx="4592">
                  <c:v>4271.75</c:v>
                </c:pt>
                <c:pt idx="4593">
                  <c:v>4270.25</c:v>
                </c:pt>
                <c:pt idx="4594">
                  <c:v>4269.0</c:v>
                </c:pt>
                <c:pt idx="4595">
                  <c:v>4267.75</c:v>
                </c:pt>
                <c:pt idx="4596">
                  <c:v>4266.75</c:v>
                </c:pt>
                <c:pt idx="4597">
                  <c:v>4265.25</c:v>
                </c:pt>
                <c:pt idx="4598">
                  <c:v>4264.5</c:v>
                </c:pt>
                <c:pt idx="4599">
                  <c:v>4262.25</c:v>
                </c:pt>
                <c:pt idx="4600">
                  <c:v>4261.5</c:v>
                </c:pt>
                <c:pt idx="4601">
                  <c:v>4260.0</c:v>
                </c:pt>
                <c:pt idx="4602">
                  <c:v>4259.75</c:v>
                </c:pt>
                <c:pt idx="4603">
                  <c:v>4259.25</c:v>
                </c:pt>
                <c:pt idx="4604">
                  <c:v>4258.75</c:v>
                </c:pt>
                <c:pt idx="4605">
                  <c:v>4257.75</c:v>
                </c:pt>
                <c:pt idx="4606">
                  <c:v>4257.5</c:v>
                </c:pt>
                <c:pt idx="4607">
                  <c:v>4256.25</c:v>
                </c:pt>
                <c:pt idx="4608">
                  <c:v>4255.25</c:v>
                </c:pt>
                <c:pt idx="4609">
                  <c:v>4254.25</c:v>
                </c:pt>
                <c:pt idx="4610">
                  <c:v>4253.0</c:v>
                </c:pt>
                <c:pt idx="4611">
                  <c:v>4252.25</c:v>
                </c:pt>
                <c:pt idx="4612">
                  <c:v>4251.0</c:v>
                </c:pt>
                <c:pt idx="4613">
                  <c:v>4250.5</c:v>
                </c:pt>
                <c:pt idx="4614">
                  <c:v>4250.0</c:v>
                </c:pt>
                <c:pt idx="4615">
                  <c:v>4248.5</c:v>
                </c:pt>
                <c:pt idx="4616">
                  <c:v>4246.75</c:v>
                </c:pt>
                <c:pt idx="4617">
                  <c:v>4245.5</c:v>
                </c:pt>
                <c:pt idx="4618">
                  <c:v>4244.5</c:v>
                </c:pt>
                <c:pt idx="4619">
                  <c:v>4243.25</c:v>
                </c:pt>
                <c:pt idx="4620">
                  <c:v>4242.25</c:v>
                </c:pt>
                <c:pt idx="4621">
                  <c:v>4241.0</c:v>
                </c:pt>
                <c:pt idx="4622">
                  <c:v>4240.25</c:v>
                </c:pt>
                <c:pt idx="4623">
                  <c:v>4238.5</c:v>
                </c:pt>
                <c:pt idx="4624">
                  <c:v>4237.0</c:v>
                </c:pt>
                <c:pt idx="4625">
                  <c:v>4236.25</c:v>
                </c:pt>
                <c:pt idx="4626">
                  <c:v>4235.25</c:v>
                </c:pt>
                <c:pt idx="4627">
                  <c:v>4234.25</c:v>
                </c:pt>
                <c:pt idx="4628">
                  <c:v>4233.5</c:v>
                </c:pt>
                <c:pt idx="4629">
                  <c:v>4232.0</c:v>
                </c:pt>
                <c:pt idx="4630">
                  <c:v>4230.0</c:v>
                </c:pt>
                <c:pt idx="4631">
                  <c:v>4229.25</c:v>
                </c:pt>
                <c:pt idx="4632">
                  <c:v>4227.75</c:v>
                </c:pt>
                <c:pt idx="4633">
                  <c:v>4226.0</c:v>
                </c:pt>
                <c:pt idx="4634">
                  <c:v>4225.75</c:v>
                </c:pt>
                <c:pt idx="4635">
                  <c:v>4225.25</c:v>
                </c:pt>
                <c:pt idx="4636">
                  <c:v>4223.5</c:v>
                </c:pt>
                <c:pt idx="4637">
                  <c:v>4223.0</c:v>
                </c:pt>
                <c:pt idx="4638">
                  <c:v>4222.5</c:v>
                </c:pt>
                <c:pt idx="4639">
                  <c:v>4220.25</c:v>
                </c:pt>
                <c:pt idx="4640">
                  <c:v>4219.25</c:v>
                </c:pt>
                <c:pt idx="4641">
                  <c:v>4218.5</c:v>
                </c:pt>
                <c:pt idx="4642">
                  <c:v>4218.0</c:v>
                </c:pt>
                <c:pt idx="4643">
                  <c:v>4217.25</c:v>
                </c:pt>
                <c:pt idx="4644">
                  <c:v>4216.0</c:v>
                </c:pt>
                <c:pt idx="4645">
                  <c:v>4214.5</c:v>
                </c:pt>
                <c:pt idx="4646">
                  <c:v>4213.0</c:v>
                </c:pt>
                <c:pt idx="4647">
                  <c:v>4211.5</c:v>
                </c:pt>
                <c:pt idx="4648">
                  <c:v>4210.5</c:v>
                </c:pt>
                <c:pt idx="4649">
                  <c:v>4209.25</c:v>
                </c:pt>
                <c:pt idx="4650">
                  <c:v>4208.75</c:v>
                </c:pt>
                <c:pt idx="4651">
                  <c:v>4208.25</c:v>
                </c:pt>
                <c:pt idx="4652">
                  <c:v>4206.25</c:v>
                </c:pt>
                <c:pt idx="4653">
                  <c:v>4205.5</c:v>
                </c:pt>
                <c:pt idx="4654">
                  <c:v>4204.5</c:v>
                </c:pt>
                <c:pt idx="4655">
                  <c:v>4202.5</c:v>
                </c:pt>
                <c:pt idx="4656">
                  <c:v>4201.0</c:v>
                </c:pt>
                <c:pt idx="4657">
                  <c:v>4199.25</c:v>
                </c:pt>
                <c:pt idx="4658">
                  <c:v>4197.0</c:v>
                </c:pt>
                <c:pt idx="4659">
                  <c:v>4196.25</c:v>
                </c:pt>
                <c:pt idx="4660">
                  <c:v>4195.5</c:v>
                </c:pt>
                <c:pt idx="4661">
                  <c:v>4194.0</c:v>
                </c:pt>
                <c:pt idx="4662">
                  <c:v>4191.5</c:v>
                </c:pt>
                <c:pt idx="4663">
                  <c:v>4190.0</c:v>
                </c:pt>
                <c:pt idx="4664">
                  <c:v>4189.0</c:v>
                </c:pt>
                <c:pt idx="4665">
                  <c:v>4187.25</c:v>
                </c:pt>
                <c:pt idx="4666">
                  <c:v>4185.0</c:v>
                </c:pt>
                <c:pt idx="4667">
                  <c:v>4183.75</c:v>
                </c:pt>
                <c:pt idx="4668">
                  <c:v>4182.0</c:v>
                </c:pt>
                <c:pt idx="4669">
                  <c:v>4181.5</c:v>
                </c:pt>
                <c:pt idx="4670">
                  <c:v>4180.25</c:v>
                </c:pt>
                <c:pt idx="4671">
                  <c:v>4178.25</c:v>
                </c:pt>
                <c:pt idx="4672">
                  <c:v>4177.5</c:v>
                </c:pt>
                <c:pt idx="4673">
                  <c:v>4176.5</c:v>
                </c:pt>
                <c:pt idx="4674">
                  <c:v>4175.0</c:v>
                </c:pt>
                <c:pt idx="4675">
                  <c:v>4173.75</c:v>
                </c:pt>
                <c:pt idx="4676">
                  <c:v>4172.75</c:v>
                </c:pt>
                <c:pt idx="4677">
                  <c:v>4171.5</c:v>
                </c:pt>
                <c:pt idx="4678">
                  <c:v>4170.75</c:v>
                </c:pt>
                <c:pt idx="4679">
                  <c:v>4169.25</c:v>
                </c:pt>
                <c:pt idx="4680">
                  <c:v>4168.0</c:v>
                </c:pt>
                <c:pt idx="4681">
                  <c:v>4167.75</c:v>
                </c:pt>
                <c:pt idx="4682">
                  <c:v>4165.75</c:v>
                </c:pt>
                <c:pt idx="4683">
                  <c:v>4164.5</c:v>
                </c:pt>
                <c:pt idx="4684">
                  <c:v>4162.5</c:v>
                </c:pt>
                <c:pt idx="4685">
                  <c:v>4160.25</c:v>
                </c:pt>
                <c:pt idx="4686">
                  <c:v>4158.5</c:v>
                </c:pt>
                <c:pt idx="4687">
                  <c:v>4157.75</c:v>
                </c:pt>
                <c:pt idx="4688">
                  <c:v>4155.75</c:v>
                </c:pt>
                <c:pt idx="4689">
                  <c:v>4154.25</c:v>
                </c:pt>
                <c:pt idx="4690">
                  <c:v>4152.75</c:v>
                </c:pt>
                <c:pt idx="4691">
                  <c:v>4150.0</c:v>
                </c:pt>
                <c:pt idx="4692">
                  <c:v>4148.5</c:v>
                </c:pt>
                <c:pt idx="4693">
                  <c:v>4147.5</c:v>
                </c:pt>
                <c:pt idx="4694">
                  <c:v>4145.5</c:v>
                </c:pt>
                <c:pt idx="4695">
                  <c:v>4144.25</c:v>
                </c:pt>
                <c:pt idx="4696">
                  <c:v>4142.5</c:v>
                </c:pt>
                <c:pt idx="4697">
                  <c:v>4141.0</c:v>
                </c:pt>
                <c:pt idx="4698">
                  <c:v>4140.0</c:v>
                </c:pt>
                <c:pt idx="4699">
                  <c:v>4137.75</c:v>
                </c:pt>
                <c:pt idx="4700">
                  <c:v>4136.0</c:v>
                </c:pt>
                <c:pt idx="4701">
                  <c:v>4134.0</c:v>
                </c:pt>
                <c:pt idx="4702">
                  <c:v>4132.5</c:v>
                </c:pt>
                <c:pt idx="4703">
                  <c:v>4131.0</c:v>
                </c:pt>
                <c:pt idx="4704">
                  <c:v>4128.25</c:v>
                </c:pt>
                <c:pt idx="4705">
                  <c:v>4125.75</c:v>
                </c:pt>
                <c:pt idx="4706">
                  <c:v>4125.0</c:v>
                </c:pt>
                <c:pt idx="4707">
                  <c:v>4123.25</c:v>
                </c:pt>
                <c:pt idx="4708">
                  <c:v>4121.5</c:v>
                </c:pt>
                <c:pt idx="4709">
                  <c:v>4119.75</c:v>
                </c:pt>
                <c:pt idx="4710">
                  <c:v>4117.25</c:v>
                </c:pt>
                <c:pt idx="4711">
                  <c:v>4115.0</c:v>
                </c:pt>
                <c:pt idx="4712">
                  <c:v>4112.25</c:v>
                </c:pt>
                <c:pt idx="4713">
                  <c:v>4109.75</c:v>
                </c:pt>
                <c:pt idx="4714">
                  <c:v>4108.25</c:v>
                </c:pt>
                <c:pt idx="4715">
                  <c:v>4106.75</c:v>
                </c:pt>
                <c:pt idx="4716">
                  <c:v>4104.75</c:v>
                </c:pt>
                <c:pt idx="4717">
                  <c:v>4103.75</c:v>
                </c:pt>
                <c:pt idx="4718">
                  <c:v>4100.75</c:v>
                </c:pt>
                <c:pt idx="4719">
                  <c:v>4099.25</c:v>
                </c:pt>
                <c:pt idx="4720">
                  <c:v>4097.5</c:v>
                </c:pt>
                <c:pt idx="4721">
                  <c:v>4096.0</c:v>
                </c:pt>
                <c:pt idx="4722">
                  <c:v>4094.0</c:v>
                </c:pt>
                <c:pt idx="4723">
                  <c:v>4092.75</c:v>
                </c:pt>
                <c:pt idx="4724">
                  <c:v>4092.0</c:v>
                </c:pt>
                <c:pt idx="4725">
                  <c:v>4090.25</c:v>
                </c:pt>
                <c:pt idx="4726">
                  <c:v>4087.25</c:v>
                </c:pt>
                <c:pt idx="4727">
                  <c:v>4086.25</c:v>
                </c:pt>
                <c:pt idx="4728">
                  <c:v>4084.75</c:v>
                </c:pt>
                <c:pt idx="4729">
                  <c:v>4083.25</c:v>
                </c:pt>
                <c:pt idx="4730">
                  <c:v>4082.0</c:v>
                </c:pt>
                <c:pt idx="4731">
                  <c:v>4080.0</c:v>
                </c:pt>
                <c:pt idx="4732">
                  <c:v>4078.0</c:v>
                </c:pt>
                <c:pt idx="4733">
                  <c:v>4076.75</c:v>
                </c:pt>
                <c:pt idx="4734">
                  <c:v>4075.5</c:v>
                </c:pt>
                <c:pt idx="4735">
                  <c:v>4074.0</c:v>
                </c:pt>
                <c:pt idx="4736">
                  <c:v>4072.5</c:v>
                </c:pt>
                <c:pt idx="4737">
                  <c:v>4071.25</c:v>
                </c:pt>
                <c:pt idx="4738">
                  <c:v>4069.25</c:v>
                </c:pt>
                <c:pt idx="4739">
                  <c:v>4067.75</c:v>
                </c:pt>
                <c:pt idx="4740">
                  <c:v>4065.5</c:v>
                </c:pt>
                <c:pt idx="4741">
                  <c:v>4062.75</c:v>
                </c:pt>
                <c:pt idx="4742">
                  <c:v>4060.75</c:v>
                </c:pt>
                <c:pt idx="4743">
                  <c:v>4058.0</c:v>
                </c:pt>
                <c:pt idx="4744">
                  <c:v>4057.0</c:v>
                </c:pt>
                <c:pt idx="4745">
                  <c:v>4056.0</c:v>
                </c:pt>
                <c:pt idx="4746">
                  <c:v>4054.25</c:v>
                </c:pt>
                <c:pt idx="4747">
                  <c:v>4052.5</c:v>
                </c:pt>
                <c:pt idx="4748">
                  <c:v>4051.0</c:v>
                </c:pt>
                <c:pt idx="4749">
                  <c:v>4048.0</c:v>
                </c:pt>
                <c:pt idx="4750">
                  <c:v>4045.25</c:v>
                </c:pt>
                <c:pt idx="4751">
                  <c:v>4042.75</c:v>
                </c:pt>
                <c:pt idx="4752">
                  <c:v>4040.75</c:v>
                </c:pt>
                <c:pt idx="4753">
                  <c:v>4038.75</c:v>
                </c:pt>
                <c:pt idx="4754">
                  <c:v>4035.5</c:v>
                </c:pt>
                <c:pt idx="4755">
                  <c:v>4034.0</c:v>
                </c:pt>
                <c:pt idx="4756">
                  <c:v>4032.0</c:v>
                </c:pt>
                <c:pt idx="4757">
                  <c:v>4029.25</c:v>
                </c:pt>
                <c:pt idx="4758">
                  <c:v>4026.5</c:v>
                </c:pt>
                <c:pt idx="4759">
                  <c:v>4025.25</c:v>
                </c:pt>
                <c:pt idx="4760">
                  <c:v>4022.25</c:v>
                </c:pt>
                <c:pt idx="4761">
                  <c:v>4020.75</c:v>
                </c:pt>
                <c:pt idx="4762">
                  <c:v>4017.5</c:v>
                </c:pt>
                <c:pt idx="4763">
                  <c:v>4015.0</c:v>
                </c:pt>
                <c:pt idx="4764">
                  <c:v>4012.25</c:v>
                </c:pt>
                <c:pt idx="4765">
                  <c:v>4011.0</c:v>
                </c:pt>
                <c:pt idx="4766">
                  <c:v>4009.0</c:v>
                </c:pt>
                <c:pt idx="4767">
                  <c:v>4007.5</c:v>
                </c:pt>
                <c:pt idx="4768">
                  <c:v>4006.25</c:v>
                </c:pt>
                <c:pt idx="4769">
                  <c:v>4004.75</c:v>
                </c:pt>
                <c:pt idx="4770">
                  <c:v>4004.25</c:v>
                </c:pt>
                <c:pt idx="4771">
                  <c:v>4002.0</c:v>
                </c:pt>
                <c:pt idx="4772">
                  <c:v>3999.25</c:v>
                </c:pt>
                <c:pt idx="4773">
                  <c:v>3995.25</c:v>
                </c:pt>
                <c:pt idx="4774">
                  <c:v>3992.5</c:v>
                </c:pt>
                <c:pt idx="4775">
                  <c:v>3992.0</c:v>
                </c:pt>
                <c:pt idx="4776">
                  <c:v>3989.75</c:v>
                </c:pt>
                <c:pt idx="4777">
                  <c:v>3986.75</c:v>
                </c:pt>
                <c:pt idx="4778">
                  <c:v>3984.5</c:v>
                </c:pt>
                <c:pt idx="4779">
                  <c:v>3981.0</c:v>
                </c:pt>
                <c:pt idx="4780">
                  <c:v>3980.0</c:v>
                </c:pt>
                <c:pt idx="4781">
                  <c:v>3977.5</c:v>
                </c:pt>
                <c:pt idx="4782">
                  <c:v>3975.5</c:v>
                </c:pt>
                <c:pt idx="4783">
                  <c:v>3972.0</c:v>
                </c:pt>
                <c:pt idx="4784">
                  <c:v>3969.0</c:v>
                </c:pt>
                <c:pt idx="4785">
                  <c:v>3965.5</c:v>
                </c:pt>
                <c:pt idx="4786">
                  <c:v>3962.5</c:v>
                </c:pt>
                <c:pt idx="4787">
                  <c:v>3960.25</c:v>
                </c:pt>
                <c:pt idx="4788">
                  <c:v>3957.5</c:v>
                </c:pt>
                <c:pt idx="4789">
                  <c:v>3956.75</c:v>
                </c:pt>
                <c:pt idx="4790">
                  <c:v>3953.75</c:v>
                </c:pt>
                <c:pt idx="4791">
                  <c:v>3952.0</c:v>
                </c:pt>
                <c:pt idx="4792">
                  <c:v>3950.75</c:v>
                </c:pt>
                <c:pt idx="4793">
                  <c:v>3949.25</c:v>
                </c:pt>
                <c:pt idx="4794">
                  <c:v>3948.25</c:v>
                </c:pt>
                <c:pt idx="4795">
                  <c:v>3946.75</c:v>
                </c:pt>
                <c:pt idx="4796">
                  <c:v>3944.0</c:v>
                </c:pt>
                <c:pt idx="4797">
                  <c:v>3942.0</c:v>
                </c:pt>
                <c:pt idx="4798">
                  <c:v>3940.0</c:v>
                </c:pt>
                <c:pt idx="4799">
                  <c:v>3937.25</c:v>
                </c:pt>
                <c:pt idx="4800">
                  <c:v>3933.25</c:v>
                </c:pt>
                <c:pt idx="4801">
                  <c:v>3932.5</c:v>
                </c:pt>
                <c:pt idx="4802">
                  <c:v>3930.0</c:v>
                </c:pt>
                <c:pt idx="4803">
                  <c:v>3927.75</c:v>
                </c:pt>
                <c:pt idx="4804">
                  <c:v>3925.0</c:v>
                </c:pt>
                <c:pt idx="4805">
                  <c:v>3923.25</c:v>
                </c:pt>
                <c:pt idx="4806">
                  <c:v>3921.5</c:v>
                </c:pt>
                <c:pt idx="4807">
                  <c:v>3918.25</c:v>
                </c:pt>
                <c:pt idx="4808">
                  <c:v>3916.5</c:v>
                </c:pt>
                <c:pt idx="4809">
                  <c:v>3914.5</c:v>
                </c:pt>
                <c:pt idx="4810">
                  <c:v>3911.75</c:v>
                </c:pt>
                <c:pt idx="4811">
                  <c:v>3910.0</c:v>
                </c:pt>
                <c:pt idx="4812">
                  <c:v>3908.75</c:v>
                </c:pt>
                <c:pt idx="4813">
                  <c:v>3908.0</c:v>
                </c:pt>
                <c:pt idx="4814">
                  <c:v>3906.0</c:v>
                </c:pt>
                <c:pt idx="4815">
                  <c:v>3904.0</c:v>
                </c:pt>
                <c:pt idx="4816">
                  <c:v>3902.5</c:v>
                </c:pt>
                <c:pt idx="4817">
                  <c:v>3900.5</c:v>
                </c:pt>
                <c:pt idx="4818">
                  <c:v>3899.0</c:v>
                </c:pt>
                <c:pt idx="4819">
                  <c:v>3897.75</c:v>
                </c:pt>
                <c:pt idx="4820">
                  <c:v>3896.75</c:v>
                </c:pt>
                <c:pt idx="4821">
                  <c:v>3894.75</c:v>
                </c:pt>
                <c:pt idx="4822">
                  <c:v>3893.25</c:v>
                </c:pt>
                <c:pt idx="4823">
                  <c:v>3891.25</c:v>
                </c:pt>
                <c:pt idx="4824">
                  <c:v>3889.5</c:v>
                </c:pt>
                <c:pt idx="4825">
                  <c:v>3886.5</c:v>
                </c:pt>
                <c:pt idx="4826">
                  <c:v>3883.75</c:v>
                </c:pt>
                <c:pt idx="4827">
                  <c:v>3881.25</c:v>
                </c:pt>
                <c:pt idx="4828">
                  <c:v>3878.0</c:v>
                </c:pt>
                <c:pt idx="4829">
                  <c:v>3875.75</c:v>
                </c:pt>
                <c:pt idx="4830">
                  <c:v>3872.75</c:v>
                </c:pt>
                <c:pt idx="4831">
                  <c:v>3871.25</c:v>
                </c:pt>
                <c:pt idx="4832">
                  <c:v>3868.75</c:v>
                </c:pt>
                <c:pt idx="4833">
                  <c:v>3866.75</c:v>
                </c:pt>
                <c:pt idx="4834">
                  <c:v>3864.75</c:v>
                </c:pt>
                <c:pt idx="4835">
                  <c:v>3862.25</c:v>
                </c:pt>
                <c:pt idx="4836">
                  <c:v>3859.25</c:v>
                </c:pt>
                <c:pt idx="4837">
                  <c:v>3856.5</c:v>
                </c:pt>
                <c:pt idx="4838">
                  <c:v>3854.25</c:v>
                </c:pt>
                <c:pt idx="4839">
                  <c:v>3852.25</c:v>
                </c:pt>
                <c:pt idx="4840">
                  <c:v>3850.5</c:v>
                </c:pt>
                <c:pt idx="4841">
                  <c:v>3848.25</c:v>
                </c:pt>
                <c:pt idx="4842">
                  <c:v>3846.5</c:v>
                </c:pt>
                <c:pt idx="4843">
                  <c:v>3844.5</c:v>
                </c:pt>
                <c:pt idx="4844">
                  <c:v>3841.5</c:v>
                </c:pt>
                <c:pt idx="4845">
                  <c:v>3839.75</c:v>
                </c:pt>
                <c:pt idx="4846">
                  <c:v>3837.75</c:v>
                </c:pt>
                <c:pt idx="4847">
                  <c:v>3836.0</c:v>
                </c:pt>
                <c:pt idx="4848">
                  <c:v>3833.75</c:v>
                </c:pt>
                <c:pt idx="4849">
                  <c:v>3831.5</c:v>
                </c:pt>
                <c:pt idx="4850">
                  <c:v>3830.25</c:v>
                </c:pt>
                <c:pt idx="4851">
                  <c:v>3829.25</c:v>
                </c:pt>
                <c:pt idx="4852">
                  <c:v>3827.75</c:v>
                </c:pt>
                <c:pt idx="4853">
                  <c:v>3826.75</c:v>
                </c:pt>
                <c:pt idx="4854">
                  <c:v>3824.0</c:v>
                </c:pt>
                <c:pt idx="4855">
                  <c:v>3822.25</c:v>
                </c:pt>
                <c:pt idx="4856">
                  <c:v>3820.0</c:v>
                </c:pt>
                <c:pt idx="4857">
                  <c:v>3816.75</c:v>
                </c:pt>
                <c:pt idx="4858">
                  <c:v>3814.25</c:v>
                </c:pt>
                <c:pt idx="4859">
                  <c:v>3812.0</c:v>
                </c:pt>
                <c:pt idx="4860">
                  <c:v>3808.5</c:v>
                </c:pt>
                <c:pt idx="4861">
                  <c:v>3806.75</c:v>
                </c:pt>
                <c:pt idx="4862">
                  <c:v>3804.5</c:v>
                </c:pt>
                <c:pt idx="4863">
                  <c:v>3802.0</c:v>
                </c:pt>
                <c:pt idx="4864">
                  <c:v>3799.25</c:v>
                </c:pt>
                <c:pt idx="4865">
                  <c:v>3797.25</c:v>
                </c:pt>
                <c:pt idx="4866">
                  <c:v>3796.0</c:v>
                </c:pt>
                <c:pt idx="4867">
                  <c:v>3793.0</c:v>
                </c:pt>
                <c:pt idx="4868">
                  <c:v>3791.25</c:v>
                </c:pt>
                <c:pt idx="4869">
                  <c:v>3789.5</c:v>
                </c:pt>
                <c:pt idx="4870">
                  <c:v>3786.75</c:v>
                </c:pt>
                <c:pt idx="4871">
                  <c:v>3785.0</c:v>
                </c:pt>
                <c:pt idx="4872">
                  <c:v>3782.75</c:v>
                </c:pt>
                <c:pt idx="4873">
                  <c:v>3782.25</c:v>
                </c:pt>
                <c:pt idx="4874">
                  <c:v>3780.75</c:v>
                </c:pt>
                <c:pt idx="4875">
                  <c:v>3778.0</c:v>
                </c:pt>
                <c:pt idx="4876">
                  <c:v>3775.75</c:v>
                </c:pt>
                <c:pt idx="4877">
                  <c:v>3773.5</c:v>
                </c:pt>
                <c:pt idx="4878">
                  <c:v>3772.0</c:v>
                </c:pt>
                <c:pt idx="4879">
                  <c:v>3769.75</c:v>
                </c:pt>
                <c:pt idx="4880">
                  <c:v>3768.0</c:v>
                </c:pt>
                <c:pt idx="4881">
                  <c:v>3767.0</c:v>
                </c:pt>
                <c:pt idx="4882">
                  <c:v>3764.75</c:v>
                </c:pt>
                <c:pt idx="4883">
                  <c:v>3763.75</c:v>
                </c:pt>
                <c:pt idx="4884">
                  <c:v>3762.25</c:v>
                </c:pt>
                <c:pt idx="4885">
                  <c:v>3760.25</c:v>
                </c:pt>
                <c:pt idx="4886">
                  <c:v>3758.25</c:v>
                </c:pt>
                <c:pt idx="4887">
                  <c:v>3754.75</c:v>
                </c:pt>
                <c:pt idx="4888">
                  <c:v>3753.0</c:v>
                </c:pt>
                <c:pt idx="4889">
                  <c:v>3749.75</c:v>
                </c:pt>
                <c:pt idx="4890">
                  <c:v>3748.75</c:v>
                </c:pt>
                <c:pt idx="4891">
                  <c:v>3746.5</c:v>
                </c:pt>
                <c:pt idx="4892">
                  <c:v>3743.75</c:v>
                </c:pt>
                <c:pt idx="4893">
                  <c:v>3742.0</c:v>
                </c:pt>
                <c:pt idx="4894">
                  <c:v>3740.0</c:v>
                </c:pt>
                <c:pt idx="4895">
                  <c:v>3739.25</c:v>
                </c:pt>
                <c:pt idx="4896">
                  <c:v>3737.75</c:v>
                </c:pt>
                <c:pt idx="4897">
                  <c:v>3736.5</c:v>
                </c:pt>
                <c:pt idx="4898">
                  <c:v>3734.0</c:v>
                </c:pt>
                <c:pt idx="4899">
                  <c:v>3731.5</c:v>
                </c:pt>
                <c:pt idx="4900">
                  <c:v>3729.75</c:v>
                </c:pt>
                <c:pt idx="4901">
                  <c:v>3726.25</c:v>
                </c:pt>
                <c:pt idx="4902">
                  <c:v>3724.0</c:v>
                </c:pt>
                <c:pt idx="4903">
                  <c:v>3721.75</c:v>
                </c:pt>
                <c:pt idx="4904">
                  <c:v>3720.25</c:v>
                </c:pt>
                <c:pt idx="4905">
                  <c:v>3718.75</c:v>
                </c:pt>
                <c:pt idx="4906">
                  <c:v>3716.0</c:v>
                </c:pt>
                <c:pt idx="4907">
                  <c:v>3714.0</c:v>
                </c:pt>
                <c:pt idx="4908">
                  <c:v>3713.25</c:v>
                </c:pt>
                <c:pt idx="4909">
                  <c:v>3710.25</c:v>
                </c:pt>
                <c:pt idx="4910">
                  <c:v>3707.25</c:v>
                </c:pt>
                <c:pt idx="4911">
                  <c:v>3705.75</c:v>
                </c:pt>
                <c:pt idx="4912">
                  <c:v>3704.75</c:v>
                </c:pt>
                <c:pt idx="4913">
                  <c:v>3703.25</c:v>
                </c:pt>
                <c:pt idx="4914">
                  <c:v>3701.0</c:v>
                </c:pt>
                <c:pt idx="4915">
                  <c:v>3697.75</c:v>
                </c:pt>
                <c:pt idx="4916">
                  <c:v>3695.75</c:v>
                </c:pt>
                <c:pt idx="4917">
                  <c:v>3692.0</c:v>
                </c:pt>
                <c:pt idx="4918">
                  <c:v>3688.75</c:v>
                </c:pt>
                <c:pt idx="4919">
                  <c:v>3686.75</c:v>
                </c:pt>
                <c:pt idx="4920">
                  <c:v>3684.25</c:v>
                </c:pt>
                <c:pt idx="4921">
                  <c:v>3680.5</c:v>
                </c:pt>
                <c:pt idx="4922">
                  <c:v>3678.25</c:v>
                </c:pt>
                <c:pt idx="4923">
                  <c:v>3676.0</c:v>
                </c:pt>
                <c:pt idx="4924">
                  <c:v>3674.25</c:v>
                </c:pt>
                <c:pt idx="4925">
                  <c:v>3672.0</c:v>
                </c:pt>
                <c:pt idx="4926">
                  <c:v>3670.0</c:v>
                </c:pt>
                <c:pt idx="4927">
                  <c:v>3666.5</c:v>
                </c:pt>
                <c:pt idx="4928">
                  <c:v>3663.25</c:v>
                </c:pt>
                <c:pt idx="4929">
                  <c:v>3661.25</c:v>
                </c:pt>
                <c:pt idx="4930">
                  <c:v>3659.25</c:v>
                </c:pt>
                <c:pt idx="4931">
                  <c:v>3657.0</c:v>
                </c:pt>
                <c:pt idx="4932">
                  <c:v>3656.0</c:v>
                </c:pt>
                <c:pt idx="4933">
                  <c:v>3654.25</c:v>
                </c:pt>
                <c:pt idx="4934">
                  <c:v>3653.5</c:v>
                </c:pt>
                <c:pt idx="4935">
                  <c:v>3651.5</c:v>
                </c:pt>
                <c:pt idx="4936">
                  <c:v>3649.0</c:v>
                </c:pt>
                <c:pt idx="4937">
                  <c:v>3647.25</c:v>
                </c:pt>
                <c:pt idx="4938">
                  <c:v>3646.25</c:v>
                </c:pt>
                <c:pt idx="4939">
                  <c:v>3643.25</c:v>
                </c:pt>
                <c:pt idx="4940">
                  <c:v>3640.75</c:v>
                </c:pt>
                <c:pt idx="4941">
                  <c:v>3637.75</c:v>
                </c:pt>
                <c:pt idx="4942">
                  <c:v>3636.0</c:v>
                </c:pt>
                <c:pt idx="4943">
                  <c:v>3633.5</c:v>
                </c:pt>
                <c:pt idx="4944">
                  <c:v>3631.5</c:v>
                </c:pt>
                <c:pt idx="4945">
                  <c:v>3630.0</c:v>
                </c:pt>
                <c:pt idx="4946">
                  <c:v>3627.75</c:v>
                </c:pt>
                <c:pt idx="4947">
                  <c:v>3626.0</c:v>
                </c:pt>
                <c:pt idx="4948">
                  <c:v>3624.75</c:v>
                </c:pt>
                <c:pt idx="4949">
                  <c:v>3623.0</c:v>
                </c:pt>
                <c:pt idx="4950">
                  <c:v>3620.75</c:v>
                </c:pt>
                <c:pt idx="4951">
                  <c:v>3618.25</c:v>
                </c:pt>
                <c:pt idx="4952">
                  <c:v>3617.25</c:v>
                </c:pt>
                <c:pt idx="4953">
                  <c:v>3615.5</c:v>
                </c:pt>
                <c:pt idx="4954">
                  <c:v>3613.75</c:v>
                </c:pt>
                <c:pt idx="4955">
                  <c:v>3612.0</c:v>
                </c:pt>
                <c:pt idx="4956">
                  <c:v>3609.25</c:v>
                </c:pt>
                <c:pt idx="4957">
                  <c:v>3608.5</c:v>
                </c:pt>
                <c:pt idx="4958">
                  <c:v>3607.5</c:v>
                </c:pt>
                <c:pt idx="4959">
                  <c:v>3605.25</c:v>
                </c:pt>
                <c:pt idx="4960">
                  <c:v>3603.0</c:v>
                </c:pt>
                <c:pt idx="4961">
                  <c:v>3602.0</c:v>
                </c:pt>
                <c:pt idx="4962">
                  <c:v>3599.5</c:v>
                </c:pt>
                <c:pt idx="4963">
                  <c:v>3598.5</c:v>
                </c:pt>
                <c:pt idx="4964">
                  <c:v>3596.5</c:v>
                </c:pt>
                <c:pt idx="4965">
                  <c:v>3595.0</c:v>
                </c:pt>
                <c:pt idx="4966">
                  <c:v>3593.0</c:v>
                </c:pt>
                <c:pt idx="4967">
                  <c:v>3591.75</c:v>
                </c:pt>
                <c:pt idx="4968">
                  <c:v>3590.0</c:v>
                </c:pt>
                <c:pt idx="4969">
                  <c:v>3587.5</c:v>
                </c:pt>
                <c:pt idx="4970">
                  <c:v>3586.0</c:v>
                </c:pt>
                <c:pt idx="4971">
                  <c:v>3585.25</c:v>
                </c:pt>
                <c:pt idx="4972">
                  <c:v>3585.0</c:v>
                </c:pt>
                <c:pt idx="4973">
                  <c:v>3582.75</c:v>
                </c:pt>
                <c:pt idx="4974">
                  <c:v>3581.0</c:v>
                </c:pt>
                <c:pt idx="4975">
                  <c:v>3580.25</c:v>
                </c:pt>
                <c:pt idx="4976">
                  <c:v>3579.0</c:v>
                </c:pt>
                <c:pt idx="4977">
                  <c:v>3576.0</c:v>
                </c:pt>
                <c:pt idx="4978">
                  <c:v>3575.0</c:v>
                </c:pt>
                <c:pt idx="4979">
                  <c:v>3573.5</c:v>
                </c:pt>
                <c:pt idx="4980">
                  <c:v>3571.75</c:v>
                </c:pt>
                <c:pt idx="4981">
                  <c:v>3570.75</c:v>
                </c:pt>
                <c:pt idx="4982">
                  <c:v>3570.25</c:v>
                </c:pt>
                <c:pt idx="4983">
                  <c:v>3568.0</c:v>
                </c:pt>
                <c:pt idx="4984">
                  <c:v>3565.75</c:v>
                </c:pt>
                <c:pt idx="4985">
                  <c:v>3564.25</c:v>
                </c:pt>
                <c:pt idx="4986">
                  <c:v>3563.5</c:v>
                </c:pt>
                <c:pt idx="4987">
                  <c:v>3563.0</c:v>
                </c:pt>
                <c:pt idx="4988">
                  <c:v>3561.25</c:v>
                </c:pt>
                <c:pt idx="4989">
                  <c:v>3559.75</c:v>
                </c:pt>
                <c:pt idx="4990">
                  <c:v>3559.25</c:v>
                </c:pt>
                <c:pt idx="4991">
                  <c:v>3556.25</c:v>
                </c:pt>
                <c:pt idx="4992">
                  <c:v>3554.5</c:v>
                </c:pt>
                <c:pt idx="4993">
                  <c:v>3553.5</c:v>
                </c:pt>
                <c:pt idx="4994">
                  <c:v>3551.5</c:v>
                </c:pt>
                <c:pt idx="4995">
                  <c:v>3548.25</c:v>
                </c:pt>
                <c:pt idx="4996">
                  <c:v>3545.75</c:v>
                </c:pt>
                <c:pt idx="4997">
                  <c:v>3545.0</c:v>
                </c:pt>
                <c:pt idx="4998">
                  <c:v>3543.25</c:v>
                </c:pt>
                <c:pt idx="4999">
                  <c:v>3542.5</c:v>
                </c:pt>
                <c:pt idx="5000">
                  <c:v>3540.0</c:v>
                </c:pt>
                <c:pt idx="5001">
                  <c:v>3538.0</c:v>
                </c:pt>
                <c:pt idx="5002">
                  <c:v>3536.25</c:v>
                </c:pt>
                <c:pt idx="5003">
                  <c:v>3535.0</c:v>
                </c:pt>
                <c:pt idx="5004">
                  <c:v>3532.75</c:v>
                </c:pt>
                <c:pt idx="5005">
                  <c:v>3530.5</c:v>
                </c:pt>
                <c:pt idx="5006">
                  <c:v>3528.75</c:v>
                </c:pt>
                <c:pt idx="5007">
                  <c:v>3526.25</c:v>
                </c:pt>
                <c:pt idx="5008">
                  <c:v>3524.25</c:v>
                </c:pt>
                <c:pt idx="5009">
                  <c:v>3522.75</c:v>
                </c:pt>
                <c:pt idx="5010">
                  <c:v>3521.5</c:v>
                </c:pt>
                <c:pt idx="5011">
                  <c:v>3520.25</c:v>
                </c:pt>
                <c:pt idx="5012">
                  <c:v>3518.75</c:v>
                </c:pt>
                <c:pt idx="5013">
                  <c:v>3516.5</c:v>
                </c:pt>
                <c:pt idx="5014">
                  <c:v>3515.5</c:v>
                </c:pt>
                <c:pt idx="5015">
                  <c:v>3514.5</c:v>
                </c:pt>
                <c:pt idx="5016">
                  <c:v>3513.25</c:v>
                </c:pt>
                <c:pt idx="5017">
                  <c:v>3512.5</c:v>
                </c:pt>
                <c:pt idx="5018">
                  <c:v>3510.75</c:v>
                </c:pt>
                <c:pt idx="5019">
                  <c:v>3508.75</c:v>
                </c:pt>
                <c:pt idx="5020">
                  <c:v>3506.5</c:v>
                </c:pt>
                <c:pt idx="5021">
                  <c:v>3504.5</c:v>
                </c:pt>
                <c:pt idx="5022">
                  <c:v>3502.5</c:v>
                </c:pt>
                <c:pt idx="5023">
                  <c:v>3501.25</c:v>
                </c:pt>
                <c:pt idx="5024">
                  <c:v>3499.25</c:v>
                </c:pt>
                <c:pt idx="5025">
                  <c:v>3497.0</c:v>
                </c:pt>
                <c:pt idx="5026">
                  <c:v>3495.5</c:v>
                </c:pt>
                <c:pt idx="5027">
                  <c:v>3493.25</c:v>
                </c:pt>
                <c:pt idx="5028">
                  <c:v>3491.75</c:v>
                </c:pt>
                <c:pt idx="5029">
                  <c:v>3490.5</c:v>
                </c:pt>
                <c:pt idx="5030">
                  <c:v>3487.75</c:v>
                </c:pt>
                <c:pt idx="5031">
                  <c:v>3486.25</c:v>
                </c:pt>
                <c:pt idx="5032">
                  <c:v>3484.25</c:v>
                </c:pt>
                <c:pt idx="5033">
                  <c:v>3482.0</c:v>
                </c:pt>
                <c:pt idx="5034">
                  <c:v>3480.5</c:v>
                </c:pt>
                <c:pt idx="5035">
                  <c:v>3479.0</c:v>
                </c:pt>
                <c:pt idx="5036">
                  <c:v>3478.0</c:v>
                </c:pt>
                <c:pt idx="5037">
                  <c:v>3475.75</c:v>
                </c:pt>
                <c:pt idx="5038">
                  <c:v>3474.25</c:v>
                </c:pt>
                <c:pt idx="5039">
                  <c:v>3473.5</c:v>
                </c:pt>
                <c:pt idx="5040">
                  <c:v>3472.5</c:v>
                </c:pt>
                <c:pt idx="5041">
                  <c:v>3470.5</c:v>
                </c:pt>
                <c:pt idx="5042">
                  <c:v>3469.0</c:v>
                </c:pt>
                <c:pt idx="5043">
                  <c:v>3466.75</c:v>
                </c:pt>
                <c:pt idx="5044">
                  <c:v>3465.75</c:v>
                </c:pt>
                <c:pt idx="5045">
                  <c:v>3464.25</c:v>
                </c:pt>
                <c:pt idx="5046">
                  <c:v>3462.5</c:v>
                </c:pt>
                <c:pt idx="5047">
                  <c:v>3461.75</c:v>
                </c:pt>
                <c:pt idx="5048">
                  <c:v>3459.75</c:v>
                </c:pt>
                <c:pt idx="5049">
                  <c:v>3458.75</c:v>
                </c:pt>
                <c:pt idx="5050">
                  <c:v>3457.25</c:v>
                </c:pt>
                <c:pt idx="5051">
                  <c:v>3455.5</c:v>
                </c:pt>
                <c:pt idx="5052">
                  <c:v>3452.75</c:v>
                </c:pt>
                <c:pt idx="5053">
                  <c:v>3451.25</c:v>
                </c:pt>
                <c:pt idx="5054">
                  <c:v>3450.0</c:v>
                </c:pt>
                <c:pt idx="5055">
                  <c:v>3447.75</c:v>
                </c:pt>
                <c:pt idx="5056">
                  <c:v>3444.0</c:v>
                </c:pt>
                <c:pt idx="5057">
                  <c:v>3443.0</c:v>
                </c:pt>
                <c:pt idx="5058">
                  <c:v>3442.0</c:v>
                </c:pt>
                <c:pt idx="5059">
                  <c:v>3440.25</c:v>
                </c:pt>
                <c:pt idx="5060">
                  <c:v>3438.5</c:v>
                </c:pt>
                <c:pt idx="5061">
                  <c:v>3436.5</c:v>
                </c:pt>
                <c:pt idx="5062">
                  <c:v>3434.75</c:v>
                </c:pt>
                <c:pt idx="5063">
                  <c:v>3433.25</c:v>
                </c:pt>
                <c:pt idx="5064">
                  <c:v>3431.5</c:v>
                </c:pt>
                <c:pt idx="5065">
                  <c:v>3428.75</c:v>
                </c:pt>
                <c:pt idx="5066">
                  <c:v>3427.75</c:v>
                </c:pt>
                <c:pt idx="5067">
                  <c:v>3425.0</c:v>
                </c:pt>
                <c:pt idx="5068">
                  <c:v>3423.5</c:v>
                </c:pt>
                <c:pt idx="5069">
                  <c:v>3422.0</c:v>
                </c:pt>
                <c:pt idx="5070">
                  <c:v>3418.75</c:v>
                </c:pt>
                <c:pt idx="5071">
                  <c:v>3416.25</c:v>
                </c:pt>
                <c:pt idx="5072">
                  <c:v>3415.5</c:v>
                </c:pt>
                <c:pt idx="5073">
                  <c:v>3414.25</c:v>
                </c:pt>
                <c:pt idx="5074">
                  <c:v>3411.0</c:v>
                </c:pt>
                <c:pt idx="5075">
                  <c:v>3409.5</c:v>
                </c:pt>
                <c:pt idx="5076">
                  <c:v>3408.5</c:v>
                </c:pt>
                <c:pt idx="5077">
                  <c:v>3406.25</c:v>
                </c:pt>
                <c:pt idx="5078">
                  <c:v>3404.5</c:v>
                </c:pt>
                <c:pt idx="5079">
                  <c:v>3402.25</c:v>
                </c:pt>
                <c:pt idx="5080">
                  <c:v>3400.75</c:v>
                </c:pt>
                <c:pt idx="5081">
                  <c:v>3397.75</c:v>
                </c:pt>
                <c:pt idx="5082">
                  <c:v>3395.0</c:v>
                </c:pt>
                <c:pt idx="5083">
                  <c:v>3392.75</c:v>
                </c:pt>
                <c:pt idx="5084">
                  <c:v>3391.25</c:v>
                </c:pt>
                <c:pt idx="5085">
                  <c:v>3390.0</c:v>
                </c:pt>
                <c:pt idx="5086">
                  <c:v>3387.75</c:v>
                </c:pt>
                <c:pt idx="5087">
                  <c:v>3385.75</c:v>
                </c:pt>
                <c:pt idx="5088">
                  <c:v>3383.5</c:v>
                </c:pt>
                <c:pt idx="5089">
                  <c:v>3382.25</c:v>
                </c:pt>
                <c:pt idx="5090">
                  <c:v>3381.0</c:v>
                </c:pt>
                <c:pt idx="5091">
                  <c:v>3379.75</c:v>
                </c:pt>
                <c:pt idx="5092">
                  <c:v>3378.5</c:v>
                </c:pt>
                <c:pt idx="5093">
                  <c:v>3376.25</c:v>
                </c:pt>
                <c:pt idx="5094">
                  <c:v>3374.5</c:v>
                </c:pt>
                <c:pt idx="5095">
                  <c:v>3371.75</c:v>
                </c:pt>
                <c:pt idx="5096">
                  <c:v>3368.5</c:v>
                </c:pt>
                <c:pt idx="5097">
                  <c:v>3366.75</c:v>
                </c:pt>
                <c:pt idx="5098">
                  <c:v>3363.75</c:v>
                </c:pt>
                <c:pt idx="5099">
                  <c:v>3362.75</c:v>
                </c:pt>
                <c:pt idx="5100">
                  <c:v>3360.25</c:v>
                </c:pt>
                <c:pt idx="5101">
                  <c:v>3358.0</c:v>
                </c:pt>
                <c:pt idx="5102">
                  <c:v>3354.75</c:v>
                </c:pt>
                <c:pt idx="5103">
                  <c:v>3353.0</c:v>
                </c:pt>
                <c:pt idx="5104">
                  <c:v>3351.75</c:v>
                </c:pt>
                <c:pt idx="5105">
                  <c:v>3350.75</c:v>
                </c:pt>
                <c:pt idx="5106">
                  <c:v>3348.25</c:v>
                </c:pt>
                <c:pt idx="5107">
                  <c:v>3346.0</c:v>
                </c:pt>
                <c:pt idx="5108">
                  <c:v>3343.5</c:v>
                </c:pt>
                <c:pt idx="5109">
                  <c:v>3341.5</c:v>
                </c:pt>
                <c:pt idx="5110">
                  <c:v>3340.0</c:v>
                </c:pt>
                <c:pt idx="5111">
                  <c:v>3336.75</c:v>
                </c:pt>
                <c:pt idx="5112">
                  <c:v>3334.5</c:v>
                </c:pt>
                <c:pt idx="5113">
                  <c:v>3332.5</c:v>
                </c:pt>
                <c:pt idx="5114">
                  <c:v>3331.5</c:v>
                </c:pt>
                <c:pt idx="5115">
                  <c:v>3330.0</c:v>
                </c:pt>
                <c:pt idx="5116">
                  <c:v>3328.0</c:v>
                </c:pt>
                <c:pt idx="5117">
                  <c:v>3325.75</c:v>
                </c:pt>
                <c:pt idx="5118">
                  <c:v>3323.25</c:v>
                </c:pt>
                <c:pt idx="5119">
                  <c:v>3320.75</c:v>
                </c:pt>
                <c:pt idx="5120">
                  <c:v>3319.0</c:v>
                </c:pt>
                <c:pt idx="5121">
                  <c:v>3315.75</c:v>
                </c:pt>
                <c:pt idx="5122">
                  <c:v>3312.75</c:v>
                </c:pt>
                <c:pt idx="5123">
                  <c:v>3311.75</c:v>
                </c:pt>
                <c:pt idx="5124">
                  <c:v>3310.0</c:v>
                </c:pt>
                <c:pt idx="5125">
                  <c:v>3306.0</c:v>
                </c:pt>
                <c:pt idx="5126">
                  <c:v>3303.5</c:v>
                </c:pt>
                <c:pt idx="5127">
                  <c:v>3300.75</c:v>
                </c:pt>
                <c:pt idx="5128">
                  <c:v>3298.75</c:v>
                </c:pt>
                <c:pt idx="5129">
                  <c:v>3297.75</c:v>
                </c:pt>
                <c:pt idx="5130">
                  <c:v>3294.5</c:v>
                </c:pt>
                <c:pt idx="5131">
                  <c:v>3292.0</c:v>
                </c:pt>
                <c:pt idx="5132">
                  <c:v>3290.25</c:v>
                </c:pt>
                <c:pt idx="5133">
                  <c:v>3288.25</c:v>
                </c:pt>
                <c:pt idx="5134">
                  <c:v>3285.0</c:v>
                </c:pt>
                <c:pt idx="5135">
                  <c:v>3283.25</c:v>
                </c:pt>
                <c:pt idx="5136">
                  <c:v>3281.75</c:v>
                </c:pt>
                <c:pt idx="5137">
                  <c:v>3277.25</c:v>
                </c:pt>
                <c:pt idx="5138">
                  <c:v>3275.0</c:v>
                </c:pt>
                <c:pt idx="5139">
                  <c:v>3271.75</c:v>
                </c:pt>
                <c:pt idx="5140">
                  <c:v>3269.75</c:v>
                </c:pt>
                <c:pt idx="5141">
                  <c:v>3265.5</c:v>
                </c:pt>
                <c:pt idx="5142">
                  <c:v>3262.75</c:v>
                </c:pt>
                <c:pt idx="5143">
                  <c:v>3260.25</c:v>
                </c:pt>
                <c:pt idx="5144">
                  <c:v>3259.5</c:v>
                </c:pt>
                <c:pt idx="5145">
                  <c:v>3256.75</c:v>
                </c:pt>
                <c:pt idx="5146">
                  <c:v>3254.5</c:v>
                </c:pt>
                <c:pt idx="5147">
                  <c:v>3251.25</c:v>
                </c:pt>
                <c:pt idx="5148">
                  <c:v>3247.75</c:v>
                </c:pt>
                <c:pt idx="5149">
                  <c:v>3245.0</c:v>
                </c:pt>
                <c:pt idx="5150">
                  <c:v>3242.25</c:v>
                </c:pt>
                <c:pt idx="5151">
                  <c:v>3239.75</c:v>
                </c:pt>
                <c:pt idx="5152">
                  <c:v>3236.0</c:v>
                </c:pt>
                <c:pt idx="5153">
                  <c:v>3233.75</c:v>
                </c:pt>
                <c:pt idx="5154">
                  <c:v>3230.5</c:v>
                </c:pt>
                <c:pt idx="5155">
                  <c:v>3226.75</c:v>
                </c:pt>
                <c:pt idx="5156">
                  <c:v>3223.75</c:v>
                </c:pt>
                <c:pt idx="5157">
                  <c:v>3220.0</c:v>
                </c:pt>
                <c:pt idx="5158">
                  <c:v>3217.5</c:v>
                </c:pt>
                <c:pt idx="5159">
                  <c:v>3215.25</c:v>
                </c:pt>
                <c:pt idx="5160">
                  <c:v>3211.25</c:v>
                </c:pt>
                <c:pt idx="5161">
                  <c:v>3208.25</c:v>
                </c:pt>
                <c:pt idx="5162">
                  <c:v>3204.25</c:v>
                </c:pt>
                <c:pt idx="5163">
                  <c:v>3201.0</c:v>
                </c:pt>
                <c:pt idx="5164">
                  <c:v>3198.75</c:v>
                </c:pt>
                <c:pt idx="5165">
                  <c:v>3195.75</c:v>
                </c:pt>
                <c:pt idx="5166">
                  <c:v>3194.0</c:v>
                </c:pt>
                <c:pt idx="5167">
                  <c:v>3190.5</c:v>
                </c:pt>
                <c:pt idx="5168">
                  <c:v>3184.75</c:v>
                </c:pt>
                <c:pt idx="5169">
                  <c:v>3182.0</c:v>
                </c:pt>
                <c:pt idx="5170">
                  <c:v>3178.0</c:v>
                </c:pt>
                <c:pt idx="5171">
                  <c:v>3174.25</c:v>
                </c:pt>
                <c:pt idx="5172">
                  <c:v>3172.25</c:v>
                </c:pt>
                <c:pt idx="5173">
                  <c:v>3169.5</c:v>
                </c:pt>
                <c:pt idx="5174">
                  <c:v>3165.5</c:v>
                </c:pt>
                <c:pt idx="5175">
                  <c:v>3163.75</c:v>
                </c:pt>
                <c:pt idx="5176">
                  <c:v>3161.0</c:v>
                </c:pt>
                <c:pt idx="5177">
                  <c:v>3158.75</c:v>
                </c:pt>
                <c:pt idx="5178">
                  <c:v>3155.25</c:v>
                </c:pt>
                <c:pt idx="5179">
                  <c:v>3152.0</c:v>
                </c:pt>
                <c:pt idx="5180">
                  <c:v>3150.0</c:v>
                </c:pt>
                <c:pt idx="5181">
                  <c:v>3145.0</c:v>
                </c:pt>
                <c:pt idx="5182">
                  <c:v>3142.25</c:v>
                </c:pt>
                <c:pt idx="5183">
                  <c:v>3137.5</c:v>
                </c:pt>
                <c:pt idx="5184">
                  <c:v>3133.0</c:v>
                </c:pt>
                <c:pt idx="5185">
                  <c:v>3129.75</c:v>
                </c:pt>
                <c:pt idx="5186">
                  <c:v>3125.5</c:v>
                </c:pt>
                <c:pt idx="5187">
                  <c:v>3122.5</c:v>
                </c:pt>
                <c:pt idx="5188">
                  <c:v>3119.0</c:v>
                </c:pt>
                <c:pt idx="5189">
                  <c:v>3116.0</c:v>
                </c:pt>
                <c:pt idx="5190">
                  <c:v>3113.0</c:v>
                </c:pt>
                <c:pt idx="5191">
                  <c:v>3109.25</c:v>
                </c:pt>
                <c:pt idx="5192">
                  <c:v>3107.75</c:v>
                </c:pt>
                <c:pt idx="5193">
                  <c:v>3104.75</c:v>
                </c:pt>
                <c:pt idx="5194">
                  <c:v>3101.5</c:v>
                </c:pt>
                <c:pt idx="5195">
                  <c:v>3098.75</c:v>
                </c:pt>
                <c:pt idx="5196">
                  <c:v>3095.25</c:v>
                </c:pt>
                <c:pt idx="5197">
                  <c:v>3090.5</c:v>
                </c:pt>
                <c:pt idx="5198">
                  <c:v>3088.75</c:v>
                </c:pt>
                <c:pt idx="5199">
                  <c:v>3086.75</c:v>
                </c:pt>
                <c:pt idx="5200">
                  <c:v>3084.75</c:v>
                </c:pt>
                <c:pt idx="5201">
                  <c:v>3082.5</c:v>
                </c:pt>
                <c:pt idx="5202">
                  <c:v>3080.75</c:v>
                </c:pt>
                <c:pt idx="5203">
                  <c:v>3078.25</c:v>
                </c:pt>
                <c:pt idx="5204">
                  <c:v>3074.25</c:v>
                </c:pt>
                <c:pt idx="5205">
                  <c:v>3071.25</c:v>
                </c:pt>
                <c:pt idx="5206">
                  <c:v>3067.75</c:v>
                </c:pt>
                <c:pt idx="5207">
                  <c:v>3065.5</c:v>
                </c:pt>
                <c:pt idx="5208">
                  <c:v>3062.0</c:v>
                </c:pt>
                <c:pt idx="5209">
                  <c:v>3060.25</c:v>
                </c:pt>
                <c:pt idx="5210">
                  <c:v>3057.75</c:v>
                </c:pt>
                <c:pt idx="5211">
                  <c:v>3054.5</c:v>
                </c:pt>
                <c:pt idx="5212">
                  <c:v>3051.75</c:v>
                </c:pt>
                <c:pt idx="5213">
                  <c:v>3050.25</c:v>
                </c:pt>
                <c:pt idx="5214">
                  <c:v>3048.5</c:v>
                </c:pt>
                <c:pt idx="5215">
                  <c:v>3045.0</c:v>
                </c:pt>
                <c:pt idx="5216">
                  <c:v>3043.5</c:v>
                </c:pt>
                <c:pt idx="5217">
                  <c:v>3041.75</c:v>
                </c:pt>
                <c:pt idx="5218">
                  <c:v>3039.0</c:v>
                </c:pt>
                <c:pt idx="5219">
                  <c:v>3036.75</c:v>
                </c:pt>
                <c:pt idx="5220">
                  <c:v>3033.75</c:v>
                </c:pt>
                <c:pt idx="5221">
                  <c:v>3032.5</c:v>
                </c:pt>
                <c:pt idx="5222">
                  <c:v>3030.0</c:v>
                </c:pt>
                <c:pt idx="5223">
                  <c:v>3027.0</c:v>
                </c:pt>
                <c:pt idx="5224">
                  <c:v>3026.25</c:v>
                </c:pt>
                <c:pt idx="5225">
                  <c:v>3023.75</c:v>
                </c:pt>
                <c:pt idx="5226">
                  <c:v>3021.5</c:v>
                </c:pt>
                <c:pt idx="5227">
                  <c:v>3018.25</c:v>
                </c:pt>
                <c:pt idx="5228">
                  <c:v>3014.75</c:v>
                </c:pt>
                <c:pt idx="5229">
                  <c:v>3012.5</c:v>
                </c:pt>
                <c:pt idx="5230">
                  <c:v>3008.25</c:v>
                </c:pt>
                <c:pt idx="5231">
                  <c:v>3006.75</c:v>
                </c:pt>
                <c:pt idx="5232">
                  <c:v>3003.0</c:v>
                </c:pt>
                <c:pt idx="5233">
                  <c:v>3000.5</c:v>
                </c:pt>
                <c:pt idx="5234">
                  <c:v>2998.0</c:v>
                </c:pt>
                <c:pt idx="5235">
                  <c:v>2994.75</c:v>
                </c:pt>
                <c:pt idx="5236">
                  <c:v>2992.0</c:v>
                </c:pt>
                <c:pt idx="5237">
                  <c:v>2989.5</c:v>
                </c:pt>
                <c:pt idx="5238">
                  <c:v>2987.25</c:v>
                </c:pt>
                <c:pt idx="5239">
                  <c:v>2985.25</c:v>
                </c:pt>
                <c:pt idx="5240">
                  <c:v>2982.25</c:v>
                </c:pt>
                <c:pt idx="5241">
                  <c:v>2979.75</c:v>
                </c:pt>
                <c:pt idx="5242">
                  <c:v>2977.75</c:v>
                </c:pt>
                <c:pt idx="5243">
                  <c:v>2974.5</c:v>
                </c:pt>
                <c:pt idx="5244">
                  <c:v>2971.25</c:v>
                </c:pt>
                <c:pt idx="5245">
                  <c:v>2969.0</c:v>
                </c:pt>
                <c:pt idx="5246">
                  <c:v>2966.0</c:v>
                </c:pt>
                <c:pt idx="5247">
                  <c:v>2963.75</c:v>
                </c:pt>
                <c:pt idx="5248">
                  <c:v>2960.75</c:v>
                </c:pt>
                <c:pt idx="5249">
                  <c:v>2957.0</c:v>
                </c:pt>
                <c:pt idx="5250">
                  <c:v>2954.0</c:v>
                </c:pt>
                <c:pt idx="5251">
                  <c:v>2950.0</c:v>
                </c:pt>
                <c:pt idx="5252">
                  <c:v>2947.25</c:v>
                </c:pt>
                <c:pt idx="5253">
                  <c:v>2945.75</c:v>
                </c:pt>
                <c:pt idx="5254">
                  <c:v>2942.5</c:v>
                </c:pt>
                <c:pt idx="5255">
                  <c:v>2940.25</c:v>
                </c:pt>
                <c:pt idx="5256">
                  <c:v>2938.5</c:v>
                </c:pt>
                <c:pt idx="5257">
                  <c:v>2935.25</c:v>
                </c:pt>
                <c:pt idx="5258">
                  <c:v>2932.0</c:v>
                </c:pt>
                <c:pt idx="5259">
                  <c:v>2929.75</c:v>
                </c:pt>
                <c:pt idx="5260">
                  <c:v>2927.0</c:v>
                </c:pt>
                <c:pt idx="5261">
                  <c:v>2926.25</c:v>
                </c:pt>
                <c:pt idx="5262">
                  <c:v>2924.25</c:v>
                </c:pt>
                <c:pt idx="5263">
                  <c:v>2920.75</c:v>
                </c:pt>
                <c:pt idx="5264">
                  <c:v>2917.0</c:v>
                </c:pt>
                <c:pt idx="5265">
                  <c:v>2913.75</c:v>
                </c:pt>
                <c:pt idx="5266">
                  <c:v>2911.5</c:v>
                </c:pt>
                <c:pt idx="5267">
                  <c:v>2908.75</c:v>
                </c:pt>
                <c:pt idx="5268">
                  <c:v>2905.25</c:v>
                </c:pt>
                <c:pt idx="5269">
                  <c:v>2902.25</c:v>
                </c:pt>
                <c:pt idx="5270">
                  <c:v>2899.0</c:v>
                </c:pt>
                <c:pt idx="5271">
                  <c:v>2897.0</c:v>
                </c:pt>
                <c:pt idx="5272">
                  <c:v>2895.5</c:v>
                </c:pt>
                <c:pt idx="5273">
                  <c:v>2894.25</c:v>
                </c:pt>
                <c:pt idx="5274">
                  <c:v>2892.25</c:v>
                </c:pt>
                <c:pt idx="5275">
                  <c:v>2890.0</c:v>
                </c:pt>
                <c:pt idx="5276">
                  <c:v>2888.5</c:v>
                </c:pt>
                <c:pt idx="5277">
                  <c:v>2885.0</c:v>
                </c:pt>
                <c:pt idx="5278">
                  <c:v>2882.75</c:v>
                </c:pt>
                <c:pt idx="5279">
                  <c:v>2880.0</c:v>
                </c:pt>
                <c:pt idx="5280">
                  <c:v>2878.25</c:v>
                </c:pt>
                <c:pt idx="5281">
                  <c:v>2876.5</c:v>
                </c:pt>
                <c:pt idx="5282">
                  <c:v>2874.0</c:v>
                </c:pt>
                <c:pt idx="5283">
                  <c:v>2871.0</c:v>
                </c:pt>
                <c:pt idx="5284">
                  <c:v>2867.25</c:v>
                </c:pt>
                <c:pt idx="5285">
                  <c:v>2864.75</c:v>
                </c:pt>
                <c:pt idx="5286">
                  <c:v>2861.25</c:v>
                </c:pt>
                <c:pt idx="5287">
                  <c:v>2858.0</c:v>
                </c:pt>
                <c:pt idx="5288">
                  <c:v>2854.0</c:v>
                </c:pt>
                <c:pt idx="5289">
                  <c:v>2852.0</c:v>
                </c:pt>
                <c:pt idx="5290">
                  <c:v>2849.75</c:v>
                </c:pt>
                <c:pt idx="5291">
                  <c:v>2847.75</c:v>
                </c:pt>
                <c:pt idx="5292">
                  <c:v>2844.25</c:v>
                </c:pt>
                <c:pt idx="5293">
                  <c:v>2840.0</c:v>
                </c:pt>
                <c:pt idx="5294">
                  <c:v>2839.0</c:v>
                </c:pt>
                <c:pt idx="5295">
                  <c:v>2836.5</c:v>
                </c:pt>
                <c:pt idx="5296">
                  <c:v>2834.0</c:v>
                </c:pt>
                <c:pt idx="5297">
                  <c:v>2832.25</c:v>
                </c:pt>
                <c:pt idx="5298">
                  <c:v>2830.25</c:v>
                </c:pt>
                <c:pt idx="5299">
                  <c:v>2829.25</c:v>
                </c:pt>
                <c:pt idx="5300">
                  <c:v>2827.25</c:v>
                </c:pt>
                <c:pt idx="5301">
                  <c:v>2824.5</c:v>
                </c:pt>
                <c:pt idx="5302">
                  <c:v>2821.0</c:v>
                </c:pt>
                <c:pt idx="5303">
                  <c:v>2818.0</c:v>
                </c:pt>
                <c:pt idx="5304">
                  <c:v>2814.25</c:v>
                </c:pt>
                <c:pt idx="5305">
                  <c:v>2811.25</c:v>
                </c:pt>
                <c:pt idx="5306">
                  <c:v>2809.25</c:v>
                </c:pt>
                <c:pt idx="5307">
                  <c:v>2806.75</c:v>
                </c:pt>
                <c:pt idx="5308">
                  <c:v>2805.0</c:v>
                </c:pt>
                <c:pt idx="5309">
                  <c:v>2802.75</c:v>
                </c:pt>
                <c:pt idx="5310">
                  <c:v>2800.0</c:v>
                </c:pt>
                <c:pt idx="5311">
                  <c:v>2797.75</c:v>
                </c:pt>
                <c:pt idx="5312">
                  <c:v>2796.75</c:v>
                </c:pt>
                <c:pt idx="5313">
                  <c:v>2794.5</c:v>
                </c:pt>
                <c:pt idx="5314">
                  <c:v>2793.0</c:v>
                </c:pt>
                <c:pt idx="5315">
                  <c:v>2790.5</c:v>
                </c:pt>
                <c:pt idx="5316">
                  <c:v>2788.25</c:v>
                </c:pt>
                <c:pt idx="5317">
                  <c:v>2785.25</c:v>
                </c:pt>
                <c:pt idx="5318">
                  <c:v>2782.5</c:v>
                </c:pt>
                <c:pt idx="5319">
                  <c:v>2780.25</c:v>
                </c:pt>
                <c:pt idx="5320">
                  <c:v>2778.0</c:v>
                </c:pt>
                <c:pt idx="5321">
                  <c:v>2774.75</c:v>
                </c:pt>
                <c:pt idx="5322">
                  <c:v>2772.0</c:v>
                </c:pt>
                <c:pt idx="5323">
                  <c:v>2769.0</c:v>
                </c:pt>
                <c:pt idx="5324">
                  <c:v>2766.0</c:v>
                </c:pt>
                <c:pt idx="5325">
                  <c:v>2763.75</c:v>
                </c:pt>
                <c:pt idx="5326">
                  <c:v>2761.0</c:v>
                </c:pt>
                <c:pt idx="5327">
                  <c:v>2759.25</c:v>
                </c:pt>
                <c:pt idx="5328">
                  <c:v>2758.25</c:v>
                </c:pt>
                <c:pt idx="5329">
                  <c:v>2754.75</c:v>
                </c:pt>
                <c:pt idx="5330">
                  <c:v>2751.75</c:v>
                </c:pt>
                <c:pt idx="5331">
                  <c:v>2748.25</c:v>
                </c:pt>
                <c:pt idx="5332">
                  <c:v>2744.75</c:v>
                </c:pt>
                <c:pt idx="5333">
                  <c:v>2741.25</c:v>
                </c:pt>
                <c:pt idx="5334">
                  <c:v>2738.0</c:v>
                </c:pt>
                <c:pt idx="5335">
                  <c:v>2733.75</c:v>
                </c:pt>
                <c:pt idx="5336">
                  <c:v>2731.25</c:v>
                </c:pt>
                <c:pt idx="5337">
                  <c:v>2729.0</c:v>
                </c:pt>
                <c:pt idx="5338">
                  <c:v>2726.75</c:v>
                </c:pt>
                <c:pt idx="5339">
                  <c:v>2723.75</c:v>
                </c:pt>
                <c:pt idx="5340">
                  <c:v>2720.75</c:v>
                </c:pt>
                <c:pt idx="5341">
                  <c:v>2717.5</c:v>
                </c:pt>
                <c:pt idx="5342">
                  <c:v>2715.0</c:v>
                </c:pt>
                <c:pt idx="5343">
                  <c:v>2712.5</c:v>
                </c:pt>
                <c:pt idx="5344">
                  <c:v>2709.25</c:v>
                </c:pt>
                <c:pt idx="5345">
                  <c:v>2705.5</c:v>
                </c:pt>
                <c:pt idx="5346">
                  <c:v>2703.25</c:v>
                </c:pt>
                <c:pt idx="5347">
                  <c:v>2698.75</c:v>
                </c:pt>
                <c:pt idx="5348">
                  <c:v>2696.0</c:v>
                </c:pt>
                <c:pt idx="5349">
                  <c:v>2692.75</c:v>
                </c:pt>
                <c:pt idx="5350">
                  <c:v>2690.75</c:v>
                </c:pt>
                <c:pt idx="5351">
                  <c:v>2687.5</c:v>
                </c:pt>
                <c:pt idx="5352">
                  <c:v>2684.25</c:v>
                </c:pt>
                <c:pt idx="5353">
                  <c:v>2682.0</c:v>
                </c:pt>
                <c:pt idx="5354">
                  <c:v>2677.5</c:v>
                </c:pt>
                <c:pt idx="5355">
                  <c:v>2672.25</c:v>
                </c:pt>
                <c:pt idx="5356">
                  <c:v>2670.25</c:v>
                </c:pt>
                <c:pt idx="5357">
                  <c:v>2664.5</c:v>
                </c:pt>
                <c:pt idx="5358">
                  <c:v>2661.5</c:v>
                </c:pt>
                <c:pt idx="5359">
                  <c:v>2658.5</c:v>
                </c:pt>
                <c:pt idx="5360">
                  <c:v>2655.0</c:v>
                </c:pt>
                <c:pt idx="5361">
                  <c:v>2649.5</c:v>
                </c:pt>
                <c:pt idx="5362">
                  <c:v>2644.75</c:v>
                </c:pt>
                <c:pt idx="5363">
                  <c:v>2639.0</c:v>
                </c:pt>
                <c:pt idx="5364">
                  <c:v>2637.5</c:v>
                </c:pt>
                <c:pt idx="5365">
                  <c:v>2635.0</c:v>
                </c:pt>
                <c:pt idx="5366">
                  <c:v>2631.25</c:v>
                </c:pt>
                <c:pt idx="5367">
                  <c:v>2628.5</c:v>
                </c:pt>
                <c:pt idx="5368">
                  <c:v>2624.5</c:v>
                </c:pt>
                <c:pt idx="5369">
                  <c:v>2622.25</c:v>
                </c:pt>
                <c:pt idx="5370">
                  <c:v>2619.5</c:v>
                </c:pt>
                <c:pt idx="5371">
                  <c:v>2615.75</c:v>
                </c:pt>
                <c:pt idx="5372">
                  <c:v>2611.0</c:v>
                </c:pt>
                <c:pt idx="5373">
                  <c:v>2609.0</c:v>
                </c:pt>
                <c:pt idx="5374">
                  <c:v>2605.5</c:v>
                </c:pt>
                <c:pt idx="5375">
                  <c:v>2602.5</c:v>
                </c:pt>
                <c:pt idx="5376">
                  <c:v>2600.0</c:v>
                </c:pt>
                <c:pt idx="5377">
                  <c:v>2596.25</c:v>
                </c:pt>
                <c:pt idx="5378">
                  <c:v>2592.5</c:v>
                </c:pt>
                <c:pt idx="5379">
                  <c:v>2590.5</c:v>
                </c:pt>
                <c:pt idx="5380">
                  <c:v>2588.75</c:v>
                </c:pt>
                <c:pt idx="5381">
                  <c:v>2584.5</c:v>
                </c:pt>
                <c:pt idx="5382">
                  <c:v>2582.5</c:v>
                </c:pt>
                <c:pt idx="5383">
                  <c:v>2579.5</c:v>
                </c:pt>
                <c:pt idx="5384">
                  <c:v>2578.0</c:v>
                </c:pt>
                <c:pt idx="5385">
                  <c:v>2575.5</c:v>
                </c:pt>
                <c:pt idx="5386">
                  <c:v>2572.0</c:v>
                </c:pt>
                <c:pt idx="5387">
                  <c:v>2568.75</c:v>
                </c:pt>
                <c:pt idx="5388">
                  <c:v>2565.75</c:v>
                </c:pt>
                <c:pt idx="5389">
                  <c:v>2563.75</c:v>
                </c:pt>
                <c:pt idx="5390">
                  <c:v>2560.75</c:v>
                </c:pt>
                <c:pt idx="5391">
                  <c:v>2559.25</c:v>
                </c:pt>
                <c:pt idx="5392">
                  <c:v>2556.5</c:v>
                </c:pt>
                <c:pt idx="5393">
                  <c:v>2553.25</c:v>
                </c:pt>
                <c:pt idx="5394">
                  <c:v>2550.5</c:v>
                </c:pt>
                <c:pt idx="5395">
                  <c:v>2546.0</c:v>
                </c:pt>
                <c:pt idx="5396">
                  <c:v>2544.25</c:v>
                </c:pt>
                <c:pt idx="5397">
                  <c:v>2542.25</c:v>
                </c:pt>
                <c:pt idx="5398">
                  <c:v>2539.75</c:v>
                </c:pt>
                <c:pt idx="5399">
                  <c:v>2537.0</c:v>
                </c:pt>
                <c:pt idx="5400">
                  <c:v>2532.5</c:v>
                </c:pt>
                <c:pt idx="5401">
                  <c:v>2529.0</c:v>
                </c:pt>
                <c:pt idx="5402">
                  <c:v>2526.75</c:v>
                </c:pt>
                <c:pt idx="5403">
                  <c:v>2525.25</c:v>
                </c:pt>
                <c:pt idx="5404">
                  <c:v>2523.75</c:v>
                </c:pt>
                <c:pt idx="5405">
                  <c:v>2522.25</c:v>
                </c:pt>
                <c:pt idx="5406">
                  <c:v>2520.75</c:v>
                </c:pt>
                <c:pt idx="5407">
                  <c:v>2515.25</c:v>
                </c:pt>
                <c:pt idx="5408">
                  <c:v>2512.75</c:v>
                </c:pt>
                <c:pt idx="5409">
                  <c:v>2511.5</c:v>
                </c:pt>
                <c:pt idx="5410">
                  <c:v>2508.0</c:v>
                </c:pt>
                <c:pt idx="5411">
                  <c:v>2505.25</c:v>
                </c:pt>
                <c:pt idx="5412">
                  <c:v>2502.25</c:v>
                </c:pt>
                <c:pt idx="5413">
                  <c:v>2500.75</c:v>
                </c:pt>
                <c:pt idx="5414">
                  <c:v>2497.5</c:v>
                </c:pt>
                <c:pt idx="5415">
                  <c:v>2496.0</c:v>
                </c:pt>
                <c:pt idx="5416">
                  <c:v>2493.75</c:v>
                </c:pt>
                <c:pt idx="5417">
                  <c:v>2492.0</c:v>
                </c:pt>
                <c:pt idx="5418">
                  <c:v>2489.5</c:v>
                </c:pt>
                <c:pt idx="5419">
                  <c:v>2486.75</c:v>
                </c:pt>
                <c:pt idx="5420">
                  <c:v>2483.25</c:v>
                </c:pt>
                <c:pt idx="5421">
                  <c:v>2479.25</c:v>
                </c:pt>
                <c:pt idx="5422">
                  <c:v>2476.25</c:v>
                </c:pt>
                <c:pt idx="5423">
                  <c:v>2473.25</c:v>
                </c:pt>
                <c:pt idx="5424">
                  <c:v>2471.25</c:v>
                </c:pt>
                <c:pt idx="5425">
                  <c:v>2467.75</c:v>
                </c:pt>
                <c:pt idx="5426">
                  <c:v>2464.5</c:v>
                </c:pt>
                <c:pt idx="5427">
                  <c:v>2462.25</c:v>
                </c:pt>
                <c:pt idx="5428">
                  <c:v>2459.75</c:v>
                </c:pt>
                <c:pt idx="5429">
                  <c:v>2457.25</c:v>
                </c:pt>
                <c:pt idx="5430">
                  <c:v>2455.5</c:v>
                </c:pt>
                <c:pt idx="5431">
                  <c:v>2453.0</c:v>
                </c:pt>
                <c:pt idx="5432">
                  <c:v>2450.25</c:v>
                </c:pt>
                <c:pt idx="5433">
                  <c:v>2447.5</c:v>
                </c:pt>
                <c:pt idx="5434">
                  <c:v>2444.25</c:v>
                </c:pt>
                <c:pt idx="5435">
                  <c:v>2441.0</c:v>
                </c:pt>
                <c:pt idx="5436">
                  <c:v>2439.0</c:v>
                </c:pt>
                <c:pt idx="5437">
                  <c:v>2435.75</c:v>
                </c:pt>
                <c:pt idx="5438">
                  <c:v>2432.25</c:v>
                </c:pt>
                <c:pt idx="5439">
                  <c:v>2430.5</c:v>
                </c:pt>
                <c:pt idx="5440">
                  <c:v>2425.5</c:v>
                </c:pt>
                <c:pt idx="5441">
                  <c:v>2422.25</c:v>
                </c:pt>
                <c:pt idx="5442">
                  <c:v>2418.75</c:v>
                </c:pt>
                <c:pt idx="5443">
                  <c:v>2414.75</c:v>
                </c:pt>
                <c:pt idx="5444">
                  <c:v>2412.5</c:v>
                </c:pt>
                <c:pt idx="5445">
                  <c:v>2408.25</c:v>
                </c:pt>
                <c:pt idx="5446">
                  <c:v>2404.75</c:v>
                </c:pt>
                <c:pt idx="5447">
                  <c:v>2402.0</c:v>
                </c:pt>
                <c:pt idx="5448">
                  <c:v>2400.25</c:v>
                </c:pt>
                <c:pt idx="5449">
                  <c:v>2397.0</c:v>
                </c:pt>
                <c:pt idx="5450">
                  <c:v>2395.5</c:v>
                </c:pt>
                <c:pt idx="5451">
                  <c:v>2393.25</c:v>
                </c:pt>
                <c:pt idx="5452">
                  <c:v>2389.75</c:v>
                </c:pt>
                <c:pt idx="5453">
                  <c:v>2384.5</c:v>
                </c:pt>
                <c:pt idx="5454">
                  <c:v>2382.75</c:v>
                </c:pt>
                <c:pt idx="5455">
                  <c:v>2379.0</c:v>
                </c:pt>
                <c:pt idx="5456">
                  <c:v>2373.75</c:v>
                </c:pt>
                <c:pt idx="5457">
                  <c:v>2370.25</c:v>
                </c:pt>
                <c:pt idx="5458">
                  <c:v>2367.0</c:v>
                </c:pt>
                <c:pt idx="5459">
                  <c:v>2363.0</c:v>
                </c:pt>
                <c:pt idx="5460">
                  <c:v>2360.0</c:v>
                </c:pt>
                <c:pt idx="5461">
                  <c:v>2355.0</c:v>
                </c:pt>
                <c:pt idx="5462">
                  <c:v>2351.25</c:v>
                </c:pt>
                <c:pt idx="5463">
                  <c:v>2347.5</c:v>
                </c:pt>
                <c:pt idx="5464">
                  <c:v>2344.5</c:v>
                </c:pt>
                <c:pt idx="5465">
                  <c:v>2341.5</c:v>
                </c:pt>
                <c:pt idx="5466">
                  <c:v>2339.0</c:v>
                </c:pt>
                <c:pt idx="5467">
                  <c:v>2336.0</c:v>
                </c:pt>
                <c:pt idx="5468">
                  <c:v>2332.0</c:v>
                </c:pt>
                <c:pt idx="5469">
                  <c:v>2329.0</c:v>
                </c:pt>
                <c:pt idx="5470">
                  <c:v>2324.75</c:v>
                </c:pt>
                <c:pt idx="5471">
                  <c:v>2322.5</c:v>
                </c:pt>
                <c:pt idx="5472">
                  <c:v>2318.25</c:v>
                </c:pt>
                <c:pt idx="5473">
                  <c:v>2316.75</c:v>
                </c:pt>
                <c:pt idx="5474">
                  <c:v>2314.75</c:v>
                </c:pt>
                <c:pt idx="5475">
                  <c:v>2311.25</c:v>
                </c:pt>
                <c:pt idx="5476">
                  <c:v>2307.75</c:v>
                </c:pt>
                <c:pt idx="5477">
                  <c:v>2304.0</c:v>
                </c:pt>
                <c:pt idx="5478">
                  <c:v>2300.5</c:v>
                </c:pt>
                <c:pt idx="5479">
                  <c:v>2298.5</c:v>
                </c:pt>
                <c:pt idx="5480">
                  <c:v>2292.75</c:v>
                </c:pt>
                <c:pt idx="5481">
                  <c:v>2289.0</c:v>
                </c:pt>
                <c:pt idx="5482">
                  <c:v>2286.25</c:v>
                </c:pt>
                <c:pt idx="5483">
                  <c:v>2283.0</c:v>
                </c:pt>
                <c:pt idx="5484">
                  <c:v>2279.25</c:v>
                </c:pt>
                <c:pt idx="5485">
                  <c:v>2277.75</c:v>
                </c:pt>
                <c:pt idx="5486">
                  <c:v>2274.75</c:v>
                </c:pt>
                <c:pt idx="5487">
                  <c:v>2272.0</c:v>
                </c:pt>
                <c:pt idx="5488">
                  <c:v>2270.75</c:v>
                </c:pt>
                <c:pt idx="5489">
                  <c:v>2268.5</c:v>
                </c:pt>
                <c:pt idx="5490">
                  <c:v>2266.0</c:v>
                </c:pt>
                <c:pt idx="5491">
                  <c:v>2264.5</c:v>
                </c:pt>
                <c:pt idx="5492">
                  <c:v>2261.25</c:v>
                </c:pt>
                <c:pt idx="5493">
                  <c:v>2257.75</c:v>
                </c:pt>
                <c:pt idx="5494">
                  <c:v>2253.75</c:v>
                </c:pt>
                <c:pt idx="5495">
                  <c:v>2252.75</c:v>
                </c:pt>
                <c:pt idx="5496">
                  <c:v>2249.75</c:v>
                </c:pt>
                <c:pt idx="5497">
                  <c:v>2247.5</c:v>
                </c:pt>
                <c:pt idx="5498">
                  <c:v>2244.0</c:v>
                </c:pt>
                <c:pt idx="5499">
                  <c:v>2241.75</c:v>
                </c:pt>
                <c:pt idx="5500">
                  <c:v>2238.25</c:v>
                </c:pt>
                <c:pt idx="5501">
                  <c:v>2236.5</c:v>
                </c:pt>
                <c:pt idx="5502">
                  <c:v>2234.25</c:v>
                </c:pt>
                <c:pt idx="5503">
                  <c:v>2231.0</c:v>
                </c:pt>
                <c:pt idx="5504">
                  <c:v>2228.25</c:v>
                </c:pt>
                <c:pt idx="5505">
                  <c:v>2225.0</c:v>
                </c:pt>
                <c:pt idx="5506">
                  <c:v>2221.75</c:v>
                </c:pt>
                <c:pt idx="5507">
                  <c:v>2219.5</c:v>
                </c:pt>
                <c:pt idx="5508">
                  <c:v>2215.0</c:v>
                </c:pt>
                <c:pt idx="5509">
                  <c:v>2211.25</c:v>
                </c:pt>
                <c:pt idx="5510">
                  <c:v>2208.0</c:v>
                </c:pt>
                <c:pt idx="5511">
                  <c:v>2205.0</c:v>
                </c:pt>
                <c:pt idx="5512">
                  <c:v>2202.5</c:v>
                </c:pt>
                <c:pt idx="5513">
                  <c:v>2200.5</c:v>
                </c:pt>
                <c:pt idx="5514">
                  <c:v>2198.5</c:v>
                </c:pt>
                <c:pt idx="5515">
                  <c:v>2195.5</c:v>
                </c:pt>
                <c:pt idx="5516">
                  <c:v>2191.75</c:v>
                </c:pt>
                <c:pt idx="5517">
                  <c:v>2190.0</c:v>
                </c:pt>
                <c:pt idx="5518">
                  <c:v>2187.25</c:v>
                </c:pt>
                <c:pt idx="5519">
                  <c:v>2184.75</c:v>
                </c:pt>
                <c:pt idx="5520">
                  <c:v>2182.25</c:v>
                </c:pt>
                <c:pt idx="5521">
                  <c:v>2179.0</c:v>
                </c:pt>
                <c:pt idx="5522">
                  <c:v>2176.0</c:v>
                </c:pt>
                <c:pt idx="5523">
                  <c:v>2173.75</c:v>
                </c:pt>
                <c:pt idx="5524">
                  <c:v>2171.75</c:v>
                </c:pt>
                <c:pt idx="5525">
                  <c:v>2167.5</c:v>
                </c:pt>
                <c:pt idx="5526">
                  <c:v>2164.75</c:v>
                </c:pt>
                <c:pt idx="5527">
                  <c:v>2161.25</c:v>
                </c:pt>
                <c:pt idx="5528">
                  <c:v>2159.5</c:v>
                </c:pt>
                <c:pt idx="5529">
                  <c:v>2157.75</c:v>
                </c:pt>
                <c:pt idx="5530">
                  <c:v>2155.5</c:v>
                </c:pt>
                <c:pt idx="5531">
                  <c:v>2152.5</c:v>
                </c:pt>
                <c:pt idx="5532">
                  <c:v>2150.25</c:v>
                </c:pt>
                <c:pt idx="5533">
                  <c:v>2147.75</c:v>
                </c:pt>
                <c:pt idx="5534">
                  <c:v>2144.0</c:v>
                </c:pt>
                <c:pt idx="5535">
                  <c:v>2141.75</c:v>
                </c:pt>
                <c:pt idx="5536">
                  <c:v>2138.25</c:v>
                </c:pt>
                <c:pt idx="5537">
                  <c:v>2136.5</c:v>
                </c:pt>
                <c:pt idx="5538">
                  <c:v>2133.5</c:v>
                </c:pt>
                <c:pt idx="5539">
                  <c:v>2131.75</c:v>
                </c:pt>
                <c:pt idx="5540">
                  <c:v>2129.25</c:v>
                </c:pt>
                <c:pt idx="5541">
                  <c:v>2127.0</c:v>
                </c:pt>
                <c:pt idx="5542">
                  <c:v>2125.25</c:v>
                </c:pt>
                <c:pt idx="5543">
                  <c:v>2122.25</c:v>
                </c:pt>
                <c:pt idx="5544">
                  <c:v>2119.5</c:v>
                </c:pt>
                <c:pt idx="5545">
                  <c:v>2117.0</c:v>
                </c:pt>
                <c:pt idx="5546">
                  <c:v>2114.25</c:v>
                </c:pt>
                <c:pt idx="5547">
                  <c:v>2111.5</c:v>
                </c:pt>
                <c:pt idx="5548">
                  <c:v>2108.5</c:v>
                </c:pt>
                <c:pt idx="5549">
                  <c:v>2106.0</c:v>
                </c:pt>
                <c:pt idx="5550">
                  <c:v>2104.0</c:v>
                </c:pt>
                <c:pt idx="5551">
                  <c:v>2100.25</c:v>
                </c:pt>
                <c:pt idx="5552">
                  <c:v>2097.75</c:v>
                </c:pt>
                <c:pt idx="5553">
                  <c:v>2093.25</c:v>
                </c:pt>
                <c:pt idx="5554">
                  <c:v>2089.25</c:v>
                </c:pt>
                <c:pt idx="5555">
                  <c:v>2086.75</c:v>
                </c:pt>
                <c:pt idx="5556">
                  <c:v>2084.25</c:v>
                </c:pt>
                <c:pt idx="5557">
                  <c:v>2080.75</c:v>
                </c:pt>
                <c:pt idx="5558">
                  <c:v>2077.75</c:v>
                </c:pt>
                <c:pt idx="5559">
                  <c:v>2073.25</c:v>
                </c:pt>
                <c:pt idx="5560">
                  <c:v>2069.25</c:v>
                </c:pt>
                <c:pt idx="5561">
                  <c:v>2066.5</c:v>
                </c:pt>
                <c:pt idx="5562">
                  <c:v>2063.25</c:v>
                </c:pt>
                <c:pt idx="5563">
                  <c:v>2059.75</c:v>
                </c:pt>
                <c:pt idx="5564">
                  <c:v>2056.25</c:v>
                </c:pt>
                <c:pt idx="5565">
                  <c:v>2054.5</c:v>
                </c:pt>
                <c:pt idx="5566">
                  <c:v>2050.75</c:v>
                </c:pt>
                <c:pt idx="5567">
                  <c:v>2047.5</c:v>
                </c:pt>
                <c:pt idx="5568">
                  <c:v>2044.5</c:v>
                </c:pt>
                <c:pt idx="5569">
                  <c:v>2041.0</c:v>
                </c:pt>
                <c:pt idx="5570">
                  <c:v>2037.25</c:v>
                </c:pt>
                <c:pt idx="5571">
                  <c:v>2035.5</c:v>
                </c:pt>
                <c:pt idx="5572">
                  <c:v>2032.25</c:v>
                </c:pt>
                <c:pt idx="5573">
                  <c:v>2028.5</c:v>
                </c:pt>
                <c:pt idx="5574">
                  <c:v>2025.75</c:v>
                </c:pt>
                <c:pt idx="5575">
                  <c:v>2021.25</c:v>
                </c:pt>
                <c:pt idx="5576">
                  <c:v>2018.25</c:v>
                </c:pt>
                <c:pt idx="5577">
                  <c:v>2015.25</c:v>
                </c:pt>
                <c:pt idx="5578">
                  <c:v>2012.75</c:v>
                </c:pt>
                <c:pt idx="5579">
                  <c:v>2010.5</c:v>
                </c:pt>
                <c:pt idx="5580">
                  <c:v>2007.5</c:v>
                </c:pt>
                <c:pt idx="5581">
                  <c:v>2005.0</c:v>
                </c:pt>
                <c:pt idx="5582">
                  <c:v>2001.5</c:v>
                </c:pt>
                <c:pt idx="5583">
                  <c:v>1999.25</c:v>
                </c:pt>
                <c:pt idx="5584">
                  <c:v>1996.25</c:v>
                </c:pt>
                <c:pt idx="5585">
                  <c:v>1994.25</c:v>
                </c:pt>
                <c:pt idx="5586">
                  <c:v>1991.5</c:v>
                </c:pt>
                <c:pt idx="5587">
                  <c:v>1989.0</c:v>
                </c:pt>
                <c:pt idx="5588">
                  <c:v>1986.75</c:v>
                </c:pt>
                <c:pt idx="5589">
                  <c:v>1984.5</c:v>
                </c:pt>
                <c:pt idx="5590">
                  <c:v>1982.75</c:v>
                </c:pt>
                <c:pt idx="5591">
                  <c:v>1979.5</c:v>
                </c:pt>
                <c:pt idx="5592">
                  <c:v>1975.5</c:v>
                </c:pt>
                <c:pt idx="5593">
                  <c:v>1973.75</c:v>
                </c:pt>
                <c:pt idx="5594">
                  <c:v>1968.75</c:v>
                </c:pt>
                <c:pt idx="5595">
                  <c:v>1964.5</c:v>
                </c:pt>
                <c:pt idx="5596">
                  <c:v>1960.25</c:v>
                </c:pt>
                <c:pt idx="5597">
                  <c:v>1957.0</c:v>
                </c:pt>
                <c:pt idx="5598">
                  <c:v>1954.75</c:v>
                </c:pt>
                <c:pt idx="5599">
                  <c:v>1952.75</c:v>
                </c:pt>
                <c:pt idx="5600">
                  <c:v>1949.75</c:v>
                </c:pt>
                <c:pt idx="5601">
                  <c:v>1947.25</c:v>
                </c:pt>
                <c:pt idx="5602">
                  <c:v>1943.0</c:v>
                </c:pt>
                <c:pt idx="5603">
                  <c:v>1941.25</c:v>
                </c:pt>
                <c:pt idx="5604">
                  <c:v>1938.75</c:v>
                </c:pt>
                <c:pt idx="5605">
                  <c:v>1936.5</c:v>
                </c:pt>
                <c:pt idx="5606">
                  <c:v>1934.5</c:v>
                </c:pt>
                <c:pt idx="5607">
                  <c:v>1932.25</c:v>
                </c:pt>
                <c:pt idx="5608">
                  <c:v>1928.0</c:v>
                </c:pt>
                <c:pt idx="5609">
                  <c:v>1924.5</c:v>
                </c:pt>
                <c:pt idx="5610">
                  <c:v>1921.0</c:v>
                </c:pt>
                <c:pt idx="5611">
                  <c:v>1917.25</c:v>
                </c:pt>
                <c:pt idx="5612">
                  <c:v>1914.5</c:v>
                </c:pt>
                <c:pt idx="5613">
                  <c:v>1911.0</c:v>
                </c:pt>
                <c:pt idx="5614">
                  <c:v>1909.25</c:v>
                </c:pt>
                <c:pt idx="5615">
                  <c:v>1906.5</c:v>
                </c:pt>
                <c:pt idx="5616">
                  <c:v>1903.5</c:v>
                </c:pt>
                <c:pt idx="5617">
                  <c:v>1901.0</c:v>
                </c:pt>
                <c:pt idx="5618">
                  <c:v>1897.25</c:v>
                </c:pt>
                <c:pt idx="5619">
                  <c:v>1893.0</c:v>
                </c:pt>
                <c:pt idx="5620">
                  <c:v>1889.75</c:v>
                </c:pt>
                <c:pt idx="5621">
                  <c:v>1886.0</c:v>
                </c:pt>
                <c:pt idx="5622">
                  <c:v>1883.0</c:v>
                </c:pt>
                <c:pt idx="5623">
                  <c:v>1880.75</c:v>
                </c:pt>
                <c:pt idx="5624">
                  <c:v>1878.25</c:v>
                </c:pt>
                <c:pt idx="5625">
                  <c:v>1874.0</c:v>
                </c:pt>
                <c:pt idx="5626">
                  <c:v>1871.0</c:v>
                </c:pt>
                <c:pt idx="5627">
                  <c:v>1866.5</c:v>
                </c:pt>
                <c:pt idx="5628">
                  <c:v>1863.75</c:v>
                </c:pt>
                <c:pt idx="5629">
                  <c:v>1859.75</c:v>
                </c:pt>
                <c:pt idx="5630">
                  <c:v>1855.75</c:v>
                </c:pt>
                <c:pt idx="5631">
                  <c:v>1853.0</c:v>
                </c:pt>
                <c:pt idx="5632">
                  <c:v>1851.0</c:v>
                </c:pt>
                <c:pt idx="5633">
                  <c:v>1849.0</c:v>
                </c:pt>
                <c:pt idx="5634">
                  <c:v>1844.25</c:v>
                </c:pt>
                <c:pt idx="5635">
                  <c:v>1842.0</c:v>
                </c:pt>
                <c:pt idx="5636">
                  <c:v>1839.5</c:v>
                </c:pt>
                <c:pt idx="5637">
                  <c:v>1835.75</c:v>
                </c:pt>
                <c:pt idx="5638">
                  <c:v>1832.0</c:v>
                </c:pt>
                <c:pt idx="5639">
                  <c:v>1830.0</c:v>
                </c:pt>
                <c:pt idx="5640">
                  <c:v>1827.5</c:v>
                </c:pt>
                <c:pt idx="5641">
                  <c:v>1825.25</c:v>
                </c:pt>
                <c:pt idx="5642">
                  <c:v>1821.75</c:v>
                </c:pt>
                <c:pt idx="5643">
                  <c:v>1817.75</c:v>
                </c:pt>
                <c:pt idx="5644">
                  <c:v>1814.25</c:v>
                </c:pt>
                <c:pt idx="5645">
                  <c:v>1812.75</c:v>
                </c:pt>
                <c:pt idx="5646">
                  <c:v>1808.75</c:v>
                </c:pt>
                <c:pt idx="5647">
                  <c:v>1804.5</c:v>
                </c:pt>
                <c:pt idx="5648">
                  <c:v>1800.75</c:v>
                </c:pt>
                <c:pt idx="5649">
                  <c:v>1797.25</c:v>
                </c:pt>
                <c:pt idx="5650">
                  <c:v>1794.25</c:v>
                </c:pt>
                <c:pt idx="5651">
                  <c:v>1787.75</c:v>
                </c:pt>
                <c:pt idx="5652">
                  <c:v>1784.25</c:v>
                </c:pt>
                <c:pt idx="5653">
                  <c:v>1781.0</c:v>
                </c:pt>
                <c:pt idx="5654">
                  <c:v>1778.5</c:v>
                </c:pt>
                <c:pt idx="5655">
                  <c:v>1775.0</c:v>
                </c:pt>
                <c:pt idx="5656">
                  <c:v>1772.25</c:v>
                </c:pt>
                <c:pt idx="5657">
                  <c:v>1769.0</c:v>
                </c:pt>
                <c:pt idx="5658">
                  <c:v>1764.75</c:v>
                </c:pt>
                <c:pt idx="5659">
                  <c:v>1760.75</c:v>
                </c:pt>
                <c:pt idx="5660">
                  <c:v>1757.0</c:v>
                </c:pt>
                <c:pt idx="5661">
                  <c:v>1754.5</c:v>
                </c:pt>
                <c:pt idx="5662">
                  <c:v>1752.25</c:v>
                </c:pt>
                <c:pt idx="5663">
                  <c:v>1749.75</c:v>
                </c:pt>
                <c:pt idx="5664">
                  <c:v>1746.25</c:v>
                </c:pt>
                <c:pt idx="5665">
                  <c:v>1741.75</c:v>
                </c:pt>
                <c:pt idx="5666">
                  <c:v>1738.5</c:v>
                </c:pt>
                <c:pt idx="5667">
                  <c:v>1734.75</c:v>
                </c:pt>
                <c:pt idx="5668">
                  <c:v>1730.75</c:v>
                </c:pt>
                <c:pt idx="5669">
                  <c:v>1726.75</c:v>
                </c:pt>
                <c:pt idx="5670">
                  <c:v>1723.75</c:v>
                </c:pt>
                <c:pt idx="5671">
                  <c:v>1720.75</c:v>
                </c:pt>
                <c:pt idx="5672">
                  <c:v>1718.25</c:v>
                </c:pt>
                <c:pt idx="5673">
                  <c:v>1715.0</c:v>
                </c:pt>
                <c:pt idx="5674">
                  <c:v>1713.0</c:v>
                </c:pt>
                <c:pt idx="5675">
                  <c:v>1711.25</c:v>
                </c:pt>
                <c:pt idx="5676">
                  <c:v>1708.25</c:v>
                </c:pt>
                <c:pt idx="5677">
                  <c:v>1704.75</c:v>
                </c:pt>
                <c:pt idx="5678">
                  <c:v>1701.0</c:v>
                </c:pt>
                <c:pt idx="5679">
                  <c:v>1699.25</c:v>
                </c:pt>
                <c:pt idx="5680">
                  <c:v>1695.0</c:v>
                </c:pt>
                <c:pt idx="5681">
                  <c:v>1692.25</c:v>
                </c:pt>
                <c:pt idx="5682">
                  <c:v>1689.0</c:v>
                </c:pt>
                <c:pt idx="5683">
                  <c:v>1685.5</c:v>
                </c:pt>
                <c:pt idx="5684">
                  <c:v>1682.0</c:v>
                </c:pt>
                <c:pt idx="5685">
                  <c:v>1679.0</c:v>
                </c:pt>
                <c:pt idx="5686">
                  <c:v>1676.25</c:v>
                </c:pt>
                <c:pt idx="5687">
                  <c:v>1672.75</c:v>
                </c:pt>
                <c:pt idx="5688">
                  <c:v>1668.5</c:v>
                </c:pt>
                <c:pt idx="5689">
                  <c:v>1666.0</c:v>
                </c:pt>
                <c:pt idx="5690">
                  <c:v>1663.0</c:v>
                </c:pt>
                <c:pt idx="5691">
                  <c:v>1659.25</c:v>
                </c:pt>
                <c:pt idx="5692">
                  <c:v>1654.5</c:v>
                </c:pt>
                <c:pt idx="5693">
                  <c:v>1650.75</c:v>
                </c:pt>
                <c:pt idx="5694">
                  <c:v>1648.5</c:v>
                </c:pt>
                <c:pt idx="5695">
                  <c:v>1645.75</c:v>
                </c:pt>
                <c:pt idx="5696">
                  <c:v>1644.25</c:v>
                </c:pt>
                <c:pt idx="5697">
                  <c:v>1642.25</c:v>
                </c:pt>
                <c:pt idx="5698">
                  <c:v>1638.0</c:v>
                </c:pt>
                <c:pt idx="5699">
                  <c:v>1636.5</c:v>
                </c:pt>
                <c:pt idx="5700">
                  <c:v>1634.5</c:v>
                </c:pt>
                <c:pt idx="5701">
                  <c:v>1632.25</c:v>
                </c:pt>
                <c:pt idx="5702">
                  <c:v>1630.0</c:v>
                </c:pt>
                <c:pt idx="5703">
                  <c:v>1627.0</c:v>
                </c:pt>
                <c:pt idx="5704">
                  <c:v>1623.25</c:v>
                </c:pt>
                <c:pt idx="5705">
                  <c:v>1618.25</c:v>
                </c:pt>
                <c:pt idx="5706">
                  <c:v>1614.25</c:v>
                </c:pt>
                <c:pt idx="5707">
                  <c:v>1612.0</c:v>
                </c:pt>
                <c:pt idx="5708">
                  <c:v>1610.25</c:v>
                </c:pt>
                <c:pt idx="5709">
                  <c:v>1607.5</c:v>
                </c:pt>
                <c:pt idx="5710">
                  <c:v>1604.25</c:v>
                </c:pt>
                <c:pt idx="5711">
                  <c:v>1603.0</c:v>
                </c:pt>
                <c:pt idx="5712">
                  <c:v>1599.0</c:v>
                </c:pt>
                <c:pt idx="5713">
                  <c:v>1596.0</c:v>
                </c:pt>
                <c:pt idx="5714">
                  <c:v>1591.5</c:v>
                </c:pt>
                <c:pt idx="5715">
                  <c:v>1588.75</c:v>
                </c:pt>
                <c:pt idx="5716">
                  <c:v>1585.0</c:v>
                </c:pt>
                <c:pt idx="5717">
                  <c:v>1582.25</c:v>
                </c:pt>
                <c:pt idx="5718">
                  <c:v>1579.0</c:v>
                </c:pt>
                <c:pt idx="5719">
                  <c:v>1575.75</c:v>
                </c:pt>
                <c:pt idx="5720">
                  <c:v>1571.25</c:v>
                </c:pt>
                <c:pt idx="5721">
                  <c:v>1569.25</c:v>
                </c:pt>
                <c:pt idx="5722">
                  <c:v>1566.5</c:v>
                </c:pt>
                <c:pt idx="5723">
                  <c:v>1563.5</c:v>
                </c:pt>
                <c:pt idx="5724">
                  <c:v>1561.0</c:v>
                </c:pt>
                <c:pt idx="5725">
                  <c:v>1557.5</c:v>
                </c:pt>
                <c:pt idx="5726">
                  <c:v>1556.0</c:v>
                </c:pt>
                <c:pt idx="5727">
                  <c:v>1553.25</c:v>
                </c:pt>
                <c:pt idx="5728">
                  <c:v>1551.0</c:v>
                </c:pt>
                <c:pt idx="5729">
                  <c:v>1548.5</c:v>
                </c:pt>
                <c:pt idx="5730">
                  <c:v>1545.5</c:v>
                </c:pt>
                <c:pt idx="5731">
                  <c:v>1543.0</c:v>
                </c:pt>
                <c:pt idx="5732">
                  <c:v>1540.0</c:v>
                </c:pt>
                <c:pt idx="5733">
                  <c:v>1538.25</c:v>
                </c:pt>
                <c:pt idx="5734">
                  <c:v>1536.5</c:v>
                </c:pt>
                <c:pt idx="5735">
                  <c:v>1533.75</c:v>
                </c:pt>
                <c:pt idx="5736">
                  <c:v>1531.0</c:v>
                </c:pt>
                <c:pt idx="5737">
                  <c:v>1529.25</c:v>
                </c:pt>
                <c:pt idx="5738">
                  <c:v>1526.75</c:v>
                </c:pt>
                <c:pt idx="5739">
                  <c:v>1523.75</c:v>
                </c:pt>
                <c:pt idx="5740">
                  <c:v>1521.25</c:v>
                </c:pt>
                <c:pt idx="5741">
                  <c:v>1519.75</c:v>
                </c:pt>
                <c:pt idx="5742">
                  <c:v>1517.25</c:v>
                </c:pt>
                <c:pt idx="5743">
                  <c:v>1514.25</c:v>
                </c:pt>
                <c:pt idx="5744">
                  <c:v>1512.5</c:v>
                </c:pt>
                <c:pt idx="5745">
                  <c:v>1509.5</c:v>
                </c:pt>
                <c:pt idx="5746">
                  <c:v>1508.5</c:v>
                </c:pt>
                <c:pt idx="5747">
                  <c:v>1505.75</c:v>
                </c:pt>
                <c:pt idx="5748">
                  <c:v>1502.5</c:v>
                </c:pt>
                <c:pt idx="5749">
                  <c:v>1500.25</c:v>
                </c:pt>
                <c:pt idx="5750">
                  <c:v>1498.25</c:v>
                </c:pt>
                <c:pt idx="5751">
                  <c:v>1496.25</c:v>
                </c:pt>
                <c:pt idx="5752">
                  <c:v>1494.25</c:v>
                </c:pt>
                <c:pt idx="5753">
                  <c:v>1492.75</c:v>
                </c:pt>
                <c:pt idx="5754">
                  <c:v>1489.25</c:v>
                </c:pt>
                <c:pt idx="5755">
                  <c:v>1486.0</c:v>
                </c:pt>
                <c:pt idx="5756">
                  <c:v>1484.25</c:v>
                </c:pt>
                <c:pt idx="5757">
                  <c:v>1482.0</c:v>
                </c:pt>
                <c:pt idx="5758">
                  <c:v>1478.25</c:v>
                </c:pt>
                <c:pt idx="5759">
                  <c:v>1477.0</c:v>
                </c:pt>
                <c:pt idx="5760">
                  <c:v>1473.25</c:v>
                </c:pt>
                <c:pt idx="5761">
                  <c:v>1471.5</c:v>
                </c:pt>
                <c:pt idx="5762">
                  <c:v>1468.75</c:v>
                </c:pt>
                <c:pt idx="5763">
                  <c:v>1466.75</c:v>
                </c:pt>
                <c:pt idx="5764">
                  <c:v>1464.5</c:v>
                </c:pt>
                <c:pt idx="5765">
                  <c:v>1460.5</c:v>
                </c:pt>
                <c:pt idx="5766">
                  <c:v>1458.5</c:v>
                </c:pt>
                <c:pt idx="5767">
                  <c:v>1456.5</c:v>
                </c:pt>
                <c:pt idx="5768">
                  <c:v>1453.5</c:v>
                </c:pt>
                <c:pt idx="5769">
                  <c:v>1451.5</c:v>
                </c:pt>
                <c:pt idx="5770">
                  <c:v>1448.25</c:v>
                </c:pt>
                <c:pt idx="5771">
                  <c:v>1447.0</c:v>
                </c:pt>
                <c:pt idx="5772">
                  <c:v>1444.75</c:v>
                </c:pt>
                <c:pt idx="5773">
                  <c:v>1443.0</c:v>
                </c:pt>
                <c:pt idx="5774">
                  <c:v>1440.5</c:v>
                </c:pt>
                <c:pt idx="5775">
                  <c:v>1437.75</c:v>
                </c:pt>
                <c:pt idx="5776">
                  <c:v>1436.75</c:v>
                </c:pt>
                <c:pt idx="5777">
                  <c:v>1435.5</c:v>
                </c:pt>
                <c:pt idx="5778">
                  <c:v>1432.75</c:v>
                </c:pt>
                <c:pt idx="5779">
                  <c:v>1431.5</c:v>
                </c:pt>
                <c:pt idx="5780">
                  <c:v>1429.75</c:v>
                </c:pt>
                <c:pt idx="5781">
                  <c:v>1427.25</c:v>
                </c:pt>
                <c:pt idx="5782">
                  <c:v>1425.75</c:v>
                </c:pt>
                <c:pt idx="5783">
                  <c:v>1422.75</c:v>
                </c:pt>
                <c:pt idx="5784">
                  <c:v>1420.75</c:v>
                </c:pt>
                <c:pt idx="5785">
                  <c:v>1419.5</c:v>
                </c:pt>
                <c:pt idx="5786">
                  <c:v>1418.0</c:v>
                </c:pt>
                <c:pt idx="5787">
                  <c:v>1416.0</c:v>
                </c:pt>
                <c:pt idx="5788">
                  <c:v>1413.5</c:v>
                </c:pt>
                <c:pt idx="5789">
                  <c:v>1411.25</c:v>
                </c:pt>
                <c:pt idx="5790">
                  <c:v>1408.0</c:v>
                </c:pt>
                <c:pt idx="5791">
                  <c:v>1404.5</c:v>
                </c:pt>
                <c:pt idx="5792">
                  <c:v>1403.5</c:v>
                </c:pt>
                <c:pt idx="5793">
                  <c:v>1401.75</c:v>
                </c:pt>
                <c:pt idx="5794">
                  <c:v>1399.25</c:v>
                </c:pt>
                <c:pt idx="5795">
                  <c:v>1398.0</c:v>
                </c:pt>
                <c:pt idx="5796">
                  <c:v>1396.25</c:v>
                </c:pt>
                <c:pt idx="5797">
                  <c:v>1394.0</c:v>
                </c:pt>
                <c:pt idx="5798">
                  <c:v>1391.5</c:v>
                </c:pt>
                <c:pt idx="5799">
                  <c:v>1388.75</c:v>
                </c:pt>
                <c:pt idx="5800">
                  <c:v>1386.5</c:v>
                </c:pt>
                <c:pt idx="5801">
                  <c:v>1384.75</c:v>
                </c:pt>
                <c:pt idx="5802">
                  <c:v>1382.25</c:v>
                </c:pt>
                <c:pt idx="5803">
                  <c:v>1379.75</c:v>
                </c:pt>
                <c:pt idx="5804">
                  <c:v>1378.75</c:v>
                </c:pt>
                <c:pt idx="5805">
                  <c:v>1377.25</c:v>
                </c:pt>
                <c:pt idx="5806">
                  <c:v>1375.5</c:v>
                </c:pt>
                <c:pt idx="5807">
                  <c:v>1372.75</c:v>
                </c:pt>
                <c:pt idx="5808">
                  <c:v>1369.5</c:v>
                </c:pt>
                <c:pt idx="5809">
                  <c:v>1368.25</c:v>
                </c:pt>
                <c:pt idx="5810">
                  <c:v>1366.75</c:v>
                </c:pt>
                <c:pt idx="5811">
                  <c:v>1366.25</c:v>
                </c:pt>
                <c:pt idx="5812">
                  <c:v>1365.5</c:v>
                </c:pt>
                <c:pt idx="5813">
                  <c:v>1361.0</c:v>
                </c:pt>
                <c:pt idx="5814">
                  <c:v>1359.5</c:v>
                </c:pt>
                <c:pt idx="5815">
                  <c:v>1356.75</c:v>
                </c:pt>
                <c:pt idx="5816">
                  <c:v>1355.25</c:v>
                </c:pt>
                <c:pt idx="5817">
                  <c:v>1353.75</c:v>
                </c:pt>
                <c:pt idx="5818">
                  <c:v>1351.5</c:v>
                </c:pt>
                <c:pt idx="5819">
                  <c:v>1350.25</c:v>
                </c:pt>
                <c:pt idx="5820">
                  <c:v>1349.25</c:v>
                </c:pt>
                <c:pt idx="5821">
                  <c:v>1347.25</c:v>
                </c:pt>
                <c:pt idx="5822">
                  <c:v>1344.75</c:v>
                </c:pt>
                <c:pt idx="5823">
                  <c:v>1344.25</c:v>
                </c:pt>
                <c:pt idx="5824">
                  <c:v>1342.25</c:v>
                </c:pt>
                <c:pt idx="5825">
                  <c:v>1340.0</c:v>
                </c:pt>
                <c:pt idx="5826">
                  <c:v>1338.5</c:v>
                </c:pt>
                <c:pt idx="5827">
                  <c:v>1337.5</c:v>
                </c:pt>
                <c:pt idx="5828">
                  <c:v>1336.0</c:v>
                </c:pt>
                <c:pt idx="5829">
                  <c:v>1333.25</c:v>
                </c:pt>
                <c:pt idx="5830">
                  <c:v>1331.75</c:v>
                </c:pt>
                <c:pt idx="5831">
                  <c:v>1331.0</c:v>
                </c:pt>
                <c:pt idx="5832">
                  <c:v>1328.25</c:v>
                </c:pt>
                <c:pt idx="5833">
                  <c:v>1327.0</c:v>
                </c:pt>
                <c:pt idx="5834">
                  <c:v>1325.0</c:v>
                </c:pt>
                <c:pt idx="5835">
                  <c:v>1322.25</c:v>
                </c:pt>
                <c:pt idx="5836">
                  <c:v>1320.75</c:v>
                </c:pt>
                <c:pt idx="5837">
                  <c:v>1317.5</c:v>
                </c:pt>
                <c:pt idx="5838">
                  <c:v>1316.0</c:v>
                </c:pt>
                <c:pt idx="5839">
                  <c:v>1314.75</c:v>
                </c:pt>
                <c:pt idx="5840">
                  <c:v>1313.0</c:v>
                </c:pt>
                <c:pt idx="5841">
                  <c:v>1312.0</c:v>
                </c:pt>
                <c:pt idx="5842">
                  <c:v>1311.5</c:v>
                </c:pt>
                <c:pt idx="5843">
                  <c:v>1309.25</c:v>
                </c:pt>
                <c:pt idx="5844">
                  <c:v>1307.25</c:v>
                </c:pt>
                <c:pt idx="5845">
                  <c:v>1303.75</c:v>
                </c:pt>
                <c:pt idx="5846">
                  <c:v>1302.5</c:v>
                </c:pt>
                <c:pt idx="5847">
                  <c:v>1301.5</c:v>
                </c:pt>
                <c:pt idx="5848">
                  <c:v>1300.5</c:v>
                </c:pt>
                <c:pt idx="5849">
                  <c:v>1299.25</c:v>
                </c:pt>
                <c:pt idx="5850">
                  <c:v>1297.5</c:v>
                </c:pt>
                <c:pt idx="5851">
                  <c:v>1295.75</c:v>
                </c:pt>
                <c:pt idx="5852">
                  <c:v>1294.0</c:v>
                </c:pt>
                <c:pt idx="5853">
                  <c:v>1291.0</c:v>
                </c:pt>
                <c:pt idx="5854">
                  <c:v>1288.75</c:v>
                </c:pt>
                <c:pt idx="5855">
                  <c:v>1287.75</c:v>
                </c:pt>
                <c:pt idx="5856">
                  <c:v>1286.25</c:v>
                </c:pt>
                <c:pt idx="5857">
                  <c:v>1283.25</c:v>
                </c:pt>
                <c:pt idx="5858">
                  <c:v>1281.75</c:v>
                </c:pt>
                <c:pt idx="5859">
                  <c:v>1278.75</c:v>
                </c:pt>
                <c:pt idx="5860">
                  <c:v>1277.25</c:v>
                </c:pt>
                <c:pt idx="5861">
                  <c:v>1276.0</c:v>
                </c:pt>
                <c:pt idx="5862">
                  <c:v>1274.25</c:v>
                </c:pt>
                <c:pt idx="5863">
                  <c:v>1272.75</c:v>
                </c:pt>
                <c:pt idx="5864">
                  <c:v>1271.0</c:v>
                </c:pt>
                <c:pt idx="5865">
                  <c:v>1269.75</c:v>
                </c:pt>
                <c:pt idx="5866">
                  <c:v>1268.0</c:v>
                </c:pt>
                <c:pt idx="5867">
                  <c:v>1264.25</c:v>
                </c:pt>
                <c:pt idx="5868">
                  <c:v>1260.5</c:v>
                </c:pt>
                <c:pt idx="5869">
                  <c:v>1258.5</c:v>
                </c:pt>
                <c:pt idx="5870">
                  <c:v>1255.5</c:v>
                </c:pt>
                <c:pt idx="5871">
                  <c:v>1252.25</c:v>
                </c:pt>
                <c:pt idx="5872">
                  <c:v>1249.75</c:v>
                </c:pt>
                <c:pt idx="5873">
                  <c:v>1248.25</c:v>
                </c:pt>
                <c:pt idx="5874">
                  <c:v>1246.0</c:v>
                </c:pt>
                <c:pt idx="5875">
                  <c:v>1244.0</c:v>
                </c:pt>
                <c:pt idx="5876">
                  <c:v>1242.0</c:v>
                </c:pt>
                <c:pt idx="5877">
                  <c:v>1239.25</c:v>
                </c:pt>
                <c:pt idx="5878">
                  <c:v>1237.0</c:v>
                </c:pt>
                <c:pt idx="5879">
                  <c:v>1235.25</c:v>
                </c:pt>
                <c:pt idx="5880">
                  <c:v>1233.25</c:v>
                </c:pt>
                <c:pt idx="5881">
                  <c:v>1232.25</c:v>
                </c:pt>
                <c:pt idx="5882">
                  <c:v>1229.75</c:v>
                </c:pt>
                <c:pt idx="5883">
                  <c:v>1228.25</c:v>
                </c:pt>
                <c:pt idx="5884">
                  <c:v>1224.75</c:v>
                </c:pt>
                <c:pt idx="5885">
                  <c:v>1223.0</c:v>
                </c:pt>
                <c:pt idx="5886">
                  <c:v>1219.75</c:v>
                </c:pt>
                <c:pt idx="5887">
                  <c:v>1218.5</c:v>
                </c:pt>
                <c:pt idx="5888">
                  <c:v>1215.0</c:v>
                </c:pt>
                <c:pt idx="5889">
                  <c:v>1212.5</c:v>
                </c:pt>
                <c:pt idx="5890">
                  <c:v>1211.5</c:v>
                </c:pt>
                <c:pt idx="5891">
                  <c:v>1208.75</c:v>
                </c:pt>
                <c:pt idx="5892">
                  <c:v>1206.75</c:v>
                </c:pt>
                <c:pt idx="5893">
                  <c:v>1204.75</c:v>
                </c:pt>
                <c:pt idx="5894">
                  <c:v>1202.75</c:v>
                </c:pt>
                <c:pt idx="5895">
                  <c:v>1199.75</c:v>
                </c:pt>
                <c:pt idx="5896">
                  <c:v>1197.0</c:v>
                </c:pt>
                <c:pt idx="5897">
                  <c:v>1194.75</c:v>
                </c:pt>
                <c:pt idx="5898">
                  <c:v>1191.75</c:v>
                </c:pt>
                <c:pt idx="5899">
                  <c:v>1191.5</c:v>
                </c:pt>
                <c:pt idx="5900">
                  <c:v>1188.75</c:v>
                </c:pt>
                <c:pt idx="5901">
                  <c:v>1186.75</c:v>
                </c:pt>
                <c:pt idx="5902">
                  <c:v>1184.25</c:v>
                </c:pt>
                <c:pt idx="5903">
                  <c:v>1183.25</c:v>
                </c:pt>
                <c:pt idx="5904">
                  <c:v>1181.25</c:v>
                </c:pt>
                <c:pt idx="5905">
                  <c:v>1178.0</c:v>
                </c:pt>
                <c:pt idx="5906">
                  <c:v>1176.5</c:v>
                </c:pt>
                <c:pt idx="5907">
                  <c:v>1174.75</c:v>
                </c:pt>
                <c:pt idx="5908">
                  <c:v>1173.5</c:v>
                </c:pt>
                <c:pt idx="5909">
                  <c:v>1171.5</c:v>
                </c:pt>
                <c:pt idx="5910">
                  <c:v>1169.25</c:v>
                </c:pt>
                <c:pt idx="5911">
                  <c:v>1166.25</c:v>
                </c:pt>
                <c:pt idx="5912">
                  <c:v>1164.5</c:v>
                </c:pt>
                <c:pt idx="5913">
                  <c:v>1161.25</c:v>
                </c:pt>
                <c:pt idx="5914">
                  <c:v>1158.75</c:v>
                </c:pt>
                <c:pt idx="5915">
                  <c:v>1156.25</c:v>
                </c:pt>
                <c:pt idx="5916">
                  <c:v>1154.25</c:v>
                </c:pt>
                <c:pt idx="5917">
                  <c:v>1152.0</c:v>
                </c:pt>
                <c:pt idx="5918">
                  <c:v>1150.0</c:v>
                </c:pt>
                <c:pt idx="5919">
                  <c:v>1148.25</c:v>
                </c:pt>
                <c:pt idx="5920">
                  <c:v>1145.75</c:v>
                </c:pt>
                <c:pt idx="5921">
                  <c:v>1143.75</c:v>
                </c:pt>
                <c:pt idx="5922">
                  <c:v>1142.0</c:v>
                </c:pt>
                <c:pt idx="5923">
                  <c:v>1139.25</c:v>
                </c:pt>
                <c:pt idx="5924">
                  <c:v>1137.5</c:v>
                </c:pt>
                <c:pt idx="5925">
                  <c:v>1135.25</c:v>
                </c:pt>
                <c:pt idx="5926">
                  <c:v>1133.0</c:v>
                </c:pt>
                <c:pt idx="5927">
                  <c:v>1130.25</c:v>
                </c:pt>
                <c:pt idx="5928">
                  <c:v>1128.25</c:v>
                </c:pt>
                <c:pt idx="5929">
                  <c:v>1126.25</c:v>
                </c:pt>
                <c:pt idx="5930">
                  <c:v>1126.0</c:v>
                </c:pt>
                <c:pt idx="5931">
                  <c:v>1123.5</c:v>
                </c:pt>
                <c:pt idx="5932">
                  <c:v>1121.25</c:v>
                </c:pt>
                <c:pt idx="5933">
                  <c:v>1120.5</c:v>
                </c:pt>
                <c:pt idx="5934">
                  <c:v>1117.75</c:v>
                </c:pt>
                <c:pt idx="5935">
                  <c:v>1116.0</c:v>
                </c:pt>
                <c:pt idx="5936">
                  <c:v>1113.5</c:v>
                </c:pt>
                <c:pt idx="5937">
                  <c:v>1112.5</c:v>
                </c:pt>
                <c:pt idx="5938">
                  <c:v>1111.0</c:v>
                </c:pt>
                <c:pt idx="5939">
                  <c:v>1108.75</c:v>
                </c:pt>
                <c:pt idx="5940">
                  <c:v>1107.0</c:v>
                </c:pt>
                <c:pt idx="5941">
                  <c:v>1106.25</c:v>
                </c:pt>
                <c:pt idx="5942">
                  <c:v>1105.25</c:v>
                </c:pt>
                <c:pt idx="5943">
                  <c:v>1102.75</c:v>
                </c:pt>
                <c:pt idx="5944">
                  <c:v>1102.25</c:v>
                </c:pt>
                <c:pt idx="5945">
                  <c:v>1100.0</c:v>
                </c:pt>
                <c:pt idx="5946">
                  <c:v>1098.25</c:v>
                </c:pt>
                <c:pt idx="5947">
                  <c:v>1097.0</c:v>
                </c:pt>
                <c:pt idx="5948">
                  <c:v>1095.0</c:v>
                </c:pt>
                <c:pt idx="5949">
                  <c:v>1094.0</c:v>
                </c:pt>
                <c:pt idx="5950">
                  <c:v>1091.75</c:v>
                </c:pt>
                <c:pt idx="5951">
                  <c:v>1089.0</c:v>
                </c:pt>
                <c:pt idx="5952">
                  <c:v>1086.5</c:v>
                </c:pt>
                <c:pt idx="5953">
                  <c:v>1084.75</c:v>
                </c:pt>
                <c:pt idx="5954">
                  <c:v>1081.75</c:v>
                </c:pt>
                <c:pt idx="5955">
                  <c:v>1080.25</c:v>
                </c:pt>
                <c:pt idx="5956">
                  <c:v>1077.5</c:v>
                </c:pt>
                <c:pt idx="5957">
                  <c:v>1076.0</c:v>
                </c:pt>
                <c:pt idx="5958">
                  <c:v>1073.5</c:v>
                </c:pt>
                <c:pt idx="5959">
                  <c:v>1071.5</c:v>
                </c:pt>
                <c:pt idx="5960">
                  <c:v>1070.5</c:v>
                </c:pt>
                <c:pt idx="5961">
                  <c:v>1069.25</c:v>
                </c:pt>
                <c:pt idx="5962">
                  <c:v>1068.5</c:v>
                </c:pt>
                <c:pt idx="5963">
                  <c:v>1067.75</c:v>
                </c:pt>
                <c:pt idx="5964">
                  <c:v>1066.0</c:v>
                </c:pt>
                <c:pt idx="5965">
                  <c:v>1063.25</c:v>
                </c:pt>
                <c:pt idx="5966">
                  <c:v>1061.25</c:v>
                </c:pt>
                <c:pt idx="5967">
                  <c:v>1059.25</c:v>
                </c:pt>
                <c:pt idx="5968">
                  <c:v>1058.5</c:v>
                </c:pt>
                <c:pt idx="5969">
                  <c:v>1057.5</c:v>
                </c:pt>
                <c:pt idx="5970">
                  <c:v>1056.0</c:v>
                </c:pt>
                <c:pt idx="5971">
                  <c:v>1053.5</c:v>
                </c:pt>
                <c:pt idx="5972">
                  <c:v>1051.5</c:v>
                </c:pt>
                <c:pt idx="5973">
                  <c:v>1050.0</c:v>
                </c:pt>
                <c:pt idx="5974">
                  <c:v>1047.75</c:v>
                </c:pt>
                <c:pt idx="5975">
                  <c:v>1045.25</c:v>
                </c:pt>
                <c:pt idx="5976">
                  <c:v>1042.75</c:v>
                </c:pt>
                <c:pt idx="5977">
                  <c:v>1040.25</c:v>
                </c:pt>
                <c:pt idx="5978">
                  <c:v>1039.25</c:v>
                </c:pt>
                <c:pt idx="5979">
                  <c:v>1037.75</c:v>
                </c:pt>
                <c:pt idx="5980">
                  <c:v>1036.25</c:v>
                </c:pt>
                <c:pt idx="5981">
                  <c:v>1034.75</c:v>
                </c:pt>
                <c:pt idx="5982">
                  <c:v>1033.25</c:v>
                </c:pt>
                <c:pt idx="5983">
                  <c:v>1032.0</c:v>
                </c:pt>
                <c:pt idx="5984">
                  <c:v>1029.75</c:v>
                </c:pt>
                <c:pt idx="5985">
                  <c:v>1027.5</c:v>
                </c:pt>
                <c:pt idx="5986">
                  <c:v>1025.0</c:v>
                </c:pt>
                <c:pt idx="5987">
                  <c:v>1023.0</c:v>
                </c:pt>
                <c:pt idx="5988">
                  <c:v>1020.0</c:v>
                </c:pt>
                <c:pt idx="5989">
                  <c:v>1017.5</c:v>
                </c:pt>
                <c:pt idx="5990">
                  <c:v>1016.0</c:v>
                </c:pt>
                <c:pt idx="5991">
                  <c:v>1015.0</c:v>
                </c:pt>
                <c:pt idx="5992">
                  <c:v>1013.75</c:v>
                </c:pt>
                <c:pt idx="5993">
                  <c:v>1012.0</c:v>
                </c:pt>
                <c:pt idx="5994">
                  <c:v>1009.75</c:v>
                </c:pt>
                <c:pt idx="5995">
                  <c:v>1008.5</c:v>
                </c:pt>
                <c:pt idx="5996">
                  <c:v>1007.5</c:v>
                </c:pt>
                <c:pt idx="5997">
                  <c:v>1007.0</c:v>
                </c:pt>
                <c:pt idx="5998">
                  <c:v>1005.5</c:v>
                </c:pt>
                <c:pt idx="5999">
                  <c:v>1004.0</c:v>
                </c:pt>
                <c:pt idx="6000">
                  <c:v>1002.0</c:v>
                </c:pt>
                <c:pt idx="6001">
                  <c:v>1000.5</c:v>
                </c:pt>
                <c:pt idx="6002">
                  <c:v>998.75</c:v>
                </c:pt>
                <c:pt idx="6003">
                  <c:v>996.0</c:v>
                </c:pt>
                <c:pt idx="6004">
                  <c:v>994.75</c:v>
                </c:pt>
                <c:pt idx="6005">
                  <c:v>993.25</c:v>
                </c:pt>
                <c:pt idx="6006">
                  <c:v>990.0</c:v>
                </c:pt>
                <c:pt idx="6007">
                  <c:v>989.25</c:v>
                </c:pt>
                <c:pt idx="6008">
                  <c:v>987.75</c:v>
                </c:pt>
                <c:pt idx="6009">
                  <c:v>986.5</c:v>
                </c:pt>
                <c:pt idx="6010">
                  <c:v>984.25</c:v>
                </c:pt>
                <c:pt idx="6011">
                  <c:v>982.5</c:v>
                </c:pt>
                <c:pt idx="6012">
                  <c:v>980.0</c:v>
                </c:pt>
                <c:pt idx="6013">
                  <c:v>979.0</c:v>
                </c:pt>
                <c:pt idx="6014">
                  <c:v>977.75</c:v>
                </c:pt>
                <c:pt idx="6015">
                  <c:v>976.75</c:v>
                </c:pt>
                <c:pt idx="6016">
                  <c:v>975.25</c:v>
                </c:pt>
                <c:pt idx="6017">
                  <c:v>974.0</c:v>
                </c:pt>
                <c:pt idx="6018">
                  <c:v>973.0</c:v>
                </c:pt>
                <c:pt idx="6019">
                  <c:v>971.75</c:v>
                </c:pt>
                <c:pt idx="6020">
                  <c:v>968.75</c:v>
                </c:pt>
                <c:pt idx="6021">
                  <c:v>967.5</c:v>
                </c:pt>
                <c:pt idx="6022">
                  <c:v>966.25</c:v>
                </c:pt>
                <c:pt idx="6023">
                  <c:v>965.25</c:v>
                </c:pt>
                <c:pt idx="6024">
                  <c:v>964.5</c:v>
                </c:pt>
                <c:pt idx="6025">
                  <c:v>963.25</c:v>
                </c:pt>
                <c:pt idx="6026">
                  <c:v>961.25</c:v>
                </c:pt>
                <c:pt idx="6027">
                  <c:v>958.25</c:v>
                </c:pt>
                <c:pt idx="6028">
                  <c:v>956.75</c:v>
                </c:pt>
                <c:pt idx="6029">
                  <c:v>956.0</c:v>
                </c:pt>
                <c:pt idx="6030">
                  <c:v>954.5</c:v>
                </c:pt>
                <c:pt idx="6031">
                  <c:v>953.5</c:v>
                </c:pt>
                <c:pt idx="6032">
                  <c:v>952.75</c:v>
                </c:pt>
                <c:pt idx="6033">
                  <c:v>950.75</c:v>
                </c:pt>
                <c:pt idx="6034">
                  <c:v>950.5</c:v>
                </c:pt>
                <c:pt idx="6035">
                  <c:v>949.5</c:v>
                </c:pt>
                <c:pt idx="6036">
                  <c:v>947.75</c:v>
                </c:pt>
                <c:pt idx="6037">
                  <c:v>945.75</c:v>
                </c:pt>
                <c:pt idx="6038">
                  <c:v>944.0</c:v>
                </c:pt>
                <c:pt idx="6039">
                  <c:v>940.75</c:v>
                </c:pt>
                <c:pt idx="6040">
                  <c:v>939.25</c:v>
                </c:pt>
                <c:pt idx="6041">
                  <c:v>938.5</c:v>
                </c:pt>
                <c:pt idx="6042">
                  <c:v>936.75</c:v>
                </c:pt>
                <c:pt idx="6043">
                  <c:v>935.5</c:v>
                </c:pt>
                <c:pt idx="6044">
                  <c:v>934.25</c:v>
                </c:pt>
                <c:pt idx="6045">
                  <c:v>932.5</c:v>
                </c:pt>
                <c:pt idx="6046">
                  <c:v>931.25</c:v>
                </c:pt>
                <c:pt idx="6047">
                  <c:v>930.25</c:v>
                </c:pt>
                <c:pt idx="6048">
                  <c:v>929.0</c:v>
                </c:pt>
                <c:pt idx="6049">
                  <c:v>928.0</c:v>
                </c:pt>
                <c:pt idx="6050">
                  <c:v>927.25</c:v>
                </c:pt>
                <c:pt idx="6051">
                  <c:v>925.75</c:v>
                </c:pt>
                <c:pt idx="6052">
                  <c:v>923.5</c:v>
                </c:pt>
                <c:pt idx="6053">
                  <c:v>921.25</c:v>
                </c:pt>
                <c:pt idx="6054">
                  <c:v>919.75</c:v>
                </c:pt>
                <c:pt idx="6055">
                  <c:v>917.75</c:v>
                </c:pt>
                <c:pt idx="6056">
                  <c:v>915.75</c:v>
                </c:pt>
                <c:pt idx="6057">
                  <c:v>914.75</c:v>
                </c:pt>
                <c:pt idx="6058">
                  <c:v>914.0</c:v>
                </c:pt>
                <c:pt idx="6059">
                  <c:v>912.25</c:v>
                </c:pt>
                <c:pt idx="6060">
                  <c:v>911.5</c:v>
                </c:pt>
                <c:pt idx="6061">
                  <c:v>910.25</c:v>
                </c:pt>
                <c:pt idx="6062">
                  <c:v>909.25</c:v>
                </c:pt>
                <c:pt idx="6063">
                  <c:v>909.0</c:v>
                </c:pt>
                <c:pt idx="6064">
                  <c:v>907.75</c:v>
                </c:pt>
                <c:pt idx="6065">
                  <c:v>905.75</c:v>
                </c:pt>
                <c:pt idx="6066">
                  <c:v>905.5</c:v>
                </c:pt>
                <c:pt idx="6067">
                  <c:v>904.5</c:v>
                </c:pt>
                <c:pt idx="6068">
                  <c:v>902.75</c:v>
                </c:pt>
                <c:pt idx="6069">
                  <c:v>900.5</c:v>
                </c:pt>
                <c:pt idx="6070">
                  <c:v>899.0</c:v>
                </c:pt>
                <c:pt idx="6071">
                  <c:v>897.75</c:v>
                </c:pt>
                <c:pt idx="6072">
                  <c:v>896.0</c:v>
                </c:pt>
                <c:pt idx="6073">
                  <c:v>895.5</c:v>
                </c:pt>
                <c:pt idx="6074">
                  <c:v>893.0</c:v>
                </c:pt>
                <c:pt idx="6075">
                  <c:v>890.75</c:v>
                </c:pt>
                <c:pt idx="6076">
                  <c:v>890.0</c:v>
                </c:pt>
                <c:pt idx="6077">
                  <c:v>889.25</c:v>
                </c:pt>
                <c:pt idx="6078">
                  <c:v>888.0</c:v>
                </c:pt>
                <c:pt idx="6079">
                  <c:v>886.75</c:v>
                </c:pt>
                <c:pt idx="6080">
                  <c:v>885.75</c:v>
                </c:pt>
                <c:pt idx="6081">
                  <c:v>884.5</c:v>
                </c:pt>
                <c:pt idx="6082">
                  <c:v>883.0</c:v>
                </c:pt>
                <c:pt idx="6083">
                  <c:v>882.25</c:v>
                </c:pt>
                <c:pt idx="6084">
                  <c:v>880.75</c:v>
                </c:pt>
                <c:pt idx="6085">
                  <c:v>880.5</c:v>
                </c:pt>
                <c:pt idx="6086">
                  <c:v>880.0</c:v>
                </c:pt>
                <c:pt idx="6087">
                  <c:v>879.25</c:v>
                </c:pt>
                <c:pt idx="6088">
                  <c:v>878.0</c:v>
                </c:pt>
                <c:pt idx="6089">
                  <c:v>877.5</c:v>
                </c:pt>
                <c:pt idx="6090">
                  <c:v>876.0</c:v>
                </c:pt>
                <c:pt idx="6091">
                  <c:v>874.5</c:v>
                </c:pt>
                <c:pt idx="6092">
                  <c:v>873.5</c:v>
                </c:pt>
                <c:pt idx="6093">
                  <c:v>872.25</c:v>
                </c:pt>
                <c:pt idx="6094">
                  <c:v>871.5</c:v>
                </c:pt>
                <c:pt idx="6095">
                  <c:v>870.5</c:v>
                </c:pt>
                <c:pt idx="6096">
                  <c:v>869.75</c:v>
                </c:pt>
                <c:pt idx="6097">
                  <c:v>868.75</c:v>
                </c:pt>
                <c:pt idx="6098">
                  <c:v>867.0</c:v>
                </c:pt>
                <c:pt idx="6099">
                  <c:v>866.0</c:v>
                </c:pt>
                <c:pt idx="6100">
                  <c:v>865.0</c:v>
                </c:pt>
                <c:pt idx="6101">
                  <c:v>864.0</c:v>
                </c:pt>
                <c:pt idx="6102">
                  <c:v>862.5</c:v>
                </c:pt>
                <c:pt idx="6103">
                  <c:v>861.75</c:v>
                </c:pt>
                <c:pt idx="6104">
                  <c:v>861.25</c:v>
                </c:pt>
                <c:pt idx="6105">
                  <c:v>860.75</c:v>
                </c:pt>
                <c:pt idx="6106">
                  <c:v>859.75</c:v>
                </c:pt>
                <c:pt idx="6107">
                  <c:v>858.75</c:v>
                </c:pt>
                <c:pt idx="6108">
                  <c:v>857.25</c:v>
                </c:pt>
                <c:pt idx="6109">
                  <c:v>856.5</c:v>
                </c:pt>
                <c:pt idx="6110">
                  <c:v>856.0</c:v>
                </c:pt>
                <c:pt idx="6111">
                  <c:v>854.75</c:v>
                </c:pt>
                <c:pt idx="6112">
                  <c:v>854.0</c:v>
                </c:pt>
                <c:pt idx="6113">
                  <c:v>853.0</c:v>
                </c:pt>
                <c:pt idx="6114">
                  <c:v>852.0</c:v>
                </c:pt>
                <c:pt idx="6115">
                  <c:v>850.25</c:v>
                </c:pt>
                <c:pt idx="6116">
                  <c:v>848.0</c:v>
                </c:pt>
                <c:pt idx="6117">
                  <c:v>846.5</c:v>
                </c:pt>
                <c:pt idx="6118">
                  <c:v>844.0</c:v>
                </c:pt>
                <c:pt idx="6119">
                  <c:v>842.5</c:v>
                </c:pt>
                <c:pt idx="6120">
                  <c:v>841.5</c:v>
                </c:pt>
                <c:pt idx="6121">
                  <c:v>840.25</c:v>
                </c:pt>
                <c:pt idx="6122">
                  <c:v>839.5</c:v>
                </c:pt>
                <c:pt idx="6123">
                  <c:v>838.75</c:v>
                </c:pt>
                <c:pt idx="6124">
                  <c:v>837.75</c:v>
                </c:pt>
                <c:pt idx="6125">
                  <c:v>836.75</c:v>
                </c:pt>
                <c:pt idx="6126">
                  <c:v>834.25</c:v>
                </c:pt>
                <c:pt idx="6127">
                  <c:v>833.25</c:v>
                </c:pt>
                <c:pt idx="6128">
                  <c:v>831.75</c:v>
                </c:pt>
                <c:pt idx="6129">
                  <c:v>830.75</c:v>
                </c:pt>
                <c:pt idx="6130">
                  <c:v>830.25</c:v>
                </c:pt>
                <c:pt idx="6131">
                  <c:v>829.25</c:v>
                </c:pt>
                <c:pt idx="6132">
                  <c:v>827.25</c:v>
                </c:pt>
                <c:pt idx="6133">
                  <c:v>826.5</c:v>
                </c:pt>
                <c:pt idx="6134">
                  <c:v>824.5</c:v>
                </c:pt>
                <c:pt idx="6135">
                  <c:v>822.75</c:v>
                </c:pt>
                <c:pt idx="6136">
                  <c:v>821.25</c:v>
                </c:pt>
                <c:pt idx="6137">
                  <c:v>819.25</c:v>
                </c:pt>
                <c:pt idx="6138">
                  <c:v>817.5</c:v>
                </c:pt>
                <c:pt idx="6139">
                  <c:v>816.75</c:v>
                </c:pt>
                <c:pt idx="6140">
                  <c:v>815.5</c:v>
                </c:pt>
                <c:pt idx="6141">
                  <c:v>814.75</c:v>
                </c:pt>
                <c:pt idx="6142">
                  <c:v>813.75</c:v>
                </c:pt>
                <c:pt idx="6143">
                  <c:v>812.75</c:v>
                </c:pt>
                <c:pt idx="6144">
                  <c:v>812.25</c:v>
                </c:pt>
                <c:pt idx="6145">
                  <c:v>811.75</c:v>
                </c:pt>
                <c:pt idx="6146">
                  <c:v>809.75</c:v>
                </c:pt>
                <c:pt idx="6147">
                  <c:v>809.0</c:v>
                </c:pt>
                <c:pt idx="6148">
                  <c:v>807.75</c:v>
                </c:pt>
                <c:pt idx="6149">
                  <c:v>806.5</c:v>
                </c:pt>
                <c:pt idx="6150">
                  <c:v>805.75</c:v>
                </c:pt>
                <c:pt idx="6151">
                  <c:v>804.0</c:v>
                </c:pt>
                <c:pt idx="6152">
                  <c:v>802.5</c:v>
                </c:pt>
                <c:pt idx="6153">
                  <c:v>800.5</c:v>
                </c:pt>
                <c:pt idx="6154">
                  <c:v>798.5</c:v>
                </c:pt>
                <c:pt idx="6155">
                  <c:v>797.0</c:v>
                </c:pt>
                <c:pt idx="6156">
                  <c:v>796.75</c:v>
                </c:pt>
                <c:pt idx="6157">
                  <c:v>795.5</c:v>
                </c:pt>
                <c:pt idx="6158">
                  <c:v>794.0</c:v>
                </c:pt>
                <c:pt idx="6159">
                  <c:v>792.0</c:v>
                </c:pt>
                <c:pt idx="6160">
                  <c:v>791.75</c:v>
                </c:pt>
                <c:pt idx="6161">
                  <c:v>790.25</c:v>
                </c:pt>
                <c:pt idx="6162">
                  <c:v>789.5</c:v>
                </c:pt>
                <c:pt idx="6163">
                  <c:v>788.75</c:v>
                </c:pt>
                <c:pt idx="6164">
                  <c:v>788.5</c:v>
                </c:pt>
                <c:pt idx="6165">
                  <c:v>787.0</c:v>
                </c:pt>
                <c:pt idx="6166">
                  <c:v>785.0</c:v>
                </c:pt>
                <c:pt idx="6167">
                  <c:v>784.0</c:v>
                </c:pt>
                <c:pt idx="6168">
                  <c:v>782.75</c:v>
                </c:pt>
                <c:pt idx="6169">
                  <c:v>782.25</c:v>
                </c:pt>
                <c:pt idx="6170">
                  <c:v>781.0</c:v>
                </c:pt>
                <c:pt idx="6171">
                  <c:v>780.0</c:v>
                </c:pt>
                <c:pt idx="6172">
                  <c:v>778.0</c:v>
                </c:pt>
                <c:pt idx="6173">
                  <c:v>777.75</c:v>
                </c:pt>
                <c:pt idx="6174">
                  <c:v>776.25</c:v>
                </c:pt>
                <c:pt idx="6175">
                  <c:v>775.5</c:v>
                </c:pt>
                <c:pt idx="6176">
                  <c:v>775.0</c:v>
                </c:pt>
                <c:pt idx="6177">
                  <c:v>774.0</c:v>
                </c:pt>
                <c:pt idx="6178">
                  <c:v>773.5</c:v>
                </c:pt>
                <c:pt idx="6179">
                  <c:v>771.5</c:v>
                </c:pt>
                <c:pt idx="6180">
                  <c:v>770.5</c:v>
                </c:pt>
                <c:pt idx="6181">
                  <c:v>770.0</c:v>
                </c:pt>
                <c:pt idx="6182">
                  <c:v>768.25</c:v>
                </c:pt>
                <c:pt idx="6183">
                  <c:v>766.75</c:v>
                </c:pt>
                <c:pt idx="6184">
                  <c:v>766.25</c:v>
                </c:pt>
                <c:pt idx="6185">
                  <c:v>765.5</c:v>
                </c:pt>
                <c:pt idx="6186">
                  <c:v>764.0</c:v>
                </c:pt>
                <c:pt idx="6187">
                  <c:v>762.75</c:v>
                </c:pt>
                <c:pt idx="6188">
                  <c:v>761.5</c:v>
                </c:pt>
                <c:pt idx="6189">
                  <c:v>761.25</c:v>
                </c:pt>
                <c:pt idx="6190">
                  <c:v>760.75</c:v>
                </c:pt>
                <c:pt idx="6191">
                  <c:v>759.75</c:v>
                </c:pt>
                <c:pt idx="6192">
                  <c:v>758.5</c:v>
                </c:pt>
                <c:pt idx="6193">
                  <c:v>757.5</c:v>
                </c:pt>
                <c:pt idx="6194">
                  <c:v>757.25</c:v>
                </c:pt>
                <c:pt idx="6195">
                  <c:v>755.5</c:v>
                </c:pt>
                <c:pt idx="6196">
                  <c:v>754.5</c:v>
                </c:pt>
                <c:pt idx="6197">
                  <c:v>754.25</c:v>
                </c:pt>
                <c:pt idx="6198">
                  <c:v>752.75</c:v>
                </c:pt>
                <c:pt idx="6199">
                  <c:v>752.0</c:v>
                </c:pt>
                <c:pt idx="6200">
                  <c:v>749.5</c:v>
                </c:pt>
                <c:pt idx="6201">
                  <c:v>748.5</c:v>
                </c:pt>
                <c:pt idx="6202">
                  <c:v>747.75</c:v>
                </c:pt>
                <c:pt idx="6203">
                  <c:v>746.5</c:v>
                </c:pt>
                <c:pt idx="6204">
                  <c:v>745.0</c:v>
                </c:pt>
                <c:pt idx="6205">
                  <c:v>744.0</c:v>
                </c:pt>
                <c:pt idx="6206">
                  <c:v>743.25</c:v>
                </c:pt>
                <c:pt idx="6207">
                  <c:v>742.25</c:v>
                </c:pt>
                <c:pt idx="6208">
                  <c:v>741.25</c:v>
                </c:pt>
                <c:pt idx="6209">
                  <c:v>740.25</c:v>
                </c:pt>
                <c:pt idx="6210">
                  <c:v>739.0</c:v>
                </c:pt>
                <c:pt idx="6211">
                  <c:v>738.5</c:v>
                </c:pt>
                <c:pt idx="6212">
                  <c:v>736.75</c:v>
                </c:pt>
                <c:pt idx="6213">
                  <c:v>735.5</c:v>
                </c:pt>
                <c:pt idx="6214">
                  <c:v>735.0</c:v>
                </c:pt>
                <c:pt idx="6215">
                  <c:v>733.75</c:v>
                </c:pt>
                <c:pt idx="6216">
                  <c:v>733.5</c:v>
                </c:pt>
                <c:pt idx="6217">
                  <c:v>732.5</c:v>
                </c:pt>
                <c:pt idx="6218">
                  <c:v>731.25</c:v>
                </c:pt>
                <c:pt idx="6219">
                  <c:v>729.25</c:v>
                </c:pt>
                <c:pt idx="6220">
                  <c:v>729.0</c:v>
                </c:pt>
                <c:pt idx="6221">
                  <c:v>728.25</c:v>
                </c:pt>
                <c:pt idx="6222">
                  <c:v>727.5</c:v>
                </c:pt>
                <c:pt idx="6223">
                  <c:v>726.0</c:v>
                </c:pt>
                <c:pt idx="6224">
                  <c:v>723.75</c:v>
                </c:pt>
                <c:pt idx="6225">
                  <c:v>723.0</c:v>
                </c:pt>
                <c:pt idx="6226">
                  <c:v>722.5</c:v>
                </c:pt>
                <c:pt idx="6227">
                  <c:v>722.0</c:v>
                </c:pt>
                <c:pt idx="6228">
                  <c:v>720.5</c:v>
                </c:pt>
                <c:pt idx="6229">
                  <c:v>719.75</c:v>
                </c:pt>
                <c:pt idx="6230">
                  <c:v>718.25</c:v>
                </c:pt>
                <c:pt idx="6231">
                  <c:v>717.5</c:v>
                </c:pt>
                <c:pt idx="6232">
                  <c:v>716.25</c:v>
                </c:pt>
                <c:pt idx="6233">
                  <c:v>714.75</c:v>
                </c:pt>
                <c:pt idx="6234">
                  <c:v>714.25</c:v>
                </c:pt>
                <c:pt idx="6235">
                  <c:v>712.75</c:v>
                </c:pt>
                <c:pt idx="6236">
                  <c:v>711.75</c:v>
                </c:pt>
                <c:pt idx="6237">
                  <c:v>710.5</c:v>
                </c:pt>
                <c:pt idx="6238">
                  <c:v>709.0</c:v>
                </c:pt>
                <c:pt idx="6239">
                  <c:v>708.75</c:v>
                </c:pt>
                <c:pt idx="6240">
                  <c:v>707.25</c:v>
                </c:pt>
                <c:pt idx="6241">
                  <c:v>706.25</c:v>
                </c:pt>
                <c:pt idx="6242">
                  <c:v>705.0</c:v>
                </c:pt>
                <c:pt idx="6243">
                  <c:v>703.75</c:v>
                </c:pt>
                <c:pt idx="6244">
                  <c:v>702.5</c:v>
                </c:pt>
                <c:pt idx="6245">
                  <c:v>701.25</c:v>
                </c:pt>
                <c:pt idx="6246">
                  <c:v>699.25</c:v>
                </c:pt>
                <c:pt idx="6247">
                  <c:v>697.75</c:v>
                </c:pt>
                <c:pt idx="6248">
                  <c:v>697.0</c:v>
                </c:pt>
                <c:pt idx="6249">
                  <c:v>695.25</c:v>
                </c:pt>
                <c:pt idx="6250">
                  <c:v>693.0</c:v>
                </c:pt>
                <c:pt idx="6251">
                  <c:v>692.0</c:v>
                </c:pt>
                <c:pt idx="6252">
                  <c:v>689.5</c:v>
                </c:pt>
                <c:pt idx="6253">
                  <c:v>687.75</c:v>
                </c:pt>
                <c:pt idx="6254">
                  <c:v>686.75</c:v>
                </c:pt>
                <c:pt idx="6255">
                  <c:v>686.0</c:v>
                </c:pt>
                <c:pt idx="6256">
                  <c:v>685.0</c:v>
                </c:pt>
                <c:pt idx="6257">
                  <c:v>684.0</c:v>
                </c:pt>
                <c:pt idx="6258">
                  <c:v>683.25</c:v>
                </c:pt>
                <c:pt idx="6259">
                  <c:v>682.75</c:v>
                </c:pt>
                <c:pt idx="6260">
                  <c:v>681.25</c:v>
                </c:pt>
                <c:pt idx="6261">
                  <c:v>680.25</c:v>
                </c:pt>
                <c:pt idx="6262">
                  <c:v>679.25</c:v>
                </c:pt>
                <c:pt idx="6263">
                  <c:v>677.75</c:v>
                </c:pt>
                <c:pt idx="6264">
                  <c:v>676.5</c:v>
                </c:pt>
                <c:pt idx="6265">
                  <c:v>674.75</c:v>
                </c:pt>
                <c:pt idx="6266">
                  <c:v>673.0</c:v>
                </c:pt>
                <c:pt idx="6267">
                  <c:v>672.0</c:v>
                </c:pt>
                <c:pt idx="6268">
                  <c:v>670.25</c:v>
                </c:pt>
                <c:pt idx="6269">
                  <c:v>669.5</c:v>
                </c:pt>
                <c:pt idx="6270">
                  <c:v>668.5</c:v>
                </c:pt>
                <c:pt idx="6271">
                  <c:v>667.5</c:v>
                </c:pt>
                <c:pt idx="6272">
                  <c:v>667.0</c:v>
                </c:pt>
                <c:pt idx="6273">
                  <c:v>666.0</c:v>
                </c:pt>
                <c:pt idx="6274">
                  <c:v>664.25</c:v>
                </c:pt>
                <c:pt idx="6275">
                  <c:v>663.0</c:v>
                </c:pt>
                <c:pt idx="6276">
                  <c:v>661.75</c:v>
                </c:pt>
                <c:pt idx="6277">
                  <c:v>660.0</c:v>
                </c:pt>
                <c:pt idx="6278">
                  <c:v>659.0</c:v>
                </c:pt>
                <c:pt idx="6279">
                  <c:v>657.5</c:v>
                </c:pt>
                <c:pt idx="6280">
                  <c:v>657.0</c:v>
                </c:pt>
                <c:pt idx="6281">
                  <c:v>656.25</c:v>
                </c:pt>
                <c:pt idx="6282">
                  <c:v>655.5</c:v>
                </c:pt>
                <c:pt idx="6283">
                  <c:v>654.25</c:v>
                </c:pt>
                <c:pt idx="6284">
                  <c:v>652.75</c:v>
                </c:pt>
                <c:pt idx="6285">
                  <c:v>652.0</c:v>
                </c:pt>
                <c:pt idx="6286">
                  <c:v>651.25</c:v>
                </c:pt>
                <c:pt idx="6287">
                  <c:v>650.25</c:v>
                </c:pt>
                <c:pt idx="6288">
                  <c:v>649.25</c:v>
                </c:pt>
                <c:pt idx="6289">
                  <c:v>648.25</c:v>
                </c:pt>
                <c:pt idx="6290">
                  <c:v>646.75</c:v>
                </c:pt>
                <c:pt idx="6291">
                  <c:v>645.5</c:v>
                </c:pt>
                <c:pt idx="6292">
                  <c:v>644.25</c:v>
                </c:pt>
                <c:pt idx="6293">
                  <c:v>643.5</c:v>
                </c:pt>
                <c:pt idx="6294">
                  <c:v>643.0</c:v>
                </c:pt>
                <c:pt idx="6295">
                  <c:v>642.5</c:v>
                </c:pt>
                <c:pt idx="6296">
                  <c:v>641.0</c:v>
                </c:pt>
                <c:pt idx="6297">
                  <c:v>640.0</c:v>
                </c:pt>
                <c:pt idx="6298">
                  <c:v>639.0</c:v>
                </c:pt>
                <c:pt idx="6299">
                  <c:v>636.0</c:v>
                </c:pt>
                <c:pt idx="6300">
                  <c:v>635.5</c:v>
                </c:pt>
                <c:pt idx="6301">
                  <c:v>634.5</c:v>
                </c:pt>
                <c:pt idx="6302">
                  <c:v>633.75</c:v>
                </c:pt>
                <c:pt idx="6303">
                  <c:v>633.25</c:v>
                </c:pt>
                <c:pt idx="6304">
                  <c:v>633.0</c:v>
                </c:pt>
                <c:pt idx="6305">
                  <c:v>632.0</c:v>
                </c:pt>
                <c:pt idx="6306">
                  <c:v>631.0</c:v>
                </c:pt>
                <c:pt idx="6307">
                  <c:v>630.5</c:v>
                </c:pt>
                <c:pt idx="6308">
                  <c:v>629.5</c:v>
                </c:pt>
                <c:pt idx="6309">
                  <c:v>627.5</c:v>
                </c:pt>
                <c:pt idx="6310">
                  <c:v>626.0</c:v>
                </c:pt>
                <c:pt idx="6311">
                  <c:v>625.0</c:v>
                </c:pt>
                <c:pt idx="6312">
                  <c:v>623.5</c:v>
                </c:pt>
                <c:pt idx="6313">
                  <c:v>623.0</c:v>
                </c:pt>
                <c:pt idx="6314">
                  <c:v>621.75</c:v>
                </c:pt>
                <c:pt idx="6315">
                  <c:v>620.75</c:v>
                </c:pt>
                <c:pt idx="6316">
                  <c:v>619.25</c:v>
                </c:pt>
                <c:pt idx="6317">
                  <c:v>618.5</c:v>
                </c:pt>
                <c:pt idx="6318">
                  <c:v>617.5</c:v>
                </c:pt>
                <c:pt idx="6319">
                  <c:v>616.0</c:v>
                </c:pt>
                <c:pt idx="6320">
                  <c:v>615.0</c:v>
                </c:pt>
                <c:pt idx="6321">
                  <c:v>614.25</c:v>
                </c:pt>
                <c:pt idx="6322">
                  <c:v>613.75</c:v>
                </c:pt>
                <c:pt idx="6323">
                  <c:v>613.0</c:v>
                </c:pt>
                <c:pt idx="6324">
                  <c:v>612.0</c:v>
                </c:pt>
                <c:pt idx="6325">
                  <c:v>611.75</c:v>
                </c:pt>
                <c:pt idx="6326">
                  <c:v>611.25</c:v>
                </c:pt>
                <c:pt idx="6327">
                  <c:v>610.5</c:v>
                </c:pt>
                <c:pt idx="6328">
                  <c:v>609.75</c:v>
                </c:pt>
                <c:pt idx="6329">
                  <c:v>609.0</c:v>
                </c:pt>
                <c:pt idx="6330">
                  <c:v>607.75</c:v>
                </c:pt>
                <c:pt idx="6331">
                  <c:v>607.25</c:v>
                </c:pt>
                <c:pt idx="6332">
                  <c:v>606.5</c:v>
                </c:pt>
                <c:pt idx="6333">
                  <c:v>606.0</c:v>
                </c:pt>
                <c:pt idx="6334">
                  <c:v>605.0</c:v>
                </c:pt>
                <c:pt idx="6335">
                  <c:v>603.75</c:v>
                </c:pt>
                <c:pt idx="6336">
                  <c:v>602.75</c:v>
                </c:pt>
                <c:pt idx="6337">
                  <c:v>601.0</c:v>
                </c:pt>
                <c:pt idx="6338">
                  <c:v>599.5</c:v>
                </c:pt>
                <c:pt idx="6339">
                  <c:v>599.0</c:v>
                </c:pt>
                <c:pt idx="6340">
                  <c:v>597.5</c:v>
                </c:pt>
                <c:pt idx="6341">
                  <c:v>596.75</c:v>
                </c:pt>
                <c:pt idx="6342">
                  <c:v>595.25</c:v>
                </c:pt>
                <c:pt idx="6343">
                  <c:v>594.0</c:v>
                </c:pt>
                <c:pt idx="6344">
                  <c:v>593.25</c:v>
                </c:pt>
                <c:pt idx="6345">
                  <c:v>592.5</c:v>
                </c:pt>
                <c:pt idx="6346">
                  <c:v>591.75</c:v>
                </c:pt>
                <c:pt idx="6347">
                  <c:v>590.75</c:v>
                </c:pt>
                <c:pt idx="6348">
                  <c:v>590.0</c:v>
                </c:pt>
                <c:pt idx="6349">
                  <c:v>589.25</c:v>
                </c:pt>
                <c:pt idx="6350">
                  <c:v>588.25</c:v>
                </c:pt>
                <c:pt idx="6351">
                  <c:v>587.25</c:v>
                </c:pt>
                <c:pt idx="6352">
                  <c:v>586.0</c:v>
                </c:pt>
                <c:pt idx="6353">
                  <c:v>584.5</c:v>
                </c:pt>
                <c:pt idx="6354">
                  <c:v>584.25</c:v>
                </c:pt>
                <c:pt idx="6355">
                  <c:v>583.5</c:v>
                </c:pt>
                <c:pt idx="6356">
                  <c:v>583.0</c:v>
                </c:pt>
                <c:pt idx="6357">
                  <c:v>581.5</c:v>
                </c:pt>
                <c:pt idx="6358">
                  <c:v>580.5</c:v>
                </c:pt>
                <c:pt idx="6359">
                  <c:v>580.0</c:v>
                </c:pt>
                <c:pt idx="6360">
                  <c:v>579.25</c:v>
                </c:pt>
                <c:pt idx="6361">
                  <c:v>578.75</c:v>
                </c:pt>
                <c:pt idx="6362">
                  <c:v>577.75</c:v>
                </c:pt>
                <c:pt idx="6363">
                  <c:v>576.75</c:v>
                </c:pt>
                <c:pt idx="6364">
                  <c:v>575.75</c:v>
                </c:pt>
                <c:pt idx="6365">
                  <c:v>575.25</c:v>
                </c:pt>
                <c:pt idx="6366">
                  <c:v>574.75</c:v>
                </c:pt>
                <c:pt idx="6367">
                  <c:v>573.75</c:v>
                </c:pt>
                <c:pt idx="6368">
                  <c:v>572.75</c:v>
                </c:pt>
                <c:pt idx="6369">
                  <c:v>572.25</c:v>
                </c:pt>
                <c:pt idx="6370">
                  <c:v>571.75</c:v>
                </c:pt>
                <c:pt idx="6371">
                  <c:v>571.25</c:v>
                </c:pt>
                <c:pt idx="6372">
                  <c:v>570.75</c:v>
                </c:pt>
                <c:pt idx="6373">
                  <c:v>570.5</c:v>
                </c:pt>
                <c:pt idx="6374">
                  <c:v>570.0</c:v>
                </c:pt>
                <c:pt idx="6375">
                  <c:v>569.25</c:v>
                </c:pt>
                <c:pt idx="6376">
                  <c:v>569.0</c:v>
                </c:pt>
                <c:pt idx="6377">
                  <c:v>568.5</c:v>
                </c:pt>
                <c:pt idx="6378">
                  <c:v>568.0</c:v>
                </c:pt>
                <c:pt idx="6379">
                  <c:v>567.5</c:v>
                </c:pt>
                <c:pt idx="6380">
                  <c:v>567.25</c:v>
                </c:pt>
                <c:pt idx="6381">
                  <c:v>566.0</c:v>
                </c:pt>
                <c:pt idx="6382">
                  <c:v>565.5</c:v>
                </c:pt>
                <c:pt idx="6383">
                  <c:v>564.0</c:v>
                </c:pt>
                <c:pt idx="6384">
                  <c:v>563.5</c:v>
                </c:pt>
                <c:pt idx="6385">
                  <c:v>562.0</c:v>
                </c:pt>
                <c:pt idx="6386">
                  <c:v>561.5</c:v>
                </c:pt>
                <c:pt idx="6387">
                  <c:v>561.25</c:v>
                </c:pt>
                <c:pt idx="6388">
                  <c:v>560.25</c:v>
                </c:pt>
                <c:pt idx="6389">
                  <c:v>560.0</c:v>
                </c:pt>
                <c:pt idx="6390">
                  <c:v>559.5</c:v>
                </c:pt>
                <c:pt idx="6391">
                  <c:v>558.5</c:v>
                </c:pt>
                <c:pt idx="6392">
                  <c:v>557.5</c:v>
                </c:pt>
                <c:pt idx="6393">
                  <c:v>557.25</c:v>
                </c:pt>
                <c:pt idx="6394">
                  <c:v>556.5</c:v>
                </c:pt>
                <c:pt idx="6395">
                  <c:v>555.75</c:v>
                </c:pt>
                <c:pt idx="6396">
                  <c:v>555.0</c:v>
                </c:pt>
                <c:pt idx="6397">
                  <c:v>554.75</c:v>
                </c:pt>
                <c:pt idx="6398">
                  <c:v>553.5</c:v>
                </c:pt>
                <c:pt idx="6399">
                  <c:v>553.0</c:v>
                </c:pt>
                <c:pt idx="6400">
                  <c:v>552.5</c:v>
                </c:pt>
                <c:pt idx="6401">
                  <c:v>552.25</c:v>
                </c:pt>
                <c:pt idx="6402">
                  <c:v>551.25</c:v>
                </c:pt>
                <c:pt idx="6403">
                  <c:v>551.0</c:v>
                </c:pt>
                <c:pt idx="6404">
                  <c:v>550.75</c:v>
                </c:pt>
                <c:pt idx="6405">
                  <c:v>550.0</c:v>
                </c:pt>
                <c:pt idx="6406">
                  <c:v>549.0</c:v>
                </c:pt>
                <c:pt idx="6407">
                  <c:v>548.75</c:v>
                </c:pt>
                <c:pt idx="6408">
                  <c:v>548.25</c:v>
                </c:pt>
                <c:pt idx="6409">
                  <c:v>548.0</c:v>
                </c:pt>
                <c:pt idx="6410">
                  <c:v>547.5</c:v>
                </c:pt>
                <c:pt idx="6411">
                  <c:v>546.5</c:v>
                </c:pt>
                <c:pt idx="6412">
                  <c:v>545.5</c:v>
                </c:pt>
                <c:pt idx="6413">
                  <c:v>544.25</c:v>
                </c:pt>
                <c:pt idx="6414">
                  <c:v>543.75</c:v>
                </c:pt>
                <c:pt idx="6415">
                  <c:v>543.5</c:v>
                </c:pt>
                <c:pt idx="6416">
                  <c:v>542.5</c:v>
                </c:pt>
                <c:pt idx="6417">
                  <c:v>541.75</c:v>
                </c:pt>
                <c:pt idx="6418">
                  <c:v>541.0</c:v>
                </c:pt>
                <c:pt idx="6419">
                  <c:v>540.5</c:v>
                </c:pt>
                <c:pt idx="6420">
                  <c:v>540.0</c:v>
                </c:pt>
                <c:pt idx="6421">
                  <c:v>539.75</c:v>
                </c:pt>
                <c:pt idx="6422">
                  <c:v>538.5</c:v>
                </c:pt>
                <c:pt idx="6423">
                  <c:v>537.0</c:v>
                </c:pt>
                <c:pt idx="6424">
                  <c:v>536.0</c:v>
                </c:pt>
                <c:pt idx="6425">
                  <c:v>535.75</c:v>
                </c:pt>
                <c:pt idx="6426">
                  <c:v>534.75</c:v>
                </c:pt>
                <c:pt idx="6427">
                  <c:v>534.0</c:v>
                </c:pt>
                <c:pt idx="6428">
                  <c:v>533.75</c:v>
                </c:pt>
                <c:pt idx="6429">
                  <c:v>533.25</c:v>
                </c:pt>
                <c:pt idx="6430">
                  <c:v>533.0</c:v>
                </c:pt>
                <c:pt idx="6431">
                  <c:v>532.0</c:v>
                </c:pt>
                <c:pt idx="6432">
                  <c:v>531.0</c:v>
                </c:pt>
                <c:pt idx="6433">
                  <c:v>529.5</c:v>
                </c:pt>
                <c:pt idx="6434">
                  <c:v>529.25</c:v>
                </c:pt>
                <c:pt idx="6435">
                  <c:v>528.5</c:v>
                </c:pt>
                <c:pt idx="6436">
                  <c:v>527.25</c:v>
                </c:pt>
                <c:pt idx="6437">
                  <c:v>526.75</c:v>
                </c:pt>
                <c:pt idx="6438">
                  <c:v>525.25</c:v>
                </c:pt>
                <c:pt idx="6439">
                  <c:v>524.25</c:v>
                </c:pt>
                <c:pt idx="6440">
                  <c:v>522.5</c:v>
                </c:pt>
                <c:pt idx="6441">
                  <c:v>521.25</c:v>
                </c:pt>
                <c:pt idx="6442">
                  <c:v>520.5</c:v>
                </c:pt>
                <c:pt idx="6443">
                  <c:v>520.0</c:v>
                </c:pt>
                <c:pt idx="6444">
                  <c:v>518.5</c:v>
                </c:pt>
                <c:pt idx="6445">
                  <c:v>517.5</c:v>
                </c:pt>
                <c:pt idx="6446">
                  <c:v>516.5</c:v>
                </c:pt>
                <c:pt idx="6447">
                  <c:v>515.5</c:v>
                </c:pt>
                <c:pt idx="6448">
                  <c:v>514.75</c:v>
                </c:pt>
                <c:pt idx="6449">
                  <c:v>514.0</c:v>
                </c:pt>
                <c:pt idx="6450">
                  <c:v>512.75</c:v>
                </c:pt>
                <c:pt idx="6451">
                  <c:v>512.0</c:v>
                </c:pt>
                <c:pt idx="6452">
                  <c:v>511.0</c:v>
                </c:pt>
                <c:pt idx="6453">
                  <c:v>510.25</c:v>
                </c:pt>
                <c:pt idx="6454">
                  <c:v>510.0</c:v>
                </c:pt>
                <c:pt idx="6455">
                  <c:v>508.75</c:v>
                </c:pt>
                <c:pt idx="6456">
                  <c:v>508.25</c:v>
                </c:pt>
                <c:pt idx="6457">
                  <c:v>507.5</c:v>
                </c:pt>
                <c:pt idx="6458">
                  <c:v>507.0</c:v>
                </c:pt>
                <c:pt idx="6459">
                  <c:v>506.5</c:v>
                </c:pt>
                <c:pt idx="6460">
                  <c:v>506.25</c:v>
                </c:pt>
                <c:pt idx="6461">
                  <c:v>505.75</c:v>
                </c:pt>
                <c:pt idx="6462">
                  <c:v>504.5</c:v>
                </c:pt>
                <c:pt idx="6463">
                  <c:v>503.0</c:v>
                </c:pt>
                <c:pt idx="6464">
                  <c:v>502.75</c:v>
                </c:pt>
                <c:pt idx="6465">
                  <c:v>502.5</c:v>
                </c:pt>
                <c:pt idx="6466">
                  <c:v>500.75</c:v>
                </c:pt>
                <c:pt idx="6467">
                  <c:v>500.25</c:v>
                </c:pt>
                <c:pt idx="6468">
                  <c:v>500.0</c:v>
                </c:pt>
                <c:pt idx="6469">
                  <c:v>499.0</c:v>
                </c:pt>
                <c:pt idx="6470">
                  <c:v>497.75</c:v>
                </c:pt>
                <c:pt idx="6471">
                  <c:v>497.25</c:v>
                </c:pt>
                <c:pt idx="6472">
                  <c:v>496.75</c:v>
                </c:pt>
                <c:pt idx="6473">
                  <c:v>496.0</c:v>
                </c:pt>
                <c:pt idx="6474">
                  <c:v>495.25</c:v>
                </c:pt>
                <c:pt idx="6475">
                  <c:v>495.0</c:v>
                </c:pt>
                <c:pt idx="6476">
                  <c:v>494.0</c:v>
                </c:pt>
                <c:pt idx="6477">
                  <c:v>493.75</c:v>
                </c:pt>
                <c:pt idx="6478">
                  <c:v>493.25</c:v>
                </c:pt>
                <c:pt idx="6479">
                  <c:v>492.5</c:v>
                </c:pt>
                <c:pt idx="6480">
                  <c:v>492.25</c:v>
                </c:pt>
                <c:pt idx="6481">
                  <c:v>492.0</c:v>
                </c:pt>
                <c:pt idx="6482">
                  <c:v>491.0</c:v>
                </c:pt>
                <c:pt idx="6483">
                  <c:v>490.0</c:v>
                </c:pt>
                <c:pt idx="6484">
                  <c:v>489.5</c:v>
                </c:pt>
                <c:pt idx="6485">
                  <c:v>489.25</c:v>
                </c:pt>
                <c:pt idx="6486">
                  <c:v>488.5</c:v>
                </c:pt>
                <c:pt idx="6487">
                  <c:v>487.5</c:v>
                </c:pt>
                <c:pt idx="6488">
                  <c:v>486.25</c:v>
                </c:pt>
                <c:pt idx="6489">
                  <c:v>485.5</c:v>
                </c:pt>
                <c:pt idx="6490">
                  <c:v>484.25</c:v>
                </c:pt>
                <c:pt idx="6491">
                  <c:v>483.5</c:v>
                </c:pt>
                <c:pt idx="6492">
                  <c:v>483.0</c:v>
                </c:pt>
                <c:pt idx="6493">
                  <c:v>482.0</c:v>
                </c:pt>
                <c:pt idx="6494">
                  <c:v>481.5</c:v>
                </c:pt>
                <c:pt idx="6495">
                  <c:v>481.0</c:v>
                </c:pt>
                <c:pt idx="6496">
                  <c:v>480.5</c:v>
                </c:pt>
                <c:pt idx="6497">
                  <c:v>480.0</c:v>
                </c:pt>
                <c:pt idx="6498">
                  <c:v>479.25</c:v>
                </c:pt>
                <c:pt idx="6499">
                  <c:v>479.0</c:v>
                </c:pt>
                <c:pt idx="6500">
                  <c:v>478.75</c:v>
                </c:pt>
                <c:pt idx="6501">
                  <c:v>478.5</c:v>
                </c:pt>
                <c:pt idx="6502">
                  <c:v>477.5</c:v>
                </c:pt>
                <c:pt idx="6503">
                  <c:v>476.75</c:v>
                </c:pt>
                <c:pt idx="6504">
                  <c:v>476.0</c:v>
                </c:pt>
                <c:pt idx="6505">
                  <c:v>475.0</c:v>
                </c:pt>
                <c:pt idx="6506">
                  <c:v>474.75</c:v>
                </c:pt>
                <c:pt idx="6507">
                  <c:v>474.25</c:v>
                </c:pt>
                <c:pt idx="6508">
                  <c:v>474.0</c:v>
                </c:pt>
                <c:pt idx="6509">
                  <c:v>473.0</c:v>
                </c:pt>
                <c:pt idx="6510">
                  <c:v>472.25</c:v>
                </c:pt>
                <c:pt idx="6511">
                  <c:v>472.0</c:v>
                </c:pt>
                <c:pt idx="6512">
                  <c:v>471.75</c:v>
                </c:pt>
                <c:pt idx="6513">
                  <c:v>470.5</c:v>
                </c:pt>
                <c:pt idx="6514">
                  <c:v>470.25</c:v>
                </c:pt>
                <c:pt idx="6515">
                  <c:v>469.75</c:v>
                </c:pt>
                <c:pt idx="6516">
                  <c:v>468.25</c:v>
                </c:pt>
                <c:pt idx="6517">
                  <c:v>467.5</c:v>
                </c:pt>
                <c:pt idx="6518">
                  <c:v>466.5</c:v>
                </c:pt>
                <c:pt idx="6519">
                  <c:v>465.5</c:v>
                </c:pt>
                <c:pt idx="6520">
                  <c:v>464.75</c:v>
                </c:pt>
                <c:pt idx="6521">
                  <c:v>464.25</c:v>
                </c:pt>
                <c:pt idx="6522">
                  <c:v>463.75</c:v>
                </c:pt>
                <c:pt idx="6523">
                  <c:v>463.0</c:v>
                </c:pt>
                <c:pt idx="6524">
                  <c:v>462.25</c:v>
                </c:pt>
                <c:pt idx="6525">
                  <c:v>462.0</c:v>
                </c:pt>
                <c:pt idx="6526">
                  <c:v>461.25</c:v>
                </c:pt>
                <c:pt idx="6527">
                  <c:v>460.5</c:v>
                </c:pt>
                <c:pt idx="6528">
                  <c:v>460.25</c:v>
                </c:pt>
                <c:pt idx="6529">
                  <c:v>459.25</c:v>
                </c:pt>
                <c:pt idx="6530">
                  <c:v>459.0</c:v>
                </c:pt>
                <c:pt idx="6531">
                  <c:v>458.0</c:v>
                </c:pt>
                <c:pt idx="6532">
                  <c:v>457.25</c:v>
                </c:pt>
                <c:pt idx="6533">
                  <c:v>456.0</c:v>
                </c:pt>
                <c:pt idx="6534">
                  <c:v>455.75</c:v>
                </c:pt>
                <c:pt idx="6535">
                  <c:v>455.0</c:v>
                </c:pt>
                <c:pt idx="6536">
                  <c:v>454.0</c:v>
                </c:pt>
                <c:pt idx="6537">
                  <c:v>453.0</c:v>
                </c:pt>
                <c:pt idx="6538">
                  <c:v>452.75</c:v>
                </c:pt>
                <c:pt idx="6539">
                  <c:v>452.0</c:v>
                </c:pt>
                <c:pt idx="6540">
                  <c:v>451.0</c:v>
                </c:pt>
                <c:pt idx="6541">
                  <c:v>450.5</c:v>
                </c:pt>
                <c:pt idx="6542">
                  <c:v>449.75</c:v>
                </c:pt>
                <c:pt idx="6543">
                  <c:v>448.5</c:v>
                </c:pt>
                <c:pt idx="6544">
                  <c:v>448.0</c:v>
                </c:pt>
                <c:pt idx="6545">
                  <c:v>447.75</c:v>
                </c:pt>
                <c:pt idx="6546">
                  <c:v>447.0</c:v>
                </c:pt>
                <c:pt idx="6547">
                  <c:v>446.25</c:v>
                </c:pt>
                <c:pt idx="6548">
                  <c:v>445.5</c:v>
                </c:pt>
                <c:pt idx="6549">
                  <c:v>444.75</c:v>
                </c:pt>
                <c:pt idx="6550">
                  <c:v>444.0</c:v>
                </c:pt>
                <c:pt idx="6551">
                  <c:v>443.5</c:v>
                </c:pt>
                <c:pt idx="6552">
                  <c:v>443.25</c:v>
                </c:pt>
                <c:pt idx="6553">
                  <c:v>442.5</c:v>
                </c:pt>
                <c:pt idx="6554">
                  <c:v>441.75</c:v>
                </c:pt>
                <c:pt idx="6555">
                  <c:v>441.25</c:v>
                </c:pt>
                <c:pt idx="6556">
                  <c:v>440.75</c:v>
                </c:pt>
                <c:pt idx="6557">
                  <c:v>439.5</c:v>
                </c:pt>
                <c:pt idx="6558">
                  <c:v>438.75</c:v>
                </c:pt>
                <c:pt idx="6559">
                  <c:v>437.75</c:v>
                </c:pt>
                <c:pt idx="6560">
                  <c:v>437.5</c:v>
                </c:pt>
                <c:pt idx="6561">
                  <c:v>436.5</c:v>
                </c:pt>
                <c:pt idx="6562">
                  <c:v>434.75</c:v>
                </c:pt>
                <c:pt idx="6563">
                  <c:v>434.0</c:v>
                </c:pt>
                <c:pt idx="6564">
                  <c:v>433.25</c:v>
                </c:pt>
                <c:pt idx="6565">
                  <c:v>432.75</c:v>
                </c:pt>
                <c:pt idx="6566">
                  <c:v>432.0</c:v>
                </c:pt>
                <c:pt idx="6567">
                  <c:v>431.75</c:v>
                </c:pt>
                <c:pt idx="6568">
                  <c:v>430.25</c:v>
                </c:pt>
                <c:pt idx="6569">
                  <c:v>429.75</c:v>
                </c:pt>
                <c:pt idx="6570">
                  <c:v>429.0</c:v>
                </c:pt>
                <c:pt idx="6571">
                  <c:v>428.25</c:v>
                </c:pt>
                <c:pt idx="6572">
                  <c:v>427.25</c:v>
                </c:pt>
                <c:pt idx="6573">
                  <c:v>425.75</c:v>
                </c:pt>
                <c:pt idx="6574">
                  <c:v>425.5</c:v>
                </c:pt>
                <c:pt idx="6575">
                  <c:v>425.0</c:v>
                </c:pt>
                <c:pt idx="6576">
                  <c:v>424.5</c:v>
                </c:pt>
                <c:pt idx="6577">
                  <c:v>424.25</c:v>
                </c:pt>
                <c:pt idx="6578">
                  <c:v>423.5</c:v>
                </c:pt>
                <c:pt idx="6579">
                  <c:v>422.75</c:v>
                </c:pt>
                <c:pt idx="6580">
                  <c:v>422.0</c:v>
                </c:pt>
                <c:pt idx="6581">
                  <c:v>421.75</c:v>
                </c:pt>
                <c:pt idx="6582">
                  <c:v>421.5</c:v>
                </c:pt>
                <c:pt idx="6583">
                  <c:v>421.0</c:v>
                </c:pt>
                <c:pt idx="6584">
                  <c:v>419.5</c:v>
                </c:pt>
                <c:pt idx="6585">
                  <c:v>418.25</c:v>
                </c:pt>
                <c:pt idx="6586">
                  <c:v>417.25</c:v>
                </c:pt>
                <c:pt idx="6587">
                  <c:v>416.5</c:v>
                </c:pt>
                <c:pt idx="6588">
                  <c:v>416.25</c:v>
                </c:pt>
                <c:pt idx="6589">
                  <c:v>415.5</c:v>
                </c:pt>
                <c:pt idx="6590">
                  <c:v>414.75</c:v>
                </c:pt>
                <c:pt idx="6591">
                  <c:v>413.5</c:v>
                </c:pt>
                <c:pt idx="6592">
                  <c:v>411.5</c:v>
                </c:pt>
                <c:pt idx="6593">
                  <c:v>411.0</c:v>
                </c:pt>
                <c:pt idx="6594">
                  <c:v>409.0</c:v>
                </c:pt>
                <c:pt idx="6595">
                  <c:v>407.75</c:v>
                </c:pt>
                <c:pt idx="6596">
                  <c:v>407.5</c:v>
                </c:pt>
                <c:pt idx="6597">
                  <c:v>406.75</c:v>
                </c:pt>
                <c:pt idx="6598">
                  <c:v>406.5</c:v>
                </c:pt>
                <c:pt idx="6599">
                  <c:v>406.0</c:v>
                </c:pt>
                <c:pt idx="6600">
                  <c:v>405.25</c:v>
                </c:pt>
                <c:pt idx="6601">
                  <c:v>404.75</c:v>
                </c:pt>
                <c:pt idx="6602">
                  <c:v>404.25</c:v>
                </c:pt>
                <c:pt idx="6603">
                  <c:v>403.25</c:v>
                </c:pt>
                <c:pt idx="6604">
                  <c:v>402.0</c:v>
                </c:pt>
                <c:pt idx="6605">
                  <c:v>401.75</c:v>
                </c:pt>
                <c:pt idx="6606">
                  <c:v>401.5</c:v>
                </c:pt>
                <c:pt idx="6607">
                  <c:v>400.75</c:v>
                </c:pt>
                <c:pt idx="6608">
                  <c:v>400.5</c:v>
                </c:pt>
                <c:pt idx="6609">
                  <c:v>399.25</c:v>
                </c:pt>
                <c:pt idx="6610">
                  <c:v>398.5</c:v>
                </c:pt>
                <c:pt idx="6611">
                  <c:v>397.75</c:v>
                </c:pt>
                <c:pt idx="6612">
                  <c:v>396.75</c:v>
                </c:pt>
                <c:pt idx="6613">
                  <c:v>396.0</c:v>
                </c:pt>
                <c:pt idx="6614">
                  <c:v>395.5</c:v>
                </c:pt>
                <c:pt idx="6615">
                  <c:v>394.75</c:v>
                </c:pt>
                <c:pt idx="6616">
                  <c:v>394.5</c:v>
                </c:pt>
                <c:pt idx="6617">
                  <c:v>393.75</c:v>
                </c:pt>
                <c:pt idx="6618">
                  <c:v>393.5</c:v>
                </c:pt>
                <c:pt idx="6619">
                  <c:v>393.0</c:v>
                </c:pt>
                <c:pt idx="6620">
                  <c:v>392.75</c:v>
                </c:pt>
                <c:pt idx="6621">
                  <c:v>392.0</c:v>
                </c:pt>
                <c:pt idx="6622">
                  <c:v>391.5</c:v>
                </c:pt>
                <c:pt idx="6623">
                  <c:v>391.0</c:v>
                </c:pt>
                <c:pt idx="6624">
                  <c:v>390.75</c:v>
                </c:pt>
                <c:pt idx="6625">
                  <c:v>389.5</c:v>
                </c:pt>
                <c:pt idx="6626">
                  <c:v>389.0</c:v>
                </c:pt>
                <c:pt idx="6627">
                  <c:v>388.0</c:v>
                </c:pt>
                <c:pt idx="6628">
                  <c:v>387.5</c:v>
                </c:pt>
                <c:pt idx="6629">
                  <c:v>387.0</c:v>
                </c:pt>
                <c:pt idx="6630">
                  <c:v>386.5</c:v>
                </c:pt>
                <c:pt idx="6631">
                  <c:v>385.5</c:v>
                </c:pt>
                <c:pt idx="6632">
                  <c:v>385.25</c:v>
                </c:pt>
                <c:pt idx="6633">
                  <c:v>383.75</c:v>
                </c:pt>
                <c:pt idx="6634">
                  <c:v>383.5</c:v>
                </c:pt>
                <c:pt idx="6635">
                  <c:v>383.0</c:v>
                </c:pt>
                <c:pt idx="6636">
                  <c:v>382.5</c:v>
                </c:pt>
                <c:pt idx="6637">
                  <c:v>381.5</c:v>
                </c:pt>
                <c:pt idx="6638">
                  <c:v>380.75</c:v>
                </c:pt>
                <c:pt idx="6639">
                  <c:v>380.5</c:v>
                </c:pt>
                <c:pt idx="6640">
                  <c:v>379.5</c:v>
                </c:pt>
                <c:pt idx="6641">
                  <c:v>379.25</c:v>
                </c:pt>
                <c:pt idx="6642">
                  <c:v>378.5</c:v>
                </c:pt>
                <c:pt idx="6643">
                  <c:v>378.0</c:v>
                </c:pt>
                <c:pt idx="6644">
                  <c:v>377.5</c:v>
                </c:pt>
                <c:pt idx="6645">
                  <c:v>377.25</c:v>
                </c:pt>
                <c:pt idx="6646">
                  <c:v>375.75</c:v>
                </c:pt>
                <c:pt idx="6647">
                  <c:v>375.25</c:v>
                </c:pt>
                <c:pt idx="6648">
                  <c:v>374.25</c:v>
                </c:pt>
                <c:pt idx="6649">
                  <c:v>374.0</c:v>
                </c:pt>
                <c:pt idx="6650">
                  <c:v>373.25</c:v>
                </c:pt>
                <c:pt idx="6651">
                  <c:v>372.25</c:v>
                </c:pt>
                <c:pt idx="6652">
                  <c:v>372.0</c:v>
                </c:pt>
                <c:pt idx="6653">
                  <c:v>371.25</c:v>
                </c:pt>
                <c:pt idx="6654">
                  <c:v>370.75</c:v>
                </c:pt>
                <c:pt idx="6655">
                  <c:v>370.25</c:v>
                </c:pt>
                <c:pt idx="6656">
                  <c:v>369.75</c:v>
                </c:pt>
                <c:pt idx="6657">
                  <c:v>369.5</c:v>
                </c:pt>
                <c:pt idx="6658">
                  <c:v>368.5</c:v>
                </c:pt>
                <c:pt idx="6659">
                  <c:v>368.0</c:v>
                </c:pt>
                <c:pt idx="6660">
                  <c:v>367.75</c:v>
                </c:pt>
                <c:pt idx="6661">
                  <c:v>367.0</c:v>
                </c:pt>
                <c:pt idx="6662">
                  <c:v>366.75</c:v>
                </c:pt>
                <c:pt idx="6663">
                  <c:v>366.5</c:v>
                </c:pt>
                <c:pt idx="6664">
                  <c:v>365.25</c:v>
                </c:pt>
                <c:pt idx="6665">
                  <c:v>365.0</c:v>
                </c:pt>
                <c:pt idx="6666">
                  <c:v>363.75</c:v>
                </c:pt>
                <c:pt idx="6667">
                  <c:v>363.25</c:v>
                </c:pt>
                <c:pt idx="6668">
                  <c:v>362.75</c:v>
                </c:pt>
                <c:pt idx="6669">
                  <c:v>362.0</c:v>
                </c:pt>
                <c:pt idx="6670">
                  <c:v>361.25</c:v>
                </c:pt>
                <c:pt idx="6671">
                  <c:v>360.75</c:v>
                </c:pt>
                <c:pt idx="6672">
                  <c:v>360.25</c:v>
                </c:pt>
                <c:pt idx="6673">
                  <c:v>359.25</c:v>
                </c:pt>
                <c:pt idx="6674">
                  <c:v>359.0</c:v>
                </c:pt>
                <c:pt idx="6675">
                  <c:v>358.75</c:v>
                </c:pt>
                <c:pt idx="6676">
                  <c:v>358.25</c:v>
                </c:pt>
                <c:pt idx="6677">
                  <c:v>358.0</c:v>
                </c:pt>
                <c:pt idx="6678">
                  <c:v>357.5</c:v>
                </c:pt>
                <c:pt idx="6679">
                  <c:v>357.25</c:v>
                </c:pt>
                <c:pt idx="6680">
                  <c:v>356.75</c:v>
                </c:pt>
                <c:pt idx="6681">
                  <c:v>356.5</c:v>
                </c:pt>
                <c:pt idx="6682">
                  <c:v>356.25</c:v>
                </c:pt>
                <c:pt idx="6683">
                  <c:v>355.5</c:v>
                </c:pt>
                <c:pt idx="6684">
                  <c:v>354.75</c:v>
                </c:pt>
                <c:pt idx="6685">
                  <c:v>354.25</c:v>
                </c:pt>
                <c:pt idx="6686">
                  <c:v>354.0</c:v>
                </c:pt>
                <c:pt idx="6687">
                  <c:v>353.75</c:v>
                </c:pt>
                <c:pt idx="6688">
                  <c:v>353.0</c:v>
                </c:pt>
                <c:pt idx="6689">
                  <c:v>352.5</c:v>
                </c:pt>
                <c:pt idx="6690">
                  <c:v>352.25</c:v>
                </c:pt>
                <c:pt idx="6691">
                  <c:v>351.75</c:v>
                </c:pt>
                <c:pt idx="6692">
                  <c:v>351.25</c:v>
                </c:pt>
                <c:pt idx="6693">
                  <c:v>351.0</c:v>
                </c:pt>
                <c:pt idx="6694">
                  <c:v>350.25</c:v>
                </c:pt>
                <c:pt idx="6695">
                  <c:v>350.0</c:v>
                </c:pt>
                <c:pt idx="6696">
                  <c:v>349.75</c:v>
                </c:pt>
                <c:pt idx="6697">
                  <c:v>349.25</c:v>
                </c:pt>
                <c:pt idx="6698">
                  <c:v>348.25</c:v>
                </c:pt>
                <c:pt idx="6699">
                  <c:v>347.75</c:v>
                </c:pt>
                <c:pt idx="6700">
                  <c:v>347.5</c:v>
                </c:pt>
                <c:pt idx="6701">
                  <c:v>347.0</c:v>
                </c:pt>
                <c:pt idx="6702">
                  <c:v>346.5</c:v>
                </c:pt>
                <c:pt idx="6703">
                  <c:v>346.0</c:v>
                </c:pt>
                <c:pt idx="6704">
                  <c:v>344.75</c:v>
                </c:pt>
                <c:pt idx="6705">
                  <c:v>344.5</c:v>
                </c:pt>
                <c:pt idx="6706">
                  <c:v>344.25</c:v>
                </c:pt>
                <c:pt idx="6707">
                  <c:v>343.75</c:v>
                </c:pt>
                <c:pt idx="6708">
                  <c:v>343.25</c:v>
                </c:pt>
                <c:pt idx="6709">
                  <c:v>343.0</c:v>
                </c:pt>
                <c:pt idx="6710">
                  <c:v>342.75</c:v>
                </c:pt>
                <c:pt idx="6711">
                  <c:v>342.25</c:v>
                </c:pt>
                <c:pt idx="6712">
                  <c:v>341.75</c:v>
                </c:pt>
                <c:pt idx="6713">
                  <c:v>341.5</c:v>
                </c:pt>
                <c:pt idx="6714">
                  <c:v>341.0</c:v>
                </c:pt>
                <c:pt idx="6715">
                  <c:v>340.75</c:v>
                </c:pt>
                <c:pt idx="6716">
                  <c:v>340.25</c:v>
                </c:pt>
                <c:pt idx="6717">
                  <c:v>339.75</c:v>
                </c:pt>
                <c:pt idx="6718">
                  <c:v>338.75</c:v>
                </c:pt>
                <c:pt idx="6719">
                  <c:v>338.5</c:v>
                </c:pt>
                <c:pt idx="6720">
                  <c:v>338.0</c:v>
                </c:pt>
                <c:pt idx="6721">
                  <c:v>337.5</c:v>
                </c:pt>
                <c:pt idx="6722">
                  <c:v>337.25</c:v>
                </c:pt>
                <c:pt idx="6723">
                  <c:v>336.5</c:v>
                </c:pt>
                <c:pt idx="6724">
                  <c:v>336.25</c:v>
                </c:pt>
                <c:pt idx="6725">
                  <c:v>336.0</c:v>
                </c:pt>
                <c:pt idx="6726">
                  <c:v>335.5</c:v>
                </c:pt>
                <c:pt idx="6727">
                  <c:v>334.75</c:v>
                </c:pt>
                <c:pt idx="6728">
                  <c:v>334.25</c:v>
                </c:pt>
                <c:pt idx="6729">
                  <c:v>334.0</c:v>
                </c:pt>
                <c:pt idx="6730">
                  <c:v>333.75</c:v>
                </c:pt>
                <c:pt idx="6731">
                  <c:v>333.25</c:v>
                </c:pt>
                <c:pt idx="6732">
                  <c:v>333.0</c:v>
                </c:pt>
                <c:pt idx="6733">
                  <c:v>332.5</c:v>
                </c:pt>
                <c:pt idx="6734">
                  <c:v>332.25</c:v>
                </c:pt>
                <c:pt idx="6735">
                  <c:v>332.0</c:v>
                </c:pt>
                <c:pt idx="6736">
                  <c:v>331.75</c:v>
                </c:pt>
                <c:pt idx="6737">
                  <c:v>331.5</c:v>
                </c:pt>
                <c:pt idx="6738">
                  <c:v>331.0</c:v>
                </c:pt>
                <c:pt idx="6739">
                  <c:v>330.25</c:v>
                </c:pt>
                <c:pt idx="6740">
                  <c:v>329.75</c:v>
                </c:pt>
                <c:pt idx="6741">
                  <c:v>329.5</c:v>
                </c:pt>
                <c:pt idx="6742">
                  <c:v>329.25</c:v>
                </c:pt>
                <c:pt idx="6743">
                  <c:v>329.0</c:v>
                </c:pt>
                <c:pt idx="6744">
                  <c:v>328.5</c:v>
                </c:pt>
                <c:pt idx="6745">
                  <c:v>328.0</c:v>
                </c:pt>
                <c:pt idx="6746">
                  <c:v>327.5</c:v>
                </c:pt>
                <c:pt idx="6747">
                  <c:v>327.0</c:v>
                </c:pt>
                <c:pt idx="6748">
                  <c:v>326.75</c:v>
                </c:pt>
                <c:pt idx="6749">
                  <c:v>326.5</c:v>
                </c:pt>
                <c:pt idx="6750">
                  <c:v>326.25</c:v>
                </c:pt>
                <c:pt idx="6751">
                  <c:v>326.0</c:v>
                </c:pt>
                <c:pt idx="6752">
                  <c:v>325.25</c:v>
                </c:pt>
                <c:pt idx="6753">
                  <c:v>324.75</c:v>
                </c:pt>
                <c:pt idx="6754">
                  <c:v>324.5</c:v>
                </c:pt>
                <c:pt idx="6755">
                  <c:v>323.75</c:v>
                </c:pt>
                <c:pt idx="6756">
                  <c:v>323.5</c:v>
                </c:pt>
                <c:pt idx="6757">
                  <c:v>322.25</c:v>
                </c:pt>
                <c:pt idx="6758">
                  <c:v>322.0</c:v>
                </c:pt>
                <c:pt idx="6759">
                  <c:v>321.5</c:v>
                </c:pt>
                <c:pt idx="6760">
                  <c:v>321.25</c:v>
                </c:pt>
                <c:pt idx="6761">
                  <c:v>320.5</c:v>
                </c:pt>
                <c:pt idx="6762">
                  <c:v>320.0</c:v>
                </c:pt>
                <c:pt idx="6763">
                  <c:v>319.5</c:v>
                </c:pt>
                <c:pt idx="6764">
                  <c:v>319.25</c:v>
                </c:pt>
                <c:pt idx="6765">
                  <c:v>318.5</c:v>
                </c:pt>
                <c:pt idx="6766">
                  <c:v>317.75</c:v>
                </c:pt>
                <c:pt idx="6767">
                  <c:v>317.0</c:v>
                </c:pt>
                <c:pt idx="6768">
                  <c:v>316.5</c:v>
                </c:pt>
                <c:pt idx="6769">
                  <c:v>316.25</c:v>
                </c:pt>
                <c:pt idx="6770">
                  <c:v>316.0</c:v>
                </c:pt>
                <c:pt idx="6771">
                  <c:v>315.5</c:v>
                </c:pt>
                <c:pt idx="6772">
                  <c:v>315.25</c:v>
                </c:pt>
                <c:pt idx="6773">
                  <c:v>315.0</c:v>
                </c:pt>
                <c:pt idx="6774">
                  <c:v>314.75</c:v>
                </c:pt>
                <c:pt idx="6775">
                  <c:v>314.25</c:v>
                </c:pt>
                <c:pt idx="6776">
                  <c:v>313.75</c:v>
                </c:pt>
                <c:pt idx="6777">
                  <c:v>313.25</c:v>
                </c:pt>
                <c:pt idx="6778">
                  <c:v>313.0</c:v>
                </c:pt>
                <c:pt idx="6779">
                  <c:v>312.0</c:v>
                </c:pt>
                <c:pt idx="6780">
                  <c:v>310.5</c:v>
                </c:pt>
                <c:pt idx="6781">
                  <c:v>310.25</c:v>
                </c:pt>
                <c:pt idx="6782">
                  <c:v>309.25</c:v>
                </c:pt>
                <c:pt idx="6783">
                  <c:v>307.75</c:v>
                </c:pt>
                <c:pt idx="6784">
                  <c:v>307.5</c:v>
                </c:pt>
                <c:pt idx="6785">
                  <c:v>306.0</c:v>
                </c:pt>
                <c:pt idx="6786">
                  <c:v>305.75</c:v>
                </c:pt>
                <c:pt idx="6787">
                  <c:v>305.5</c:v>
                </c:pt>
                <c:pt idx="6788">
                  <c:v>305.0</c:v>
                </c:pt>
                <c:pt idx="6789">
                  <c:v>304.75</c:v>
                </c:pt>
                <c:pt idx="6790">
                  <c:v>304.0</c:v>
                </c:pt>
                <c:pt idx="6791">
                  <c:v>303.0</c:v>
                </c:pt>
                <c:pt idx="6792">
                  <c:v>302.75</c:v>
                </c:pt>
                <c:pt idx="6793">
                  <c:v>302.5</c:v>
                </c:pt>
                <c:pt idx="6794">
                  <c:v>301.5</c:v>
                </c:pt>
                <c:pt idx="6795">
                  <c:v>300.25</c:v>
                </c:pt>
                <c:pt idx="6796">
                  <c:v>299.25</c:v>
                </c:pt>
                <c:pt idx="6797">
                  <c:v>299.0</c:v>
                </c:pt>
                <c:pt idx="6798">
                  <c:v>298.25</c:v>
                </c:pt>
                <c:pt idx="6799">
                  <c:v>297.75</c:v>
                </c:pt>
                <c:pt idx="6800">
                  <c:v>297.25</c:v>
                </c:pt>
                <c:pt idx="6801">
                  <c:v>296.75</c:v>
                </c:pt>
                <c:pt idx="6802">
                  <c:v>296.0</c:v>
                </c:pt>
                <c:pt idx="6803">
                  <c:v>295.25</c:v>
                </c:pt>
                <c:pt idx="6804">
                  <c:v>294.75</c:v>
                </c:pt>
                <c:pt idx="6805">
                  <c:v>294.5</c:v>
                </c:pt>
                <c:pt idx="6806">
                  <c:v>294.25</c:v>
                </c:pt>
                <c:pt idx="6807">
                  <c:v>293.75</c:v>
                </c:pt>
                <c:pt idx="6808">
                  <c:v>293.5</c:v>
                </c:pt>
                <c:pt idx="6809">
                  <c:v>293.0</c:v>
                </c:pt>
                <c:pt idx="6810">
                  <c:v>292.75</c:v>
                </c:pt>
                <c:pt idx="6811">
                  <c:v>291.75</c:v>
                </c:pt>
                <c:pt idx="6812">
                  <c:v>291.0</c:v>
                </c:pt>
                <c:pt idx="6813">
                  <c:v>290.25</c:v>
                </c:pt>
                <c:pt idx="6814">
                  <c:v>289.75</c:v>
                </c:pt>
                <c:pt idx="6815">
                  <c:v>288.75</c:v>
                </c:pt>
                <c:pt idx="6816">
                  <c:v>288.25</c:v>
                </c:pt>
                <c:pt idx="6817">
                  <c:v>287.75</c:v>
                </c:pt>
                <c:pt idx="6818">
                  <c:v>287.25</c:v>
                </c:pt>
                <c:pt idx="6819">
                  <c:v>287.0</c:v>
                </c:pt>
                <c:pt idx="6820">
                  <c:v>286.5</c:v>
                </c:pt>
                <c:pt idx="6821">
                  <c:v>286.0</c:v>
                </c:pt>
                <c:pt idx="6822">
                  <c:v>285.25</c:v>
                </c:pt>
                <c:pt idx="6823">
                  <c:v>284.75</c:v>
                </c:pt>
                <c:pt idx="6824">
                  <c:v>284.5</c:v>
                </c:pt>
                <c:pt idx="6825">
                  <c:v>283.75</c:v>
                </c:pt>
                <c:pt idx="6826">
                  <c:v>283.25</c:v>
                </c:pt>
                <c:pt idx="6827">
                  <c:v>282.5</c:v>
                </c:pt>
                <c:pt idx="6828">
                  <c:v>282.0</c:v>
                </c:pt>
                <c:pt idx="6829">
                  <c:v>281.5</c:v>
                </c:pt>
                <c:pt idx="6830">
                  <c:v>281.25</c:v>
                </c:pt>
                <c:pt idx="6831">
                  <c:v>280.75</c:v>
                </c:pt>
                <c:pt idx="6832">
                  <c:v>279.75</c:v>
                </c:pt>
                <c:pt idx="6833">
                  <c:v>278.75</c:v>
                </c:pt>
                <c:pt idx="6834">
                  <c:v>278.25</c:v>
                </c:pt>
                <c:pt idx="6835">
                  <c:v>278.0</c:v>
                </c:pt>
                <c:pt idx="6836">
                  <c:v>277.5</c:v>
                </c:pt>
                <c:pt idx="6837">
                  <c:v>276.75</c:v>
                </c:pt>
                <c:pt idx="6838">
                  <c:v>276.0</c:v>
                </c:pt>
                <c:pt idx="6839">
                  <c:v>275.25</c:v>
                </c:pt>
                <c:pt idx="6840">
                  <c:v>275.0</c:v>
                </c:pt>
                <c:pt idx="6841">
                  <c:v>274.75</c:v>
                </c:pt>
                <c:pt idx="6842">
                  <c:v>274.25</c:v>
                </c:pt>
                <c:pt idx="6843">
                  <c:v>272.75</c:v>
                </c:pt>
                <c:pt idx="6844">
                  <c:v>272.5</c:v>
                </c:pt>
                <c:pt idx="6845">
                  <c:v>271.75</c:v>
                </c:pt>
                <c:pt idx="6846">
                  <c:v>271.5</c:v>
                </c:pt>
                <c:pt idx="6847">
                  <c:v>271.25</c:v>
                </c:pt>
                <c:pt idx="6848">
                  <c:v>271.0</c:v>
                </c:pt>
                <c:pt idx="6849">
                  <c:v>270.5</c:v>
                </c:pt>
                <c:pt idx="6850">
                  <c:v>270.0</c:v>
                </c:pt>
                <c:pt idx="6851">
                  <c:v>269.25</c:v>
                </c:pt>
                <c:pt idx="6852">
                  <c:v>269.0</c:v>
                </c:pt>
                <c:pt idx="6853">
                  <c:v>268.5</c:v>
                </c:pt>
                <c:pt idx="6854">
                  <c:v>268.25</c:v>
                </c:pt>
                <c:pt idx="6855">
                  <c:v>267.5</c:v>
                </c:pt>
                <c:pt idx="6856">
                  <c:v>266.5</c:v>
                </c:pt>
                <c:pt idx="6857">
                  <c:v>265.75</c:v>
                </c:pt>
                <c:pt idx="6858">
                  <c:v>265.25</c:v>
                </c:pt>
                <c:pt idx="6859">
                  <c:v>264.75</c:v>
                </c:pt>
                <c:pt idx="6860">
                  <c:v>264.5</c:v>
                </c:pt>
                <c:pt idx="6861">
                  <c:v>264.25</c:v>
                </c:pt>
                <c:pt idx="6862">
                  <c:v>264.0</c:v>
                </c:pt>
                <c:pt idx="6863">
                  <c:v>263.25</c:v>
                </c:pt>
                <c:pt idx="6864">
                  <c:v>263.0</c:v>
                </c:pt>
                <c:pt idx="6865">
                  <c:v>262.75</c:v>
                </c:pt>
                <c:pt idx="6866">
                  <c:v>262.25</c:v>
                </c:pt>
                <c:pt idx="6867">
                  <c:v>261.25</c:v>
                </c:pt>
                <c:pt idx="6868">
                  <c:v>261.0</c:v>
                </c:pt>
                <c:pt idx="6869">
                  <c:v>260.75</c:v>
                </c:pt>
                <c:pt idx="6870">
                  <c:v>260.5</c:v>
                </c:pt>
                <c:pt idx="6871">
                  <c:v>260.25</c:v>
                </c:pt>
                <c:pt idx="6872">
                  <c:v>259.75</c:v>
                </c:pt>
                <c:pt idx="6873">
                  <c:v>259.5</c:v>
                </c:pt>
                <c:pt idx="6874">
                  <c:v>259.25</c:v>
                </c:pt>
                <c:pt idx="6875">
                  <c:v>259.0</c:v>
                </c:pt>
                <c:pt idx="6876">
                  <c:v>258.75</c:v>
                </c:pt>
                <c:pt idx="6877">
                  <c:v>258.25</c:v>
                </c:pt>
                <c:pt idx="6878">
                  <c:v>258.0</c:v>
                </c:pt>
                <c:pt idx="6879">
                  <c:v>257.75</c:v>
                </c:pt>
                <c:pt idx="6880">
                  <c:v>257.25</c:v>
                </c:pt>
                <c:pt idx="6881">
                  <c:v>257.0</c:v>
                </c:pt>
                <c:pt idx="6882">
                  <c:v>256.75</c:v>
                </c:pt>
                <c:pt idx="6883">
                  <c:v>256.0</c:v>
                </c:pt>
                <c:pt idx="6884">
                  <c:v>255.75</c:v>
                </c:pt>
                <c:pt idx="6885">
                  <c:v>255.5</c:v>
                </c:pt>
                <c:pt idx="6886">
                  <c:v>255.25</c:v>
                </c:pt>
                <c:pt idx="6887">
                  <c:v>254.5</c:v>
                </c:pt>
                <c:pt idx="6888">
                  <c:v>254.25</c:v>
                </c:pt>
                <c:pt idx="6889">
                  <c:v>254.0</c:v>
                </c:pt>
                <c:pt idx="6890">
                  <c:v>253.75</c:v>
                </c:pt>
                <c:pt idx="6891">
                  <c:v>252.75</c:v>
                </c:pt>
                <c:pt idx="6892">
                  <c:v>252.25</c:v>
                </c:pt>
                <c:pt idx="6893">
                  <c:v>252.0</c:v>
                </c:pt>
                <c:pt idx="6894">
                  <c:v>251.25</c:v>
                </c:pt>
                <c:pt idx="6895">
                  <c:v>251.0</c:v>
                </c:pt>
                <c:pt idx="6896">
                  <c:v>250.5</c:v>
                </c:pt>
                <c:pt idx="6897">
                  <c:v>250.25</c:v>
                </c:pt>
                <c:pt idx="6898">
                  <c:v>250.0</c:v>
                </c:pt>
                <c:pt idx="6899">
                  <c:v>249.75</c:v>
                </c:pt>
                <c:pt idx="6900">
                  <c:v>249.25</c:v>
                </c:pt>
                <c:pt idx="6901">
                  <c:v>248.75</c:v>
                </c:pt>
                <c:pt idx="6902">
                  <c:v>248.5</c:v>
                </c:pt>
                <c:pt idx="6903">
                  <c:v>248.0</c:v>
                </c:pt>
                <c:pt idx="6904">
                  <c:v>247.75</c:v>
                </c:pt>
                <c:pt idx="6905">
                  <c:v>247.5</c:v>
                </c:pt>
                <c:pt idx="6906">
                  <c:v>247.25</c:v>
                </c:pt>
                <c:pt idx="6907">
                  <c:v>246.75</c:v>
                </c:pt>
                <c:pt idx="6908">
                  <c:v>246.0</c:v>
                </c:pt>
                <c:pt idx="6909">
                  <c:v>245.5</c:v>
                </c:pt>
                <c:pt idx="6910">
                  <c:v>245.0</c:v>
                </c:pt>
                <c:pt idx="6911">
                  <c:v>244.5</c:v>
                </c:pt>
                <c:pt idx="6912">
                  <c:v>244.0</c:v>
                </c:pt>
                <c:pt idx="6913">
                  <c:v>243.5</c:v>
                </c:pt>
                <c:pt idx="6914">
                  <c:v>243.25</c:v>
                </c:pt>
                <c:pt idx="6915">
                  <c:v>242.75</c:v>
                </c:pt>
                <c:pt idx="6916">
                  <c:v>242.5</c:v>
                </c:pt>
                <c:pt idx="6917">
                  <c:v>242.0</c:v>
                </c:pt>
                <c:pt idx="6918">
                  <c:v>241.75</c:v>
                </c:pt>
                <c:pt idx="6919">
                  <c:v>241.5</c:v>
                </c:pt>
                <c:pt idx="6920">
                  <c:v>241.0</c:v>
                </c:pt>
                <c:pt idx="6921">
                  <c:v>240.25</c:v>
                </c:pt>
                <c:pt idx="6922">
                  <c:v>239.5</c:v>
                </c:pt>
                <c:pt idx="6923">
                  <c:v>239.25</c:v>
                </c:pt>
                <c:pt idx="6924">
                  <c:v>239.0</c:v>
                </c:pt>
                <c:pt idx="6925">
                  <c:v>238.25</c:v>
                </c:pt>
                <c:pt idx="6926">
                  <c:v>238.0</c:v>
                </c:pt>
                <c:pt idx="6927">
                  <c:v>237.75</c:v>
                </c:pt>
                <c:pt idx="6928">
                  <c:v>237.25</c:v>
                </c:pt>
                <c:pt idx="6929">
                  <c:v>237.0</c:v>
                </c:pt>
                <c:pt idx="6930">
                  <c:v>236.0</c:v>
                </c:pt>
                <c:pt idx="6931">
                  <c:v>235.5</c:v>
                </c:pt>
                <c:pt idx="6932">
                  <c:v>235.0</c:v>
                </c:pt>
                <c:pt idx="6933">
                  <c:v>234.25</c:v>
                </c:pt>
                <c:pt idx="6934">
                  <c:v>233.75</c:v>
                </c:pt>
                <c:pt idx="6935">
                  <c:v>233.5</c:v>
                </c:pt>
                <c:pt idx="6936">
                  <c:v>232.75</c:v>
                </c:pt>
                <c:pt idx="6937">
                  <c:v>232.25</c:v>
                </c:pt>
                <c:pt idx="6938">
                  <c:v>232.0</c:v>
                </c:pt>
                <c:pt idx="6939">
                  <c:v>231.25</c:v>
                </c:pt>
                <c:pt idx="6940">
                  <c:v>230.75</c:v>
                </c:pt>
                <c:pt idx="6941">
                  <c:v>230.5</c:v>
                </c:pt>
                <c:pt idx="6942">
                  <c:v>230.0</c:v>
                </c:pt>
                <c:pt idx="6943">
                  <c:v>229.0</c:v>
                </c:pt>
                <c:pt idx="6944">
                  <c:v>228.75</c:v>
                </c:pt>
                <c:pt idx="6945">
                  <c:v>228.25</c:v>
                </c:pt>
                <c:pt idx="6946">
                  <c:v>227.75</c:v>
                </c:pt>
                <c:pt idx="6947">
                  <c:v>227.5</c:v>
                </c:pt>
                <c:pt idx="6948">
                  <c:v>227.0</c:v>
                </c:pt>
                <c:pt idx="6949">
                  <c:v>226.75</c:v>
                </c:pt>
                <c:pt idx="6950">
                  <c:v>226.25</c:v>
                </c:pt>
                <c:pt idx="6951">
                  <c:v>225.75</c:v>
                </c:pt>
                <c:pt idx="6952">
                  <c:v>225.5</c:v>
                </c:pt>
                <c:pt idx="6953">
                  <c:v>225.25</c:v>
                </c:pt>
                <c:pt idx="6954">
                  <c:v>224.75</c:v>
                </c:pt>
                <c:pt idx="6955">
                  <c:v>224.25</c:v>
                </c:pt>
                <c:pt idx="6956">
                  <c:v>224.0</c:v>
                </c:pt>
                <c:pt idx="6957">
                  <c:v>223.5</c:v>
                </c:pt>
                <c:pt idx="6958">
                  <c:v>223.25</c:v>
                </c:pt>
                <c:pt idx="6959">
                  <c:v>222.75</c:v>
                </c:pt>
                <c:pt idx="6960">
                  <c:v>222.5</c:v>
                </c:pt>
                <c:pt idx="6961">
                  <c:v>222.25</c:v>
                </c:pt>
                <c:pt idx="6962">
                  <c:v>222.0</c:v>
                </c:pt>
                <c:pt idx="6963">
                  <c:v>221.75</c:v>
                </c:pt>
                <c:pt idx="6964">
                  <c:v>221.5</c:v>
                </c:pt>
                <c:pt idx="6965">
                  <c:v>221.25</c:v>
                </c:pt>
                <c:pt idx="6966">
                  <c:v>221.0</c:v>
                </c:pt>
                <c:pt idx="6967">
                  <c:v>220.5</c:v>
                </c:pt>
                <c:pt idx="6968">
                  <c:v>220.25</c:v>
                </c:pt>
                <c:pt idx="6969">
                  <c:v>219.75</c:v>
                </c:pt>
                <c:pt idx="6970">
                  <c:v>219.5</c:v>
                </c:pt>
                <c:pt idx="6971">
                  <c:v>219.25</c:v>
                </c:pt>
                <c:pt idx="6972">
                  <c:v>219.0</c:v>
                </c:pt>
                <c:pt idx="6973">
                  <c:v>218.75</c:v>
                </c:pt>
                <c:pt idx="6974">
                  <c:v>218.5</c:v>
                </c:pt>
                <c:pt idx="6975">
                  <c:v>218.25</c:v>
                </c:pt>
                <c:pt idx="6976">
                  <c:v>218.0</c:v>
                </c:pt>
                <c:pt idx="6977">
                  <c:v>217.75</c:v>
                </c:pt>
                <c:pt idx="6978">
                  <c:v>217.5</c:v>
                </c:pt>
                <c:pt idx="6979">
                  <c:v>217.25</c:v>
                </c:pt>
                <c:pt idx="6980">
                  <c:v>217.0</c:v>
                </c:pt>
                <c:pt idx="6981">
                  <c:v>216.75</c:v>
                </c:pt>
                <c:pt idx="6982">
                  <c:v>216.5</c:v>
                </c:pt>
                <c:pt idx="6983">
                  <c:v>216.25</c:v>
                </c:pt>
                <c:pt idx="6984">
                  <c:v>216.0</c:v>
                </c:pt>
                <c:pt idx="6985">
                  <c:v>215.75</c:v>
                </c:pt>
                <c:pt idx="6986">
                  <c:v>215.25</c:v>
                </c:pt>
                <c:pt idx="6987">
                  <c:v>214.75</c:v>
                </c:pt>
                <c:pt idx="6988">
                  <c:v>214.5</c:v>
                </c:pt>
                <c:pt idx="6989">
                  <c:v>214.0</c:v>
                </c:pt>
                <c:pt idx="6990">
                  <c:v>213.75</c:v>
                </c:pt>
                <c:pt idx="6991">
                  <c:v>212.75</c:v>
                </c:pt>
                <c:pt idx="6992">
                  <c:v>212.25</c:v>
                </c:pt>
                <c:pt idx="6993">
                  <c:v>212.0</c:v>
                </c:pt>
                <c:pt idx="6994">
                  <c:v>211.75</c:v>
                </c:pt>
                <c:pt idx="6995">
                  <c:v>211.5</c:v>
                </c:pt>
                <c:pt idx="6996">
                  <c:v>211.25</c:v>
                </c:pt>
                <c:pt idx="6997">
                  <c:v>211.0</c:v>
                </c:pt>
                <c:pt idx="6998">
                  <c:v>210.75</c:v>
                </c:pt>
                <c:pt idx="6999">
                  <c:v>210.5</c:v>
                </c:pt>
                <c:pt idx="7000">
                  <c:v>210.25</c:v>
                </c:pt>
                <c:pt idx="7001">
                  <c:v>209.75</c:v>
                </c:pt>
                <c:pt idx="7002">
                  <c:v>209.5</c:v>
                </c:pt>
                <c:pt idx="7003">
                  <c:v>209.25</c:v>
                </c:pt>
                <c:pt idx="7004">
                  <c:v>209.0</c:v>
                </c:pt>
                <c:pt idx="7005">
                  <c:v>208.75</c:v>
                </c:pt>
                <c:pt idx="7006">
                  <c:v>208.5</c:v>
                </c:pt>
                <c:pt idx="7007">
                  <c:v>208.25</c:v>
                </c:pt>
                <c:pt idx="7008">
                  <c:v>207.75</c:v>
                </c:pt>
                <c:pt idx="7009">
                  <c:v>207.25</c:v>
                </c:pt>
                <c:pt idx="7010">
                  <c:v>207.0</c:v>
                </c:pt>
                <c:pt idx="7011">
                  <c:v>206.75</c:v>
                </c:pt>
                <c:pt idx="7012">
                  <c:v>206.5</c:v>
                </c:pt>
                <c:pt idx="7013">
                  <c:v>206.25</c:v>
                </c:pt>
                <c:pt idx="7014">
                  <c:v>205.75</c:v>
                </c:pt>
                <c:pt idx="7015">
                  <c:v>205.5</c:v>
                </c:pt>
                <c:pt idx="7016">
                  <c:v>205.25</c:v>
                </c:pt>
                <c:pt idx="7017">
                  <c:v>205.0</c:v>
                </c:pt>
                <c:pt idx="7018">
                  <c:v>204.75</c:v>
                </c:pt>
                <c:pt idx="7019">
                  <c:v>204.5</c:v>
                </c:pt>
                <c:pt idx="7020">
                  <c:v>204.25</c:v>
                </c:pt>
                <c:pt idx="7021">
                  <c:v>204.0</c:v>
                </c:pt>
                <c:pt idx="7022">
                  <c:v>203.5</c:v>
                </c:pt>
                <c:pt idx="7023">
                  <c:v>203.0</c:v>
                </c:pt>
                <c:pt idx="7024">
                  <c:v>202.5</c:v>
                </c:pt>
                <c:pt idx="7025">
                  <c:v>202.25</c:v>
                </c:pt>
                <c:pt idx="7026">
                  <c:v>202.0</c:v>
                </c:pt>
                <c:pt idx="7027">
                  <c:v>201.75</c:v>
                </c:pt>
                <c:pt idx="7028">
                  <c:v>201.25</c:v>
                </c:pt>
                <c:pt idx="7029">
                  <c:v>200.75</c:v>
                </c:pt>
                <c:pt idx="7030">
                  <c:v>200.5</c:v>
                </c:pt>
                <c:pt idx="7031">
                  <c:v>200.25</c:v>
                </c:pt>
                <c:pt idx="7032">
                  <c:v>200.0</c:v>
                </c:pt>
                <c:pt idx="7033">
                  <c:v>199.5</c:v>
                </c:pt>
                <c:pt idx="7034">
                  <c:v>199.25</c:v>
                </c:pt>
                <c:pt idx="7035">
                  <c:v>198.75</c:v>
                </c:pt>
                <c:pt idx="7036">
                  <c:v>198.5</c:v>
                </c:pt>
                <c:pt idx="7037">
                  <c:v>198.0</c:v>
                </c:pt>
                <c:pt idx="7038">
                  <c:v>197.75</c:v>
                </c:pt>
                <c:pt idx="7039">
                  <c:v>197.5</c:v>
                </c:pt>
                <c:pt idx="7040">
                  <c:v>197.25</c:v>
                </c:pt>
                <c:pt idx="7041">
                  <c:v>197.0</c:v>
                </c:pt>
                <c:pt idx="7042">
                  <c:v>196.75</c:v>
                </c:pt>
                <c:pt idx="7043">
                  <c:v>196.5</c:v>
                </c:pt>
                <c:pt idx="7044">
                  <c:v>196.25</c:v>
                </c:pt>
                <c:pt idx="7045">
                  <c:v>195.5</c:v>
                </c:pt>
                <c:pt idx="7046">
                  <c:v>195.25</c:v>
                </c:pt>
                <c:pt idx="7047">
                  <c:v>195.0</c:v>
                </c:pt>
                <c:pt idx="7048">
                  <c:v>194.75</c:v>
                </c:pt>
                <c:pt idx="7049">
                  <c:v>194.5</c:v>
                </c:pt>
                <c:pt idx="7050">
                  <c:v>194.25</c:v>
                </c:pt>
                <c:pt idx="7051">
                  <c:v>194.0</c:v>
                </c:pt>
                <c:pt idx="7052">
                  <c:v>193.75</c:v>
                </c:pt>
                <c:pt idx="7053">
                  <c:v>193.0</c:v>
                </c:pt>
                <c:pt idx="7054">
                  <c:v>192.75</c:v>
                </c:pt>
                <c:pt idx="7055">
                  <c:v>192.5</c:v>
                </c:pt>
                <c:pt idx="7056">
                  <c:v>192.0</c:v>
                </c:pt>
                <c:pt idx="7057">
                  <c:v>191.75</c:v>
                </c:pt>
                <c:pt idx="7058">
                  <c:v>191.0</c:v>
                </c:pt>
                <c:pt idx="7059">
                  <c:v>190.75</c:v>
                </c:pt>
                <c:pt idx="7060">
                  <c:v>190.5</c:v>
                </c:pt>
                <c:pt idx="7061">
                  <c:v>190.0</c:v>
                </c:pt>
                <c:pt idx="7062">
                  <c:v>189.5</c:v>
                </c:pt>
                <c:pt idx="7063">
                  <c:v>189.25</c:v>
                </c:pt>
                <c:pt idx="7064">
                  <c:v>188.75</c:v>
                </c:pt>
                <c:pt idx="7065">
                  <c:v>188.25</c:v>
                </c:pt>
                <c:pt idx="7066">
                  <c:v>188.0</c:v>
                </c:pt>
                <c:pt idx="7067">
                  <c:v>187.25</c:v>
                </c:pt>
                <c:pt idx="7068">
                  <c:v>187.0</c:v>
                </c:pt>
                <c:pt idx="7069">
                  <c:v>186.75</c:v>
                </c:pt>
                <c:pt idx="7070">
                  <c:v>186.5</c:v>
                </c:pt>
                <c:pt idx="7071">
                  <c:v>186.0</c:v>
                </c:pt>
                <c:pt idx="7072">
                  <c:v>185.75</c:v>
                </c:pt>
                <c:pt idx="7073">
                  <c:v>185.25</c:v>
                </c:pt>
                <c:pt idx="7074">
                  <c:v>184.75</c:v>
                </c:pt>
                <c:pt idx="7075">
                  <c:v>184.5</c:v>
                </c:pt>
                <c:pt idx="7076">
                  <c:v>183.75</c:v>
                </c:pt>
                <c:pt idx="7077">
                  <c:v>183.25</c:v>
                </c:pt>
                <c:pt idx="7078">
                  <c:v>183.0</c:v>
                </c:pt>
                <c:pt idx="7079">
                  <c:v>182.75</c:v>
                </c:pt>
                <c:pt idx="7080">
                  <c:v>182.5</c:v>
                </c:pt>
                <c:pt idx="7081">
                  <c:v>182.25</c:v>
                </c:pt>
                <c:pt idx="7082">
                  <c:v>182.0</c:v>
                </c:pt>
                <c:pt idx="7083">
                  <c:v>181.75</c:v>
                </c:pt>
                <c:pt idx="7084">
                  <c:v>181.5</c:v>
                </c:pt>
                <c:pt idx="7085">
                  <c:v>181.25</c:v>
                </c:pt>
                <c:pt idx="7086">
                  <c:v>181.0</c:v>
                </c:pt>
                <c:pt idx="7087">
                  <c:v>180.75</c:v>
                </c:pt>
                <c:pt idx="7088">
                  <c:v>180.5</c:v>
                </c:pt>
                <c:pt idx="7089">
                  <c:v>180.0</c:v>
                </c:pt>
                <c:pt idx="7090">
                  <c:v>179.25</c:v>
                </c:pt>
                <c:pt idx="7091">
                  <c:v>179.0</c:v>
                </c:pt>
                <c:pt idx="7092">
                  <c:v>178.75</c:v>
                </c:pt>
                <c:pt idx="7093">
                  <c:v>178.5</c:v>
                </c:pt>
                <c:pt idx="7094">
                  <c:v>178.25</c:v>
                </c:pt>
                <c:pt idx="7095">
                  <c:v>178.0</c:v>
                </c:pt>
                <c:pt idx="7096">
                  <c:v>177.75</c:v>
                </c:pt>
                <c:pt idx="7097">
                  <c:v>177.5</c:v>
                </c:pt>
                <c:pt idx="7098">
                  <c:v>177.25</c:v>
                </c:pt>
                <c:pt idx="7099">
                  <c:v>176.75</c:v>
                </c:pt>
                <c:pt idx="7100">
                  <c:v>176.5</c:v>
                </c:pt>
                <c:pt idx="7101">
                  <c:v>176.25</c:v>
                </c:pt>
                <c:pt idx="7102">
                  <c:v>176.0</c:v>
                </c:pt>
                <c:pt idx="7103">
                  <c:v>175.25</c:v>
                </c:pt>
                <c:pt idx="7104">
                  <c:v>174.5</c:v>
                </c:pt>
                <c:pt idx="7105">
                  <c:v>174.25</c:v>
                </c:pt>
                <c:pt idx="7106">
                  <c:v>173.5</c:v>
                </c:pt>
                <c:pt idx="7107">
                  <c:v>173.25</c:v>
                </c:pt>
                <c:pt idx="7108">
                  <c:v>173.0</c:v>
                </c:pt>
                <c:pt idx="7109">
                  <c:v>172.75</c:v>
                </c:pt>
                <c:pt idx="7110">
                  <c:v>172.5</c:v>
                </c:pt>
                <c:pt idx="7111">
                  <c:v>172.25</c:v>
                </c:pt>
                <c:pt idx="7112">
                  <c:v>171.75</c:v>
                </c:pt>
                <c:pt idx="7113">
                  <c:v>171.5</c:v>
                </c:pt>
                <c:pt idx="7114">
                  <c:v>170.75</c:v>
                </c:pt>
                <c:pt idx="7115">
                  <c:v>170.25</c:v>
                </c:pt>
                <c:pt idx="7116">
                  <c:v>170.0</c:v>
                </c:pt>
                <c:pt idx="7117">
                  <c:v>169.5</c:v>
                </c:pt>
                <c:pt idx="7118">
                  <c:v>168.75</c:v>
                </c:pt>
                <c:pt idx="7119">
                  <c:v>168.5</c:v>
                </c:pt>
                <c:pt idx="7120">
                  <c:v>168.25</c:v>
                </c:pt>
                <c:pt idx="7121">
                  <c:v>168.0</c:v>
                </c:pt>
                <c:pt idx="7122">
                  <c:v>167.75</c:v>
                </c:pt>
                <c:pt idx="7123">
                  <c:v>167.5</c:v>
                </c:pt>
                <c:pt idx="7124">
                  <c:v>167.0</c:v>
                </c:pt>
                <c:pt idx="7125">
                  <c:v>166.75</c:v>
                </c:pt>
                <c:pt idx="7126">
                  <c:v>166.5</c:v>
                </c:pt>
                <c:pt idx="7127">
                  <c:v>166.0</c:v>
                </c:pt>
                <c:pt idx="7128">
                  <c:v>165.75</c:v>
                </c:pt>
                <c:pt idx="7129">
                  <c:v>165.5</c:v>
                </c:pt>
                <c:pt idx="7130">
                  <c:v>165.25</c:v>
                </c:pt>
                <c:pt idx="7131">
                  <c:v>165.0</c:v>
                </c:pt>
                <c:pt idx="7132">
                  <c:v>164.75</c:v>
                </c:pt>
                <c:pt idx="7133">
                  <c:v>164.0</c:v>
                </c:pt>
                <c:pt idx="7134">
                  <c:v>163.75</c:v>
                </c:pt>
                <c:pt idx="7135">
                  <c:v>163.25</c:v>
                </c:pt>
                <c:pt idx="7136">
                  <c:v>162.75</c:v>
                </c:pt>
                <c:pt idx="7137">
                  <c:v>162.5</c:v>
                </c:pt>
                <c:pt idx="7138">
                  <c:v>162.25</c:v>
                </c:pt>
                <c:pt idx="7139">
                  <c:v>162.0</c:v>
                </c:pt>
                <c:pt idx="7140">
                  <c:v>161.75</c:v>
                </c:pt>
                <c:pt idx="7141">
                  <c:v>161.5</c:v>
                </c:pt>
                <c:pt idx="7142">
                  <c:v>161.25</c:v>
                </c:pt>
                <c:pt idx="7143">
                  <c:v>161.0</c:v>
                </c:pt>
                <c:pt idx="7144">
                  <c:v>160.75</c:v>
                </c:pt>
                <c:pt idx="7145">
                  <c:v>160.5</c:v>
                </c:pt>
                <c:pt idx="7146">
                  <c:v>160.25</c:v>
                </c:pt>
                <c:pt idx="7147">
                  <c:v>160.0</c:v>
                </c:pt>
                <c:pt idx="7148">
                  <c:v>159.75</c:v>
                </c:pt>
                <c:pt idx="7149">
                  <c:v>159.25</c:v>
                </c:pt>
                <c:pt idx="7150">
                  <c:v>158.5</c:v>
                </c:pt>
                <c:pt idx="7151">
                  <c:v>158.0</c:v>
                </c:pt>
                <c:pt idx="7152">
                  <c:v>157.75</c:v>
                </c:pt>
                <c:pt idx="7153">
                  <c:v>157.5</c:v>
                </c:pt>
                <c:pt idx="7154">
                  <c:v>157.0</c:v>
                </c:pt>
                <c:pt idx="7155">
                  <c:v>156.75</c:v>
                </c:pt>
                <c:pt idx="7156">
                  <c:v>156.0</c:v>
                </c:pt>
                <c:pt idx="7157">
                  <c:v>155.5</c:v>
                </c:pt>
                <c:pt idx="7158">
                  <c:v>155.25</c:v>
                </c:pt>
                <c:pt idx="7159">
                  <c:v>154.75</c:v>
                </c:pt>
                <c:pt idx="7160">
                  <c:v>154.5</c:v>
                </c:pt>
                <c:pt idx="7161">
                  <c:v>154.25</c:v>
                </c:pt>
                <c:pt idx="7162">
                  <c:v>153.75</c:v>
                </c:pt>
                <c:pt idx="7163">
                  <c:v>153.5</c:v>
                </c:pt>
                <c:pt idx="7164">
                  <c:v>152.75</c:v>
                </c:pt>
                <c:pt idx="7165">
                  <c:v>152.5</c:v>
                </c:pt>
                <c:pt idx="7166">
                  <c:v>152.0</c:v>
                </c:pt>
                <c:pt idx="7167">
                  <c:v>151.5</c:v>
                </c:pt>
                <c:pt idx="7168">
                  <c:v>151.25</c:v>
                </c:pt>
                <c:pt idx="7169">
                  <c:v>150.75</c:v>
                </c:pt>
                <c:pt idx="7170">
                  <c:v>150.5</c:v>
                </c:pt>
                <c:pt idx="7171">
                  <c:v>150.25</c:v>
                </c:pt>
                <c:pt idx="7172">
                  <c:v>149.75</c:v>
                </c:pt>
                <c:pt idx="7173">
                  <c:v>149.25</c:v>
                </c:pt>
                <c:pt idx="7174">
                  <c:v>148.75</c:v>
                </c:pt>
                <c:pt idx="7175">
                  <c:v>148.5</c:v>
                </c:pt>
                <c:pt idx="7176">
                  <c:v>148.25</c:v>
                </c:pt>
                <c:pt idx="7177">
                  <c:v>147.5</c:v>
                </c:pt>
                <c:pt idx="7178">
                  <c:v>147.0</c:v>
                </c:pt>
                <c:pt idx="7179">
                  <c:v>146.5</c:v>
                </c:pt>
                <c:pt idx="7180">
                  <c:v>146.25</c:v>
                </c:pt>
                <c:pt idx="7181">
                  <c:v>146.0</c:v>
                </c:pt>
                <c:pt idx="7182">
                  <c:v>145.5</c:v>
                </c:pt>
                <c:pt idx="7183">
                  <c:v>145.25</c:v>
                </c:pt>
                <c:pt idx="7184">
                  <c:v>145.0</c:v>
                </c:pt>
                <c:pt idx="7185">
                  <c:v>144.75</c:v>
                </c:pt>
                <c:pt idx="7186">
                  <c:v>144.5</c:v>
                </c:pt>
                <c:pt idx="7187">
                  <c:v>144.25</c:v>
                </c:pt>
                <c:pt idx="7188">
                  <c:v>144.0</c:v>
                </c:pt>
                <c:pt idx="7189">
                  <c:v>143.75</c:v>
                </c:pt>
                <c:pt idx="7190">
                  <c:v>143.0</c:v>
                </c:pt>
                <c:pt idx="7191">
                  <c:v>142.75</c:v>
                </c:pt>
                <c:pt idx="7192">
                  <c:v>142.5</c:v>
                </c:pt>
                <c:pt idx="7193">
                  <c:v>142.0</c:v>
                </c:pt>
                <c:pt idx="7194">
                  <c:v>141.5</c:v>
                </c:pt>
                <c:pt idx="7195">
                  <c:v>141.0</c:v>
                </c:pt>
                <c:pt idx="7196">
                  <c:v>140.75</c:v>
                </c:pt>
                <c:pt idx="7197">
                  <c:v>140.5</c:v>
                </c:pt>
                <c:pt idx="7198">
                  <c:v>140.25</c:v>
                </c:pt>
                <c:pt idx="7199">
                  <c:v>140.0</c:v>
                </c:pt>
                <c:pt idx="7200">
                  <c:v>139.25</c:v>
                </c:pt>
                <c:pt idx="7201">
                  <c:v>139.0</c:v>
                </c:pt>
                <c:pt idx="7202">
                  <c:v>138.75</c:v>
                </c:pt>
                <c:pt idx="7203">
                  <c:v>138.5</c:v>
                </c:pt>
                <c:pt idx="7204">
                  <c:v>138.25</c:v>
                </c:pt>
                <c:pt idx="7205">
                  <c:v>138.0</c:v>
                </c:pt>
                <c:pt idx="7206">
                  <c:v>137.75</c:v>
                </c:pt>
                <c:pt idx="7207">
                  <c:v>137.5</c:v>
                </c:pt>
                <c:pt idx="7208">
                  <c:v>137.25</c:v>
                </c:pt>
                <c:pt idx="7209">
                  <c:v>137.0</c:v>
                </c:pt>
                <c:pt idx="7210">
                  <c:v>136.75</c:v>
                </c:pt>
                <c:pt idx="7211">
                  <c:v>136.25</c:v>
                </c:pt>
                <c:pt idx="7212">
                  <c:v>136.0</c:v>
                </c:pt>
                <c:pt idx="7213">
                  <c:v>135.75</c:v>
                </c:pt>
                <c:pt idx="7214">
                  <c:v>135.5</c:v>
                </c:pt>
                <c:pt idx="7215">
                  <c:v>135.25</c:v>
                </c:pt>
                <c:pt idx="7216">
                  <c:v>135.0</c:v>
                </c:pt>
                <c:pt idx="7217">
                  <c:v>134.75</c:v>
                </c:pt>
                <c:pt idx="7218">
                  <c:v>134.5</c:v>
                </c:pt>
                <c:pt idx="7219">
                  <c:v>134.25</c:v>
                </c:pt>
                <c:pt idx="7220">
                  <c:v>134.0</c:v>
                </c:pt>
                <c:pt idx="7221">
                  <c:v>133.5</c:v>
                </c:pt>
                <c:pt idx="7222">
                  <c:v>133.25</c:v>
                </c:pt>
                <c:pt idx="7223">
                  <c:v>133.0</c:v>
                </c:pt>
                <c:pt idx="7224">
                  <c:v>132.75</c:v>
                </c:pt>
                <c:pt idx="7225">
                  <c:v>132.5</c:v>
                </c:pt>
                <c:pt idx="7226">
                  <c:v>132.0</c:v>
                </c:pt>
                <c:pt idx="7227">
                  <c:v>131.75</c:v>
                </c:pt>
                <c:pt idx="7228">
                  <c:v>131.25</c:v>
                </c:pt>
                <c:pt idx="7229">
                  <c:v>130.25</c:v>
                </c:pt>
                <c:pt idx="7230">
                  <c:v>130.0</c:v>
                </c:pt>
                <c:pt idx="7231">
                  <c:v>129.75</c:v>
                </c:pt>
                <c:pt idx="7232">
                  <c:v>129.5</c:v>
                </c:pt>
                <c:pt idx="7233">
                  <c:v>129.25</c:v>
                </c:pt>
                <c:pt idx="7234">
                  <c:v>129.0</c:v>
                </c:pt>
                <c:pt idx="7235">
                  <c:v>128.75</c:v>
                </c:pt>
                <c:pt idx="7236">
                  <c:v>128.5</c:v>
                </c:pt>
                <c:pt idx="7237">
                  <c:v>128.25</c:v>
                </c:pt>
                <c:pt idx="7238">
                  <c:v>128.0</c:v>
                </c:pt>
                <c:pt idx="7239">
                  <c:v>127.75</c:v>
                </c:pt>
                <c:pt idx="7240">
                  <c:v>127.0</c:v>
                </c:pt>
                <c:pt idx="7241">
                  <c:v>126.75</c:v>
                </c:pt>
                <c:pt idx="7242">
                  <c:v>126.5</c:v>
                </c:pt>
                <c:pt idx="7243">
                  <c:v>126.25</c:v>
                </c:pt>
                <c:pt idx="7244">
                  <c:v>126.0</c:v>
                </c:pt>
                <c:pt idx="7245">
                  <c:v>125.75</c:v>
                </c:pt>
                <c:pt idx="7246">
                  <c:v>125.25</c:v>
                </c:pt>
                <c:pt idx="7247">
                  <c:v>124.75</c:v>
                </c:pt>
                <c:pt idx="7248">
                  <c:v>124.5</c:v>
                </c:pt>
                <c:pt idx="7249">
                  <c:v>124.25</c:v>
                </c:pt>
                <c:pt idx="7250">
                  <c:v>123.5</c:v>
                </c:pt>
                <c:pt idx="7251">
                  <c:v>123.25</c:v>
                </c:pt>
                <c:pt idx="7252">
                  <c:v>123.0</c:v>
                </c:pt>
                <c:pt idx="7253">
                  <c:v>122.75</c:v>
                </c:pt>
                <c:pt idx="7254">
                  <c:v>122.5</c:v>
                </c:pt>
                <c:pt idx="7255">
                  <c:v>122.25</c:v>
                </c:pt>
                <c:pt idx="7256">
                  <c:v>121.75</c:v>
                </c:pt>
                <c:pt idx="7257">
                  <c:v>121.5</c:v>
                </c:pt>
                <c:pt idx="7258">
                  <c:v>121.0</c:v>
                </c:pt>
                <c:pt idx="7259">
                  <c:v>120.5</c:v>
                </c:pt>
                <c:pt idx="7260">
                  <c:v>120.25</c:v>
                </c:pt>
                <c:pt idx="7261">
                  <c:v>119.75</c:v>
                </c:pt>
                <c:pt idx="7262">
                  <c:v>119.25</c:v>
                </c:pt>
                <c:pt idx="7263">
                  <c:v>118.5</c:v>
                </c:pt>
                <c:pt idx="7264">
                  <c:v>118.25</c:v>
                </c:pt>
                <c:pt idx="7265">
                  <c:v>118.0</c:v>
                </c:pt>
                <c:pt idx="7266">
                  <c:v>117.75</c:v>
                </c:pt>
                <c:pt idx="7267">
                  <c:v>117.5</c:v>
                </c:pt>
                <c:pt idx="7268">
                  <c:v>117.0</c:v>
                </c:pt>
                <c:pt idx="7269">
                  <c:v>116.75</c:v>
                </c:pt>
                <c:pt idx="7270">
                  <c:v>116.5</c:v>
                </c:pt>
                <c:pt idx="7271">
                  <c:v>116.0</c:v>
                </c:pt>
                <c:pt idx="7272">
                  <c:v>115.75</c:v>
                </c:pt>
                <c:pt idx="7273">
                  <c:v>115.5</c:v>
                </c:pt>
                <c:pt idx="7274">
                  <c:v>115.25</c:v>
                </c:pt>
                <c:pt idx="7275">
                  <c:v>115.0</c:v>
                </c:pt>
                <c:pt idx="7276">
                  <c:v>114.75</c:v>
                </c:pt>
                <c:pt idx="7277">
                  <c:v>114.25</c:v>
                </c:pt>
                <c:pt idx="7278">
                  <c:v>114.0</c:v>
                </c:pt>
                <c:pt idx="7279">
                  <c:v>113.75</c:v>
                </c:pt>
                <c:pt idx="7280">
                  <c:v>113.5</c:v>
                </c:pt>
                <c:pt idx="7281">
                  <c:v>113.25</c:v>
                </c:pt>
                <c:pt idx="7282">
                  <c:v>113.0</c:v>
                </c:pt>
                <c:pt idx="7283">
                  <c:v>112.75</c:v>
                </c:pt>
                <c:pt idx="7284">
                  <c:v>112.5</c:v>
                </c:pt>
                <c:pt idx="7285">
                  <c:v>112.25</c:v>
                </c:pt>
                <c:pt idx="7286">
                  <c:v>112.0</c:v>
                </c:pt>
                <c:pt idx="7287">
                  <c:v>111.5</c:v>
                </c:pt>
                <c:pt idx="7288">
                  <c:v>111.25</c:v>
                </c:pt>
                <c:pt idx="7289">
                  <c:v>111.0</c:v>
                </c:pt>
                <c:pt idx="7290">
                  <c:v>110.75</c:v>
                </c:pt>
                <c:pt idx="7291">
                  <c:v>110.5</c:v>
                </c:pt>
                <c:pt idx="7292">
                  <c:v>110.25</c:v>
                </c:pt>
                <c:pt idx="7293">
                  <c:v>110.0</c:v>
                </c:pt>
                <c:pt idx="7294">
                  <c:v>109.75</c:v>
                </c:pt>
                <c:pt idx="7295">
                  <c:v>109.5</c:v>
                </c:pt>
                <c:pt idx="7296">
                  <c:v>109.25</c:v>
                </c:pt>
                <c:pt idx="7297">
                  <c:v>108.75</c:v>
                </c:pt>
                <c:pt idx="7298">
                  <c:v>108.25</c:v>
                </c:pt>
                <c:pt idx="7299">
                  <c:v>108.0</c:v>
                </c:pt>
                <c:pt idx="7300">
                  <c:v>107.5</c:v>
                </c:pt>
                <c:pt idx="7301">
                  <c:v>107.25</c:v>
                </c:pt>
                <c:pt idx="7302">
                  <c:v>106.75</c:v>
                </c:pt>
                <c:pt idx="7303">
                  <c:v>106.0</c:v>
                </c:pt>
                <c:pt idx="7304">
                  <c:v>105.75</c:v>
                </c:pt>
                <c:pt idx="7305">
                  <c:v>105.25</c:v>
                </c:pt>
                <c:pt idx="7306">
                  <c:v>104.75</c:v>
                </c:pt>
                <c:pt idx="7307">
                  <c:v>104.5</c:v>
                </c:pt>
                <c:pt idx="7308">
                  <c:v>104.25</c:v>
                </c:pt>
                <c:pt idx="7309">
                  <c:v>103.75</c:v>
                </c:pt>
                <c:pt idx="7310">
                  <c:v>103.5</c:v>
                </c:pt>
                <c:pt idx="7311">
                  <c:v>103.0</c:v>
                </c:pt>
                <c:pt idx="7312">
                  <c:v>102.75</c:v>
                </c:pt>
                <c:pt idx="7313">
                  <c:v>102.5</c:v>
                </c:pt>
                <c:pt idx="7314">
                  <c:v>102.25</c:v>
                </c:pt>
                <c:pt idx="7315">
                  <c:v>102.0</c:v>
                </c:pt>
                <c:pt idx="7316">
                  <c:v>101.75</c:v>
                </c:pt>
                <c:pt idx="7317">
                  <c:v>101.5</c:v>
                </c:pt>
                <c:pt idx="7318">
                  <c:v>101.0</c:v>
                </c:pt>
                <c:pt idx="7319">
                  <c:v>100.75</c:v>
                </c:pt>
                <c:pt idx="7320">
                  <c:v>100.25</c:v>
                </c:pt>
                <c:pt idx="7321">
                  <c:v>100.0</c:v>
                </c:pt>
                <c:pt idx="7322">
                  <c:v>99.5</c:v>
                </c:pt>
                <c:pt idx="7323">
                  <c:v>99.25</c:v>
                </c:pt>
                <c:pt idx="7324">
                  <c:v>98.25</c:v>
                </c:pt>
                <c:pt idx="7325">
                  <c:v>98.0</c:v>
                </c:pt>
                <c:pt idx="7326">
                  <c:v>97.25</c:v>
                </c:pt>
                <c:pt idx="7327">
                  <c:v>96.75</c:v>
                </c:pt>
                <c:pt idx="7328">
                  <c:v>96.5</c:v>
                </c:pt>
                <c:pt idx="7329">
                  <c:v>96.0</c:v>
                </c:pt>
                <c:pt idx="7330">
                  <c:v>95.5</c:v>
                </c:pt>
                <c:pt idx="7331">
                  <c:v>95.25</c:v>
                </c:pt>
                <c:pt idx="7332">
                  <c:v>95.0</c:v>
                </c:pt>
                <c:pt idx="7333">
                  <c:v>94.5</c:v>
                </c:pt>
                <c:pt idx="7334">
                  <c:v>94.0</c:v>
                </c:pt>
                <c:pt idx="7335">
                  <c:v>93.75</c:v>
                </c:pt>
                <c:pt idx="7336">
                  <c:v>93.5</c:v>
                </c:pt>
                <c:pt idx="7337">
                  <c:v>93.25</c:v>
                </c:pt>
                <c:pt idx="7338">
                  <c:v>92.5</c:v>
                </c:pt>
                <c:pt idx="7339">
                  <c:v>92.25</c:v>
                </c:pt>
                <c:pt idx="7340">
                  <c:v>91.75</c:v>
                </c:pt>
                <c:pt idx="7341">
                  <c:v>91.5</c:v>
                </c:pt>
                <c:pt idx="7342">
                  <c:v>91.25</c:v>
                </c:pt>
                <c:pt idx="7343">
                  <c:v>91.0</c:v>
                </c:pt>
                <c:pt idx="7344">
                  <c:v>90.25</c:v>
                </c:pt>
                <c:pt idx="7345">
                  <c:v>90.0</c:v>
                </c:pt>
                <c:pt idx="7346">
                  <c:v>89.25</c:v>
                </c:pt>
                <c:pt idx="7347">
                  <c:v>88.5</c:v>
                </c:pt>
                <c:pt idx="7348">
                  <c:v>88.25</c:v>
                </c:pt>
                <c:pt idx="7349">
                  <c:v>88.0</c:v>
                </c:pt>
                <c:pt idx="7350">
                  <c:v>87.5</c:v>
                </c:pt>
                <c:pt idx="7351">
                  <c:v>87.0</c:v>
                </c:pt>
                <c:pt idx="7352">
                  <c:v>86.75</c:v>
                </c:pt>
                <c:pt idx="7353">
                  <c:v>86.0</c:v>
                </c:pt>
                <c:pt idx="7354">
                  <c:v>85.75</c:v>
                </c:pt>
                <c:pt idx="7355">
                  <c:v>85.5</c:v>
                </c:pt>
                <c:pt idx="7356">
                  <c:v>85.0</c:v>
                </c:pt>
                <c:pt idx="7357">
                  <c:v>84.75</c:v>
                </c:pt>
                <c:pt idx="7358">
                  <c:v>84.0</c:v>
                </c:pt>
                <c:pt idx="7359">
                  <c:v>83.75</c:v>
                </c:pt>
                <c:pt idx="7360">
                  <c:v>83.5</c:v>
                </c:pt>
                <c:pt idx="7361">
                  <c:v>83.0</c:v>
                </c:pt>
                <c:pt idx="7362">
                  <c:v>82.25</c:v>
                </c:pt>
                <c:pt idx="7363">
                  <c:v>82.0</c:v>
                </c:pt>
                <c:pt idx="7364">
                  <c:v>81.75</c:v>
                </c:pt>
                <c:pt idx="7365">
                  <c:v>81.5</c:v>
                </c:pt>
                <c:pt idx="7366">
                  <c:v>81.25</c:v>
                </c:pt>
                <c:pt idx="7367">
                  <c:v>80.25</c:v>
                </c:pt>
                <c:pt idx="7368">
                  <c:v>79.5</c:v>
                </c:pt>
                <c:pt idx="7369">
                  <c:v>78.75</c:v>
                </c:pt>
                <c:pt idx="7370">
                  <c:v>78.5</c:v>
                </c:pt>
                <c:pt idx="7371">
                  <c:v>78.0</c:v>
                </c:pt>
                <c:pt idx="7372">
                  <c:v>77.75</c:v>
                </c:pt>
                <c:pt idx="7373">
                  <c:v>77.0</c:v>
                </c:pt>
                <c:pt idx="7374">
                  <c:v>76.25</c:v>
                </c:pt>
                <c:pt idx="7375">
                  <c:v>76.0</c:v>
                </c:pt>
                <c:pt idx="7376">
                  <c:v>75.25</c:v>
                </c:pt>
                <c:pt idx="7377">
                  <c:v>74.5</c:v>
                </c:pt>
                <c:pt idx="7378">
                  <c:v>74.25</c:v>
                </c:pt>
                <c:pt idx="7379">
                  <c:v>74.0</c:v>
                </c:pt>
                <c:pt idx="7380">
                  <c:v>73.5</c:v>
                </c:pt>
                <c:pt idx="7381">
                  <c:v>73.25</c:v>
                </c:pt>
                <c:pt idx="7382">
                  <c:v>73.0</c:v>
                </c:pt>
                <c:pt idx="7383">
                  <c:v>72.75</c:v>
                </c:pt>
                <c:pt idx="7384">
                  <c:v>72.25</c:v>
                </c:pt>
                <c:pt idx="7385">
                  <c:v>72.0</c:v>
                </c:pt>
                <c:pt idx="7386">
                  <c:v>71.5</c:v>
                </c:pt>
                <c:pt idx="7387">
                  <c:v>71.0</c:v>
                </c:pt>
                <c:pt idx="7388">
                  <c:v>70.5</c:v>
                </c:pt>
                <c:pt idx="7389">
                  <c:v>70.25</c:v>
                </c:pt>
                <c:pt idx="7390">
                  <c:v>70.0</c:v>
                </c:pt>
                <c:pt idx="7391">
                  <c:v>69.25</c:v>
                </c:pt>
                <c:pt idx="7392">
                  <c:v>68.75</c:v>
                </c:pt>
                <c:pt idx="7393">
                  <c:v>68.0</c:v>
                </c:pt>
                <c:pt idx="7394">
                  <c:v>67.75</c:v>
                </c:pt>
                <c:pt idx="7395">
                  <c:v>67.5</c:v>
                </c:pt>
                <c:pt idx="7396">
                  <c:v>67.0</c:v>
                </c:pt>
                <c:pt idx="7397">
                  <c:v>66.75</c:v>
                </c:pt>
                <c:pt idx="7398">
                  <c:v>66.25</c:v>
                </c:pt>
                <c:pt idx="7399">
                  <c:v>65.5</c:v>
                </c:pt>
                <c:pt idx="7400">
                  <c:v>64.75</c:v>
                </c:pt>
                <c:pt idx="7401">
                  <c:v>63.75</c:v>
                </c:pt>
                <c:pt idx="7402">
                  <c:v>63.25</c:v>
                </c:pt>
                <c:pt idx="7403">
                  <c:v>63.0</c:v>
                </c:pt>
                <c:pt idx="7404">
                  <c:v>62.5</c:v>
                </c:pt>
                <c:pt idx="7405">
                  <c:v>62.25</c:v>
                </c:pt>
                <c:pt idx="7406">
                  <c:v>62.0</c:v>
                </c:pt>
                <c:pt idx="7407">
                  <c:v>60.75</c:v>
                </c:pt>
                <c:pt idx="7408">
                  <c:v>60.25</c:v>
                </c:pt>
                <c:pt idx="7409">
                  <c:v>59.5</c:v>
                </c:pt>
                <c:pt idx="7410">
                  <c:v>59.0</c:v>
                </c:pt>
                <c:pt idx="7411">
                  <c:v>58.25</c:v>
                </c:pt>
                <c:pt idx="7412">
                  <c:v>57.75</c:v>
                </c:pt>
                <c:pt idx="7413">
                  <c:v>57.5</c:v>
                </c:pt>
                <c:pt idx="7414">
                  <c:v>56.75</c:v>
                </c:pt>
                <c:pt idx="7415">
                  <c:v>56.5</c:v>
                </c:pt>
                <c:pt idx="7416">
                  <c:v>56.0</c:v>
                </c:pt>
                <c:pt idx="7417">
                  <c:v>55.75</c:v>
                </c:pt>
                <c:pt idx="7418">
                  <c:v>55.25</c:v>
                </c:pt>
                <c:pt idx="7419">
                  <c:v>54.75</c:v>
                </c:pt>
                <c:pt idx="7420">
                  <c:v>53.75</c:v>
                </c:pt>
                <c:pt idx="7421">
                  <c:v>53.5</c:v>
                </c:pt>
                <c:pt idx="7422">
                  <c:v>52.75</c:v>
                </c:pt>
                <c:pt idx="7423">
                  <c:v>52.25</c:v>
                </c:pt>
                <c:pt idx="7424">
                  <c:v>52.0</c:v>
                </c:pt>
                <c:pt idx="7425">
                  <c:v>51.75</c:v>
                </c:pt>
                <c:pt idx="7426">
                  <c:v>51.25</c:v>
                </c:pt>
                <c:pt idx="7427">
                  <c:v>50.75</c:v>
                </c:pt>
                <c:pt idx="7428">
                  <c:v>50.5</c:v>
                </c:pt>
                <c:pt idx="7429">
                  <c:v>50.25</c:v>
                </c:pt>
                <c:pt idx="7430">
                  <c:v>50.0</c:v>
                </c:pt>
                <c:pt idx="7431">
                  <c:v>49.75</c:v>
                </c:pt>
                <c:pt idx="7432">
                  <c:v>49.5</c:v>
                </c:pt>
                <c:pt idx="7433">
                  <c:v>49.25</c:v>
                </c:pt>
                <c:pt idx="7434">
                  <c:v>49.0</c:v>
                </c:pt>
                <c:pt idx="7435">
                  <c:v>48.75</c:v>
                </c:pt>
                <c:pt idx="7436">
                  <c:v>48.25</c:v>
                </c:pt>
                <c:pt idx="7437">
                  <c:v>48.0</c:v>
                </c:pt>
                <c:pt idx="7438">
                  <c:v>47.25</c:v>
                </c:pt>
                <c:pt idx="7439">
                  <c:v>47.0</c:v>
                </c:pt>
                <c:pt idx="7440">
                  <c:v>46.5</c:v>
                </c:pt>
                <c:pt idx="7441">
                  <c:v>46.0</c:v>
                </c:pt>
                <c:pt idx="7442">
                  <c:v>45.75</c:v>
                </c:pt>
                <c:pt idx="7443">
                  <c:v>45.5</c:v>
                </c:pt>
                <c:pt idx="7444">
                  <c:v>45.0</c:v>
                </c:pt>
                <c:pt idx="7445">
                  <c:v>44.75</c:v>
                </c:pt>
                <c:pt idx="7446">
                  <c:v>44.5</c:v>
                </c:pt>
                <c:pt idx="7447">
                  <c:v>44.25</c:v>
                </c:pt>
                <c:pt idx="7448">
                  <c:v>43.75</c:v>
                </c:pt>
                <c:pt idx="7449">
                  <c:v>43.25</c:v>
                </c:pt>
                <c:pt idx="7450">
                  <c:v>43.0</c:v>
                </c:pt>
                <c:pt idx="7451">
                  <c:v>42.75</c:v>
                </c:pt>
                <c:pt idx="7452">
                  <c:v>42.5</c:v>
                </c:pt>
                <c:pt idx="7453">
                  <c:v>41.75</c:v>
                </c:pt>
                <c:pt idx="7454">
                  <c:v>41.0</c:v>
                </c:pt>
                <c:pt idx="7455">
                  <c:v>40.75</c:v>
                </c:pt>
                <c:pt idx="7456">
                  <c:v>40.5</c:v>
                </c:pt>
                <c:pt idx="7457">
                  <c:v>40.25</c:v>
                </c:pt>
                <c:pt idx="7458">
                  <c:v>40.0</c:v>
                </c:pt>
                <c:pt idx="7459">
                  <c:v>39.75</c:v>
                </c:pt>
                <c:pt idx="7460">
                  <c:v>39.25</c:v>
                </c:pt>
                <c:pt idx="7461">
                  <c:v>39.0</c:v>
                </c:pt>
                <c:pt idx="7462">
                  <c:v>38.75</c:v>
                </c:pt>
                <c:pt idx="7463">
                  <c:v>38.5</c:v>
                </c:pt>
                <c:pt idx="7464">
                  <c:v>37.75</c:v>
                </c:pt>
                <c:pt idx="7465">
                  <c:v>37.25</c:v>
                </c:pt>
                <c:pt idx="7466">
                  <c:v>37.0</c:v>
                </c:pt>
                <c:pt idx="7467">
                  <c:v>36.75</c:v>
                </c:pt>
                <c:pt idx="7468">
                  <c:v>36.5</c:v>
                </c:pt>
                <c:pt idx="7469">
                  <c:v>35.75</c:v>
                </c:pt>
                <c:pt idx="7470">
                  <c:v>35.5</c:v>
                </c:pt>
                <c:pt idx="7471">
                  <c:v>35.0</c:v>
                </c:pt>
                <c:pt idx="7472">
                  <c:v>34.25</c:v>
                </c:pt>
                <c:pt idx="7473">
                  <c:v>34.0</c:v>
                </c:pt>
                <c:pt idx="7474">
                  <c:v>33.5</c:v>
                </c:pt>
                <c:pt idx="7475">
                  <c:v>33.25</c:v>
                </c:pt>
                <c:pt idx="7476">
                  <c:v>33.0</c:v>
                </c:pt>
                <c:pt idx="7477">
                  <c:v>32.75</c:v>
                </c:pt>
                <c:pt idx="7478">
                  <c:v>32.5</c:v>
                </c:pt>
                <c:pt idx="7479">
                  <c:v>32.25</c:v>
                </c:pt>
                <c:pt idx="7480">
                  <c:v>31.5</c:v>
                </c:pt>
                <c:pt idx="7481">
                  <c:v>31.25</c:v>
                </c:pt>
                <c:pt idx="7482">
                  <c:v>31.0</c:v>
                </c:pt>
                <c:pt idx="7483">
                  <c:v>30.5</c:v>
                </c:pt>
                <c:pt idx="7484">
                  <c:v>30.25</c:v>
                </c:pt>
                <c:pt idx="7485">
                  <c:v>29.5</c:v>
                </c:pt>
                <c:pt idx="7486">
                  <c:v>29.25</c:v>
                </c:pt>
                <c:pt idx="7487">
                  <c:v>29.0</c:v>
                </c:pt>
                <c:pt idx="7488">
                  <c:v>28.75</c:v>
                </c:pt>
                <c:pt idx="7489">
                  <c:v>28.5</c:v>
                </c:pt>
                <c:pt idx="7490">
                  <c:v>28.25</c:v>
                </c:pt>
                <c:pt idx="7491">
                  <c:v>27.75</c:v>
                </c:pt>
                <c:pt idx="7492">
                  <c:v>27.5</c:v>
                </c:pt>
                <c:pt idx="7493">
                  <c:v>27.0</c:v>
                </c:pt>
                <c:pt idx="7494">
                  <c:v>26.75</c:v>
                </c:pt>
                <c:pt idx="7495">
                  <c:v>26.5</c:v>
                </c:pt>
                <c:pt idx="7496">
                  <c:v>26.0</c:v>
                </c:pt>
                <c:pt idx="7497">
                  <c:v>25.75</c:v>
                </c:pt>
                <c:pt idx="7498">
                  <c:v>25.25</c:v>
                </c:pt>
                <c:pt idx="7499">
                  <c:v>25.0</c:v>
                </c:pt>
                <c:pt idx="7500">
                  <c:v>24.75</c:v>
                </c:pt>
                <c:pt idx="7501">
                  <c:v>24.5</c:v>
                </c:pt>
                <c:pt idx="7502">
                  <c:v>24.25</c:v>
                </c:pt>
                <c:pt idx="7503">
                  <c:v>24.0</c:v>
                </c:pt>
                <c:pt idx="7504">
                  <c:v>23.75</c:v>
                </c:pt>
                <c:pt idx="7505">
                  <c:v>23.5</c:v>
                </c:pt>
                <c:pt idx="7506">
                  <c:v>23.25</c:v>
                </c:pt>
                <c:pt idx="7507">
                  <c:v>23.0</c:v>
                </c:pt>
                <c:pt idx="7508">
                  <c:v>22.75</c:v>
                </c:pt>
                <c:pt idx="7509">
                  <c:v>22.5</c:v>
                </c:pt>
                <c:pt idx="7510">
                  <c:v>22.25</c:v>
                </c:pt>
                <c:pt idx="7511">
                  <c:v>22.0</c:v>
                </c:pt>
                <c:pt idx="7512">
                  <c:v>21.5</c:v>
                </c:pt>
                <c:pt idx="7513">
                  <c:v>21.25</c:v>
                </c:pt>
                <c:pt idx="7514">
                  <c:v>21.0</c:v>
                </c:pt>
                <c:pt idx="7515">
                  <c:v>20.5</c:v>
                </c:pt>
                <c:pt idx="7516">
                  <c:v>20.25</c:v>
                </c:pt>
                <c:pt idx="7517">
                  <c:v>20.0</c:v>
                </c:pt>
                <c:pt idx="7518">
                  <c:v>19.75</c:v>
                </c:pt>
                <c:pt idx="7519">
                  <c:v>19.25</c:v>
                </c:pt>
                <c:pt idx="7520">
                  <c:v>18.75</c:v>
                </c:pt>
                <c:pt idx="7521">
                  <c:v>18.25</c:v>
                </c:pt>
                <c:pt idx="7522">
                  <c:v>18.0</c:v>
                </c:pt>
                <c:pt idx="7523">
                  <c:v>17.75</c:v>
                </c:pt>
                <c:pt idx="7524">
                  <c:v>17.5</c:v>
                </c:pt>
                <c:pt idx="7525">
                  <c:v>17.25</c:v>
                </c:pt>
                <c:pt idx="7526">
                  <c:v>17.0</c:v>
                </c:pt>
                <c:pt idx="7527">
                  <c:v>16.75</c:v>
                </c:pt>
                <c:pt idx="7528">
                  <c:v>16.5</c:v>
                </c:pt>
                <c:pt idx="7529">
                  <c:v>16.25</c:v>
                </c:pt>
                <c:pt idx="7530">
                  <c:v>16.0</c:v>
                </c:pt>
                <c:pt idx="7531">
                  <c:v>15.75</c:v>
                </c:pt>
                <c:pt idx="7532">
                  <c:v>15.25</c:v>
                </c:pt>
                <c:pt idx="7533">
                  <c:v>15.0</c:v>
                </c:pt>
                <c:pt idx="7534">
                  <c:v>14.5</c:v>
                </c:pt>
                <c:pt idx="7535">
                  <c:v>14.25</c:v>
                </c:pt>
                <c:pt idx="7536">
                  <c:v>14.0</c:v>
                </c:pt>
                <c:pt idx="7537">
                  <c:v>13.75</c:v>
                </c:pt>
                <c:pt idx="7538">
                  <c:v>13.25</c:v>
                </c:pt>
                <c:pt idx="7539">
                  <c:v>13.0</c:v>
                </c:pt>
                <c:pt idx="7540">
                  <c:v>12.75</c:v>
                </c:pt>
                <c:pt idx="7541">
                  <c:v>12.5</c:v>
                </c:pt>
                <c:pt idx="7542">
                  <c:v>12.25</c:v>
                </c:pt>
                <c:pt idx="7543">
                  <c:v>12.0</c:v>
                </c:pt>
                <c:pt idx="7544">
                  <c:v>11.75</c:v>
                </c:pt>
                <c:pt idx="7545">
                  <c:v>11.5</c:v>
                </c:pt>
                <c:pt idx="7546">
                  <c:v>11.25</c:v>
                </c:pt>
                <c:pt idx="7547">
                  <c:v>11.0</c:v>
                </c:pt>
                <c:pt idx="7548">
                  <c:v>10.75</c:v>
                </c:pt>
                <c:pt idx="7549">
                  <c:v>10.5</c:v>
                </c:pt>
                <c:pt idx="7550">
                  <c:v>10.25</c:v>
                </c:pt>
                <c:pt idx="7551">
                  <c:v>10.0</c:v>
                </c:pt>
                <c:pt idx="7552">
                  <c:v>9.75</c:v>
                </c:pt>
                <c:pt idx="7553">
                  <c:v>9.5</c:v>
                </c:pt>
                <c:pt idx="7554">
                  <c:v>9.25</c:v>
                </c:pt>
                <c:pt idx="7555">
                  <c:v>9.0</c:v>
                </c:pt>
                <c:pt idx="7556">
                  <c:v>8.75</c:v>
                </c:pt>
                <c:pt idx="7557">
                  <c:v>8.25</c:v>
                </c:pt>
                <c:pt idx="7558">
                  <c:v>8.0</c:v>
                </c:pt>
                <c:pt idx="7559">
                  <c:v>7.75</c:v>
                </c:pt>
                <c:pt idx="7560">
                  <c:v>7.5</c:v>
                </c:pt>
                <c:pt idx="7561">
                  <c:v>7.0</c:v>
                </c:pt>
                <c:pt idx="7562">
                  <c:v>6.5</c:v>
                </c:pt>
                <c:pt idx="7563">
                  <c:v>6.0</c:v>
                </c:pt>
                <c:pt idx="7564">
                  <c:v>5.75</c:v>
                </c:pt>
                <c:pt idx="7565">
                  <c:v>5.5</c:v>
                </c:pt>
                <c:pt idx="7566">
                  <c:v>5.25</c:v>
                </c:pt>
                <c:pt idx="7567">
                  <c:v>5.0</c:v>
                </c:pt>
                <c:pt idx="7568">
                  <c:v>4.75</c:v>
                </c:pt>
                <c:pt idx="7569">
                  <c:v>4.5</c:v>
                </c:pt>
                <c:pt idx="7570">
                  <c:v>4.25</c:v>
                </c:pt>
                <c:pt idx="7571">
                  <c:v>3.75</c:v>
                </c:pt>
                <c:pt idx="7572">
                  <c:v>3.5</c:v>
                </c:pt>
                <c:pt idx="7573">
                  <c:v>3.25</c:v>
                </c:pt>
                <c:pt idx="7574">
                  <c:v>2.75</c:v>
                </c:pt>
                <c:pt idx="7575">
                  <c:v>2.25</c:v>
                </c:pt>
                <c:pt idx="7576">
                  <c:v>2.0</c:v>
                </c:pt>
                <c:pt idx="7577">
                  <c:v>1.75</c:v>
                </c:pt>
                <c:pt idx="7578">
                  <c:v>1.5</c:v>
                </c:pt>
                <c:pt idx="7579">
                  <c:v>1.0</c:v>
                </c:pt>
                <c:pt idx="7580">
                  <c:v>0.5</c:v>
                </c:pt>
                <c:pt idx="7581">
                  <c:v>0.25</c:v>
                </c:pt>
                <c:pt idx="7582">
                  <c:v>0.25</c:v>
                </c:pt>
              </c:numCache>
            </c:numRef>
          </c:xVal>
          <c:yVal>
            <c:numRef>
              <c:f>Werte!$J$1:$J$7583</c:f>
              <c:numCache>
                <c:formatCode>General</c:formatCode>
                <c:ptCount val="7583"/>
                <c:pt idx="0">
                  <c:v>1815.0</c:v>
                </c:pt>
                <c:pt idx="1">
                  <c:v>1816.0</c:v>
                </c:pt>
                <c:pt idx="2">
                  <c:v>1820.0</c:v>
                </c:pt>
                <c:pt idx="3">
                  <c:v>1821.0</c:v>
                </c:pt>
                <c:pt idx="4">
                  <c:v>1822.0</c:v>
                </c:pt>
                <c:pt idx="5">
                  <c:v>1824.0</c:v>
                </c:pt>
                <c:pt idx="6">
                  <c:v>1825.0</c:v>
                </c:pt>
                <c:pt idx="7">
                  <c:v>1826.0</c:v>
                </c:pt>
                <c:pt idx="8">
                  <c:v>1827.0</c:v>
                </c:pt>
                <c:pt idx="9">
                  <c:v>1829.0</c:v>
                </c:pt>
                <c:pt idx="10">
                  <c:v>1831.0</c:v>
                </c:pt>
                <c:pt idx="11">
                  <c:v>1834.0</c:v>
                </c:pt>
                <c:pt idx="12">
                  <c:v>1835.0</c:v>
                </c:pt>
                <c:pt idx="13">
                  <c:v>1840.0</c:v>
                </c:pt>
                <c:pt idx="14">
                  <c:v>1860.0</c:v>
                </c:pt>
                <c:pt idx="15">
                  <c:v>1862.0</c:v>
                </c:pt>
                <c:pt idx="16">
                  <c:v>1866.0</c:v>
                </c:pt>
                <c:pt idx="17">
                  <c:v>1868.0</c:v>
                </c:pt>
                <c:pt idx="18">
                  <c:v>1870.0</c:v>
                </c:pt>
                <c:pt idx="19">
                  <c:v>1875.0</c:v>
                </c:pt>
                <c:pt idx="20">
                  <c:v>1877.0</c:v>
                </c:pt>
                <c:pt idx="21">
                  <c:v>1880.0</c:v>
                </c:pt>
                <c:pt idx="22">
                  <c:v>1882.0</c:v>
                </c:pt>
                <c:pt idx="23">
                  <c:v>1885.0</c:v>
                </c:pt>
                <c:pt idx="24">
                  <c:v>1887.0</c:v>
                </c:pt>
                <c:pt idx="25">
                  <c:v>1893.0</c:v>
                </c:pt>
                <c:pt idx="26">
                  <c:v>1899.0</c:v>
                </c:pt>
                <c:pt idx="27">
                  <c:v>1918.0</c:v>
                </c:pt>
                <c:pt idx="28">
                  <c:v>1920.0</c:v>
                </c:pt>
                <c:pt idx="29">
                  <c:v>1941.0</c:v>
                </c:pt>
                <c:pt idx="30">
                  <c:v>1948.0</c:v>
                </c:pt>
                <c:pt idx="31">
                  <c:v>1956.0</c:v>
                </c:pt>
                <c:pt idx="32">
                  <c:v>1964.0</c:v>
                </c:pt>
                <c:pt idx="33">
                  <c:v>1972.0</c:v>
                </c:pt>
                <c:pt idx="34">
                  <c:v>1986.0</c:v>
                </c:pt>
                <c:pt idx="35">
                  <c:v>1988.0</c:v>
                </c:pt>
                <c:pt idx="36">
                  <c:v>1991.0</c:v>
                </c:pt>
                <c:pt idx="37">
                  <c:v>1994.0</c:v>
                </c:pt>
                <c:pt idx="38">
                  <c:v>1997.0</c:v>
                </c:pt>
                <c:pt idx="39">
                  <c:v>1998.0</c:v>
                </c:pt>
                <c:pt idx="40">
                  <c:v>1999.0</c:v>
                </c:pt>
                <c:pt idx="41">
                  <c:v>2000.0</c:v>
                </c:pt>
                <c:pt idx="42">
                  <c:v>2001.0</c:v>
                </c:pt>
                <c:pt idx="43">
                  <c:v>2003.0</c:v>
                </c:pt>
                <c:pt idx="44">
                  <c:v>2005.0</c:v>
                </c:pt>
                <c:pt idx="45">
                  <c:v>2006.0</c:v>
                </c:pt>
                <c:pt idx="46">
                  <c:v>2008.0</c:v>
                </c:pt>
                <c:pt idx="47">
                  <c:v>2010.0</c:v>
                </c:pt>
                <c:pt idx="48">
                  <c:v>2011.0</c:v>
                </c:pt>
                <c:pt idx="49">
                  <c:v>2013.0</c:v>
                </c:pt>
                <c:pt idx="50">
                  <c:v>2014.0</c:v>
                </c:pt>
                <c:pt idx="51">
                  <c:v>2017.0</c:v>
                </c:pt>
                <c:pt idx="52">
                  <c:v>2018.0</c:v>
                </c:pt>
                <c:pt idx="53">
                  <c:v>2019.0</c:v>
                </c:pt>
                <c:pt idx="54">
                  <c:v>2020.0</c:v>
                </c:pt>
                <c:pt idx="55">
                  <c:v>2023.0</c:v>
                </c:pt>
                <c:pt idx="56">
                  <c:v>2026.0</c:v>
                </c:pt>
                <c:pt idx="57">
                  <c:v>2027.0</c:v>
                </c:pt>
                <c:pt idx="58">
                  <c:v>2029.0</c:v>
                </c:pt>
                <c:pt idx="59">
                  <c:v>2032.0</c:v>
                </c:pt>
                <c:pt idx="60">
                  <c:v>2036.0</c:v>
                </c:pt>
                <c:pt idx="61">
                  <c:v>2039.0</c:v>
                </c:pt>
                <c:pt idx="62">
                  <c:v>2047.0</c:v>
                </c:pt>
                <c:pt idx="63">
                  <c:v>2050.0</c:v>
                </c:pt>
                <c:pt idx="64">
                  <c:v>2053.0</c:v>
                </c:pt>
                <c:pt idx="65">
                  <c:v>2058.0</c:v>
                </c:pt>
                <c:pt idx="66">
                  <c:v>2068.0</c:v>
                </c:pt>
                <c:pt idx="67">
                  <c:v>2069.0</c:v>
                </c:pt>
                <c:pt idx="68">
                  <c:v>2083.0</c:v>
                </c:pt>
                <c:pt idx="69">
                  <c:v>2088.0</c:v>
                </c:pt>
                <c:pt idx="70">
                  <c:v>2090.0</c:v>
                </c:pt>
                <c:pt idx="71">
                  <c:v>2096.0</c:v>
                </c:pt>
                <c:pt idx="72">
                  <c:v>2098.0</c:v>
                </c:pt>
                <c:pt idx="73">
                  <c:v>2102.0</c:v>
                </c:pt>
                <c:pt idx="74">
                  <c:v>2107.0</c:v>
                </c:pt>
                <c:pt idx="75">
                  <c:v>2109.0</c:v>
                </c:pt>
                <c:pt idx="76">
                  <c:v>2111.0</c:v>
                </c:pt>
                <c:pt idx="77">
                  <c:v>2112.0</c:v>
                </c:pt>
                <c:pt idx="78">
                  <c:v>2115.0</c:v>
                </c:pt>
                <c:pt idx="79">
                  <c:v>2116.0</c:v>
                </c:pt>
                <c:pt idx="80">
                  <c:v>2117.0</c:v>
                </c:pt>
                <c:pt idx="81">
                  <c:v>2119.0</c:v>
                </c:pt>
                <c:pt idx="82">
                  <c:v>2133.0</c:v>
                </c:pt>
                <c:pt idx="83">
                  <c:v>2138.0</c:v>
                </c:pt>
                <c:pt idx="84">
                  <c:v>2143.0</c:v>
                </c:pt>
                <c:pt idx="85">
                  <c:v>2144.0</c:v>
                </c:pt>
                <c:pt idx="86">
                  <c:v>2146.0</c:v>
                </c:pt>
                <c:pt idx="87">
                  <c:v>2147.0</c:v>
                </c:pt>
                <c:pt idx="88">
                  <c:v>2148.0</c:v>
                </c:pt>
                <c:pt idx="89">
                  <c:v>2150.0</c:v>
                </c:pt>
                <c:pt idx="90">
                  <c:v>2152.0</c:v>
                </c:pt>
                <c:pt idx="91">
                  <c:v>2153.0</c:v>
                </c:pt>
                <c:pt idx="92">
                  <c:v>2155.0</c:v>
                </c:pt>
                <c:pt idx="93">
                  <c:v>2156.0</c:v>
                </c:pt>
                <c:pt idx="94">
                  <c:v>2158.0</c:v>
                </c:pt>
                <c:pt idx="95">
                  <c:v>2160.0</c:v>
                </c:pt>
                <c:pt idx="96">
                  <c:v>2161.0</c:v>
                </c:pt>
                <c:pt idx="97">
                  <c:v>2162.0</c:v>
                </c:pt>
                <c:pt idx="98">
                  <c:v>2163.0</c:v>
                </c:pt>
                <c:pt idx="99">
                  <c:v>2164.0</c:v>
                </c:pt>
                <c:pt idx="100">
                  <c:v>2166.0</c:v>
                </c:pt>
                <c:pt idx="101">
                  <c:v>2167.0</c:v>
                </c:pt>
                <c:pt idx="102">
                  <c:v>2168.0</c:v>
                </c:pt>
                <c:pt idx="103">
                  <c:v>2169.0</c:v>
                </c:pt>
                <c:pt idx="104">
                  <c:v>2170.0</c:v>
                </c:pt>
                <c:pt idx="105">
                  <c:v>2171.0</c:v>
                </c:pt>
                <c:pt idx="106">
                  <c:v>2172.0</c:v>
                </c:pt>
                <c:pt idx="107">
                  <c:v>2173.0</c:v>
                </c:pt>
                <c:pt idx="108">
                  <c:v>2174.0</c:v>
                </c:pt>
                <c:pt idx="109">
                  <c:v>2175.0</c:v>
                </c:pt>
                <c:pt idx="110">
                  <c:v>2176.0</c:v>
                </c:pt>
                <c:pt idx="111">
                  <c:v>2177.0</c:v>
                </c:pt>
                <c:pt idx="112">
                  <c:v>2178.0</c:v>
                </c:pt>
                <c:pt idx="113">
                  <c:v>2179.0</c:v>
                </c:pt>
                <c:pt idx="114">
                  <c:v>2180.0</c:v>
                </c:pt>
                <c:pt idx="115">
                  <c:v>2182.0</c:v>
                </c:pt>
                <c:pt idx="116">
                  <c:v>2183.0</c:v>
                </c:pt>
                <c:pt idx="117">
                  <c:v>2184.0</c:v>
                </c:pt>
                <c:pt idx="118">
                  <c:v>2185.0</c:v>
                </c:pt>
                <c:pt idx="119">
                  <c:v>2186.0</c:v>
                </c:pt>
                <c:pt idx="120">
                  <c:v>2187.0</c:v>
                </c:pt>
                <c:pt idx="121">
                  <c:v>2188.0</c:v>
                </c:pt>
                <c:pt idx="122">
                  <c:v>2189.0</c:v>
                </c:pt>
                <c:pt idx="123">
                  <c:v>2190.0</c:v>
                </c:pt>
                <c:pt idx="124">
                  <c:v>2191.0</c:v>
                </c:pt>
                <c:pt idx="125">
                  <c:v>2192.0</c:v>
                </c:pt>
                <c:pt idx="126">
                  <c:v>2194.0</c:v>
                </c:pt>
                <c:pt idx="127">
                  <c:v>2195.0</c:v>
                </c:pt>
                <c:pt idx="128">
                  <c:v>2196.0</c:v>
                </c:pt>
                <c:pt idx="129">
                  <c:v>2197.0</c:v>
                </c:pt>
                <c:pt idx="130">
                  <c:v>2198.0</c:v>
                </c:pt>
                <c:pt idx="131">
                  <c:v>2199.0</c:v>
                </c:pt>
                <c:pt idx="132">
                  <c:v>2200.0</c:v>
                </c:pt>
                <c:pt idx="133">
                  <c:v>2201.0</c:v>
                </c:pt>
                <c:pt idx="134">
                  <c:v>2202.0</c:v>
                </c:pt>
                <c:pt idx="135">
                  <c:v>2203.0</c:v>
                </c:pt>
                <c:pt idx="136">
                  <c:v>2204.0</c:v>
                </c:pt>
                <c:pt idx="137">
                  <c:v>2205.0</c:v>
                </c:pt>
                <c:pt idx="138">
                  <c:v>2206.0</c:v>
                </c:pt>
                <c:pt idx="139">
                  <c:v>2207.0</c:v>
                </c:pt>
                <c:pt idx="140">
                  <c:v>2208.0</c:v>
                </c:pt>
                <c:pt idx="141">
                  <c:v>2209.0</c:v>
                </c:pt>
                <c:pt idx="142">
                  <c:v>2210.0</c:v>
                </c:pt>
                <c:pt idx="143">
                  <c:v>2211.0</c:v>
                </c:pt>
                <c:pt idx="144">
                  <c:v>2212.0</c:v>
                </c:pt>
                <c:pt idx="145">
                  <c:v>2213.0</c:v>
                </c:pt>
                <c:pt idx="146">
                  <c:v>2214.0</c:v>
                </c:pt>
                <c:pt idx="147">
                  <c:v>2215.0</c:v>
                </c:pt>
                <c:pt idx="148">
                  <c:v>2216.0</c:v>
                </c:pt>
                <c:pt idx="149">
                  <c:v>2218.0</c:v>
                </c:pt>
                <c:pt idx="150">
                  <c:v>2219.0</c:v>
                </c:pt>
                <c:pt idx="151">
                  <c:v>2220.0</c:v>
                </c:pt>
                <c:pt idx="152">
                  <c:v>2221.0</c:v>
                </c:pt>
                <c:pt idx="153">
                  <c:v>2222.0</c:v>
                </c:pt>
                <c:pt idx="154">
                  <c:v>2223.0</c:v>
                </c:pt>
                <c:pt idx="155">
                  <c:v>2226.0</c:v>
                </c:pt>
                <c:pt idx="156">
                  <c:v>2227.0</c:v>
                </c:pt>
                <c:pt idx="157">
                  <c:v>2228.0</c:v>
                </c:pt>
                <c:pt idx="158">
                  <c:v>2231.0</c:v>
                </c:pt>
                <c:pt idx="159">
                  <c:v>2232.0</c:v>
                </c:pt>
                <c:pt idx="160">
                  <c:v>2233.0</c:v>
                </c:pt>
                <c:pt idx="161">
                  <c:v>2234.0</c:v>
                </c:pt>
                <c:pt idx="162">
                  <c:v>2235.0</c:v>
                </c:pt>
                <c:pt idx="163">
                  <c:v>2236.0</c:v>
                </c:pt>
                <c:pt idx="164">
                  <c:v>2237.0</c:v>
                </c:pt>
                <c:pt idx="165">
                  <c:v>2238.0</c:v>
                </c:pt>
                <c:pt idx="166">
                  <c:v>2239.0</c:v>
                </c:pt>
                <c:pt idx="167">
                  <c:v>2240.0</c:v>
                </c:pt>
                <c:pt idx="168">
                  <c:v>2241.0</c:v>
                </c:pt>
                <c:pt idx="169">
                  <c:v>2242.0</c:v>
                </c:pt>
                <c:pt idx="170">
                  <c:v>2243.0</c:v>
                </c:pt>
                <c:pt idx="171">
                  <c:v>2244.0</c:v>
                </c:pt>
                <c:pt idx="172">
                  <c:v>2245.0</c:v>
                </c:pt>
                <c:pt idx="173">
                  <c:v>2246.0</c:v>
                </c:pt>
                <c:pt idx="174">
                  <c:v>2247.0</c:v>
                </c:pt>
                <c:pt idx="175">
                  <c:v>2248.0</c:v>
                </c:pt>
                <c:pt idx="176">
                  <c:v>2249.0</c:v>
                </c:pt>
                <c:pt idx="177">
                  <c:v>2251.0</c:v>
                </c:pt>
                <c:pt idx="178">
                  <c:v>2252.0</c:v>
                </c:pt>
                <c:pt idx="179">
                  <c:v>2253.0</c:v>
                </c:pt>
                <c:pt idx="180">
                  <c:v>2254.0</c:v>
                </c:pt>
                <c:pt idx="181">
                  <c:v>2259.0</c:v>
                </c:pt>
                <c:pt idx="182">
                  <c:v>2261.0</c:v>
                </c:pt>
                <c:pt idx="183">
                  <c:v>2262.0</c:v>
                </c:pt>
                <c:pt idx="184">
                  <c:v>2264.0</c:v>
                </c:pt>
                <c:pt idx="185">
                  <c:v>2265.0</c:v>
                </c:pt>
                <c:pt idx="186">
                  <c:v>2266.0</c:v>
                </c:pt>
                <c:pt idx="187">
                  <c:v>2267.0</c:v>
                </c:pt>
                <c:pt idx="188">
                  <c:v>2268.0</c:v>
                </c:pt>
                <c:pt idx="189">
                  <c:v>2270.0</c:v>
                </c:pt>
                <c:pt idx="190">
                  <c:v>2272.0</c:v>
                </c:pt>
                <c:pt idx="191">
                  <c:v>2274.0</c:v>
                </c:pt>
                <c:pt idx="192">
                  <c:v>2275.0</c:v>
                </c:pt>
                <c:pt idx="193">
                  <c:v>2277.0</c:v>
                </c:pt>
                <c:pt idx="194">
                  <c:v>2278.0</c:v>
                </c:pt>
                <c:pt idx="195">
                  <c:v>2279.0</c:v>
                </c:pt>
                <c:pt idx="196">
                  <c:v>2281.0</c:v>
                </c:pt>
                <c:pt idx="197">
                  <c:v>2282.0</c:v>
                </c:pt>
                <c:pt idx="198">
                  <c:v>2284.0</c:v>
                </c:pt>
                <c:pt idx="199">
                  <c:v>2285.0</c:v>
                </c:pt>
                <c:pt idx="200">
                  <c:v>2287.0</c:v>
                </c:pt>
                <c:pt idx="201">
                  <c:v>2288.0</c:v>
                </c:pt>
                <c:pt idx="202">
                  <c:v>2289.0</c:v>
                </c:pt>
                <c:pt idx="203">
                  <c:v>2290.0</c:v>
                </c:pt>
                <c:pt idx="204">
                  <c:v>2291.0</c:v>
                </c:pt>
                <c:pt idx="205">
                  <c:v>2292.0</c:v>
                </c:pt>
                <c:pt idx="206">
                  <c:v>2293.0</c:v>
                </c:pt>
                <c:pt idx="207">
                  <c:v>2294.0</c:v>
                </c:pt>
                <c:pt idx="208">
                  <c:v>2295.0</c:v>
                </c:pt>
                <c:pt idx="209">
                  <c:v>2296.0</c:v>
                </c:pt>
                <c:pt idx="210">
                  <c:v>2297.0</c:v>
                </c:pt>
                <c:pt idx="211">
                  <c:v>2298.0</c:v>
                </c:pt>
                <c:pt idx="212">
                  <c:v>2299.0</c:v>
                </c:pt>
                <c:pt idx="213">
                  <c:v>2300.0</c:v>
                </c:pt>
                <c:pt idx="214">
                  <c:v>2301.0</c:v>
                </c:pt>
                <c:pt idx="215">
                  <c:v>2302.0</c:v>
                </c:pt>
                <c:pt idx="216">
                  <c:v>2303.0</c:v>
                </c:pt>
                <c:pt idx="217">
                  <c:v>2304.0</c:v>
                </c:pt>
                <c:pt idx="218">
                  <c:v>2305.0</c:v>
                </c:pt>
                <c:pt idx="219">
                  <c:v>2306.0</c:v>
                </c:pt>
                <c:pt idx="220">
                  <c:v>2307.0</c:v>
                </c:pt>
                <c:pt idx="221">
                  <c:v>2308.0</c:v>
                </c:pt>
                <c:pt idx="222">
                  <c:v>2309.0</c:v>
                </c:pt>
                <c:pt idx="223">
                  <c:v>2311.0</c:v>
                </c:pt>
                <c:pt idx="224">
                  <c:v>2312.0</c:v>
                </c:pt>
                <c:pt idx="225">
                  <c:v>2313.0</c:v>
                </c:pt>
                <c:pt idx="226">
                  <c:v>2314.0</c:v>
                </c:pt>
                <c:pt idx="227">
                  <c:v>2316.0</c:v>
                </c:pt>
                <c:pt idx="228">
                  <c:v>2317.0</c:v>
                </c:pt>
                <c:pt idx="229">
                  <c:v>2319.0</c:v>
                </c:pt>
                <c:pt idx="230">
                  <c:v>2320.0</c:v>
                </c:pt>
                <c:pt idx="231">
                  <c:v>2321.0</c:v>
                </c:pt>
                <c:pt idx="232">
                  <c:v>2322.0</c:v>
                </c:pt>
                <c:pt idx="233">
                  <c:v>2323.0</c:v>
                </c:pt>
                <c:pt idx="234">
                  <c:v>2324.0</c:v>
                </c:pt>
                <c:pt idx="235">
                  <c:v>2325.0</c:v>
                </c:pt>
                <c:pt idx="236">
                  <c:v>2326.0</c:v>
                </c:pt>
                <c:pt idx="237">
                  <c:v>2327.0</c:v>
                </c:pt>
                <c:pt idx="238">
                  <c:v>2328.0</c:v>
                </c:pt>
                <c:pt idx="239">
                  <c:v>2329.0</c:v>
                </c:pt>
                <c:pt idx="240">
                  <c:v>2330.0</c:v>
                </c:pt>
                <c:pt idx="241">
                  <c:v>2331.0</c:v>
                </c:pt>
                <c:pt idx="242">
                  <c:v>2332.0</c:v>
                </c:pt>
                <c:pt idx="243">
                  <c:v>2333.0</c:v>
                </c:pt>
                <c:pt idx="244">
                  <c:v>2334.0</c:v>
                </c:pt>
                <c:pt idx="245">
                  <c:v>2335.0</c:v>
                </c:pt>
                <c:pt idx="246">
                  <c:v>2336.0</c:v>
                </c:pt>
                <c:pt idx="247">
                  <c:v>2337.0</c:v>
                </c:pt>
                <c:pt idx="248">
                  <c:v>2338.0</c:v>
                </c:pt>
                <c:pt idx="249">
                  <c:v>2339.0</c:v>
                </c:pt>
                <c:pt idx="250">
                  <c:v>2342.0</c:v>
                </c:pt>
                <c:pt idx="251">
                  <c:v>2343.0</c:v>
                </c:pt>
                <c:pt idx="252">
                  <c:v>2344.0</c:v>
                </c:pt>
                <c:pt idx="253">
                  <c:v>2346.0</c:v>
                </c:pt>
                <c:pt idx="254">
                  <c:v>2347.0</c:v>
                </c:pt>
                <c:pt idx="255">
                  <c:v>2348.0</c:v>
                </c:pt>
                <c:pt idx="256">
                  <c:v>2349.0</c:v>
                </c:pt>
                <c:pt idx="257">
                  <c:v>2350.0</c:v>
                </c:pt>
                <c:pt idx="258">
                  <c:v>2351.0</c:v>
                </c:pt>
                <c:pt idx="259">
                  <c:v>2352.0</c:v>
                </c:pt>
                <c:pt idx="260">
                  <c:v>2353.0</c:v>
                </c:pt>
                <c:pt idx="261">
                  <c:v>2354.0</c:v>
                </c:pt>
                <c:pt idx="262">
                  <c:v>2355.0</c:v>
                </c:pt>
                <c:pt idx="263">
                  <c:v>2356.0</c:v>
                </c:pt>
                <c:pt idx="264">
                  <c:v>2357.0</c:v>
                </c:pt>
                <c:pt idx="265">
                  <c:v>2358.0</c:v>
                </c:pt>
                <c:pt idx="266">
                  <c:v>2360.0</c:v>
                </c:pt>
                <c:pt idx="267">
                  <c:v>2361.0</c:v>
                </c:pt>
                <c:pt idx="268">
                  <c:v>2362.0</c:v>
                </c:pt>
                <c:pt idx="269">
                  <c:v>2364.0</c:v>
                </c:pt>
                <c:pt idx="270">
                  <c:v>2365.0</c:v>
                </c:pt>
                <c:pt idx="271">
                  <c:v>2366.0</c:v>
                </c:pt>
                <c:pt idx="272">
                  <c:v>2367.0</c:v>
                </c:pt>
                <c:pt idx="273">
                  <c:v>2368.0</c:v>
                </c:pt>
                <c:pt idx="274">
                  <c:v>2371.0</c:v>
                </c:pt>
                <c:pt idx="275">
                  <c:v>2372.0</c:v>
                </c:pt>
                <c:pt idx="276">
                  <c:v>2373.0</c:v>
                </c:pt>
                <c:pt idx="277">
                  <c:v>2374.0</c:v>
                </c:pt>
                <c:pt idx="278">
                  <c:v>2376.0</c:v>
                </c:pt>
                <c:pt idx="279">
                  <c:v>2379.0</c:v>
                </c:pt>
                <c:pt idx="280">
                  <c:v>2380.0</c:v>
                </c:pt>
                <c:pt idx="281">
                  <c:v>2383.0</c:v>
                </c:pt>
                <c:pt idx="282">
                  <c:v>2384.0</c:v>
                </c:pt>
                <c:pt idx="283">
                  <c:v>2389.0</c:v>
                </c:pt>
                <c:pt idx="284">
                  <c:v>2390.0</c:v>
                </c:pt>
                <c:pt idx="285">
                  <c:v>2391.0</c:v>
                </c:pt>
                <c:pt idx="286">
                  <c:v>2392.0</c:v>
                </c:pt>
                <c:pt idx="287">
                  <c:v>2393.0</c:v>
                </c:pt>
                <c:pt idx="288">
                  <c:v>2394.0</c:v>
                </c:pt>
                <c:pt idx="289">
                  <c:v>2395.0</c:v>
                </c:pt>
                <c:pt idx="290">
                  <c:v>2396.0</c:v>
                </c:pt>
                <c:pt idx="291">
                  <c:v>2397.0</c:v>
                </c:pt>
                <c:pt idx="292">
                  <c:v>2398.0</c:v>
                </c:pt>
                <c:pt idx="293">
                  <c:v>2399.0</c:v>
                </c:pt>
                <c:pt idx="294">
                  <c:v>2400.0</c:v>
                </c:pt>
                <c:pt idx="295">
                  <c:v>2401.0</c:v>
                </c:pt>
                <c:pt idx="296">
                  <c:v>2402.0</c:v>
                </c:pt>
                <c:pt idx="297">
                  <c:v>2403.0</c:v>
                </c:pt>
                <c:pt idx="298">
                  <c:v>2404.0</c:v>
                </c:pt>
                <c:pt idx="299">
                  <c:v>2405.0</c:v>
                </c:pt>
                <c:pt idx="300">
                  <c:v>2406.0</c:v>
                </c:pt>
                <c:pt idx="301">
                  <c:v>2408.0</c:v>
                </c:pt>
                <c:pt idx="302">
                  <c:v>2409.0</c:v>
                </c:pt>
                <c:pt idx="303">
                  <c:v>2410.0</c:v>
                </c:pt>
                <c:pt idx="304">
                  <c:v>2411.0</c:v>
                </c:pt>
                <c:pt idx="305">
                  <c:v>2412.0</c:v>
                </c:pt>
                <c:pt idx="306">
                  <c:v>2413.0</c:v>
                </c:pt>
                <c:pt idx="307">
                  <c:v>2416.0</c:v>
                </c:pt>
                <c:pt idx="308">
                  <c:v>2417.0</c:v>
                </c:pt>
                <c:pt idx="309">
                  <c:v>2418.0</c:v>
                </c:pt>
                <c:pt idx="310">
                  <c:v>2419.0</c:v>
                </c:pt>
                <c:pt idx="311">
                  <c:v>2420.0</c:v>
                </c:pt>
                <c:pt idx="312">
                  <c:v>2421.0</c:v>
                </c:pt>
                <c:pt idx="313">
                  <c:v>2422.0</c:v>
                </c:pt>
                <c:pt idx="314">
                  <c:v>2423.0</c:v>
                </c:pt>
                <c:pt idx="315">
                  <c:v>2424.0</c:v>
                </c:pt>
                <c:pt idx="316">
                  <c:v>2425.0</c:v>
                </c:pt>
                <c:pt idx="317">
                  <c:v>2426.0</c:v>
                </c:pt>
                <c:pt idx="318">
                  <c:v>2427.0</c:v>
                </c:pt>
                <c:pt idx="319">
                  <c:v>2428.0</c:v>
                </c:pt>
                <c:pt idx="320">
                  <c:v>2429.0</c:v>
                </c:pt>
                <c:pt idx="321">
                  <c:v>2430.0</c:v>
                </c:pt>
                <c:pt idx="322">
                  <c:v>2431.0</c:v>
                </c:pt>
                <c:pt idx="323">
                  <c:v>2432.0</c:v>
                </c:pt>
                <c:pt idx="324">
                  <c:v>2433.0</c:v>
                </c:pt>
                <c:pt idx="325">
                  <c:v>2434.0</c:v>
                </c:pt>
                <c:pt idx="326">
                  <c:v>2435.0</c:v>
                </c:pt>
                <c:pt idx="327">
                  <c:v>2436.0</c:v>
                </c:pt>
                <c:pt idx="328">
                  <c:v>2437.0</c:v>
                </c:pt>
                <c:pt idx="329">
                  <c:v>2438.0</c:v>
                </c:pt>
                <c:pt idx="330">
                  <c:v>2439.0</c:v>
                </c:pt>
                <c:pt idx="331">
                  <c:v>2440.0</c:v>
                </c:pt>
                <c:pt idx="332">
                  <c:v>2441.0</c:v>
                </c:pt>
                <c:pt idx="333">
                  <c:v>2442.0</c:v>
                </c:pt>
                <c:pt idx="334">
                  <c:v>2443.0</c:v>
                </c:pt>
                <c:pt idx="335">
                  <c:v>2444.0</c:v>
                </c:pt>
                <c:pt idx="336">
                  <c:v>2445.0</c:v>
                </c:pt>
                <c:pt idx="337">
                  <c:v>2446.0</c:v>
                </c:pt>
                <c:pt idx="338">
                  <c:v>2447.0</c:v>
                </c:pt>
                <c:pt idx="339">
                  <c:v>2448.0</c:v>
                </c:pt>
                <c:pt idx="340">
                  <c:v>2449.0</c:v>
                </c:pt>
                <c:pt idx="341">
                  <c:v>2450.0</c:v>
                </c:pt>
                <c:pt idx="342">
                  <c:v>2451.0</c:v>
                </c:pt>
                <c:pt idx="343">
                  <c:v>2452.0</c:v>
                </c:pt>
                <c:pt idx="344">
                  <c:v>2453.0</c:v>
                </c:pt>
                <c:pt idx="345">
                  <c:v>2454.0</c:v>
                </c:pt>
                <c:pt idx="346">
                  <c:v>2455.0</c:v>
                </c:pt>
                <c:pt idx="347">
                  <c:v>2456.0</c:v>
                </c:pt>
                <c:pt idx="348">
                  <c:v>2457.0</c:v>
                </c:pt>
                <c:pt idx="349">
                  <c:v>2458.0</c:v>
                </c:pt>
                <c:pt idx="350">
                  <c:v>2459.0</c:v>
                </c:pt>
                <c:pt idx="351">
                  <c:v>2460.0</c:v>
                </c:pt>
                <c:pt idx="352">
                  <c:v>2461.0</c:v>
                </c:pt>
                <c:pt idx="353">
                  <c:v>2462.0</c:v>
                </c:pt>
                <c:pt idx="354">
                  <c:v>2463.0</c:v>
                </c:pt>
                <c:pt idx="355">
                  <c:v>2464.0</c:v>
                </c:pt>
                <c:pt idx="356">
                  <c:v>2465.0</c:v>
                </c:pt>
                <c:pt idx="357">
                  <c:v>2466.0</c:v>
                </c:pt>
                <c:pt idx="358">
                  <c:v>2467.0</c:v>
                </c:pt>
                <c:pt idx="359">
                  <c:v>2468.0</c:v>
                </c:pt>
                <c:pt idx="360">
                  <c:v>2469.0</c:v>
                </c:pt>
                <c:pt idx="361">
                  <c:v>2470.0</c:v>
                </c:pt>
                <c:pt idx="362">
                  <c:v>2471.0</c:v>
                </c:pt>
                <c:pt idx="363">
                  <c:v>2472.0</c:v>
                </c:pt>
                <c:pt idx="364">
                  <c:v>2473.0</c:v>
                </c:pt>
                <c:pt idx="365">
                  <c:v>2474.0</c:v>
                </c:pt>
                <c:pt idx="366">
                  <c:v>2475.0</c:v>
                </c:pt>
                <c:pt idx="367">
                  <c:v>2476.0</c:v>
                </c:pt>
                <c:pt idx="368">
                  <c:v>2477.0</c:v>
                </c:pt>
                <c:pt idx="369">
                  <c:v>2478.0</c:v>
                </c:pt>
                <c:pt idx="370">
                  <c:v>2479.0</c:v>
                </c:pt>
                <c:pt idx="371">
                  <c:v>2480.0</c:v>
                </c:pt>
                <c:pt idx="372">
                  <c:v>2481.0</c:v>
                </c:pt>
                <c:pt idx="373">
                  <c:v>2482.0</c:v>
                </c:pt>
                <c:pt idx="374">
                  <c:v>2483.0</c:v>
                </c:pt>
                <c:pt idx="375">
                  <c:v>2484.0</c:v>
                </c:pt>
                <c:pt idx="376">
                  <c:v>2485.0</c:v>
                </c:pt>
                <c:pt idx="377">
                  <c:v>2486.0</c:v>
                </c:pt>
                <c:pt idx="378">
                  <c:v>2487.0</c:v>
                </c:pt>
                <c:pt idx="379">
                  <c:v>2488.0</c:v>
                </c:pt>
                <c:pt idx="380">
                  <c:v>2489.0</c:v>
                </c:pt>
                <c:pt idx="381">
                  <c:v>2490.0</c:v>
                </c:pt>
                <c:pt idx="382">
                  <c:v>2491.0</c:v>
                </c:pt>
                <c:pt idx="383">
                  <c:v>2492.0</c:v>
                </c:pt>
                <c:pt idx="384">
                  <c:v>2493.0</c:v>
                </c:pt>
                <c:pt idx="385">
                  <c:v>2494.0</c:v>
                </c:pt>
                <c:pt idx="386">
                  <c:v>2495.0</c:v>
                </c:pt>
                <c:pt idx="387">
                  <c:v>2496.0</c:v>
                </c:pt>
                <c:pt idx="388">
                  <c:v>2497.0</c:v>
                </c:pt>
                <c:pt idx="389">
                  <c:v>2498.0</c:v>
                </c:pt>
                <c:pt idx="390">
                  <c:v>2499.0</c:v>
                </c:pt>
                <c:pt idx="391">
                  <c:v>2500.0</c:v>
                </c:pt>
                <c:pt idx="392">
                  <c:v>2501.0</c:v>
                </c:pt>
                <c:pt idx="393">
                  <c:v>2502.0</c:v>
                </c:pt>
                <c:pt idx="394">
                  <c:v>2503.0</c:v>
                </c:pt>
                <c:pt idx="395">
                  <c:v>2504.0</c:v>
                </c:pt>
                <c:pt idx="396">
                  <c:v>2505.0</c:v>
                </c:pt>
                <c:pt idx="397">
                  <c:v>2506.0</c:v>
                </c:pt>
                <c:pt idx="398">
                  <c:v>2507.0</c:v>
                </c:pt>
                <c:pt idx="399">
                  <c:v>2508.0</c:v>
                </c:pt>
                <c:pt idx="400">
                  <c:v>2509.0</c:v>
                </c:pt>
                <c:pt idx="401">
                  <c:v>2510.0</c:v>
                </c:pt>
                <c:pt idx="402">
                  <c:v>2511.0</c:v>
                </c:pt>
                <c:pt idx="403">
                  <c:v>2512.0</c:v>
                </c:pt>
                <c:pt idx="404">
                  <c:v>2513.0</c:v>
                </c:pt>
                <c:pt idx="405">
                  <c:v>2514.0</c:v>
                </c:pt>
                <c:pt idx="406">
                  <c:v>2515.0</c:v>
                </c:pt>
                <c:pt idx="407">
                  <c:v>2516.0</c:v>
                </c:pt>
                <c:pt idx="408">
                  <c:v>2517.0</c:v>
                </c:pt>
                <c:pt idx="409">
                  <c:v>2518.0</c:v>
                </c:pt>
                <c:pt idx="410">
                  <c:v>2519.0</c:v>
                </c:pt>
                <c:pt idx="411">
                  <c:v>2520.0</c:v>
                </c:pt>
                <c:pt idx="412">
                  <c:v>2521.0</c:v>
                </c:pt>
                <c:pt idx="413">
                  <c:v>2522.0</c:v>
                </c:pt>
                <c:pt idx="414">
                  <c:v>2523.0</c:v>
                </c:pt>
                <c:pt idx="415">
                  <c:v>2524.0</c:v>
                </c:pt>
                <c:pt idx="416">
                  <c:v>2525.0</c:v>
                </c:pt>
                <c:pt idx="417">
                  <c:v>2526.0</c:v>
                </c:pt>
                <c:pt idx="418">
                  <c:v>2527.0</c:v>
                </c:pt>
                <c:pt idx="419">
                  <c:v>2528.0</c:v>
                </c:pt>
                <c:pt idx="420">
                  <c:v>2529.0</c:v>
                </c:pt>
                <c:pt idx="421">
                  <c:v>2530.0</c:v>
                </c:pt>
                <c:pt idx="422">
                  <c:v>2531.0</c:v>
                </c:pt>
                <c:pt idx="423">
                  <c:v>2532.0</c:v>
                </c:pt>
                <c:pt idx="424">
                  <c:v>2533.0</c:v>
                </c:pt>
                <c:pt idx="425">
                  <c:v>2534.0</c:v>
                </c:pt>
                <c:pt idx="426">
                  <c:v>2535.0</c:v>
                </c:pt>
                <c:pt idx="427">
                  <c:v>2536.0</c:v>
                </c:pt>
                <c:pt idx="428">
                  <c:v>2537.0</c:v>
                </c:pt>
                <c:pt idx="429">
                  <c:v>2538.0</c:v>
                </c:pt>
                <c:pt idx="430">
                  <c:v>2539.0</c:v>
                </c:pt>
                <c:pt idx="431">
                  <c:v>2540.0</c:v>
                </c:pt>
                <c:pt idx="432">
                  <c:v>2541.0</c:v>
                </c:pt>
                <c:pt idx="433">
                  <c:v>2542.0</c:v>
                </c:pt>
                <c:pt idx="434">
                  <c:v>2543.0</c:v>
                </c:pt>
                <c:pt idx="435">
                  <c:v>2544.0</c:v>
                </c:pt>
                <c:pt idx="436">
                  <c:v>2545.0</c:v>
                </c:pt>
                <c:pt idx="437">
                  <c:v>2546.0</c:v>
                </c:pt>
                <c:pt idx="438">
                  <c:v>2547.0</c:v>
                </c:pt>
                <c:pt idx="439">
                  <c:v>2548.0</c:v>
                </c:pt>
                <c:pt idx="440">
                  <c:v>2549.0</c:v>
                </c:pt>
                <c:pt idx="441">
                  <c:v>2550.0</c:v>
                </c:pt>
                <c:pt idx="442">
                  <c:v>2551.0</c:v>
                </c:pt>
                <c:pt idx="443">
                  <c:v>2552.0</c:v>
                </c:pt>
                <c:pt idx="444">
                  <c:v>2553.0</c:v>
                </c:pt>
                <c:pt idx="445">
                  <c:v>2554.0</c:v>
                </c:pt>
                <c:pt idx="446">
                  <c:v>2555.0</c:v>
                </c:pt>
                <c:pt idx="447">
                  <c:v>2556.0</c:v>
                </c:pt>
                <c:pt idx="448">
                  <c:v>2557.0</c:v>
                </c:pt>
                <c:pt idx="449">
                  <c:v>2558.0</c:v>
                </c:pt>
                <c:pt idx="450">
                  <c:v>2559.0</c:v>
                </c:pt>
                <c:pt idx="451">
                  <c:v>2560.0</c:v>
                </c:pt>
                <c:pt idx="452">
                  <c:v>2561.0</c:v>
                </c:pt>
                <c:pt idx="453">
                  <c:v>2562.0</c:v>
                </c:pt>
                <c:pt idx="454">
                  <c:v>2563.0</c:v>
                </c:pt>
                <c:pt idx="455">
                  <c:v>2564.0</c:v>
                </c:pt>
                <c:pt idx="456">
                  <c:v>2565.0</c:v>
                </c:pt>
                <c:pt idx="457">
                  <c:v>2566.0</c:v>
                </c:pt>
                <c:pt idx="458">
                  <c:v>2567.0</c:v>
                </c:pt>
                <c:pt idx="459">
                  <c:v>2568.0</c:v>
                </c:pt>
                <c:pt idx="460">
                  <c:v>2569.0</c:v>
                </c:pt>
                <c:pt idx="461">
                  <c:v>2570.0</c:v>
                </c:pt>
                <c:pt idx="462">
                  <c:v>2571.0</c:v>
                </c:pt>
                <c:pt idx="463">
                  <c:v>2572.0</c:v>
                </c:pt>
                <c:pt idx="464">
                  <c:v>2573.0</c:v>
                </c:pt>
                <c:pt idx="465">
                  <c:v>2574.0</c:v>
                </c:pt>
                <c:pt idx="466">
                  <c:v>2575.0</c:v>
                </c:pt>
                <c:pt idx="467">
                  <c:v>2576.0</c:v>
                </c:pt>
                <c:pt idx="468">
                  <c:v>2577.0</c:v>
                </c:pt>
                <c:pt idx="469">
                  <c:v>2578.0</c:v>
                </c:pt>
                <c:pt idx="470">
                  <c:v>2579.0</c:v>
                </c:pt>
                <c:pt idx="471">
                  <c:v>2580.0</c:v>
                </c:pt>
                <c:pt idx="472">
                  <c:v>2581.0</c:v>
                </c:pt>
                <c:pt idx="473">
                  <c:v>2582.0</c:v>
                </c:pt>
                <c:pt idx="474">
                  <c:v>2583.0</c:v>
                </c:pt>
                <c:pt idx="475">
                  <c:v>2584.0</c:v>
                </c:pt>
                <c:pt idx="476">
                  <c:v>2585.0</c:v>
                </c:pt>
                <c:pt idx="477">
                  <c:v>2586.0</c:v>
                </c:pt>
                <c:pt idx="478">
                  <c:v>2587.0</c:v>
                </c:pt>
                <c:pt idx="479">
                  <c:v>2588.0</c:v>
                </c:pt>
                <c:pt idx="480">
                  <c:v>2589.0</c:v>
                </c:pt>
                <c:pt idx="481">
                  <c:v>2590.0</c:v>
                </c:pt>
                <c:pt idx="482">
                  <c:v>2591.0</c:v>
                </c:pt>
                <c:pt idx="483">
                  <c:v>2592.0</c:v>
                </c:pt>
                <c:pt idx="484">
                  <c:v>2593.0</c:v>
                </c:pt>
                <c:pt idx="485">
                  <c:v>2594.0</c:v>
                </c:pt>
                <c:pt idx="486">
                  <c:v>2595.0</c:v>
                </c:pt>
                <c:pt idx="487">
                  <c:v>2596.0</c:v>
                </c:pt>
                <c:pt idx="488">
                  <c:v>2597.0</c:v>
                </c:pt>
                <c:pt idx="489">
                  <c:v>2598.0</c:v>
                </c:pt>
                <c:pt idx="490">
                  <c:v>2599.0</c:v>
                </c:pt>
                <c:pt idx="491">
                  <c:v>2600.0</c:v>
                </c:pt>
                <c:pt idx="492">
                  <c:v>2601.0</c:v>
                </c:pt>
                <c:pt idx="493">
                  <c:v>2602.0</c:v>
                </c:pt>
                <c:pt idx="494">
                  <c:v>2603.0</c:v>
                </c:pt>
                <c:pt idx="495">
                  <c:v>2604.0</c:v>
                </c:pt>
                <c:pt idx="496">
                  <c:v>2605.0</c:v>
                </c:pt>
                <c:pt idx="497">
                  <c:v>2606.0</c:v>
                </c:pt>
                <c:pt idx="498">
                  <c:v>2607.0</c:v>
                </c:pt>
                <c:pt idx="499">
                  <c:v>2608.0</c:v>
                </c:pt>
                <c:pt idx="500">
                  <c:v>2609.0</c:v>
                </c:pt>
                <c:pt idx="501">
                  <c:v>2610.0</c:v>
                </c:pt>
                <c:pt idx="502">
                  <c:v>2611.0</c:v>
                </c:pt>
                <c:pt idx="503">
                  <c:v>2612.0</c:v>
                </c:pt>
                <c:pt idx="504">
                  <c:v>2613.0</c:v>
                </c:pt>
                <c:pt idx="505">
                  <c:v>2614.0</c:v>
                </c:pt>
                <c:pt idx="506">
                  <c:v>2615.0</c:v>
                </c:pt>
                <c:pt idx="507">
                  <c:v>2616.0</c:v>
                </c:pt>
                <c:pt idx="508">
                  <c:v>2617.0</c:v>
                </c:pt>
                <c:pt idx="509">
                  <c:v>2618.0</c:v>
                </c:pt>
                <c:pt idx="510">
                  <c:v>2619.0</c:v>
                </c:pt>
                <c:pt idx="511">
                  <c:v>2620.0</c:v>
                </c:pt>
                <c:pt idx="512">
                  <c:v>2621.0</c:v>
                </c:pt>
                <c:pt idx="513">
                  <c:v>2623.0</c:v>
                </c:pt>
                <c:pt idx="514">
                  <c:v>2624.0</c:v>
                </c:pt>
                <c:pt idx="515">
                  <c:v>2625.0</c:v>
                </c:pt>
                <c:pt idx="516">
                  <c:v>2627.0</c:v>
                </c:pt>
                <c:pt idx="517">
                  <c:v>2628.0</c:v>
                </c:pt>
                <c:pt idx="518">
                  <c:v>2629.0</c:v>
                </c:pt>
                <c:pt idx="519">
                  <c:v>2630.0</c:v>
                </c:pt>
                <c:pt idx="520">
                  <c:v>2631.0</c:v>
                </c:pt>
                <c:pt idx="521">
                  <c:v>2632.0</c:v>
                </c:pt>
                <c:pt idx="522">
                  <c:v>2633.0</c:v>
                </c:pt>
                <c:pt idx="523">
                  <c:v>2634.0</c:v>
                </c:pt>
                <c:pt idx="524">
                  <c:v>2635.0</c:v>
                </c:pt>
                <c:pt idx="525">
                  <c:v>2636.0</c:v>
                </c:pt>
                <c:pt idx="526">
                  <c:v>2637.0</c:v>
                </c:pt>
                <c:pt idx="527">
                  <c:v>2638.0</c:v>
                </c:pt>
                <c:pt idx="528">
                  <c:v>2639.0</c:v>
                </c:pt>
                <c:pt idx="529">
                  <c:v>2640.0</c:v>
                </c:pt>
                <c:pt idx="530">
                  <c:v>2641.0</c:v>
                </c:pt>
                <c:pt idx="531">
                  <c:v>2642.0</c:v>
                </c:pt>
                <c:pt idx="532">
                  <c:v>2644.0</c:v>
                </c:pt>
                <c:pt idx="533">
                  <c:v>2645.0</c:v>
                </c:pt>
                <c:pt idx="534">
                  <c:v>2646.0</c:v>
                </c:pt>
                <c:pt idx="535">
                  <c:v>2648.0</c:v>
                </c:pt>
                <c:pt idx="536">
                  <c:v>2649.0</c:v>
                </c:pt>
                <c:pt idx="537">
                  <c:v>2650.0</c:v>
                </c:pt>
                <c:pt idx="538">
                  <c:v>2651.0</c:v>
                </c:pt>
                <c:pt idx="539">
                  <c:v>2652.0</c:v>
                </c:pt>
                <c:pt idx="540">
                  <c:v>2653.0</c:v>
                </c:pt>
                <c:pt idx="541">
                  <c:v>2654.0</c:v>
                </c:pt>
                <c:pt idx="542">
                  <c:v>2655.0</c:v>
                </c:pt>
                <c:pt idx="543">
                  <c:v>2656.0</c:v>
                </c:pt>
                <c:pt idx="544">
                  <c:v>2657.0</c:v>
                </c:pt>
                <c:pt idx="545">
                  <c:v>2658.0</c:v>
                </c:pt>
                <c:pt idx="546">
                  <c:v>2659.0</c:v>
                </c:pt>
                <c:pt idx="547">
                  <c:v>2660.0</c:v>
                </c:pt>
                <c:pt idx="548">
                  <c:v>2661.0</c:v>
                </c:pt>
                <c:pt idx="549">
                  <c:v>2662.0</c:v>
                </c:pt>
                <c:pt idx="550">
                  <c:v>2663.0</c:v>
                </c:pt>
                <c:pt idx="551">
                  <c:v>2664.0</c:v>
                </c:pt>
                <c:pt idx="552">
                  <c:v>2665.0</c:v>
                </c:pt>
                <c:pt idx="553">
                  <c:v>2666.0</c:v>
                </c:pt>
                <c:pt idx="554">
                  <c:v>2667.0</c:v>
                </c:pt>
                <c:pt idx="555">
                  <c:v>2668.0</c:v>
                </c:pt>
                <c:pt idx="556">
                  <c:v>2669.0</c:v>
                </c:pt>
                <c:pt idx="557">
                  <c:v>2670.0</c:v>
                </c:pt>
                <c:pt idx="558">
                  <c:v>2671.0</c:v>
                </c:pt>
                <c:pt idx="559">
                  <c:v>2672.0</c:v>
                </c:pt>
                <c:pt idx="560">
                  <c:v>2673.0</c:v>
                </c:pt>
                <c:pt idx="561">
                  <c:v>2674.0</c:v>
                </c:pt>
                <c:pt idx="562">
                  <c:v>2675.0</c:v>
                </c:pt>
                <c:pt idx="563">
                  <c:v>2676.0</c:v>
                </c:pt>
                <c:pt idx="564">
                  <c:v>2677.0</c:v>
                </c:pt>
                <c:pt idx="565">
                  <c:v>2678.0</c:v>
                </c:pt>
                <c:pt idx="566">
                  <c:v>2679.0</c:v>
                </c:pt>
                <c:pt idx="567">
                  <c:v>2680.0</c:v>
                </c:pt>
                <c:pt idx="568">
                  <c:v>2681.0</c:v>
                </c:pt>
                <c:pt idx="569">
                  <c:v>2682.0</c:v>
                </c:pt>
                <c:pt idx="570">
                  <c:v>2683.0</c:v>
                </c:pt>
                <c:pt idx="571">
                  <c:v>2684.0</c:v>
                </c:pt>
                <c:pt idx="572">
                  <c:v>2685.0</c:v>
                </c:pt>
                <c:pt idx="573">
                  <c:v>2686.0</c:v>
                </c:pt>
                <c:pt idx="574">
                  <c:v>2687.0</c:v>
                </c:pt>
                <c:pt idx="575">
                  <c:v>2688.0</c:v>
                </c:pt>
                <c:pt idx="576">
                  <c:v>2689.0</c:v>
                </c:pt>
                <c:pt idx="577">
                  <c:v>2690.0</c:v>
                </c:pt>
                <c:pt idx="578">
                  <c:v>2691.0</c:v>
                </c:pt>
                <c:pt idx="579">
                  <c:v>2692.0</c:v>
                </c:pt>
                <c:pt idx="580">
                  <c:v>2693.0</c:v>
                </c:pt>
                <c:pt idx="581">
                  <c:v>2694.0</c:v>
                </c:pt>
                <c:pt idx="582">
                  <c:v>2695.0</c:v>
                </c:pt>
                <c:pt idx="583">
                  <c:v>2696.0</c:v>
                </c:pt>
                <c:pt idx="584">
                  <c:v>2697.0</c:v>
                </c:pt>
                <c:pt idx="585">
                  <c:v>2698.0</c:v>
                </c:pt>
                <c:pt idx="586">
                  <c:v>2699.0</c:v>
                </c:pt>
                <c:pt idx="587">
                  <c:v>2700.0</c:v>
                </c:pt>
                <c:pt idx="588">
                  <c:v>2701.0</c:v>
                </c:pt>
                <c:pt idx="589">
                  <c:v>2702.0</c:v>
                </c:pt>
                <c:pt idx="590">
                  <c:v>2703.0</c:v>
                </c:pt>
                <c:pt idx="591">
                  <c:v>2704.0</c:v>
                </c:pt>
                <c:pt idx="592">
                  <c:v>2705.0</c:v>
                </c:pt>
                <c:pt idx="593">
                  <c:v>2706.0</c:v>
                </c:pt>
                <c:pt idx="594">
                  <c:v>2707.0</c:v>
                </c:pt>
                <c:pt idx="595">
                  <c:v>2708.0</c:v>
                </c:pt>
                <c:pt idx="596">
                  <c:v>2709.0</c:v>
                </c:pt>
                <c:pt idx="597">
                  <c:v>2710.0</c:v>
                </c:pt>
                <c:pt idx="598">
                  <c:v>2711.0</c:v>
                </c:pt>
                <c:pt idx="599">
                  <c:v>2712.0</c:v>
                </c:pt>
                <c:pt idx="600">
                  <c:v>2713.0</c:v>
                </c:pt>
                <c:pt idx="601">
                  <c:v>2714.0</c:v>
                </c:pt>
                <c:pt idx="602">
                  <c:v>2715.0</c:v>
                </c:pt>
                <c:pt idx="603">
                  <c:v>2716.0</c:v>
                </c:pt>
                <c:pt idx="604">
                  <c:v>2717.0</c:v>
                </c:pt>
                <c:pt idx="605">
                  <c:v>2718.0</c:v>
                </c:pt>
                <c:pt idx="606">
                  <c:v>2719.0</c:v>
                </c:pt>
                <c:pt idx="607">
                  <c:v>2720.0</c:v>
                </c:pt>
                <c:pt idx="608">
                  <c:v>2721.0</c:v>
                </c:pt>
                <c:pt idx="609">
                  <c:v>2722.0</c:v>
                </c:pt>
                <c:pt idx="610">
                  <c:v>2723.0</c:v>
                </c:pt>
                <c:pt idx="611">
                  <c:v>2725.0</c:v>
                </c:pt>
                <c:pt idx="612">
                  <c:v>2726.0</c:v>
                </c:pt>
                <c:pt idx="613">
                  <c:v>2727.0</c:v>
                </c:pt>
                <c:pt idx="614">
                  <c:v>2728.0</c:v>
                </c:pt>
                <c:pt idx="615">
                  <c:v>2729.0</c:v>
                </c:pt>
                <c:pt idx="616">
                  <c:v>2731.0</c:v>
                </c:pt>
                <c:pt idx="617">
                  <c:v>2732.0</c:v>
                </c:pt>
                <c:pt idx="618">
                  <c:v>2734.0</c:v>
                </c:pt>
                <c:pt idx="619">
                  <c:v>2735.0</c:v>
                </c:pt>
                <c:pt idx="620">
                  <c:v>2737.0</c:v>
                </c:pt>
                <c:pt idx="621">
                  <c:v>2738.0</c:v>
                </c:pt>
                <c:pt idx="622">
                  <c:v>2739.0</c:v>
                </c:pt>
                <c:pt idx="623">
                  <c:v>2740.0</c:v>
                </c:pt>
                <c:pt idx="624">
                  <c:v>2741.0</c:v>
                </c:pt>
                <c:pt idx="625">
                  <c:v>2742.0</c:v>
                </c:pt>
                <c:pt idx="626">
                  <c:v>2743.0</c:v>
                </c:pt>
                <c:pt idx="627">
                  <c:v>2744.0</c:v>
                </c:pt>
                <c:pt idx="628">
                  <c:v>2745.0</c:v>
                </c:pt>
                <c:pt idx="629">
                  <c:v>2746.0</c:v>
                </c:pt>
                <c:pt idx="630">
                  <c:v>2747.0</c:v>
                </c:pt>
                <c:pt idx="631">
                  <c:v>2748.0</c:v>
                </c:pt>
                <c:pt idx="632">
                  <c:v>2749.0</c:v>
                </c:pt>
                <c:pt idx="633">
                  <c:v>2750.0</c:v>
                </c:pt>
                <c:pt idx="634">
                  <c:v>2751.0</c:v>
                </c:pt>
                <c:pt idx="635">
                  <c:v>2752.0</c:v>
                </c:pt>
                <c:pt idx="636">
                  <c:v>2753.0</c:v>
                </c:pt>
                <c:pt idx="637">
                  <c:v>2754.0</c:v>
                </c:pt>
                <c:pt idx="638">
                  <c:v>2755.0</c:v>
                </c:pt>
                <c:pt idx="639">
                  <c:v>2756.0</c:v>
                </c:pt>
                <c:pt idx="640">
                  <c:v>2757.0</c:v>
                </c:pt>
                <c:pt idx="641">
                  <c:v>2758.0</c:v>
                </c:pt>
                <c:pt idx="642">
                  <c:v>2759.0</c:v>
                </c:pt>
                <c:pt idx="643">
                  <c:v>2761.0</c:v>
                </c:pt>
                <c:pt idx="644">
                  <c:v>2762.0</c:v>
                </c:pt>
                <c:pt idx="645">
                  <c:v>2763.0</c:v>
                </c:pt>
                <c:pt idx="646">
                  <c:v>2764.0</c:v>
                </c:pt>
                <c:pt idx="647">
                  <c:v>2765.0</c:v>
                </c:pt>
                <c:pt idx="648">
                  <c:v>2766.0</c:v>
                </c:pt>
                <c:pt idx="649">
                  <c:v>2767.0</c:v>
                </c:pt>
                <c:pt idx="650">
                  <c:v>2768.0</c:v>
                </c:pt>
                <c:pt idx="651">
                  <c:v>2769.0</c:v>
                </c:pt>
                <c:pt idx="652">
                  <c:v>2770.0</c:v>
                </c:pt>
                <c:pt idx="653">
                  <c:v>2771.0</c:v>
                </c:pt>
                <c:pt idx="654">
                  <c:v>2772.0</c:v>
                </c:pt>
                <c:pt idx="655">
                  <c:v>2773.0</c:v>
                </c:pt>
                <c:pt idx="656">
                  <c:v>2774.0</c:v>
                </c:pt>
                <c:pt idx="657">
                  <c:v>2775.0</c:v>
                </c:pt>
                <c:pt idx="658">
                  <c:v>2776.0</c:v>
                </c:pt>
                <c:pt idx="659">
                  <c:v>2777.0</c:v>
                </c:pt>
                <c:pt idx="660">
                  <c:v>2778.0</c:v>
                </c:pt>
                <c:pt idx="661">
                  <c:v>2779.0</c:v>
                </c:pt>
                <c:pt idx="662">
                  <c:v>2780.0</c:v>
                </c:pt>
                <c:pt idx="663">
                  <c:v>2781.0</c:v>
                </c:pt>
                <c:pt idx="664">
                  <c:v>2782.0</c:v>
                </c:pt>
                <c:pt idx="665">
                  <c:v>2783.0</c:v>
                </c:pt>
                <c:pt idx="666">
                  <c:v>2784.0</c:v>
                </c:pt>
                <c:pt idx="667">
                  <c:v>2785.0</c:v>
                </c:pt>
                <c:pt idx="668">
                  <c:v>2786.0</c:v>
                </c:pt>
                <c:pt idx="669">
                  <c:v>2787.0</c:v>
                </c:pt>
                <c:pt idx="670">
                  <c:v>2788.0</c:v>
                </c:pt>
                <c:pt idx="671">
                  <c:v>2789.0</c:v>
                </c:pt>
                <c:pt idx="672">
                  <c:v>2790.0</c:v>
                </c:pt>
                <c:pt idx="673">
                  <c:v>2791.0</c:v>
                </c:pt>
                <c:pt idx="674">
                  <c:v>2792.0</c:v>
                </c:pt>
                <c:pt idx="675">
                  <c:v>2793.0</c:v>
                </c:pt>
                <c:pt idx="676">
                  <c:v>2794.0</c:v>
                </c:pt>
                <c:pt idx="677">
                  <c:v>2795.0</c:v>
                </c:pt>
                <c:pt idx="678">
                  <c:v>2796.0</c:v>
                </c:pt>
                <c:pt idx="679">
                  <c:v>2797.0</c:v>
                </c:pt>
                <c:pt idx="680">
                  <c:v>2798.0</c:v>
                </c:pt>
                <c:pt idx="681">
                  <c:v>2799.0</c:v>
                </c:pt>
                <c:pt idx="682">
                  <c:v>2800.0</c:v>
                </c:pt>
                <c:pt idx="683">
                  <c:v>2801.0</c:v>
                </c:pt>
                <c:pt idx="684">
                  <c:v>2802.0</c:v>
                </c:pt>
                <c:pt idx="685">
                  <c:v>2803.0</c:v>
                </c:pt>
                <c:pt idx="686">
                  <c:v>2804.0</c:v>
                </c:pt>
                <c:pt idx="687">
                  <c:v>2805.0</c:v>
                </c:pt>
                <c:pt idx="688">
                  <c:v>2806.0</c:v>
                </c:pt>
                <c:pt idx="689">
                  <c:v>2807.0</c:v>
                </c:pt>
                <c:pt idx="690">
                  <c:v>2808.0</c:v>
                </c:pt>
                <c:pt idx="691">
                  <c:v>2809.0</c:v>
                </c:pt>
                <c:pt idx="692">
                  <c:v>2810.0</c:v>
                </c:pt>
                <c:pt idx="693">
                  <c:v>2811.0</c:v>
                </c:pt>
                <c:pt idx="694">
                  <c:v>2812.0</c:v>
                </c:pt>
                <c:pt idx="695">
                  <c:v>2813.0</c:v>
                </c:pt>
                <c:pt idx="696">
                  <c:v>2814.0</c:v>
                </c:pt>
                <c:pt idx="697">
                  <c:v>2815.0</c:v>
                </c:pt>
                <c:pt idx="698">
                  <c:v>2816.0</c:v>
                </c:pt>
                <c:pt idx="699">
                  <c:v>2817.0</c:v>
                </c:pt>
                <c:pt idx="700">
                  <c:v>2818.0</c:v>
                </c:pt>
                <c:pt idx="701">
                  <c:v>2819.0</c:v>
                </c:pt>
                <c:pt idx="702">
                  <c:v>2820.0</c:v>
                </c:pt>
                <c:pt idx="703">
                  <c:v>2821.0</c:v>
                </c:pt>
                <c:pt idx="704">
                  <c:v>2822.0</c:v>
                </c:pt>
                <c:pt idx="705">
                  <c:v>2823.0</c:v>
                </c:pt>
                <c:pt idx="706">
                  <c:v>2824.0</c:v>
                </c:pt>
                <c:pt idx="707">
                  <c:v>2825.0</c:v>
                </c:pt>
                <c:pt idx="708">
                  <c:v>2826.0</c:v>
                </c:pt>
                <c:pt idx="709">
                  <c:v>2827.0</c:v>
                </c:pt>
                <c:pt idx="710">
                  <c:v>2828.0</c:v>
                </c:pt>
                <c:pt idx="711">
                  <c:v>2829.0</c:v>
                </c:pt>
                <c:pt idx="712">
                  <c:v>2830.0</c:v>
                </c:pt>
                <c:pt idx="713">
                  <c:v>2831.0</c:v>
                </c:pt>
                <c:pt idx="714">
                  <c:v>2832.0</c:v>
                </c:pt>
                <c:pt idx="715">
                  <c:v>2833.0</c:v>
                </c:pt>
                <c:pt idx="716">
                  <c:v>2834.0</c:v>
                </c:pt>
                <c:pt idx="717">
                  <c:v>2835.0</c:v>
                </c:pt>
                <c:pt idx="718">
                  <c:v>2836.0</c:v>
                </c:pt>
                <c:pt idx="719">
                  <c:v>2838.0</c:v>
                </c:pt>
                <c:pt idx="720">
                  <c:v>2839.0</c:v>
                </c:pt>
                <c:pt idx="721">
                  <c:v>2840.0</c:v>
                </c:pt>
                <c:pt idx="722">
                  <c:v>2841.0</c:v>
                </c:pt>
                <c:pt idx="723">
                  <c:v>2842.0</c:v>
                </c:pt>
                <c:pt idx="724">
                  <c:v>2843.0</c:v>
                </c:pt>
                <c:pt idx="725">
                  <c:v>2845.0</c:v>
                </c:pt>
                <c:pt idx="726">
                  <c:v>2846.0</c:v>
                </c:pt>
                <c:pt idx="727">
                  <c:v>2848.0</c:v>
                </c:pt>
                <c:pt idx="728">
                  <c:v>2849.0</c:v>
                </c:pt>
                <c:pt idx="729">
                  <c:v>2850.0</c:v>
                </c:pt>
                <c:pt idx="730">
                  <c:v>2851.0</c:v>
                </c:pt>
                <c:pt idx="731">
                  <c:v>2852.0</c:v>
                </c:pt>
                <c:pt idx="732">
                  <c:v>2853.0</c:v>
                </c:pt>
                <c:pt idx="733">
                  <c:v>2854.0</c:v>
                </c:pt>
                <c:pt idx="734">
                  <c:v>2855.0</c:v>
                </c:pt>
                <c:pt idx="735">
                  <c:v>2856.0</c:v>
                </c:pt>
                <c:pt idx="736">
                  <c:v>2857.0</c:v>
                </c:pt>
                <c:pt idx="737">
                  <c:v>2858.0</c:v>
                </c:pt>
                <c:pt idx="738">
                  <c:v>2859.0</c:v>
                </c:pt>
                <c:pt idx="739">
                  <c:v>2860.0</c:v>
                </c:pt>
                <c:pt idx="740">
                  <c:v>2861.0</c:v>
                </c:pt>
                <c:pt idx="741">
                  <c:v>2862.0</c:v>
                </c:pt>
                <c:pt idx="742">
                  <c:v>2863.0</c:v>
                </c:pt>
                <c:pt idx="743">
                  <c:v>2864.0</c:v>
                </c:pt>
                <c:pt idx="744">
                  <c:v>2865.0</c:v>
                </c:pt>
                <c:pt idx="745">
                  <c:v>2866.0</c:v>
                </c:pt>
                <c:pt idx="746">
                  <c:v>2867.0</c:v>
                </c:pt>
                <c:pt idx="747">
                  <c:v>2868.0</c:v>
                </c:pt>
                <c:pt idx="748">
                  <c:v>2869.0</c:v>
                </c:pt>
                <c:pt idx="749">
                  <c:v>2870.0</c:v>
                </c:pt>
                <c:pt idx="750">
                  <c:v>2871.0</c:v>
                </c:pt>
                <c:pt idx="751">
                  <c:v>2872.0</c:v>
                </c:pt>
                <c:pt idx="752">
                  <c:v>2873.0</c:v>
                </c:pt>
                <c:pt idx="753">
                  <c:v>2874.0</c:v>
                </c:pt>
                <c:pt idx="754">
                  <c:v>2875.0</c:v>
                </c:pt>
                <c:pt idx="755">
                  <c:v>2876.0</c:v>
                </c:pt>
                <c:pt idx="756">
                  <c:v>2877.0</c:v>
                </c:pt>
                <c:pt idx="757">
                  <c:v>2878.0</c:v>
                </c:pt>
                <c:pt idx="758">
                  <c:v>2879.0</c:v>
                </c:pt>
                <c:pt idx="759">
                  <c:v>2880.0</c:v>
                </c:pt>
                <c:pt idx="760">
                  <c:v>2881.0</c:v>
                </c:pt>
                <c:pt idx="761">
                  <c:v>2882.0</c:v>
                </c:pt>
                <c:pt idx="762">
                  <c:v>2883.0</c:v>
                </c:pt>
                <c:pt idx="763">
                  <c:v>2884.0</c:v>
                </c:pt>
                <c:pt idx="764">
                  <c:v>2885.0</c:v>
                </c:pt>
                <c:pt idx="765">
                  <c:v>2886.0</c:v>
                </c:pt>
                <c:pt idx="766">
                  <c:v>2887.0</c:v>
                </c:pt>
                <c:pt idx="767">
                  <c:v>2888.0</c:v>
                </c:pt>
                <c:pt idx="768">
                  <c:v>2889.0</c:v>
                </c:pt>
                <c:pt idx="769">
                  <c:v>2890.0</c:v>
                </c:pt>
                <c:pt idx="770">
                  <c:v>2891.0</c:v>
                </c:pt>
                <c:pt idx="771">
                  <c:v>2892.0</c:v>
                </c:pt>
                <c:pt idx="772">
                  <c:v>2893.0</c:v>
                </c:pt>
                <c:pt idx="773">
                  <c:v>2894.0</c:v>
                </c:pt>
                <c:pt idx="774">
                  <c:v>2895.0</c:v>
                </c:pt>
                <c:pt idx="775">
                  <c:v>2896.0</c:v>
                </c:pt>
                <c:pt idx="776">
                  <c:v>2897.0</c:v>
                </c:pt>
                <c:pt idx="777">
                  <c:v>2898.0</c:v>
                </c:pt>
                <c:pt idx="778">
                  <c:v>2899.0</c:v>
                </c:pt>
                <c:pt idx="779">
                  <c:v>2900.0</c:v>
                </c:pt>
                <c:pt idx="780">
                  <c:v>2901.0</c:v>
                </c:pt>
                <c:pt idx="781">
                  <c:v>2902.0</c:v>
                </c:pt>
                <c:pt idx="782">
                  <c:v>2903.0</c:v>
                </c:pt>
                <c:pt idx="783">
                  <c:v>2904.0</c:v>
                </c:pt>
                <c:pt idx="784">
                  <c:v>2905.0</c:v>
                </c:pt>
                <c:pt idx="785">
                  <c:v>2907.0</c:v>
                </c:pt>
                <c:pt idx="786">
                  <c:v>2908.0</c:v>
                </c:pt>
                <c:pt idx="787">
                  <c:v>2910.0</c:v>
                </c:pt>
                <c:pt idx="788">
                  <c:v>2911.0</c:v>
                </c:pt>
                <c:pt idx="789">
                  <c:v>2912.0</c:v>
                </c:pt>
                <c:pt idx="790">
                  <c:v>2913.0</c:v>
                </c:pt>
                <c:pt idx="791">
                  <c:v>2914.0</c:v>
                </c:pt>
                <c:pt idx="792">
                  <c:v>2915.0</c:v>
                </c:pt>
                <c:pt idx="793">
                  <c:v>2916.0</c:v>
                </c:pt>
                <c:pt idx="794">
                  <c:v>2917.0</c:v>
                </c:pt>
                <c:pt idx="795">
                  <c:v>2918.0</c:v>
                </c:pt>
                <c:pt idx="796">
                  <c:v>2919.0</c:v>
                </c:pt>
                <c:pt idx="797">
                  <c:v>2920.0</c:v>
                </c:pt>
                <c:pt idx="798">
                  <c:v>2921.0</c:v>
                </c:pt>
                <c:pt idx="799">
                  <c:v>2922.0</c:v>
                </c:pt>
                <c:pt idx="800">
                  <c:v>2923.0</c:v>
                </c:pt>
                <c:pt idx="801">
                  <c:v>2924.0</c:v>
                </c:pt>
                <c:pt idx="802">
                  <c:v>2925.0</c:v>
                </c:pt>
                <c:pt idx="803">
                  <c:v>2926.0</c:v>
                </c:pt>
                <c:pt idx="804">
                  <c:v>2927.0</c:v>
                </c:pt>
                <c:pt idx="805">
                  <c:v>2928.0</c:v>
                </c:pt>
                <c:pt idx="806">
                  <c:v>2929.0</c:v>
                </c:pt>
                <c:pt idx="807">
                  <c:v>2930.0</c:v>
                </c:pt>
                <c:pt idx="808">
                  <c:v>2931.0</c:v>
                </c:pt>
                <c:pt idx="809">
                  <c:v>2932.0</c:v>
                </c:pt>
                <c:pt idx="810">
                  <c:v>2933.0</c:v>
                </c:pt>
                <c:pt idx="811">
                  <c:v>2934.0</c:v>
                </c:pt>
                <c:pt idx="812">
                  <c:v>2935.0</c:v>
                </c:pt>
                <c:pt idx="813">
                  <c:v>2936.0</c:v>
                </c:pt>
                <c:pt idx="814">
                  <c:v>2937.0</c:v>
                </c:pt>
                <c:pt idx="815">
                  <c:v>2938.0</c:v>
                </c:pt>
                <c:pt idx="816">
                  <c:v>2939.0</c:v>
                </c:pt>
                <c:pt idx="817">
                  <c:v>2940.0</c:v>
                </c:pt>
                <c:pt idx="818">
                  <c:v>2941.0</c:v>
                </c:pt>
                <c:pt idx="819">
                  <c:v>2942.0</c:v>
                </c:pt>
                <c:pt idx="820">
                  <c:v>2943.0</c:v>
                </c:pt>
                <c:pt idx="821">
                  <c:v>2944.0</c:v>
                </c:pt>
                <c:pt idx="822">
                  <c:v>2945.0</c:v>
                </c:pt>
                <c:pt idx="823">
                  <c:v>2946.0</c:v>
                </c:pt>
                <c:pt idx="824">
                  <c:v>2947.0</c:v>
                </c:pt>
                <c:pt idx="825">
                  <c:v>2948.0</c:v>
                </c:pt>
                <c:pt idx="826">
                  <c:v>2949.0</c:v>
                </c:pt>
                <c:pt idx="827">
                  <c:v>2950.0</c:v>
                </c:pt>
                <c:pt idx="828">
                  <c:v>2951.0</c:v>
                </c:pt>
                <c:pt idx="829">
                  <c:v>2952.0</c:v>
                </c:pt>
                <c:pt idx="830">
                  <c:v>2953.0</c:v>
                </c:pt>
                <c:pt idx="831">
                  <c:v>2954.0</c:v>
                </c:pt>
                <c:pt idx="832">
                  <c:v>2955.0</c:v>
                </c:pt>
                <c:pt idx="833">
                  <c:v>2957.0</c:v>
                </c:pt>
                <c:pt idx="834">
                  <c:v>2959.0</c:v>
                </c:pt>
                <c:pt idx="835">
                  <c:v>2960.0</c:v>
                </c:pt>
                <c:pt idx="836">
                  <c:v>2961.0</c:v>
                </c:pt>
                <c:pt idx="837">
                  <c:v>2962.0</c:v>
                </c:pt>
                <c:pt idx="838">
                  <c:v>2963.0</c:v>
                </c:pt>
                <c:pt idx="839">
                  <c:v>2964.0</c:v>
                </c:pt>
                <c:pt idx="840">
                  <c:v>2965.0</c:v>
                </c:pt>
                <c:pt idx="841">
                  <c:v>2966.0</c:v>
                </c:pt>
                <c:pt idx="842">
                  <c:v>2967.0</c:v>
                </c:pt>
                <c:pt idx="843">
                  <c:v>2968.0</c:v>
                </c:pt>
                <c:pt idx="844">
                  <c:v>2969.0</c:v>
                </c:pt>
                <c:pt idx="845">
                  <c:v>2971.0</c:v>
                </c:pt>
                <c:pt idx="846">
                  <c:v>2972.0</c:v>
                </c:pt>
                <c:pt idx="847">
                  <c:v>2973.0</c:v>
                </c:pt>
                <c:pt idx="848">
                  <c:v>2974.0</c:v>
                </c:pt>
                <c:pt idx="849">
                  <c:v>2976.0</c:v>
                </c:pt>
                <c:pt idx="850">
                  <c:v>2977.0</c:v>
                </c:pt>
                <c:pt idx="851">
                  <c:v>2979.0</c:v>
                </c:pt>
                <c:pt idx="852">
                  <c:v>2980.0</c:v>
                </c:pt>
                <c:pt idx="853">
                  <c:v>2981.0</c:v>
                </c:pt>
                <c:pt idx="854">
                  <c:v>2982.0</c:v>
                </c:pt>
                <c:pt idx="855">
                  <c:v>2983.0</c:v>
                </c:pt>
                <c:pt idx="856">
                  <c:v>2984.0</c:v>
                </c:pt>
                <c:pt idx="857">
                  <c:v>2985.0</c:v>
                </c:pt>
                <c:pt idx="858">
                  <c:v>2986.0</c:v>
                </c:pt>
                <c:pt idx="859">
                  <c:v>2987.0</c:v>
                </c:pt>
                <c:pt idx="860">
                  <c:v>2988.0</c:v>
                </c:pt>
                <c:pt idx="861">
                  <c:v>2989.0</c:v>
                </c:pt>
                <c:pt idx="862">
                  <c:v>2990.0</c:v>
                </c:pt>
                <c:pt idx="863">
                  <c:v>2991.0</c:v>
                </c:pt>
                <c:pt idx="864">
                  <c:v>2992.0</c:v>
                </c:pt>
                <c:pt idx="865">
                  <c:v>2993.0</c:v>
                </c:pt>
                <c:pt idx="866">
                  <c:v>2994.0</c:v>
                </c:pt>
                <c:pt idx="867">
                  <c:v>2995.0</c:v>
                </c:pt>
                <c:pt idx="868">
                  <c:v>2996.0</c:v>
                </c:pt>
                <c:pt idx="869">
                  <c:v>2997.0</c:v>
                </c:pt>
                <c:pt idx="870">
                  <c:v>2998.0</c:v>
                </c:pt>
                <c:pt idx="871">
                  <c:v>2999.0</c:v>
                </c:pt>
                <c:pt idx="872">
                  <c:v>3000.0</c:v>
                </c:pt>
                <c:pt idx="873">
                  <c:v>3001.0</c:v>
                </c:pt>
                <c:pt idx="874">
                  <c:v>3002.0</c:v>
                </c:pt>
                <c:pt idx="875">
                  <c:v>3003.0</c:v>
                </c:pt>
                <c:pt idx="876">
                  <c:v>3004.0</c:v>
                </c:pt>
                <c:pt idx="877">
                  <c:v>3005.0</c:v>
                </c:pt>
                <c:pt idx="878">
                  <c:v>3006.0</c:v>
                </c:pt>
                <c:pt idx="879">
                  <c:v>3007.0</c:v>
                </c:pt>
                <c:pt idx="880">
                  <c:v>3008.0</c:v>
                </c:pt>
                <c:pt idx="881">
                  <c:v>3010.0</c:v>
                </c:pt>
                <c:pt idx="882">
                  <c:v>3011.0</c:v>
                </c:pt>
                <c:pt idx="883">
                  <c:v>3013.0</c:v>
                </c:pt>
                <c:pt idx="884">
                  <c:v>3014.0</c:v>
                </c:pt>
                <c:pt idx="885">
                  <c:v>3015.0</c:v>
                </c:pt>
                <c:pt idx="886">
                  <c:v>3016.0</c:v>
                </c:pt>
                <c:pt idx="887">
                  <c:v>3017.0</c:v>
                </c:pt>
                <c:pt idx="888">
                  <c:v>3019.0</c:v>
                </c:pt>
                <c:pt idx="889">
                  <c:v>3020.0</c:v>
                </c:pt>
                <c:pt idx="890">
                  <c:v>3021.0</c:v>
                </c:pt>
                <c:pt idx="891">
                  <c:v>3022.0</c:v>
                </c:pt>
                <c:pt idx="892">
                  <c:v>3023.0</c:v>
                </c:pt>
                <c:pt idx="893">
                  <c:v>3024.0</c:v>
                </c:pt>
                <c:pt idx="894">
                  <c:v>3025.0</c:v>
                </c:pt>
                <c:pt idx="895">
                  <c:v>3027.0</c:v>
                </c:pt>
                <c:pt idx="896">
                  <c:v>3028.0</c:v>
                </c:pt>
                <c:pt idx="897">
                  <c:v>3029.0</c:v>
                </c:pt>
                <c:pt idx="898">
                  <c:v>3030.0</c:v>
                </c:pt>
                <c:pt idx="899">
                  <c:v>3031.0</c:v>
                </c:pt>
                <c:pt idx="900">
                  <c:v>3033.0</c:v>
                </c:pt>
                <c:pt idx="901">
                  <c:v>3034.0</c:v>
                </c:pt>
                <c:pt idx="902">
                  <c:v>3035.0</c:v>
                </c:pt>
                <c:pt idx="903">
                  <c:v>3036.0</c:v>
                </c:pt>
                <c:pt idx="904">
                  <c:v>3037.0</c:v>
                </c:pt>
                <c:pt idx="905">
                  <c:v>3038.0</c:v>
                </c:pt>
                <c:pt idx="906">
                  <c:v>3039.0</c:v>
                </c:pt>
                <c:pt idx="907">
                  <c:v>3040.0</c:v>
                </c:pt>
                <c:pt idx="908">
                  <c:v>3041.0</c:v>
                </c:pt>
                <c:pt idx="909">
                  <c:v>3042.0</c:v>
                </c:pt>
                <c:pt idx="910">
                  <c:v>3043.0</c:v>
                </c:pt>
                <c:pt idx="911">
                  <c:v>3044.0</c:v>
                </c:pt>
                <c:pt idx="912">
                  <c:v>3045.0</c:v>
                </c:pt>
                <c:pt idx="913">
                  <c:v>3046.0</c:v>
                </c:pt>
                <c:pt idx="914">
                  <c:v>3047.0</c:v>
                </c:pt>
                <c:pt idx="915">
                  <c:v>3048.0</c:v>
                </c:pt>
                <c:pt idx="916">
                  <c:v>3049.0</c:v>
                </c:pt>
                <c:pt idx="917">
                  <c:v>3050.0</c:v>
                </c:pt>
                <c:pt idx="918">
                  <c:v>3051.0</c:v>
                </c:pt>
                <c:pt idx="919">
                  <c:v>3052.0</c:v>
                </c:pt>
                <c:pt idx="920">
                  <c:v>3053.0</c:v>
                </c:pt>
                <c:pt idx="921">
                  <c:v>3054.0</c:v>
                </c:pt>
                <c:pt idx="922">
                  <c:v>3055.0</c:v>
                </c:pt>
                <c:pt idx="923">
                  <c:v>3056.0</c:v>
                </c:pt>
                <c:pt idx="924">
                  <c:v>3057.0</c:v>
                </c:pt>
                <c:pt idx="925">
                  <c:v>3058.0</c:v>
                </c:pt>
                <c:pt idx="926">
                  <c:v>3059.0</c:v>
                </c:pt>
                <c:pt idx="927">
                  <c:v>3060.0</c:v>
                </c:pt>
                <c:pt idx="928">
                  <c:v>3061.0</c:v>
                </c:pt>
                <c:pt idx="929">
                  <c:v>3062.0</c:v>
                </c:pt>
                <c:pt idx="930">
                  <c:v>3063.0</c:v>
                </c:pt>
                <c:pt idx="931">
                  <c:v>3064.0</c:v>
                </c:pt>
                <c:pt idx="932">
                  <c:v>3065.0</c:v>
                </c:pt>
                <c:pt idx="933">
                  <c:v>3066.0</c:v>
                </c:pt>
                <c:pt idx="934">
                  <c:v>3067.0</c:v>
                </c:pt>
                <c:pt idx="935">
                  <c:v>3068.0</c:v>
                </c:pt>
                <c:pt idx="936">
                  <c:v>3069.0</c:v>
                </c:pt>
                <c:pt idx="937">
                  <c:v>3070.0</c:v>
                </c:pt>
                <c:pt idx="938">
                  <c:v>3071.0</c:v>
                </c:pt>
                <c:pt idx="939">
                  <c:v>3072.0</c:v>
                </c:pt>
                <c:pt idx="940">
                  <c:v>3073.0</c:v>
                </c:pt>
                <c:pt idx="941">
                  <c:v>3074.0</c:v>
                </c:pt>
                <c:pt idx="942">
                  <c:v>3075.0</c:v>
                </c:pt>
                <c:pt idx="943">
                  <c:v>3076.0</c:v>
                </c:pt>
                <c:pt idx="944">
                  <c:v>3077.0</c:v>
                </c:pt>
                <c:pt idx="945">
                  <c:v>3078.0</c:v>
                </c:pt>
                <c:pt idx="946">
                  <c:v>3079.0</c:v>
                </c:pt>
                <c:pt idx="947">
                  <c:v>3080.0</c:v>
                </c:pt>
                <c:pt idx="948">
                  <c:v>3081.0</c:v>
                </c:pt>
                <c:pt idx="949">
                  <c:v>3082.0</c:v>
                </c:pt>
                <c:pt idx="950">
                  <c:v>3083.0</c:v>
                </c:pt>
                <c:pt idx="951">
                  <c:v>3084.0</c:v>
                </c:pt>
                <c:pt idx="952">
                  <c:v>3085.0</c:v>
                </c:pt>
                <c:pt idx="953">
                  <c:v>3086.0</c:v>
                </c:pt>
                <c:pt idx="954">
                  <c:v>3087.0</c:v>
                </c:pt>
                <c:pt idx="955">
                  <c:v>3088.0</c:v>
                </c:pt>
                <c:pt idx="956">
                  <c:v>3089.0</c:v>
                </c:pt>
                <c:pt idx="957">
                  <c:v>3090.0</c:v>
                </c:pt>
                <c:pt idx="958">
                  <c:v>3091.0</c:v>
                </c:pt>
                <c:pt idx="959">
                  <c:v>3092.0</c:v>
                </c:pt>
                <c:pt idx="960">
                  <c:v>3093.0</c:v>
                </c:pt>
                <c:pt idx="961">
                  <c:v>3094.0</c:v>
                </c:pt>
                <c:pt idx="962">
                  <c:v>3095.0</c:v>
                </c:pt>
                <c:pt idx="963">
                  <c:v>3096.0</c:v>
                </c:pt>
                <c:pt idx="964">
                  <c:v>3097.0</c:v>
                </c:pt>
                <c:pt idx="965">
                  <c:v>3098.0</c:v>
                </c:pt>
                <c:pt idx="966">
                  <c:v>3099.0</c:v>
                </c:pt>
                <c:pt idx="967">
                  <c:v>3100.0</c:v>
                </c:pt>
                <c:pt idx="968">
                  <c:v>3101.0</c:v>
                </c:pt>
                <c:pt idx="969">
                  <c:v>3102.0</c:v>
                </c:pt>
                <c:pt idx="970">
                  <c:v>3103.0</c:v>
                </c:pt>
                <c:pt idx="971">
                  <c:v>3104.0</c:v>
                </c:pt>
                <c:pt idx="972">
                  <c:v>3105.0</c:v>
                </c:pt>
                <c:pt idx="973">
                  <c:v>3106.0</c:v>
                </c:pt>
                <c:pt idx="974">
                  <c:v>3107.0</c:v>
                </c:pt>
                <c:pt idx="975">
                  <c:v>3108.0</c:v>
                </c:pt>
                <c:pt idx="976">
                  <c:v>3109.0</c:v>
                </c:pt>
                <c:pt idx="977">
                  <c:v>3110.0</c:v>
                </c:pt>
                <c:pt idx="978">
                  <c:v>3111.0</c:v>
                </c:pt>
                <c:pt idx="979">
                  <c:v>3112.0</c:v>
                </c:pt>
                <c:pt idx="980">
                  <c:v>3113.0</c:v>
                </c:pt>
                <c:pt idx="981">
                  <c:v>3114.0</c:v>
                </c:pt>
                <c:pt idx="982">
                  <c:v>3115.0</c:v>
                </c:pt>
                <c:pt idx="983">
                  <c:v>3116.0</c:v>
                </c:pt>
                <c:pt idx="984">
                  <c:v>3117.0</c:v>
                </c:pt>
                <c:pt idx="985">
                  <c:v>3118.0</c:v>
                </c:pt>
                <c:pt idx="986">
                  <c:v>3119.0</c:v>
                </c:pt>
                <c:pt idx="987">
                  <c:v>3120.0</c:v>
                </c:pt>
                <c:pt idx="988">
                  <c:v>3121.0</c:v>
                </c:pt>
                <c:pt idx="989">
                  <c:v>3122.0</c:v>
                </c:pt>
                <c:pt idx="990">
                  <c:v>3123.0</c:v>
                </c:pt>
                <c:pt idx="991">
                  <c:v>3124.0</c:v>
                </c:pt>
                <c:pt idx="992">
                  <c:v>3125.0</c:v>
                </c:pt>
                <c:pt idx="993">
                  <c:v>3126.0</c:v>
                </c:pt>
                <c:pt idx="994">
                  <c:v>3128.0</c:v>
                </c:pt>
                <c:pt idx="995">
                  <c:v>3129.0</c:v>
                </c:pt>
                <c:pt idx="996">
                  <c:v>3130.0</c:v>
                </c:pt>
                <c:pt idx="997">
                  <c:v>3131.0</c:v>
                </c:pt>
                <c:pt idx="998">
                  <c:v>3132.0</c:v>
                </c:pt>
                <c:pt idx="999">
                  <c:v>3133.0</c:v>
                </c:pt>
                <c:pt idx="1000">
                  <c:v>3134.0</c:v>
                </c:pt>
                <c:pt idx="1001">
                  <c:v>3135.0</c:v>
                </c:pt>
                <c:pt idx="1002">
                  <c:v>3136.0</c:v>
                </c:pt>
                <c:pt idx="1003">
                  <c:v>3137.0</c:v>
                </c:pt>
                <c:pt idx="1004">
                  <c:v>3138.0</c:v>
                </c:pt>
                <c:pt idx="1005">
                  <c:v>3139.0</c:v>
                </c:pt>
                <c:pt idx="1006">
                  <c:v>3140.0</c:v>
                </c:pt>
                <c:pt idx="1007">
                  <c:v>3141.0</c:v>
                </c:pt>
                <c:pt idx="1008">
                  <c:v>3142.0</c:v>
                </c:pt>
                <c:pt idx="1009">
                  <c:v>3143.0</c:v>
                </c:pt>
                <c:pt idx="1010">
                  <c:v>3144.0</c:v>
                </c:pt>
                <c:pt idx="1011">
                  <c:v>3145.0</c:v>
                </c:pt>
                <c:pt idx="1012">
                  <c:v>3146.0</c:v>
                </c:pt>
                <c:pt idx="1013">
                  <c:v>3147.0</c:v>
                </c:pt>
                <c:pt idx="1014">
                  <c:v>3148.0</c:v>
                </c:pt>
                <c:pt idx="1015">
                  <c:v>3149.0</c:v>
                </c:pt>
                <c:pt idx="1016">
                  <c:v>3150.0</c:v>
                </c:pt>
                <c:pt idx="1017">
                  <c:v>3151.0</c:v>
                </c:pt>
                <c:pt idx="1018">
                  <c:v>3152.0</c:v>
                </c:pt>
                <c:pt idx="1019">
                  <c:v>3153.0</c:v>
                </c:pt>
                <c:pt idx="1020">
                  <c:v>3154.0</c:v>
                </c:pt>
                <c:pt idx="1021">
                  <c:v>3155.0</c:v>
                </c:pt>
                <c:pt idx="1022">
                  <c:v>3156.0</c:v>
                </c:pt>
                <c:pt idx="1023">
                  <c:v>3157.0</c:v>
                </c:pt>
                <c:pt idx="1024">
                  <c:v>3158.0</c:v>
                </c:pt>
                <c:pt idx="1025">
                  <c:v>3159.0</c:v>
                </c:pt>
                <c:pt idx="1026">
                  <c:v>3160.0</c:v>
                </c:pt>
                <c:pt idx="1027">
                  <c:v>3161.0</c:v>
                </c:pt>
                <c:pt idx="1028">
                  <c:v>3162.0</c:v>
                </c:pt>
                <c:pt idx="1029">
                  <c:v>3163.0</c:v>
                </c:pt>
                <c:pt idx="1030">
                  <c:v>3164.0</c:v>
                </c:pt>
                <c:pt idx="1031">
                  <c:v>3165.0</c:v>
                </c:pt>
                <c:pt idx="1032">
                  <c:v>3166.0</c:v>
                </c:pt>
                <c:pt idx="1033">
                  <c:v>3167.0</c:v>
                </c:pt>
                <c:pt idx="1034">
                  <c:v>3168.0</c:v>
                </c:pt>
                <c:pt idx="1035">
                  <c:v>3169.0</c:v>
                </c:pt>
                <c:pt idx="1036">
                  <c:v>3170.0</c:v>
                </c:pt>
                <c:pt idx="1037">
                  <c:v>3171.0</c:v>
                </c:pt>
                <c:pt idx="1038">
                  <c:v>3172.0</c:v>
                </c:pt>
                <c:pt idx="1039">
                  <c:v>3173.0</c:v>
                </c:pt>
                <c:pt idx="1040">
                  <c:v>3174.0</c:v>
                </c:pt>
                <c:pt idx="1041">
                  <c:v>3175.0</c:v>
                </c:pt>
                <c:pt idx="1042">
                  <c:v>3176.0</c:v>
                </c:pt>
                <c:pt idx="1043">
                  <c:v>3177.0</c:v>
                </c:pt>
                <c:pt idx="1044">
                  <c:v>3178.0</c:v>
                </c:pt>
                <c:pt idx="1045">
                  <c:v>3179.0</c:v>
                </c:pt>
                <c:pt idx="1046">
                  <c:v>3180.0</c:v>
                </c:pt>
                <c:pt idx="1047">
                  <c:v>3181.0</c:v>
                </c:pt>
                <c:pt idx="1048">
                  <c:v>3182.0</c:v>
                </c:pt>
                <c:pt idx="1049">
                  <c:v>3183.0</c:v>
                </c:pt>
                <c:pt idx="1050">
                  <c:v>3184.0</c:v>
                </c:pt>
                <c:pt idx="1051">
                  <c:v>3185.0</c:v>
                </c:pt>
                <c:pt idx="1052">
                  <c:v>3186.0</c:v>
                </c:pt>
                <c:pt idx="1053">
                  <c:v>3187.0</c:v>
                </c:pt>
                <c:pt idx="1054">
                  <c:v>3188.0</c:v>
                </c:pt>
                <c:pt idx="1055">
                  <c:v>3189.0</c:v>
                </c:pt>
                <c:pt idx="1056">
                  <c:v>3190.0</c:v>
                </c:pt>
                <c:pt idx="1057">
                  <c:v>3191.0</c:v>
                </c:pt>
                <c:pt idx="1058">
                  <c:v>3192.0</c:v>
                </c:pt>
                <c:pt idx="1059">
                  <c:v>3193.0</c:v>
                </c:pt>
                <c:pt idx="1060">
                  <c:v>3194.0</c:v>
                </c:pt>
                <c:pt idx="1061">
                  <c:v>3195.0</c:v>
                </c:pt>
                <c:pt idx="1062">
                  <c:v>3196.0</c:v>
                </c:pt>
                <c:pt idx="1063">
                  <c:v>3197.0</c:v>
                </c:pt>
                <c:pt idx="1064">
                  <c:v>3198.0</c:v>
                </c:pt>
                <c:pt idx="1065">
                  <c:v>3199.0</c:v>
                </c:pt>
                <c:pt idx="1066">
                  <c:v>3200.0</c:v>
                </c:pt>
                <c:pt idx="1067">
                  <c:v>3201.0</c:v>
                </c:pt>
                <c:pt idx="1068">
                  <c:v>3202.0</c:v>
                </c:pt>
                <c:pt idx="1069">
                  <c:v>3203.0</c:v>
                </c:pt>
                <c:pt idx="1070">
                  <c:v>3204.0</c:v>
                </c:pt>
                <c:pt idx="1071">
                  <c:v>3205.0</c:v>
                </c:pt>
                <c:pt idx="1072">
                  <c:v>3206.0</c:v>
                </c:pt>
                <c:pt idx="1073">
                  <c:v>3207.0</c:v>
                </c:pt>
                <c:pt idx="1074">
                  <c:v>3208.0</c:v>
                </c:pt>
                <c:pt idx="1075">
                  <c:v>3209.0</c:v>
                </c:pt>
                <c:pt idx="1076">
                  <c:v>3210.0</c:v>
                </c:pt>
                <c:pt idx="1077">
                  <c:v>3211.0</c:v>
                </c:pt>
                <c:pt idx="1078">
                  <c:v>3212.0</c:v>
                </c:pt>
                <c:pt idx="1079">
                  <c:v>3213.0</c:v>
                </c:pt>
                <c:pt idx="1080">
                  <c:v>3214.0</c:v>
                </c:pt>
                <c:pt idx="1081">
                  <c:v>3215.0</c:v>
                </c:pt>
                <c:pt idx="1082">
                  <c:v>3216.0</c:v>
                </c:pt>
                <c:pt idx="1083">
                  <c:v>3217.0</c:v>
                </c:pt>
                <c:pt idx="1084">
                  <c:v>3218.0</c:v>
                </c:pt>
                <c:pt idx="1085">
                  <c:v>3219.0</c:v>
                </c:pt>
                <c:pt idx="1086">
                  <c:v>3220.0</c:v>
                </c:pt>
                <c:pt idx="1087">
                  <c:v>3221.0</c:v>
                </c:pt>
                <c:pt idx="1088">
                  <c:v>3222.0</c:v>
                </c:pt>
                <c:pt idx="1089">
                  <c:v>3223.0</c:v>
                </c:pt>
                <c:pt idx="1090">
                  <c:v>3224.0</c:v>
                </c:pt>
                <c:pt idx="1091">
                  <c:v>3225.0</c:v>
                </c:pt>
                <c:pt idx="1092">
                  <c:v>3226.0</c:v>
                </c:pt>
                <c:pt idx="1093">
                  <c:v>3227.0</c:v>
                </c:pt>
                <c:pt idx="1094">
                  <c:v>3228.0</c:v>
                </c:pt>
                <c:pt idx="1095">
                  <c:v>3229.0</c:v>
                </c:pt>
                <c:pt idx="1096">
                  <c:v>3230.0</c:v>
                </c:pt>
                <c:pt idx="1097">
                  <c:v>3231.0</c:v>
                </c:pt>
                <c:pt idx="1098">
                  <c:v>3232.0</c:v>
                </c:pt>
                <c:pt idx="1099">
                  <c:v>3233.0</c:v>
                </c:pt>
                <c:pt idx="1100">
                  <c:v>3234.0</c:v>
                </c:pt>
                <c:pt idx="1101">
                  <c:v>3235.0</c:v>
                </c:pt>
                <c:pt idx="1102">
                  <c:v>3236.0</c:v>
                </c:pt>
                <c:pt idx="1103">
                  <c:v>3237.0</c:v>
                </c:pt>
                <c:pt idx="1104">
                  <c:v>3238.0</c:v>
                </c:pt>
                <c:pt idx="1105">
                  <c:v>3239.0</c:v>
                </c:pt>
                <c:pt idx="1106">
                  <c:v>3240.0</c:v>
                </c:pt>
                <c:pt idx="1107">
                  <c:v>3241.0</c:v>
                </c:pt>
                <c:pt idx="1108">
                  <c:v>3242.0</c:v>
                </c:pt>
                <c:pt idx="1109">
                  <c:v>3243.0</c:v>
                </c:pt>
                <c:pt idx="1110">
                  <c:v>3244.0</c:v>
                </c:pt>
                <c:pt idx="1111">
                  <c:v>3245.0</c:v>
                </c:pt>
                <c:pt idx="1112">
                  <c:v>3246.0</c:v>
                </c:pt>
                <c:pt idx="1113">
                  <c:v>3247.0</c:v>
                </c:pt>
                <c:pt idx="1114">
                  <c:v>3248.0</c:v>
                </c:pt>
                <c:pt idx="1115">
                  <c:v>3249.0</c:v>
                </c:pt>
                <c:pt idx="1116">
                  <c:v>3250.0</c:v>
                </c:pt>
                <c:pt idx="1117">
                  <c:v>3251.0</c:v>
                </c:pt>
                <c:pt idx="1118">
                  <c:v>3252.0</c:v>
                </c:pt>
                <c:pt idx="1119">
                  <c:v>3253.0</c:v>
                </c:pt>
                <c:pt idx="1120">
                  <c:v>3254.0</c:v>
                </c:pt>
                <c:pt idx="1121">
                  <c:v>3255.0</c:v>
                </c:pt>
                <c:pt idx="1122">
                  <c:v>3256.0</c:v>
                </c:pt>
                <c:pt idx="1123">
                  <c:v>3257.0</c:v>
                </c:pt>
                <c:pt idx="1124">
                  <c:v>3258.0</c:v>
                </c:pt>
                <c:pt idx="1125">
                  <c:v>3259.0</c:v>
                </c:pt>
                <c:pt idx="1126">
                  <c:v>3260.0</c:v>
                </c:pt>
                <c:pt idx="1127">
                  <c:v>3261.0</c:v>
                </c:pt>
                <c:pt idx="1128">
                  <c:v>3262.0</c:v>
                </c:pt>
                <c:pt idx="1129">
                  <c:v>3263.0</c:v>
                </c:pt>
                <c:pt idx="1130">
                  <c:v>3264.0</c:v>
                </c:pt>
                <c:pt idx="1131">
                  <c:v>3265.0</c:v>
                </c:pt>
                <c:pt idx="1132">
                  <c:v>3266.0</c:v>
                </c:pt>
                <c:pt idx="1133">
                  <c:v>3267.0</c:v>
                </c:pt>
                <c:pt idx="1134">
                  <c:v>3268.0</c:v>
                </c:pt>
                <c:pt idx="1135">
                  <c:v>3269.0</c:v>
                </c:pt>
                <c:pt idx="1136">
                  <c:v>3270.0</c:v>
                </c:pt>
                <c:pt idx="1137">
                  <c:v>3271.0</c:v>
                </c:pt>
                <c:pt idx="1138">
                  <c:v>3272.0</c:v>
                </c:pt>
                <c:pt idx="1139">
                  <c:v>3273.0</c:v>
                </c:pt>
                <c:pt idx="1140">
                  <c:v>3274.0</c:v>
                </c:pt>
                <c:pt idx="1141">
                  <c:v>3275.0</c:v>
                </c:pt>
                <c:pt idx="1142">
                  <c:v>3276.0</c:v>
                </c:pt>
                <c:pt idx="1143">
                  <c:v>3277.0</c:v>
                </c:pt>
                <c:pt idx="1144">
                  <c:v>3278.0</c:v>
                </c:pt>
                <c:pt idx="1145">
                  <c:v>3279.0</c:v>
                </c:pt>
                <c:pt idx="1146">
                  <c:v>3280.0</c:v>
                </c:pt>
                <c:pt idx="1147">
                  <c:v>3281.0</c:v>
                </c:pt>
                <c:pt idx="1148">
                  <c:v>3282.0</c:v>
                </c:pt>
                <c:pt idx="1149">
                  <c:v>3283.0</c:v>
                </c:pt>
                <c:pt idx="1150">
                  <c:v>3284.0</c:v>
                </c:pt>
                <c:pt idx="1151">
                  <c:v>3285.0</c:v>
                </c:pt>
                <c:pt idx="1152">
                  <c:v>3286.0</c:v>
                </c:pt>
                <c:pt idx="1153">
                  <c:v>3287.0</c:v>
                </c:pt>
                <c:pt idx="1154">
                  <c:v>3288.0</c:v>
                </c:pt>
                <c:pt idx="1155">
                  <c:v>3289.0</c:v>
                </c:pt>
                <c:pt idx="1156">
                  <c:v>3290.0</c:v>
                </c:pt>
                <c:pt idx="1157">
                  <c:v>3291.0</c:v>
                </c:pt>
                <c:pt idx="1158">
                  <c:v>3292.0</c:v>
                </c:pt>
                <c:pt idx="1159">
                  <c:v>3293.0</c:v>
                </c:pt>
                <c:pt idx="1160">
                  <c:v>3294.0</c:v>
                </c:pt>
                <c:pt idx="1161">
                  <c:v>3295.0</c:v>
                </c:pt>
                <c:pt idx="1162">
                  <c:v>3296.0</c:v>
                </c:pt>
                <c:pt idx="1163">
                  <c:v>3297.0</c:v>
                </c:pt>
                <c:pt idx="1164">
                  <c:v>3298.0</c:v>
                </c:pt>
                <c:pt idx="1165">
                  <c:v>3299.0</c:v>
                </c:pt>
                <c:pt idx="1166">
                  <c:v>3300.0</c:v>
                </c:pt>
                <c:pt idx="1167">
                  <c:v>3301.0</c:v>
                </c:pt>
                <c:pt idx="1168">
                  <c:v>3302.0</c:v>
                </c:pt>
                <c:pt idx="1169">
                  <c:v>3303.0</c:v>
                </c:pt>
                <c:pt idx="1170">
                  <c:v>3304.0</c:v>
                </c:pt>
                <c:pt idx="1171">
                  <c:v>3305.0</c:v>
                </c:pt>
                <c:pt idx="1172">
                  <c:v>3306.0</c:v>
                </c:pt>
                <c:pt idx="1173">
                  <c:v>3307.0</c:v>
                </c:pt>
                <c:pt idx="1174">
                  <c:v>3308.0</c:v>
                </c:pt>
                <c:pt idx="1175">
                  <c:v>3309.0</c:v>
                </c:pt>
                <c:pt idx="1176">
                  <c:v>3310.0</c:v>
                </c:pt>
                <c:pt idx="1177">
                  <c:v>3311.0</c:v>
                </c:pt>
                <c:pt idx="1178">
                  <c:v>3312.0</c:v>
                </c:pt>
                <c:pt idx="1179">
                  <c:v>3313.0</c:v>
                </c:pt>
                <c:pt idx="1180">
                  <c:v>3314.0</c:v>
                </c:pt>
                <c:pt idx="1181">
                  <c:v>3315.0</c:v>
                </c:pt>
                <c:pt idx="1182">
                  <c:v>3316.0</c:v>
                </c:pt>
                <c:pt idx="1183">
                  <c:v>3317.0</c:v>
                </c:pt>
                <c:pt idx="1184">
                  <c:v>3318.0</c:v>
                </c:pt>
                <c:pt idx="1185">
                  <c:v>3319.0</c:v>
                </c:pt>
                <c:pt idx="1186">
                  <c:v>3320.0</c:v>
                </c:pt>
                <c:pt idx="1187">
                  <c:v>3321.0</c:v>
                </c:pt>
                <c:pt idx="1188">
                  <c:v>3322.0</c:v>
                </c:pt>
                <c:pt idx="1189">
                  <c:v>3323.0</c:v>
                </c:pt>
                <c:pt idx="1190">
                  <c:v>3324.0</c:v>
                </c:pt>
                <c:pt idx="1191">
                  <c:v>3325.0</c:v>
                </c:pt>
                <c:pt idx="1192">
                  <c:v>3326.0</c:v>
                </c:pt>
                <c:pt idx="1193">
                  <c:v>3327.0</c:v>
                </c:pt>
                <c:pt idx="1194">
                  <c:v>3328.0</c:v>
                </c:pt>
                <c:pt idx="1195">
                  <c:v>3329.0</c:v>
                </c:pt>
                <c:pt idx="1196">
                  <c:v>3330.0</c:v>
                </c:pt>
                <c:pt idx="1197">
                  <c:v>3331.0</c:v>
                </c:pt>
                <c:pt idx="1198">
                  <c:v>3332.0</c:v>
                </c:pt>
                <c:pt idx="1199">
                  <c:v>3333.0</c:v>
                </c:pt>
                <c:pt idx="1200">
                  <c:v>3334.0</c:v>
                </c:pt>
                <c:pt idx="1201">
                  <c:v>3335.0</c:v>
                </c:pt>
                <c:pt idx="1202">
                  <c:v>3336.0</c:v>
                </c:pt>
                <c:pt idx="1203">
                  <c:v>3337.0</c:v>
                </c:pt>
                <c:pt idx="1204">
                  <c:v>3338.0</c:v>
                </c:pt>
                <c:pt idx="1205">
                  <c:v>3339.0</c:v>
                </c:pt>
                <c:pt idx="1206">
                  <c:v>3340.0</c:v>
                </c:pt>
                <c:pt idx="1207">
                  <c:v>3341.0</c:v>
                </c:pt>
                <c:pt idx="1208">
                  <c:v>3342.0</c:v>
                </c:pt>
                <c:pt idx="1209">
                  <c:v>3343.0</c:v>
                </c:pt>
                <c:pt idx="1210">
                  <c:v>3344.0</c:v>
                </c:pt>
                <c:pt idx="1211">
                  <c:v>3345.0</c:v>
                </c:pt>
                <c:pt idx="1212">
                  <c:v>3346.0</c:v>
                </c:pt>
                <c:pt idx="1213">
                  <c:v>3347.0</c:v>
                </c:pt>
                <c:pt idx="1214">
                  <c:v>3348.0</c:v>
                </c:pt>
                <c:pt idx="1215">
                  <c:v>3349.0</c:v>
                </c:pt>
                <c:pt idx="1216">
                  <c:v>3350.0</c:v>
                </c:pt>
                <c:pt idx="1217">
                  <c:v>3351.0</c:v>
                </c:pt>
                <c:pt idx="1218">
                  <c:v>3352.0</c:v>
                </c:pt>
                <c:pt idx="1219">
                  <c:v>3353.0</c:v>
                </c:pt>
                <c:pt idx="1220">
                  <c:v>3354.0</c:v>
                </c:pt>
                <c:pt idx="1221">
                  <c:v>3355.0</c:v>
                </c:pt>
                <c:pt idx="1222">
                  <c:v>3356.0</c:v>
                </c:pt>
                <c:pt idx="1223">
                  <c:v>3357.0</c:v>
                </c:pt>
                <c:pt idx="1224">
                  <c:v>3358.0</c:v>
                </c:pt>
                <c:pt idx="1225">
                  <c:v>3359.0</c:v>
                </c:pt>
                <c:pt idx="1226">
                  <c:v>3360.0</c:v>
                </c:pt>
                <c:pt idx="1227">
                  <c:v>3361.0</c:v>
                </c:pt>
                <c:pt idx="1228">
                  <c:v>3362.0</c:v>
                </c:pt>
                <c:pt idx="1229">
                  <c:v>3363.0</c:v>
                </c:pt>
                <c:pt idx="1230">
                  <c:v>3364.0</c:v>
                </c:pt>
                <c:pt idx="1231">
                  <c:v>3365.0</c:v>
                </c:pt>
                <c:pt idx="1232">
                  <c:v>3366.0</c:v>
                </c:pt>
                <c:pt idx="1233">
                  <c:v>3367.0</c:v>
                </c:pt>
                <c:pt idx="1234">
                  <c:v>3368.0</c:v>
                </c:pt>
                <c:pt idx="1235">
                  <c:v>3369.0</c:v>
                </c:pt>
                <c:pt idx="1236">
                  <c:v>3370.0</c:v>
                </c:pt>
                <c:pt idx="1237">
                  <c:v>3371.0</c:v>
                </c:pt>
                <c:pt idx="1238">
                  <c:v>3372.0</c:v>
                </c:pt>
                <c:pt idx="1239">
                  <c:v>3373.0</c:v>
                </c:pt>
                <c:pt idx="1240">
                  <c:v>3374.0</c:v>
                </c:pt>
                <c:pt idx="1241">
                  <c:v>3375.0</c:v>
                </c:pt>
                <c:pt idx="1242">
                  <c:v>3376.0</c:v>
                </c:pt>
                <c:pt idx="1243">
                  <c:v>3377.0</c:v>
                </c:pt>
                <c:pt idx="1244">
                  <c:v>3378.0</c:v>
                </c:pt>
                <c:pt idx="1245">
                  <c:v>3379.0</c:v>
                </c:pt>
                <c:pt idx="1246">
                  <c:v>3380.0</c:v>
                </c:pt>
                <c:pt idx="1247">
                  <c:v>3381.0</c:v>
                </c:pt>
                <c:pt idx="1248">
                  <c:v>3382.0</c:v>
                </c:pt>
                <c:pt idx="1249">
                  <c:v>3383.0</c:v>
                </c:pt>
                <c:pt idx="1250">
                  <c:v>3384.0</c:v>
                </c:pt>
                <c:pt idx="1251">
                  <c:v>3385.0</c:v>
                </c:pt>
                <c:pt idx="1252">
                  <c:v>3386.0</c:v>
                </c:pt>
                <c:pt idx="1253">
                  <c:v>3387.0</c:v>
                </c:pt>
                <c:pt idx="1254">
                  <c:v>3388.0</c:v>
                </c:pt>
                <c:pt idx="1255">
                  <c:v>3389.0</c:v>
                </c:pt>
                <c:pt idx="1256">
                  <c:v>3390.0</c:v>
                </c:pt>
                <c:pt idx="1257">
                  <c:v>3391.0</c:v>
                </c:pt>
                <c:pt idx="1258">
                  <c:v>3392.0</c:v>
                </c:pt>
                <c:pt idx="1259">
                  <c:v>3393.0</c:v>
                </c:pt>
                <c:pt idx="1260">
                  <c:v>3394.0</c:v>
                </c:pt>
                <c:pt idx="1261">
                  <c:v>3395.0</c:v>
                </c:pt>
                <c:pt idx="1262">
                  <c:v>3396.0</c:v>
                </c:pt>
                <c:pt idx="1263">
                  <c:v>3397.0</c:v>
                </c:pt>
                <c:pt idx="1264">
                  <c:v>3398.0</c:v>
                </c:pt>
                <c:pt idx="1265">
                  <c:v>3399.0</c:v>
                </c:pt>
                <c:pt idx="1266">
                  <c:v>3400.0</c:v>
                </c:pt>
                <c:pt idx="1267">
                  <c:v>3401.0</c:v>
                </c:pt>
                <c:pt idx="1268">
                  <c:v>3402.0</c:v>
                </c:pt>
                <c:pt idx="1269">
                  <c:v>3403.0</c:v>
                </c:pt>
                <c:pt idx="1270">
                  <c:v>3404.0</c:v>
                </c:pt>
                <c:pt idx="1271">
                  <c:v>3405.0</c:v>
                </c:pt>
                <c:pt idx="1272">
                  <c:v>3406.0</c:v>
                </c:pt>
                <c:pt idx="1273">
                  <c:v>3407.0</c:v>
                </c:pt>
                <c:pt idx="1274">
                  <c:v>3408.0</c:v>
                </c:pt>
                <c:pt idx="1275">
                  <c:v>3409.0</c:v>
                </c:pt>
                <c:pt idx="1276">
                  <c:v>3410.0</c:v>
                </c:pt>
                <c:pt idx="1277">
                  <c:v>3411.0</c:v>
                </c:pt>
                <c:pt idx="1278">
                  <c:v>3412.0</c:v>
                </c:pt>
                <c:pt idx="1279">
                  <c:v>3413.0</c:v>
                </c:pt>
                <c:pt idx="1280">
                  <c:v>3414.0</c:v>
                </c:pt>
                <c:pt idx="1281">
                  <c:v>3415.0</c:v>
                </c:pt>
                <c:pt idx="1282">
                  <c:v>3416.0</c:v>
                </c:pt>
                <c:pt idx="1283">
                  <c:v>3417.0</c:v>
                </c:pt>
                <c:pt idx="1284">
                  <c:v>3418.0</c:v>
                </c:pt>
                <c:pt idx="1285">
                  <c:v>3419.0</c:v>
                </c:pt>
                <c:pt idx="1286">
                  <c:v>3420.0</c:v>
                </c:pt>
                <c:pt idx="1287">
                  <c:v>3421.0</c:v>
                </c:pt>
                <c:pt idx="1288">
                  <c:v>3422.0</c:v>
                </c:pt>
                <c:pt idx="1289">
                  <c:v>3423.0</c:v>
                </c:pt>
                <c:pt idx="1290">
                  <c:v>3424.0</c:v>
                </c:pt>
                <c:pt idx="1291">
                  <c:v>3425.0</c:v>
                </c:pt>
                <c:pt idx="1292">
                  <c:v>3426.0</c:v>
                </c:pt>
                <c:pt idx="1293">
                  <c:v>3427.0</c:v>
                </c:pt>
                <c:pt idx="1294">
                  <c:v>3428.0</c:v>
                </c:pt>
                <c:pt idx="1295">
                  <c:v>3429.0</c:v>
                </c:pt>
                <c:pt idx="1296">
                  <c:v>3430.0</c:v>
                </c:pt>
                <c:pt idx="1297">
                  <c:v>3431.0</c:v>
                </c:pt>
                <c:pt idx="1298">
                  <c:v>3432.0</c:v>
                </c:pt>
                <c:pt idx="1299">
                  <c:v>3433.0</c:v>
                </c:pt>
                <c:pt idx="1300">
                  <c:v>3434.0</c:v>
                </c:pt>
                <c:pt idx="1301">
                  <c:v>3435.0</c:v>
                </c:pt>
                <c:pt idx="1302">
                  <c:v>3436.0</c:v>
                </c:pt>
                <c:pt idx="1303">
                  <c:v>3437.0</c:v>
                </c:pt>
                <c:pt idx="1304">
                  <c:v>3438.0</c:v>
                </c:pt>
                <c:pt idx="1305">
                  <c:v>3439.0</c:v>
                </c:pt>
                <c:pt idx="1306">
                  <c:v>3440.0</c:v>
                </c:pt>
                <c:pt idx="1307">
                  <c:v>3441.0</c:v>
                </c:pt>
                <c:pt idx="1308">
                  <c:v>3442.0</c:v>
                </c:pt>
                <c:pt idx="1309">
                  <c:v>3443.0</c:v>
                </c:pt>
                <c:pt idx="1310">
                  <c:v>3444.0</c:v>
                </c:pt>
                <c:pt idx="1311">
                  <c:v>3445.0</c:v>
                </c:pt>
                <c:pt idx="1312">
                  <c:v>3446.0</c:v>
                </c:pt>
                <c:pt idx="1313">
                  <c:v>3447.0</c:v>
                </c:pt>
                <c:pt idx="1314">
                  <c:v>3448.0</c:v>
                </c:pt>
                <c:pt idx="1315">
                  <c:v>3449.0</c:v>
                </c:pt>
                <c:pt idx="1316">
                  <c:v>3450.0</c:v>
                </c:pt>
                <c:pt idx="1317">
                  <c:v>3451.0</c:v>
                </c:pt>
                <c:pt idx="1318">
                  <c:v>3452.0</c:v>
                </c:pt>
                <c:pt idx="1319">
                  <c:v>3453.0</c:v>
                </c:pt>
                <c:pt idx="1320">
                  <c:v>3454.0</c:v>
                </c:pt>
                <c:pt idx="1321">
                  <c:v>3455.0</c:v>
                </c:pt>
                <c:pt idx="1322">
                  <c:v>3456.0</c:v>
                </c:pt>
                <c:pt idx="1323">
                  <c:v>3457.0</c:v>
                </c:pt>
                <c:pt idx="1324">
                  <c:v>3458.0</c:v>
                </c:pt>
                <c:pt idx="1325">
                  <c:v>3459.0</c:v>
                </c:pt>
                <c:pt idx="1326">
                  <c:v>3460.0</c:v>
                </c:pt>
                <c:pt idx="1327">
                  <c:v>3461.0</c:v>
                </c:pt>
                <c:pt idx="1328">
                  <c:v>3462.0</c:v>
                </c:pt>
                <c:pt idx="1329">
                  <c:v>3463.0</c:v>
                </c:pt>
                <c:pt idx="1330">
                  <c:v>3464.0</c:v>
                </c:pt>
                <c:pt idx="1331">
                  <c:v>3465.0</c:v>
                </c:pt>
                <c:pt idx="1332">
                  <c:v>3466.0</c:v>
                </c:pt>
                <c:pt idx="1333">
                  <c:v>3467.0</c:v>
                </c:pt>
                <c:pt idx="1334">
                  <c:v>3468.0</c:v>
                </c:pt>
                <c:pt idx="1335">
                  <c:v>3469.0</c:v>
                </c:pt>
                <c:pt idx="1336">
                  <c:v>3470.0</c:v>
                </c:pt>
                <c:pt idx="1337">
                  <c:v>3471.0</c:v>
                </c:pt>
                <c:pt idx="1338">
                  <c:v>3472.0</c:v>
                </c:pt>
                <c:pt idx="1339">
                  <c:v>3473.0</c:v>
                </c:pt>
                <c:pt idx="1340">
                  <c:v>3474.0</c:v>
                </c:pt>
                <c:pt idx="1341">
                  <c:v>3475.0</c:v>
                </c:pt>
                <c:pt idx="1342">
                  <c:v>3476.0</c:v>
                </c:pt>
                <c:pt idx="1343">
                  <c:v>3477.0</c:v>
                </c:pt>
                <c:pt idx="1344">
                  <c:v>3478.0</c:v>
                </c:pt>
                <c:pt idx="1345">
                  <c:v>3479.0</c:v>
                </c:pt>
                <c:pt idx="1346">
                  <c:v>3480.0</c:v>
                </c:pt>
                <c:pt idx="1347">
                  <c:v>3481.0</c:v>
                </c:pt>
                <c:pt idx="1348">
                  <c:v>3482.0</c:v>
                </c:pt>
                <c:pt idx="1349">
                  <c:v>3483.0</c:v>
                </c:pt>
                <c:pt idx="1350">
                  <c:v>3484.0</c:v>
                </c:pt>
                <c:pt idx="1351">
                  <c:v>3485.0</c:v>
                </c:pt>
                <c:pt idx="1352">
                  <c:v>3486.0</c:v>
                </c:pt>
                <c:pt idx="1353">
                  <c:v>3487.0</c:v>
                </c:pt>
                <c:pt idx="1354">
                  <c:v>3488.0</c:v>
                </c:pt>
                <c:pt idx="1355">
                  <c:v>3489.0</c:v>
                </c:pt>
                <c:pt idx="1356">
                  <c:v>3490.0</c:v>
                </c:pt>
                <c:pt idx="1357">
                  <c:v>3491.0</c:v>
                </c:pt>
                <c:pt idx="1358">
                  <c:v>3492.0</c:v>
                </c:pt>
                <c:pt idx="1359">
                  <c:v>3493.0</c:v>
                </c:pt>
                <c:pt idx="1360">
                  <c:v>3494.0</c:v>
                </c:pt>
                <c:pt idx="1361">
                  <c:v>3495.0</c:v>
                </c:pt>
                <c:pt idx="1362">
                  <c:v>3496.0</c:v>
                </c:pt>
                <c:pt idx="1363">
                  <c:v>3497.0</c:v>
                </c:pt>
                <c:pt idx="1364">
                  <c:v>3498.0</c:v>
                </c:pt>
                <c:pt idx="1365">
                  <c:v>3499.0</c:v>
                </c:pt>
                <c:pt idx="1366">
                  <c:v>3500.0</c:v>
                </c:pt>
                <c:pt idx="1367">
                  <c:v>3501.0</c:v>
                </c:pt>
                <c:pt idx="1368">
                  <c:v>3502.0</c:v>
                </c:pt>
                <c:pt idx="1369">
                  <c:v>3503.0</c:v>
                </c:pt>
                <c:pt idx="1370">
                  <c:v>3504.0</c:v>
                </c:pt>
                <c:pt idx="1371">
                  <c:v>3505.0</c:v>
                </c:pt>
                <c:pt idx="1372">
                  <c:v>3506.0</c:v>
                </c:pt>
                <c:pt idx="1373">
                  <c:v>3507.0</c:v>
                </c:pt>
                <c:pt idx="1374">
                  <c:v>3508.0</c:v>
                </c:pt>
                <c:pt idx="1375">
                  <c:v>3509.0</c:v>
                </c:pt>
                <c:pt idx="1376">
                  <c:v>3510.0</c:v>
                </c:pt>
                <c:pt idx="1377">
                  <c:v>3511.0</c:v>
                </c:pt>
                <c:pt idx="1378">
                  <c:v>3512.0</c:v>
                </c:pt>
                <c:pt idx="1379">
                  <c:v>3513.0</c:v>
                </c:pt>
                <c:pt idx="1380">
                  <c:v>3514.0</c:v>
                </c:pt>
                <c:pt idx="1381">
                  <c:v>3515.0</c:v>
                </c:pt>
                <c:pt idx="1382">
                  <c:v>3516.0</c:v>
                </c:pt>
                <c:pt idx="1383">
                  <c:v>3517.0</c:v>
                </c:pt>
                <c:pt idx="1384">
                  <c:v>3518.0</c:v>
                </c:pt>
                <c:pt idx="1385">
                  <c:v>3519.0</c:v>
                </c:pt>
                <c:pt idx="1386">
                  <c:v>3520.0</c:v>
                </c:pt>
                <c:pt idx="1387">
                  <c:v>3521.0</c:v>
                </c:pt>
                <c:pt idx="1388">
                  <c:v>3522.0</c:v>
                </c:pt>
                <c:pt idx="1389">
                  <c:v>3523.0</c:v>
                </c:pt>
                <c:pt idx="1390">
                  <c:v>3524.0</c:v>
                </c:pt>
                <c:pt idx="1391">
                  <c:v>3525.0</c:v>
                </c:pt>
                <c:pt idx="1392">
                  <c:v>3526.0</c:v>
                </c:pt>
                <c:pt idx="1393">
                  <c:v>3527.0</c:v>
                </c:pt>
                <c:pt idx="1394">
                  <c:v>3528.0</c:v>
                </c:pt>
                <c:pt idx="1395">
                  <c:v>3529.0</c:v>
                </c:pt>
                <c:pt idx="1396">
                  <c:v>3530.0</c:v>
                </c:pt>
                <c:pt idx="1397">
                  <c:v>3531.0</c:v>
                </c:pt>
                <c:pt idx="1398">
                  <c:v>3532.0</c:v>
                </c:pt>
                <c:pt idx="1399">
                  <c:v>3533.0</c:v>
                </c:pt>
                <c:pt idx="1400">
                  <c:v>3534.0</c:v>
                </c:pt>
                <c:pt idx="1401">
                  <c:v>3535.0</c:v>
                </c:pt>
                <c:pt idx="1402">
                  <c:v>3536.0</c:v>
                </c:pt>
                <c:pt idx="1403">
                  <c:v>3537.0</c:v>
                </c:pt>
                <c:pt idx="1404">
                  <c:v>3538.0</c:v>
                </c:pt>
                <c:pt idx="1405">
                  <c:v>3539.0</c:v>
                </c:pt>
                <c:pt idx="1406">
                  <c:v>3540.0</c:v>
                </c:pt>
                <c:pt idx="1407">
                  <c:v>3541.0</c:v>
                </c:pt>
                <c:pt idx="1408">
                  <c:v>3542.0</c:v>
                </c:pt>
                <c:pt idx="1409">
                  <c:v>3543.0</c:v>
                </c:pt>
                <c:pt idx="1410">
                  <c:v>3544.0</c:v>
                </c:pt>
                <c:pt idx="1411">
                  <c:v>3545.0</c:v>
                </c:pt>
                <c:pt idx="1412">
                  <c:v>3546.0</c:v>
                </c:pt>
                <c:pt idx="1413">
                  <c:v>3547.0</c:v>
                </c:pt>
                <c:pt idx="1414">
                  <c:v>3548.0</c:v>
                </c:pt>
                <c:pt idx="1415">
                  <c:v>3549.0</c:v>
                </c:pt>
                <c:pt idx="1416">
                  <c:v>3550.0</c:v>
                </c:pt>
                <c:pt idx="1417">
                  <c:v>3551.0</c:v>
                </c:pt>
                <c:pt idx="1418">
                  <c:v>3552.0</c:v>
                </c:pt>
                <c:pt idx="1419">
                  <c:v>3553.0</c:v>
                </c:pt>
                <c:pt idx="1420">
                  <c:v>3554.0</c:v>
                </c:pt>
                <c:pt idx="1421">
                  <c:v>3555.0</c:v>
                </c:pt>
                <c:pt idx="1422">
                  <c:v>3556.0</c:v>
                </c:pt>
                <c:pt idx="1423">
                  <c:v>3557.0</c:v>
                </c:pt>
                <c:pt idx="1424">
                  <c:v>3558.0</c:v>
                </c:pt>
                <c:pt idx="1425">
                  <c:v>3559.0</c:v>
                </c:pt>
                <c:pt idx="1426">
                  <c:v>3560.0</c:v>
                </c:pt>
                <c:pt idx="1427">
                  <c:v>3561.0</c:v>
                </c:pt>
                <c:pt idx="1428">
                  <c:v>3562.0</c:v>
                </c:pt>
                <c:pt idx="1429">
                  <c:v>3563.0</c:v>
                </c:pt>
                <c:pt idx="1430">
                  <c:v>3564.0</c:v>
                </c:pt>
                <c:pt idx="1431">
                  <c:v>3565.0</c:v>
                </c:pt>
                <c:pt idx="1432">
                  <c:v>3566.0</c:v>
                </c:pt>
                <c:pt idx="1433">
                  <c:v>3567.0</c:v>
                </c:pt>
                <c:pt idx="1434">
                  <c:v>3568.0</c:v>
                </c:pt>
                <c:pt idx="1435">
                  <c:v>3569.0</c:v>
                </c:pt>
                <c:pt idx="1436">
                  <c:v>3570.0</c:v>
                </c:pt>
                <c:pt idx="1437">
                  <c:v>3571.0</c:v>
                </c:pt>
                <c:pt idx="1438">
                  <c:v>3572.0</c:v>
                </c:pt>
                <c:pt idx="1439">
                  <c:v>3573.0</c:v>
                </c:pt>
                <c:pt idx="1440">
                  <c:v>3574.0</c:v>
                </c:pt>
                <c:pt idx="1441">
                  <c:v>3575.0</c:v>
                </c:pt>
                <c:pt idx="1442">
                  <c:v>3576.0</c:v>
                </c:pt>
                <c:pt idx="1443">
                  <c:v>3577.0</c:v>
                </c:pt>
                <c:pt idx="1444">
                  <c:v>3578.0</c:v>
                </c:pt>
                <c:pt idx="1445">
                  <c:v>3579.0</c:v>
                </c:pt>
                <c:pt idx="1446">
                  <c:v>3580.0</c:v>
                </c:pt>
                <c:pt idx="1447">
                  <c:v>3581.0</c:v>
                </c:pt>
                <c:pt idx="1448">
                  <c:v>3582.0</c:v>
                </c:pt>
                <c:pt idx="1449">
                  <c:v>3583.0</c:v>
                </c:pt>
                <c:pt idx="1450">
                  <c:v>3584.0</c:v>
                </c:pt>
                <c:pt idx="1451">
                  <c:v>3585.0</c:v>
                </c:pt>
                <c:pt idx="1452">
                  <c:v>3586.0</c:v>
                </c:pt>
                <c:pt idx="1453">
                  <c:v>3587.0</c:v>
                </c:pt>
                <c:pt idx="1454">
                  <c:v>3588.0</c:v>
                </c:pt>
                <c:pt idx="1455">
                  <c:v>3589.0</c:v>
                </c:pt>
                <c:pt idx="1456">
                  <c:v>3590.0</c:v>
                </c:pt>
                <c:pt idx="1457">
                  <c:v>3591.0</c:v>
                </c:pt>
                <c:pt idx="1458">
                  <c:v>3592.0</c:v>
                </c:pt>
                <c:pt idx="1459">
                  <c:v>3593.0</c:v>
                </c:pt>
                <c:pt idx="1460">
                  <c:v>3594.0</c:v>
                </c:pt>
                <c:pt idx="1461">
                  <c:v>3595.0</c:v>
                </c:pt>
                <c:pt idx="1462">
                  <c:v>3596.0</c:v>
                </c:pt>
                <c:pt idx="1463">
                  <c:v>3597.0</c:v>
                </c:pt>
                <c:pt idx="1464">
                  <c:v>3598.0</c:v>
                </c:pt>
                <c:pt idx="1465">
                  <c:v>3599.0</c:v>
                </c:pt>
                <c:pt idx="1466">
                  <c:v>3600.0</c:v>
                </c:pt>
                <c:pt idx="1467">
                  <c:v>3601.0</c:v>
                </c:pt>
                <c:pt idx="1468">
                  <c:v>3602.0</c:v>
                </c:pt>
                <c:pt idx="1469">
                  <c:v>3603.0</c:v>
                </c:pt>
                <c:pt idx="1470">
                  <c:v>3604.0</c:v>
                </c:pt>
                <c:pt idx="1471">
                  <c:v>3605.0</c:v>
                </c:pt>
                <c:pt idx="1472">
                  <c:v>3606.0</c:v>
                </c:pt>
                <c:pt idx="1473">
                  <c:v>3607.0</c:v>
                </c:pt>
                <c:pt idx="1474">
                  <c:v>3608.0</c:v>
                </c:pt>
                <c:pt idx="1475">
                  <c:v>3609.0</c:v>
                </c:pt>
                <c:pt idx="1476">
                  <c:v>3610.0</c:v>
                </c:pt>
                <c:pt idx="1477">
                  <c:v>3611.0</c:v>
                </c:pt>
                <c:pt idx="1478">
                  <c:v>3612.0</c:v>
                </c:pt>
                <c:pt idx="1479">
                  <c:v>3613.0</c:v>
                </c:pt>
                <c:pt idx="1480">
                  <c:v>3614.0</c:v>
                </c:pt>
                <c:pt idx="1481">
                  <c:v>3615.0</c:v>
                </c:pt>
                <c:pt idx="1482">
                  <c:v>3616.0</c:v>
                </c:pt>
                <c:pt idx="1483">
                  <c:v>3617.0</c:v>
                </c:pt>
                <c:pt idx="1484">
                  <c:v>3618.0</c:v>
                </c:pt>
                <c:pt idx="1485">
                  <c:v>3619.0</c:v>
                </c:pt>
                <c:pt idx="1486">
                  <c:v>3620.0</c:v>
                </c:pt>
                <c:pt idx="1487">
                  <c:v>3621.0</c:v>
                </c:pt>
                <c:pt idx="1488">
                  <c:v>3622.0</c:v>
                </c:pt>
                <c:pt idx="1489">
                  <c:v>3623.0</c:v>
                </c:pt>
                <c:pt idx="1490">
                  <c:v>3624.0</c:v>
                </c:pt>
                <c:pt idx="1491">
                  <c:v>3625.0</c:v>
                </c:pt>
                <c:pt idx="1492">
                  <c:v>3626.0</c:v>
                </c:pt>
                <c:pt idx="1493">
                  <c:v>3627.0</c:v>
                </c:pt>
                <c:pt idx="1494">
                  <c:v>3628.0</c:v>
                </c:pt>
                <c:pt idx="1495">
                  <c:v>3629.0</c:v>
                </c:pt>
                <c:pt idx="1496">
                  <c:v>3630.0</c:v>
                </c:pt>
                <c:pt idx="1497">
                  <c:v>3631.0</c:v>
                </c:pt>
                <c:pt idx="1498">
                  <c:v>3632.0</c:v>
                </c:pt>
                <c:pt idx="1499">
                  <c:v>3633.0</c:v>
                </c:pt>
                <c:pt idx="1500">
                  <c:v>3634.0</c:v>
                </c:pt>
                <c:pt idx="1501">
                  <c:v>3635.0</c:v>
                </c:pt>
                <c:pt idx="1502">
                  <c:v>3636.0</c:v>
                </c:pt>
                <c:pt idx="1503">
                  <c:v>3637.0</c:v>
                </c:pt>
                <c:pt idx="1504">
                  <c:v>3638.0</c:v>
                </c:pt>
                <c:pt idx="1505">
                  <c:v>3639.0</c:v>
                </c:pt>
                <c:pt idx="1506">
                  <c:v>3640.0</c:v>
                </c:pt>
                <c:pt idx="1507">
                  <c:v>3641.0</c:v>
                </c:pt>
                <c:pt idx="1508">
                  <c:v>3642.0</c:v>
                </c:pt>
                <c:pt idx="1509">
                  <c:v>3643.0</c:v>
                </c:pt>
                <c:pt idx="1510">
                  <c:v>3644.0</c:v>
                </c:pt>
                <c:pt idx="1511">
                  <c:v>3645.0</c:v>
                </c:pt>
                <c:pt idx="1512">
                  <c:v>3646.0</c:v>
                </c:pt>
                <c:pt idx="1513">
                  <c:v>3647.0</c:v>
                </c:pt>
                <c:pt idx="1514">
                  <c:v>3648.0</c:v>
                </c:pt>
                <c:pt idx="1515">
                  <c:v>3649.0</c:v>
                </c:pt>
                <c:pt idx="1516">
                  <c:v>3650.0</c:v>
                </c:pt>
                <c:pt idx="1517">
                  <c:v>3651.0</c:v>
                </c:pt>
                <c:pt idx="1518">
                  <c:v>3652.0</c:v>
                </c:pt>
                <c:pt idx="1519">
                  <c:v>3653.0</c:v>
                </c:pt>
                <c:pt idx="1520">
                  <c:v>3654.0</c:v>
                </c:pt>
                <c:pt idx="1521">
                  <c:v>3655.0</c:v>
                </c:pt>
                <c:pt idx="1522">
                  <c:v>3656.0</c:v>
                </c:pt>
                <c:pt idx="1523">
                  <c:v>3657.0</c:v>
                </c:pt>
                <c:pt idx="1524">
                  <c:v>3658.0</c:v>
                </c:pt>
                <c:pt idx="1525">
                  <c:v>3659.0</c:v>
                </c:pt>
                <c:pt idx="1526">
                  <c:v>3660.0</c:v>
                </c:pt>
                <c:pt idx="1527">
                  <c:v>3661.0</c:v>
                </c:pt>
                <c:pt idx="1528">
                  <c:v>3662.0</c:v>
                </c:pt>
                <c:pt idx="1529">
                  <c:v>3663.0</c:v>
                </c:pt>
                <c:pt idx="1530">
                  <c:v>3664.0</c:v>
                </c:pt>
                <c:pt idx="1531">
                  <c:v>3665.0</c:v>
                </c:pt>
                <c:pt idx="1532">
                  <c:v>3666.0</c:v>
                </c:pt>
                <c:pt idx="1533">
                  <c:v>3667.0</c:v>
                </c:pt>
                <c:pt idx="1534">
                  <c:v>3668.0</c:v>
                </c:pt>
                <c:pt idx="1535">
                  <c:v>3669.0</c:v>
                </c:pt>
                <c:pt idx="1536">
                  <c:v>3670.0</c:v>
                </c:pt>
                <c:pt idx="1537">
                  <c:v>3671.0</c:v>
                </c:pt>
                <c:pt idx="1538">
                  <c:v>3672.0</c:v>
                </c:pt>
                <c:pt idx="1539">
                  <c:v>3673.0</c:v>
                </c:pt>
                <c:pt idx="1540">
                  <c:v>3674.0</c:v>
                </c:pt>
                <c:pt idx="1541">
                  <c:v>3675.0</c:v>
                </c:pt>
                <c:pt idx="1542">
                  <c:v>3676.0</c:v>
                </c:pt>
                <c:pt idx="1543">
                  <c:v>3677.0</c:v>
                </c:pt>
                <c:pt idx="1544">
                  <c:v>3678.0</c:v>
                </c:pt>
                <c:pt idx="1545">
                  <c:v>3679.0</c:v>
                </c:pt>
                <c:pt idx="1546">
                  <c:v>3680.0</c:v>
                </c:pt>
                <c:pt idx="1547">
                  <c:v>3681.0</c:v>
                </c:pt>
                <c:pt idx="1548">
                  <c:v>3682.0</c:v>
                </c:pt>
                <c:pt idx="1549">
                  <c:v>3683.0</c:v>
                </c:pt>
                <c:pt idx="1550">
                  <c:v>3684.0</c:v>
                </c:pt>
                <c:pt idx="1551">
                  <c:v>3685.0</c:v>
                </c:pt>
                <c:pt idx="1552">
                  <c:v>3686.0</c:v>
                </c:pt>
                <c:pt idx="1553">
                  <c:v>3687.0</c:v>
                </c:pt>
                <c:pt idx="1554">
                  <c:v>3688.0</c:v>
                </c:pt>
                <c:pt idx="1555">
                  <c:v>3689.0</c:v>
                </c:pt>
                <c:pt idx="1556">
                  <c:v>3690.0</c:v>
                </c:pt>
                <c:pt idx="1557">
                  <c:v>3691.0</c:v>
                </c:pt>
                <c:pt idx="1558">
                  <c:v>3692.0</c:v>
                </c:pt>
                <c:pt idx="1559">
                  <c:v>3693.0</c:v>
                </c:pt>
                <c:pt idx="1560">
                  <c:v>3694.0</c:v>
                </c:pt>
                <c:pt idx="1561">
                  <c:v>3695.0</c:v>
                </c:pt>
                <c:pt idx="1562">
                  <c:v>3696.0</c:v>
                </c:pt>
                <c:pt idx="1563">
                  <c:v>3697.0</c:v>
                </c:pt>
                <c:pt idx="1564">
                  <c:v>3698.0</c:v>
                </c:pt>
                <c:pt idx="1565">
                  <c:v>3699.0</c:v>
                </c:pt>
                <c:pt idx="1566">
                  <c:v>3700.0</c:v>
                </c:pt>
                <c:pt idx="1567">
                  <c:v>3701.0</c:v>
                </c:pt>
                <c:pt idx="1568">
                  <c:v>3702.0</c:v>
                </c:pt>
                <c:pt idx="1569">
                  <c:v>3703.0</c:v>
                </c:pt>
                <c:pt idx="1570">
                  <c:v>3704.0</c:v>
                </c:pt>
                <c:pt idx="1571">
                  <c:v>3705.0</c:v>
                </c:pt>
                <c:pt idx="1572">
                  <c:v>3706.0</c:v>
                </c:pt>
                <c:pt idx="1573">
                  <c:v>3707.0</c:v>
                </c:pt>
                <c:pt idx="1574">
                  <c:v>3708.0</c:v>
                </c:pt>
                <c:pt idx="1575">
                  <c:v>3709.0</c:v>
                </c:pt>
                <c:pt idx="1576">
                  <c:v>3710.0</c:v>
                </c:pt>
                <c:pt idx="1577">
                  <c:v>3711.0</c:v>
                </c:pt>
                <c:pt idx="1578">
                  <c:v>3712.0</c:v>
                </c:pt>
                <c:pt idx="1579">
                  <c:v>3713.0</c:v>
                </c:pt>
                <c:pt idx="1580">
                  <c:v>3714.0</c:v>
                </c:pt>
                <c:pt idx="1581">
                  <c:v>3715.0</c:v>
                </c:pt>
                <c:pt idx="1582">
                  <c:v>3716.0</c:v>
                </c:pt>
                <c:pt idx="1583">
                  <c:v>3717.0</c:v>
                </c:pt>
                <c:pt idx="1584">
                  <c:v>3718.0</c:v>
                </c:pt>
                <c:pt idx="1585">
                  <c:v>3719.0</c:v>
                </c:pt>
                <c:pt idx="1586">
                  <c:v>3720.0</c:v>
                </c:pt>
                <c:pt idx="1587">
                  <c:v>3721.0</c:v>
                </c:pt>
                <c:pt idx="1588">
                  <c:v>3722.0</c:v>
                </c:pt>
                <c:pt idx="1589">
                  <c:v>3723.0</c:v>
                </c:pt>
                <c:pt idx="1590">
                  <c:v>3724.0</c:v>
                </c:pt>
                <c:pt idx="1591">
                  <c:v>3725.0</c:v>
                </c:pt>
                <c:pt idx="1592">
                  <c:v>3726.0</c:v>
                </c:pt>
                <c:pt idx="1593">
                  <c:v>3727.0</c:v>
                </c:pt>
                <c:pt idx="1594">
                  <c:v>3728.0</c:v>
                </c:pt>
                <c:pt idx="1595">
                  <c:v>3729.0</c:v>
                </c:pt>
                <c:pt idx="1596">
                  <c:v>3730.0</c:v>
                </c:pt>
                <c:pt idx="1597">
                  <c:v>3731.0</c:v>
                </c:pt>
                <c:pt idx="1598">
                  <c:v>3732.0</c:v>
                </c:pt>
                <c:pt idx="1599">
                  <c:v>3733.0</c:v>
                </c:pt>
                <c:pt idx="1600">
                  <c:v>3734.0</c:v>
                </c:pt>
                <c:pt idx="1601">
                  <c:v>3735.0</c:v>
                </c:pt>
                <c:pt idx="1602">
                  <c:v>3736.0</c:v>
                </c:pt>
                <c:pt idx="1603">
                  <c:v>3737.0</c:v>
                </c:pt>
                <c:pt idx="1604">
                  <c:v>3738.0</c:v>
                </c:pt>
                <c:pt idx="1605">
                  <c:v>3739.0</c:v>
                </c:pt>
                <c:pt idx="1606">
                  <c:v>3740.0</c:v>
                </c:pt>
                <c:pt idx="1607">
                  <c:v>3741.0</c:v>
                </c:pt>
                <c:pt idx="1608">
                  <c:v>3742.0</c:v>
                </c:pt>
                <c:pt idx="1609">
                  <c:v>3743.0</c:v>
                </c:pt>
                <c:pt idx="1610">
                  <c:v>3744.0</c:v>
                </c:pt>
                <c:pt idx="1611">
                  <c:v>3745.0</c:v>
                </c:pt>
                <c:pt idx="1612">
                  <c:v>3746.0</c:v>
                </c:pt>
                <c:pt idx="1613">
                  <c:v>3747.0</c:v>
                </c:pt>
                <c:pt idx="1614">
                  <c:v>3748.0</c:v>
                </c:pt>
                <c:pt idx="1615">
                  <c:v>3749.0</c:v>
                </c:pt>
                <c:pt idx="1616">
                  <c:v>3750.0</c:v>
                </c:pt>
                <c:pt idx="1617">
                  <c:v>3751.0</c:v>
                </c:pt>
                <c:pt idx="1618">
                  <c:v>3752.0</c:v>
                </c:pt>
                <c:pt idx="1619">
                  <c:v>3753.0</c:v>
                </c:pt>
                <c:pt idx="1620">
                  <c:v>3754.0</c:v>
                </c:pt>
                <c:pt idx="1621">
                  <c:v>3755.0</c:v>
                </c:pt>
                <c:pt idx="1622">
                  <c:v>3756.0</c:v>
                </c:pt>
                <c:pt idx="1623">
                  <c:v>3757.0</c:v>
                </c:pt>
                <c:pt idx="1624">
                  <c:v>3758.0</c:v>
                </c:pt>
                <c:pt idx="1625">
                  <c:v>3759.0</c:v>
                </c:pt>
                <c:pt idx="1626">
                  <c:v>3760.0</c:v>
                </c:pt>
                <c:pt idx="1627">
                  <c:v>3761.0</c:v>
                </c:pt>
                <c:pt idx="1628">
                  <c:v>3762.0</c:v>
                </c:pt>
                <c:pt idx="1629">
                  <c:v>3763.0</c:v>
                </c:pt>
                <c:pt idx="1630">
                  <c:v>3764.0</c:v>
                </c:pt>
                <c:pt idx="1631">
                  <c:v>3765.0</c:v>
                </c:pt>
                <c:pt idx="1632">
                  <c:v>3766.0</c:v>
                </c:pt>
                <c:pt idx="1633">
                  <c:v>3767.0</c:v>
                </c:pt>
                <c:pt idx="1634">
                  <c:v>3768.0</c:v>
                </c:pt>
                <c:pt idx="1635">
                  <c:v>3769.0</c:v>
                </c:pt>
                <c:pt idx="1636">
                  <c:v>3770.0</c:v>
                </c:pt>
                <c:pt idx="1637">
                  <c:v>3771.0</c:v>
                </c:pt>
                <c:pt idx="1638">
                  <c:v>3772.0</c:v>
                </c:pt>
                <c:pt idx="1639">
                  <c:v>3773.0</c:v>
                </c:pt>
                <c:pt idx="1640">
                  <c:v>3774.0</c:v>
                </c:pt>
                <c:pt idx="1641">
                  <c:v>3775.0</c:v>
                </c:pt>
                <c:pt idx="1642">
                  <c:v>3776.0</c:v>
                </c:pt>
                <c:pt idx="1643">
                  <c:v>3777.0</c:v>
                </c:pt>
                <c:pt idx="1644">
                  <c:v>3778.0</c:v>
                </c:pt>
                <c:pt idx="1645">
                  <c:v>3779.0</c:v>
                </c:pt>
                <c:pt idx="1646">
                  <c:v>3780.0</c:v>
                </c:pt>
                <c:pt idx="1647">
                  <c:v>3781.0</c:v>
                </c:pt>
                <c:pt idx="1648">
                  <c:v>3782.0</c:v>
                </c:pt>
                <c:pt idx="1649">
                  <c:v>3783.0</c:v>
                </c:pt>
                <c:pt idx="1650">
                  <c:v>3784.0</c:v>
                </c:pt>
                <c:pt idx="1651">
                  <c:v>3785.0</c:v>
                </c:pt>
                <c:pt idx="1652">
                  <c:v>3786.0</c:v>
                </c:pt>
                <c:pt idx="1653">
                  <c:v>3787.0</c:v>
                </c:pt>
                <c:pt idx="1654">
                  <c:v>3788.0</c:v>
                </c:pt>
                <c:pt idx="1655">
                  <c:v>3789.0</c:v>
                </c:pt>
                <c:pt idx="1656">
                  <c:v>3790.0</c:v>
                </c:pt>
                <c:pt idx="1657">
                  <c:v>3791.0</c:v>
                </c:pt>
                <c:pt idx="1658">
                  <c:v>3792.0</c:v>
                </c:pt>
                <c:pt idx="1659">
                  <c:v>3793.0</c:v>
                </c:pt>
                <c:pt idx="1660">
                  <c:v>3794.0</c:v>
                </c:pt>
                <c:pt idx="1661">
                  <c:v>3795.0</c:v>
                </c:pt>
                <c:pt idx="1662">
                  <c:v>3796.0</c:v>
                </c:pt>
                <c:pt idx="1663">
                  <c:v>3797.0</c:v>
                </c:pt>
                <c:pt idx="1664">
                  <c:v>3798.0</c:v>
                </c:pt>
                <c:pt idx="1665">
                  <c:v>3799.0</c:v>
                </c:pt>
                <c:pt idx="1666">
                  <c:v>3800.0</c:v>
                </c:pt>
                <c:pt idx="1667">
                  <c:v>3801.0</c:v>
                </c:pt>
                <c:pt idx="1668">
                  <c:v>3802.0</c:v>
                </c:pt>
                <c:pt idx="1669">
                  <c:v>3803.0</c:v>
                </c:pt>
                <c:pt idx="1670">
                  <c:v>3804.0</c:v>
                </c:pt>
                <c:pt idx="1671">
                  <c:v>3805.0</c:v>
                </c:pt>
                <c:pt idx="1672">
                  <c:v>3806.0</c:v>
                </c:pt>
                <c:pt idx="1673">
                  <c:v>3807.0</c:v>
                </c:pt>
                <c:pt idx="1674">
                  <c:v>3808.0</c:v>
                </c:pt>
                <c:pt idx="1675">
                  <c:v>3809.0</c:v>
                </c:pt>
                <c:pt idx="1676">
                  <c:v>3810.0</c:v>
                </c:pt>
                <c:pt idx="1677">
                  <c:v>3811.0</c:v>
                </c:pt>
                <c:pt idx="1678">
                  <c:v>3812.0</c:v>
                </c:pt>
                <c:pt idx="1679">
                  <c:v>3813.0</c:v>
                </c:pt>
                <c:pt idx="1680">
                  <c:v>3814.0</c:v>
                </c:pt>
                <c:pt idx="1681">
                  <c:v>3815.0</c:v>
                </c:pt>
                <c:pt idx="1682">
                  <c:v>3816.0</c:v>
                </c:pt>
                <c:pt idx="1683">
                  <c:v>3817.0</c:v>
                </c:pt>
                <c:pt idx="1684">
                  <c:v>3818.0</c:v>
                </c:pt>
                <c:pt idx="1685">
                  <c:v>3819.0</c:v>
                </c:pt>
                <c:pt idx="1686">
                  <c:v>3820.0</c:v>
                </c:pt>
                <c:pt idx="1687">
                  <c:v>3821.0</c:v>
                </c:pt>
                <c:pt idx="1688">
                  <c:v>3822.0</c:v>
                </c:pt>
                <c:pt idx="1689">
                  <c:v>3823.0</c:v>
                </c:pt>
                <c:pt idx="1690">
                  <c:v>3824.0</c:v>
                </c:pt>
                <c:pt idx="1691">
                  <c:v>3825.0</c:v>
                </c:pt>
                <c:pt idx="1692">
                  <c:v>3826.0</c:v>
                </c:pt>
                <c:pt idx="1693">
                  <c:v>3827.0</c:v>
                </c:pt>
                <c:pt idx="1694">
                  <c:v>3828.0</c:v>
                </c:pt>
                <c:pt idx="1695">
                  <c:v>3829.0</c:v>
                </c:pt>
                <c:pt idx="1696">
                  <c:v>3830.0</c:v>
                </c:pt>
                <c:pt idx="1697">
                  <c:v>3831.0</c:v>
                </c:pt>
                <c:pt idx="1698">
                  <c:v>3832.0</c:v>
                </c:pt>
                <c:pt idx="1699">
                  <c:v>3833.0</c:v>
                </c:pt>
                <c:pt idx="1700">
                  <c:v>3834.0</c:v>
                </c:pt>
                <c:pt idx="1701">
                  <c:v>3835.0</c:v>
                </c:pt>
                <c:pt idx="1702">
                  <c:v>3836.0</c:v>
                </c:pt>
                <c:pt idx="1703">
                  <c:v>3837.0</c:v>
                </c:pt>
                <c:pt idx="1704">
                  <c:v>3838.0</c:v>
                </c:pt>
                <c:pt idx="1705">
                  <c:v>3839.0</c:v>
                </c:pt>
                <c:pt idx="1706">
                  <c:v>3840.0</c:v>
                </c:pt>
                <c:pt idx="1707">
                  <c:v>3841.0</c:v>
                </c:pt>
                <c:pt idx="1708">
                  <c:v>3842.0</c:v>
                </c:pt>
                <c:pt idx="1709">
                  <c:v>3843.0</c:v>
                </c:pt>
                <c:pt idx="1710">
                  <c:v>3844.0</c:v>
                </c:pt>
                <c:pt idx="1711">
                  <c:v>3845.0</c:v>
                </c:pt>
                <c:pt idx="1712">
                  <c:v>3846.0</c:v>
                </c:pt>
                <c:pt idx="1713">
                  <c:v>3847.0</c:v>
                </c:pt>
                <c:pt idx="1714">
                  <c:v>3848.0</c:v>
                </c:pt>
                <c:pt idx="1715">
                  <c:v>3849.0</c:v>
                </c:pt>
                <c:pt idx="1716">
                  <c:v>3850.0</c:v>
                </c:pt>
                <c:pt idx="1717">
                  <c:v>3852.0</c:v>
                </c:pt>
                <c:pt idx="1718">
                  <c:v>3853.0</c:v>
                </c:pt>
                <c:pt idx="1719">
                  <c:v>3854.0</c:v>
                </c:pt>
                <c:pt idx="1720">
                  <c:v>3855.0</c:v>
                </c:pt>
                <c:pt idx="1721">
                  <c:v>3856.0</c:v>
                </c:pt>
                <c:pt idx="1722">
                  <c:v>3857.0</c:v>
                </c:pt>
                <c:pt idx="1723">
                  <c:v>3858.0</c:v>
                </c:pt>
                <c:pt idx="1724">
                  <c:v>3859.0</c:v>
                </c:pt>
                <c:pt idx="1725">
                  <c:v>3860.0</c:v>
                </c:pt>
                <c:pt idx="1726">
                  <c:v>3861.0</c:v>
                </c:pt>
                <c:pt idx="1727">
                  <c:v>3862.0</c:v>
                </c:pt>
                <c:pt idx="1728">
                  <c:v>3863.0</c:v>
                </c:pt>
                <c:pt idx="1729">
                  <c:v>3864.0</c:v>
                </c:pt>
                <c:pt idx="1730">
                  <c:v>3865.0</c:v>
                </c:pt>
                <c:pt idx="1731">
                  <c:v>3866.0</c:v>
                </c:pt>
                <c:pt idx="1732">
                  <c:v>3867.0</c:v>
                </c:pt>
                <c:pt idx="1733">
                  <c:v>3868.0</c:v>
                </c:pt>
                <c:pt idx="1734">
                  <c:v>3869.0</c:v>
                </c:pt>
                <c:pt idx="1735">
                  <c:v>3870.0</c:v>
                </c:pt>
                <c:pt idx="1736">
                  <c:v>3871.0</c:v>
                </c:pt>
                <c:pt idx="1737">
                  <c:v>3872.0</c:v>
                </c:pt>
                <c:pt idx="1738">
                  <c:v>3873.0</c:v>
                </c:pt>
                <c:pt idx="1739">
                  <c:v>3874.0</c:v>
                </c:pt>
                <c:pt idx="1740">
                  <c:v>3875.0</c:v>
                </c:pt>
                <c:pt idx="1741">
                  <c:v>3876.0</c:v>
                </c:pt>
                <c:pt idx="1742">
                  <c:v>3877.0</c:v>
                </c:pt>
                <c:pt idx="1743">
                  <c:v>3878.0</c:v>
                </c:pt>
                <c:pt idx="1744">
                  <c:v>3879.0</c:v>
                </c:pt>
                <c:pt idx="1745">
                  <c:v>3880.0</c:v>
                </c:pt>
                <c:pt idx="1746">
                  <c:v>3881.0</c:v>
                </c:pt>
                <c:pt idx="1747">
                  <c:v>3882.0</c:v>
                </c:pt>
                <c:pt idx="1748">
                  <c:v>3883.0</c:v>
                </c:pt>
                <c:pt idx="1749">
                  <c:v>3884.0</c:v>
                </c:pt>
                <c:pt idx="1750">
                  <c:v>3885.0</c:v>
                </c:pt>
                <c:pt idx="1751">
                  <c:v>3886.0</c:v>
                </c:pt>
                <c:pt idx="1752">
                  <c:v>3887.0</c:v>
                </c:pt>
                <c:pt idx="1753">
                  <c:v>3888.0</c:v>
                </c:pt>
                <c:pt idx="1754">
                  <c:v>3889.0</c:v>
                </c:pt>
                <c:pt idx="1755">
                  <c:v>3890.0</c:v>
                </c:pt>
                <c:pt idx="1756">
                  <c:v>3891.0</c:v>
                </c:pt>
                <c:pt idx="1757">
                  <c:v>3892.0</c:v>
                </c:pt>
                <c:pt idx="1758">
                  <c:v>3893.0</c:v>
                </c:pt>
                <c:pt idx="1759">
                  <c:v>3894.0</c:v>
                </c:pt>
                <c:pt idx="1760">
                  <c:v>3895.0</c:v>
                </c:pt>
                <c:pt idx="1761">
                  <c:v>3896.0</c:v>
                </c:pt>
                <c:pt idx="1762">
                  <c:v>3897.0</c:v>
                </c:pt>
                <c:pt idx="1763">
                  <c:v>3898.0</c:v>
                </c:pt>
                <c:pt idx="1764">
                  <c:v>3899.0</c:v>
                </c:pt>
                <c:pt idx="1765">
                  <c:v>3900.0</c:v>
                </c:pt>
                <c:pt idx="1766">
                  <c:v>3901.0</c:v>
                </c:pt>
                <c:pt idx="1767">
                  <c:v>3902.0</c:v>
                </c:pt>
                <c:pt idx="1768">
                  <c:v>3903.0</c:v>
                </c:pt>
                <c:pt idx="1769">
                  <c:v>3904.0</c:v>
                </c:pt>
                <c:pt idx="1770">
                  <c:v>3905.0</c:v>
                </c:pt>
                <c:pt idx="1771">
                  <c:v>3906.0</c:v>
                </c:pt>
                <c:pt idx="1772">
                  <c:v>3907.0</c:v>
                </c:pt>
                <c:pt idx="1773">
                  <c:v>3908.0</c:v>
                </c:pt>
                <c:pt idx="1774">
                  <c:v>3909.0</c:v>
                </c:pt>
                <c:pt idx="1775">
                  <c:v>3910.0</c:v>
                </c:pt>
                <c:pt idx="1776">
                  <c:v>3911.0</c:v>
                </c:pt>
                <c:pt idx="1777">
                  <c:v>3912.0</c:v>
                </c:pt>
                <c:pt idx="1778">
                  <c:v>3913.0</c:v>
                </c:pt>
                <c:pt idx="1779">
                  <c:v>3914.0</c:v>
                </c:pt>
                <c:pt idx="1780">
                  <c:v>3915.0</c:v>
                </c:pt>
                <c:pt idx="1781">
                  <c:v>3916.0</c:v>
                </c:pt>
                <c:pt idx="1782">
                  <c:v>3917.0</c:v>
                </c:pt>
                <c:pt idx="1783">
                  <c:v>3918.0</c:v>
                </c:pt>
                <c:pt idx="1784">
                  <c:v>3919.0</c:v>
                </c:pt>
                <c:pt idx="1785">
                  <c:v>3920.0</c:v>
                </c:pt>
                <c:pt idx="1786">
                  <c:v>3921.0</c:v>
                </c:pt>
                <c:pt idx="1787">
                  <c:v>3922.0</c:v>
                </c:pt>
                <c:pt idx="1788">
                  <c:v>3923.0</c:v>
                </c:pt>
                <c:pt idx="1789">
                  <c:v>3924.0</c:v>
                </c:pt>
                <c:pt idx="1790">
                  <c:v>3925.0</c:v>
                </c:pt>
                <c:pt idx="1791">
                  <c:v>3926.0</c:v>
                </c:pt>
                <c:pt idx="1792">
                  <c:v>3927.0</c:v>
                </c:pt>
                <c:pt idx="1793">
                  <c:v>3928.0</c:v>
                </c:pt>
                <c:pt idx="1794">
                  <c:v>3929.0</c:v>
                </c:pt>
                <c:pt idx="1795">
                  <c:v>3930.0</c:v>
                </c:pt>
                <c:pt idx="1796">
                  <c:v>3931.0</c:v>
                </c:pt>
                <c:pt idx="1797">
                  <c:v>3932.0</c:v>
                </c:pt>
                <c:pt idx="1798">
                  <c:v>3933.0</c:v>
                </c:pt>
                <c:pt idx="1799">
                  <c:v>3934.0</c:v>
                </c:pt>
                <c:pt idx="1800">
                  <c:v>3935.0</c:v>
                </c:pt>
                <c:pt idx="1801">
                  <c:v>3936.0</c:v>
                </c:pt>
                <c:pt idx="1802">
                  <c:v>3937.0</c:v>
                </c:pt>
                <c:pt idx="1803">
                  <c:v>3938.0</c:v>
                </c:pt>
                <c:pt idx="1804">
                  <c:v>3939.0</c:v>
                </c:pt>
                <c:pt idx="1805">
                  <c:v>3940.0</c:v>
                </c:pt>
                <c:pt idx="1806">
                  <c:v>3941.0</c:v>
                </c:pt>
                <c:pt idx="1807">
                  <c:v>3942.0</c:v>
                </c:pt>
                <c:pt idx="1808">
                  <c:v>3943.0</c:v>
                </c:pt>
                <c:pt idx="1809">
                  <c:v>3944.0</c:v>
                </c:pt>
                <c:pt idx="1810">
                  <c:v>3945.0</c:v>
                </c:pt>
                <c:pt idx="1811">
                  <c:v>3946.0</c:v>
                </c:pt>
                <c:pt idx="1812">
                  <c:v>3947.0</c:v>
                </c:pt>
                <c:pt idx="1813">
                  <c:v>3948.0</c:v>
                </c:pt>
                <c:pt idx="1814">
                  <c:v>3949.0</c:v>
                </c:pt>
                <c:pt idx="1815">
                  <c:v>3950.0</c:v>
                </c:pt>
                <c:pt idx="1816">
                  <c:v>3951.0</c:v>
                </c:pt>
                <c:pt idx="1817">
                  <c:v>3952.0</c:v>
                </c:pt>
                <c:pt idx="1818">
                  <c:v>3953.0</c:v>
                </c:pt>
                <c:pt idx="1819">
                  <c:v>3954.0</c:v>
                </c:pt>
                <c:pt idx="1820">
                  <c:v>3955.0</c:v>
                </c:pt>
                <c:pt idx="1821">
                  <c:v>3956.0</c:v>
                </c:pt>
                <c:pt idx="1822">
                  <c:v>3957.0</c:v>
                </c:pt>
                <c:pt idx="1823">
                  <c:v>3958.0</c:v>
                </c:pt>
                <c:pt idx="1824">
                  <c:v>3959.0</c:v>
                </c:pt>
                <c:pt idx="1825">
                  <c:v>3960.0</c:v>
                </c:pt>
                <c:pt idx="1826">
                  <c:v>3961.0</c:v>
                </c:pt>
                <c:pt idx="1827">
                  <c:v>3962.0</c:v>
                </c:pt>
                <c:pt idx="1828">
                  <c:v>3963.0</c:v>
                </c:pt>
                <c:pt idx="1829">
                  <c:v>3964.0</c:v>
                </c:pt>
                <c:pt idx="1830">
                  <c:v>3965.0</c:v>
                </c:pt>
                <c:pt idx="1831">
                  <c:v>3966.0</c:v>
                </c:pt>
                <c:pt idx="1832">
                  <c:v>3967.0</c:v>
                </c:pt>
                <c:pt idx="1833">
                  <c:v>3968.0</c:v>
                </c:pt>
                <c:pt idx="1834">
                  <c:v>3969.0</c:v>
                </c:pt>
                <c:pt idx="1835">
                  <c:v>3970.0</c:v>
                </c:pt>
                <c:pt idx="1836">
                  <c:v>3971.0</c:v>
                </c:pt>
                <c:pt idx="1837">
                  <c:v>3972.0</c:v>
                </c:pt>
                <c:pt idx="1838">
                  <c:v>3973.0</c:v>
                </c:pt>
                <c:pt idx="1839">
                  <c:v>3974.0</c:v>
                </c:pt>
                <c:pt idx="1840">
                  <c:v>3975.0</c:v>
                </c:pt>
                <c:pt idx="1841">
                  <c:v>3976.0</c:v>
                </c:pt>
                <c:pt idx="1842">
                  <c:v>3977.0</c:v>
                </c:pt>
                <c:pt idx="1843">
                  <c:v>3978.0</c:v>
                </c:pt>
                <c:pt idx="1844">
                  <c:v>3979.0</c:v>
                </c:pt>
                <c:pt idx="1845">
                  <c:v>3980.0</c:v>
                </c:pt>
                <c:pt idx="1846">
                  <c:v>3981.0</c:v>
                </c:pt>
                <c:pt idx="1847">
                  <c:v>3982.0</c:v>
                </c:pt>
                <c:pt idx="1848">
                  <c:v>3983.0</c:v>
                </c:pt>
                <c:pt idx="1849">
                  <c:v>3984.0</c:v>
                </c:pt>
                <c:pt idx="1850">
                  <c:v>3985.0</c:v>
                </c:pt>
                <c:pt idx="1851">
                  <c:v>3986.0</c:v>
                </c:pt>
                <c:pt idx="1852">
                  <c:v>3987.0</c:v>
                </c:pt>
                <c:pt idx="1853">
                  <c:v>3988.0</c:v>
                </c:pt>
                <c:pt idx="1854">
                  <c:v>3989.0</c:v>
                </c:pt>
                <c:pt idx="1855">
                  <c:v>3990.0</c:v>
                </c:pt>
                <c:pt idx="1856">
                  <c:v>3991.0</c:v>
                </c:pt>
                <c:pt idx="1857">
                  <c:v>3992.0</c:v>
                </c:pt>
                <c:pt idx="1858">
                  <c:v>3993.0</c:v>
                </c:pt>
                <c:pt idx="1859">
                  <c:v>3994.0</c:v>
                </c:pt>
                <c:pt idx="1860">
                  <c:v>3995.0</c:v>
                </c:pt>
                <c:pt idx="1861">
                  <c:v>3996.0</c:v>
                </c:pt>
                <c:pt idx="1862">
                  <c:v>3997.0</c:v>
                </c:pt>
                <c:pt idx="1863">
                  <c:v>3998.0</c:v>
                </c:pt>
                <c:pt idx="1864">
                  <c:v>3999.0</c:v>
                </c:pt>
                <c:pt idx="1865">
                  <c:v>4000.0</c:v>
                </c:pt>
                <c:pt idx="1866">
                  <c:v>4001.0</c:v>
                </c:pt>
                <c:pt idx="1867">
                  <c:v>4002.0</c:v>
                </c:pt>
                <c:pt idx="1868">
                  <c:v>4003.0</c:v>
                </c:pt>
                <c:pt idx="1869">
                  <c:v>4004.0</c:v>
                </c:pt>
                <c:pt idx="1870">
                  <c:v>4005.0</c:v>
                </c:pt>
                <c:pt idx="1871">
                  <c:v>4006.0</c:v>
                </c:pt>
                <c:pt idx="1872">
                  <c:v>4007.0</c:v>
                </c:pt>
                <c:pt idx="1873">
                  <c:v>4008.0</c:v>
                </c:pt>
                <c:pt idx="1874">
                  <c:v>4009.0</c:v>
                </c:pt>
                <c:pt idx="1875">
                  <c:v>4010.0</c:v>
                </c:pt>
                <c:pt idx="1876">
                  <c:v>4011.0</c:v>
                </c:pt>
                <c:pt idx="1877">
                  <c:v>4012.0</c:v>
                </c:pt>
                <c:pt idx="1878">
                  <c:v>4013.0</c:v>
                </c:pt>
                <c:pt idx="1879">
                  <c:v>4014.0</c:v>
                </c:pt>
                <c:pt idx="1880">
                  <c:v>4015.0</c:v>
                </c:pt>
                <c:pt idx="1881">
                  <c:v>4016.0</c:v>
                </c:pt>
                <c:pt idx="1882">
                  <c:v>4017.0</c:v>
                </c:pt>
                <c:pt idx="1883">
                  <c:v>4018.0</c:v>
                </c:pt>
                <c:pt idx="1884">
                  <c:v>4019.0</c:v>
                </c:pt>
                <c:pt idx="1885">
                  <c:v>4020.0</c:v>
                </c:pt>
                <c:pt idx="1886">
                  <c:v>4021.0</c:v>
                </c:pt>
                <c:pt idx="1887">
                  <c:v>4022.0</c:v>
                </c:pt>
                <c:pt idx="1888">
                  <c:v>4023.0</c:v>
                </c:pt>
                <c:pt idx="1889">
                  <c:v>4024.0</c:v>
                </c:pt>
                <c:pt idx="1890">
                  <c:v>4025.0</c:v>
                </c:pt>
                <c:pt idx="1891">
                  <c:v>4026.0</c:v>
                </c:pt>
                <c:pt idx="1892">
                  <c:v>4027.0</c:v>
                </c:pt>
                <c:pt idx="1893">
                  <c:v>4029.0</c:v>
                </c:pt>
                <c:pt idx="1894">
                  <c:v>4030.0</c:v>
                </c:pt>
                <c:pt idx="1895">
                  <c:v>4031.0</c:v>
                </c:pt>
                <c:pt idx="1896">
                  <c:v>4032.0</c:v>
                </c:pt>
                <c:pt idx="1897">
                  <c:v>4033.0</c:v>
                </c:pt>
                <c:pt idx="1898">
                  <c:v>4034.0</c:v>
                </c:pt>
                <c:pt idx="1899">
                  <c:v>4035.0</c:v>
                </c:pt>
                <c:pt idx="1900">
                  <c:v>4036.0</c:v>
                </c:pt>
                <c:pt idx="1901">
                  <c:v>4037.0</c:v>
                </c:pt>
                <c:pt idx="1902">
                  <c:v>4038.0</c:v>
                </c:pt>
                <c:pt idx="1903">
                  <c:v>4039.0</c:v>
                </c:pt>
                <c:pt idx="1904">
                  <c:v>4040.0</c:v>
                </c:pt>
                <c:pt idx="1905">
                  <c:v>4041.0</c:v>
                </c:pt>
                <c:pt idx="1906">
                  <c:v>4042.0</c:v>
                </c:pt>
                <c:pt idx="1907">
                  <c:v>4044.0</c:v>
                </c:pt>
                <c:pt idx="1908">
                  <c:v>4045.0</c:v>
                </c:pt>
                <c:pt idx="1909">
                  <c:v>4046.0</c:v>
                </c:pt>
                <c:pt idx="1910">
                  <c:v>4047.0</c:v>
                </c:pt>
                <c:pt idx="1911">
                  <c:v>4048.0</c:v>
                </c:pt>
                <c:pt idx="1912">
                  <c:v>4049.0</c:v>
                </c:pt>
                <c:pt idx="1913">
                  <c:v>4050.0</c:v>
                </c:pt>
                <c:pt idx="1914">
                  <c:v>4051.0</c:v>
                </c:pt>
                <c:pt idx="1915">
                  <c:v>4053.0</c:v>
                </c:pt>
                <c:pt idx="1916">
                  <c:v>4054.0</c:v>
                </c:pt>
                <c:pt idx="1917">
                  <c:v>4055.0</c:v>
                </c:pt>
                <c:pt idx="1918">
                  <c:v>4056.0</c:v>
                </c:pt>
                <c:pt idx="1919">
                  <c:v>4057.0</c:v>
                </c:pt>
                <c:pt idx="1920">
                  <c:v>4058.0</c:v>
                </c:pt>
                <c:pt idx="1921">
                  <c:v>4059.0</c:v>
                </c:pt>
                <c:pt idx="1922">
                  <c:v>4060.0</c:v>
                </c:pt>
                <c:pt idx="1923">
                  <c:v>4061.0</c:v>
                </c:pt>
                <c:pt idx="1924">
                  <c:v>4062.0</c:v>
                </c:pt>
                <c:pt idx="1925">
                  <c:v>4063.0</c:v>
                </c:pt>
                <c:pt idx="1926">
                  <c:v>4064.0</c:v>
                </c:pt>
                <c:pt idx="1927">
                  <c:v>4065.0</c:v>
                </c:pt>
                <c:pt idx="1928">
                  <c:v>4066.0</c:v>
                </c:pt>
                <c:pt idx="1929">
                  <c:v>4067.0</c:v>
                </c:pt>
                <c:pt idx="1930">
                  <c:v>4068.0</c:v>
                </c:pt>
                <c:pt idx="1931">
                  <c:v>4069.0</c:v>
                </c:pt>
                <c:pt idx="1932">
                  <c:v>4070.0</c:v>
                </c:pt>
                <c:pt idx="1933">
                  <c:v>4071.0</c:v>
                </c:pt>
                <c:pt idx="1934">
                  <c:v>4072.0</c:v>
                </c:pt>
                <c:pt idx="1935">
                  <c:v>4073.0</c:v>
                </c:pt>
                <c:pt idx="1936">
                  <c:v>4074.0</c:v>
                </c:pt>
                <c:pt idx="1937">
                  <c:v>4075.0</c:v>
                </c:pt>
                <c:pt idx="1938">
                  <c:v>4076.0</c:v>
                </c:pt>
                <c:pt idx="1939">
                  <c:v>4077.0</c:v>
                </c:pt>
                <c:pt idx="1940">
                  <c:v>4078.0</c:v>
                </c:pt>
                <c:pt idx="1941">
                  <c:v>4079.0</c:v>
                </c:pt>
                <c:pt idx="1942">
                  <c:v>4080.0</c:v>
                </c:pt>
                <c:pt idx="1943">
                  <c:v>4081.0</c:v>
                </c:pt>
                <c:pt idx="1944">
                  <c:v>4082.0</c:v>
                </c:pt>
                <c:pt idx="1945">
                  <c:v>4083.0</c:v>
                </c:pt>
                <c:pt idx="1946">
                  <c:v>4084.0</c:v>
                </c:pt>
                <c:pt idx="1947">
                  <c:v>4085.0</c:v>
                </c:pt>
                <c:pt idx="1948">
                  <c:v>4086.0</c:v>
                </c:pt>
                <c:pt idx="1949">
                  <c:v>4087.0</c:v>
                </c:pt>
                <c:pt idx="1950">
                  <c:v>4088.0</c:v>
                </c:pt>
                <c:pt idx="1951">
                  <c:v>4089.0</c:v>
                </c:pt>
                <c:pt idx="1952">
                  <c:v>4090.0</c:v>
                </c:pt>
                <c:pt idx="1953">
                  <c:v>4091.0</c:v>
                </c:pt>
                <c:pt idx="1954">
                  <c:v>4092.0</c:v>
                </c:pt>
                <c:pt idx="1955">
                  <c:v>4093.0</c:v>
                </c:pt>
                <c:pt idx="1956">
                  <c:v>4094.0</c:v>
                </c:pt>
                <c:pt idx="1957">
                  <c:v>4095.0</c:v>
                </c:pt>
                <c:pt idx="1958">
                  <c:v>4096.0</c:v>
                </c:pt>
                <c:pt idx="1959">
                  <c:v>4097.0</c:v>
                </c:pt>
                <c:pt idx="1960">
                  <c:v>4098.0</c:v>
                </c:pt>
                <c:pt idx="1961">
                  <c:v>4099.0</c:v>
                </c:pt>
                <c:pt idx="1962">
                  <c:v>4100.0</c:v>
                </c:pt>
                <c:pt idx="1963">
                  <c:v>4101.0</c:v>
                </c:pt>
                <c:pt idx="1964">
                  <c:v>4102.0</c:v>
                </c:pt>
                <c:pt idx="1965">
                  <c:v>4103.0</c:v>
                </c:pt>
                <c:pt idx="1966">
                  <c:v>4104.0</c:v>
                </c:pt>
                <c:pt idx="1967">
                  <c:v>4105.0</c:v>
                </c:pt>
                <c:pt idx="1968">
                  <c:v>4106.0</c:v>
                </c:pt>
                <c:pt idx="1969">
                  <c:v>4107.0</c:v>
                </c:pt>
                <c:pt idx="1970">
                  <c:v>4108.0</c:v>
                </c:pt>
                <c:pt idx="1971">
                  <c:v>4109.0</c:v>
                </c:pt>
                <c:pt idx="1972">
                  <c:v>4110.0</c:v>
                </c:pt>
                <c:pt idx="1973">
                  <c:v>4111.0</c:v>
                </c:pt>
                <c:pt idx="1974">
                  <c:v>4112.0</c:v>
                </c:pt>
                <c:pt idx="1975">
                  <c:v>4113.0</c:v>
                </c:pt>
                <c:pt idx="1976">
                  <c:v>4114.0</c:v>
                </c:pt>
                <c:pt idx="1977">
                  <c:v>4115.0</c:v>
                </c:pt>
                <c:pt idx="1978">
                  <c:v>4116.0</c:v>
                </c:pt>
                <c:pt idx="1979">
                  <c:v>4117.0</c:v>
                </c:pt>
                <c:pt idx="1980">
                  <c:v>4118.0</c:v>
                </c:pt>
                <c:pt idx="1981">
                  <c:v>4119.0</c:v>
                </c:pt>
                <c:pt idx="1982">
                  <c:v>4120.0</c:v>
                </c:pt>
                <c:pt idx="1983">
                  <c:v>4121.0</c:v>
                </c:pt>
                <c:pt idx="1984">
                  <c:v>4122.0</c:v>
                </c:pt>
                <c:pt idx="1985">
                  <c:v>4123.0</c:v>
                </c:pt>
                <c:pt idx="1986">
                  <c:v>4124.0</c:v>
                </c:pt>
                <c:pt idx="1987">
                  <c:v>4125.0</c:v>
                </c:pt>
                <c:pt idx="1988">
                  <c:v>4126.0</c:v>
                </c:pt>
                <c:pt idx="1989">
                  <c:v>4127.0</c:v>
                </c:pt>
                <c:pt idx="1990">
                  <c:v>4128.0</c:v>
                </c:pt>
                <c:pt idx="1991">
                  <c:v>4129.0</c:v>
                </c:pt>
                <c:pt idx="1992">
                  <c:v>4130.0</c:v>
                </c:pt>
                <c:pt idx="1993">
                  <c:v>4131.0</c:v>
                </c:pt>
                <c:pt idx="1994">
                  <c:v>4132.0</c:v>
                </c:pt>
                <c:pt idx="1995">
                  <c:v>4133.0</c:v>
                </c:pt>
                <c:pt idx="1996">
                  <c:v>4134.0</c:v>
                </c:pt>
                <c:pt idx="1997">
                  <c:v>4135.0</c:v>
                </c:pt>
                <c:pt idx="1998">
                  <c:v>4136.0</c:v>
                </c:pt>
                <c:pt idx="1999">
                  <c:v>4137.0</c:v>
                </c:pt>
                <c:pt idx="2000">
                  <c:v>4138.0</c:v>
                </c:pt>
                <c:pt idx="2001">
                  <c:v>4139.0</c:v>
                </c:pt>
                <c:pt idx="2002">
                  <c:v>4140.0</c:v>
                </c:pt>
                <c:pt idx="2003">
                  <c:v>4141.0</c:v>
                </c:pt>
                <c:pt idx="2004">
                  <c:v>4142.0</c:v>
                </c:pt>
                <c:pt idx="2005">
                  <c:v>4143.0</c:v>
                </c:pt>
                <c:pt idx="2006">
                  <c:v>4144.0</c:v>
                </c:pt>
                <c:pt idx="2007">
                  <c:v>4145.0</c:v>
                </c:pt>
                <c:pt idx="2008">
                  <c:v>4146.0</c:v>
                </c:pt>
                <c:pt idx="2009">
                  <c:v>4147.0</c:v>
                </c:pt>
                <c:pt idx="2010">
                  <c:v>4148.0</c:v>
                </c:pt>
                <c:pt idx="2011">
                  <c:v>4149.0</c:v>
                </c:pt>
                <c:pt idx="2012">
                  <c:v>4150.0</c:v>
                </c:pt>
                <c:pt idx="2013">
                  <c:v>4151.0</c:v>
                </c:pt>
                <c:pt idx="2014">
                  <c:v>4152.0</c:v>
                </c:pt>
                <c:pt idx="2015">
                  <c:v>4153.0</c:v>
                </c:pt>
                <c:pt idx="2016">
                  <c:v>4154.0</c:v>
                </c:pt>
                <c:pt idx="2017">
                  <c:v>4156.0</c:v>
                </c:pt>
                <c:pt idx="2018">
                  <c:v>4157.0</c:v>
                </c:pt>
                <c:pt idx="2019">
                  <c:v>4158.0</c:v>
                </c:pt>
                <c:pt idx="2020">
                  <c:v>4159.0</c:v>
                </c:pt>
                <c:pt idx="2021">
                  <c:v>4160.0</c:v>
                </c:pt>
                <c:pt idx="2022">
                  <c:v>4161.0</c:v>
                </c:pt>
                <c:pt idx="2023">
                  <c:v>4162.0</c:v>
                </c:pt>
                <c:pt idx="2024">
                  <c:v>4163.0</c:v>
                </c:pt>
                <c:pt idx="2025">
                  <c:v>4164.0</c:v>
                </c:pt>
                <c:pt idx="2026">
                  <c:v>4165.0</c:v>
                </c:pt>
                <c:pt idx="2027">
                  <c:v>4166.0</c:v>
                </c:pt>
                <c:pt idx="2028">
                  <c:v>4167.0</c:v>
                </c:pt>
                <c:pt idx="2029">
                  <c:v>4168.0</c:v>
                </c:pt>
                <c:pt idx="2030">
                  <c:v>4170.0</c:v>
                </c:pt>
                <c:pt idx="2031">
                  <c:v>4171.0</c:v>
                </c:pt>
                <c:pt idx="2032">
                  <c:v>4172.0</c:v>
                </c:pt>
                <c:pt idx="2033">
                  <c:v>4173.0</c:v>
                </c:pt>
                <c:pt idx="2034">
                  <c:v>4174.0</c:v>
                </c:pt>
                <c:pt idx="2035">
                  <c:v>4175.0</c:v>
                </c:pt>
                <c:pt idx="2036">
                  <c:v>4176.0</c:v>
                </c:pt>
                <c:pt idx="2037">
                  <c:v>4177.0</c:v>
                </c:pt>
                <c:pt idx="2038">
                  <c:v>4178.0</c:v>
                </c:pt>
                <c:pt idx="2039">
                  <c:v>4179.0</c:v>
                </c:pt>
                <c:pt idx="2040">
                  <c:v>4180.0</c:v>
                </c:pt>
                <c:pt idx="2041">
                  <c:v>4181.0</c:v>
                </c:pt>
                <c:pt idx="2042">
                  <c:v>4182.0</c:v>
                </c:pt>
                <c:pt idx="2043">
                  <c:v>4183.0</c:v>
                </c:pt>
                <c:pt idx="2044">
                  <c:v>4184.0</c:v>
                </c:pt>
                <c:pt idx="2045">
                  <c:v>4185.0</c:v>
                </c:pt>
                <c:pt idx="2046">
                  <c:v>4186.0</c:v>
                </c:pt>
                <c:pt idx="2047">
                  <c:v>4187.0</c:v>
                </c:pt>
                <c:pt idx="2048">
                  <c:v>4188.0</c:v>
                </c:pt>
                <c:pt idx="2049">
                  <c:v>4189.0</c:v>
                </c:pt>
                <c:pt idx="2050">
                  <c:v>4190.0</c:v>
                </c:pt>
                <c:pt idx="2051">
                  <c:v>4191.0</c:v>
                </c:pt>
                <c:pt idx="2052">
                  <c:v>4192.0</c:v>
                </c:pt>
                <c:pt idx="2053">
                  <c:v>4193.0</c:v>
                </c:pt>
                <c:pt idx="2054">
                  <c:v>4194.0</c:v>
                </c:pt>
                <c:pt idx="2055">
                  <c:v>4195.0</c:v>
                </c:pt>
                <c:pt idx="2056">
                  <c:v>4196.0</c:v>
                </c:pt>
                <c:pt idx="2057">
                  <c:v>4197.0</c:v>
                </c:pt>
                <c:pt idx="2058">
                  <c:v>4198.0</c:v>
                </c:pt>
                <c:pt idx="2059">
                  <c:v>4199.0</c:v>
                </c:pt>
                <c:pt idx="2060">
                  <c:v>4200.0</c:v>
                </c:pt>
                <c:pt idx="2061">
                  <c:v>4201.0</c:v>
                </c:pt>
                <c:pt idx="2062">
                  <c:v>4202.0</c:v>
                </c:pt>
                <c:pt idx="2063">
                  <c:v>4203.0</c:v>
                </c:pt>
                <c:pt idx="2064">
                  <c:v>4205.0</c:v>
                </c:pt>
                <c:pt idx="2065">
                  <c:v>4207.0</c:v>
                </c:pt>
                <c:pt idx="2066">
                  <c:v>4208.0</c:v>
                </c:pt>
                <c:pt idx="2067">
                  <c:v>4209.0</c:v>
                </c:pt>
                <c:pt idx="2068">
                  <c:v>4210.0</c:v>
                </c:pt>
                <c:pt idx="2069">
                  <c:v>4211.0</c:v>
                </c:pt>
                <c:pt idx="2070">
                  <c:v>4212.0</c:v>
                </c:pt>
                <c:pt idx="2071">
                  <c:v>4213.0</c:v>
                </c:pt>
                <c:pt idx="2072">
                  <c:v>4214.0</c:v>
                </c:pt>
                <c:pt idx="2073">
                  <c:v>4215.0</c:v>
                </c:pt>
                <c:pt idx="2074">
                  <c:v>4216.0</c:v>
                </c:pt>
                <c:pt idx="2075">
                  <c:v>4217.0</c:v>
                </c:pt>
                <c:pt idx="2076">
                  <c:v>4218.0</c:v>
                </c:pt>
                <c:pt idx="2077">
                  <c:v>4219.0</c:v>
                </c:pt>
                <c:pt idx="2078">
                  <c:v>4220.0</c:v>
                </c:pt>
                <c:pt idx="2079">
                  <c:v>4221.0</c:v>
                </c:pt>
                <c:pt idx="2080">
                  <c:v>4222.0</c:v>
                </c:pt>
                <c:pt idx="2081">
                  <c:v>4223.0</c:v>
                </c:pt>
                <c:pt idx="2082">
                  <c:v>4224.0</c:v>
                </c:pt>
                <c:pt idx="2083">
                  <c:v>4225.0</c:v>
                </c:pt>
                <c:pt idx="2084">
                  <c:v>4226.0</c:v>
                </c:pt>
                <c:pt idx="2085">
                  <c:v>4227.0</c:v>
                </c:pt>
                <c:pt idx="2086">
                  <c:v>4228.0</c:v>
                </c:pt>
                <c:pt idx="2087">
                  <c:v>4229.0</c:v>
                </c:pt>
                <c:pt idx="2088">
                  <c:v>4230.0</c:v>
                </c:pt>
                <c:pt idx="2089">
                  <c:v>4231.0</c:v>
                </c:pt>
                <c:pt idx="2090">
                  <c:v>4232.0</c:v>
                </c:pt>
                <c:pt idx="2091">
                  <c:v>4234.0</c:v>
                </c:pt>
                <c:pt idx="2092">
                  <c:v>4235.0</c:v>
                </c:pt>
                <c:pt idx="2093">
                  <c:v>4236.0</c:v>
                </c:pt>
                <c:pt idx="2094">
                  <c:v>4237.0</c:v>
                </c:pt>
                <c:pt idx="2095">
                  <c:v>4238.0</c:v>
                </c:pt>
                <c:pt idx="2096">
                  <c:v>4239.0</c:v>
                </c:pt>
                <c:pt idx="2097">
                  <c:v>4240.0</c:v>
                </c:pt>
                <c:pt idx="2098">
                  <c:v>4241.0</c:v>
                </c:pt>
                <c:pt idx="2099">
                  <c:v>4242.0</c:v>
                </c:pt>
                <c:pt idx="2100">
                  <c:v>4243.0</c:v>
                </c:pt>
                <c:pt idx="2101">
                  <c:v>4244.0</c:v>
                </c:pt>
                <c:pt idx="2102">
                  <c:v>4245.0</c:v>
                </c:pt>
                <c:pt idx="2103">
                  <c:v>4246.0</c:v>
                </c:pt>
                <c:pt idx="2104">
                  <c:v>4247.0</c:v>
                </c:pt>
                <c:pt idx="2105">
                  <c:v>4248.0</c:v>
                </c:pt>
                <c:pt idx="2106">
                  <c:v>4249.0</c:v>
                </c:pt>
                <c:pt idx="2107">
                  <c:v>4250.0</c:v>
                </c:pt>
                <c:pt idx="2108">
                  <c:v>4251.0</c:v>
                </c:pt>
                <c:pt idx="2109">
                  <c:v>4252.0</c:v>
                </c:pt>
                <c:pt idx="2110">
                  <c:v>4253.0</c:v>
                </c:pt>
                <c:pt idx="2111">
                  <c:v>4254.0</c:v>
                </c:pt>
                <c:pt idx="2112">
                  <c:v>4255.0</c:v>
                </c:pt>
                <c:pt idx="2113">
                  <c:v>4256.0</c:v>
                </c:pt>
                <c:pt idx="2114">
                  <c:v>4257.0</c:v>
                </c:pt>
                <c:pt idx="2115">
                  <c:v>4258.0</c:v>
                </c:pt>
                <c:pt idx="2116">
                  <c:v>4259.0</c:v>
                </c:pt>
                <c:pt idx="2117">
                  <c:v>4260.0</c:v>
                </c:pt>
                <c:pt idx="2118">
                  <c:v>4261.0</c:v>
                </c:pt>
                <c:pt idx="2119">
                  <c:v>4262.0</c:v>
                </c:pt>
                <c:pt idx="2120">
                  <c:v>4263.0</c:v>
                </c:pt>
                <c:pt idx="2121">
                  <c:v>4264.0</c:v>
                </c:pt>
                <c:pt idx="2122">
                  <c:v>4265.0</c:v>
                </c:pt>
                <c:pt idx="2123">
                  <c:v>4266.0</c:v>
                </c:pt>
                <c:pt idx="2124">
                  <c:v>4267.0</c:v>
                </c:pt>
                <c:pt idx="2125">
                  <c:v>4268.0</c:v>
                </c:pt>
                <c:pt idx="2126">
                  <c:v>4269.0</c:v>
                </c:pt>
                <c:pt idx="2127">
                  <c:v>4270.0</c:v>
                </c:pt>
                <c:pt idx="2128">
                  <c:v>4271.0</c:v>
                </c:pt>
                <c:pt idx="2129">
                  <c:v>4272.0</c:v>
                </c:pt>
                <c:pt idx="2130">
                  <c:v>4273.0</c:v>
                </c:pt>
                <c:pt idx="2131">
                  <c:v>4274.0</c:v>
                </c:pt>
                <c:pt idx="2132">
                  <c:v>4275.0</c:v>
                </c:pt>
                <c:pt idx="2133">
                  <c:v>4276.0</c:v>
                </c:pt>
                <c:pt idx="2134">
                  <c:v>4277.0</c:v>
                </c:pt>
                <c:pt idx="2135">
                  <c:v>4278.0</c:v>
                </c:pt>
                <c:pt idx="2136">
                  <c:v>4279.0</c:v>
                </c:pt>
                <c:pt idx="2137">
                  <c:v>4280.0</c:v>
                </c:pt>
                <c:pt idx="2138">
                  <c:v>4281.0</c:v>
                </c:pt>
                <c:pt idx="2139">
                  <c:v>4282.0</c:v>
                </c:pt>
                <c:pt idx="2140">
                  <c:v>4283.0</c:v>
                </c:pt>
                <c:pt idx="2141">
                  <c:v>4284.0</c:v>
                </c:pt>
                <c:pt idx="2142">
                  <c:v>4285.0</c:v>
                </c:pt>
                <c:pt idx="2143">
                  <c:v>4286.0</c:v>
                </c:pt>
                <c:pt idx="2144">
                  <c:v>4287.0</c:v>
                </c:pt>
                <c:pt idx="2145">
                  <c:v>4288.0</c:v>
                </c:pt>
                <c:pt idx="2146">
                  <c:v>4289.0</c:v>
                </c:pt>
                <c:pt idx="2147">
                  <c:v>4290.0</c:v>
                </c:pt>
                <c:pt idx="2148">
                  <c:v>4291.0</c:v>
                </c:pt>
                <c:pt idx="2149">
                  <c:v>4292.0</c:v>
                </c:pt>
                <c:pt idx="2150">
                  <c:v>4293.0</c:v>
                </c:pt>
                <c:pt idx="2151">
                  <c:v>4294.0</c:v>
                </c:pt>
                <c:pt idx="2152">
                  <c:v>4295.0</c:v>
                </c:pt>
                <c:pt idx="2153">
                  <c:v>4296.0</c:v>
                </c:pt>
                <c:pt idx="2154">
                  <c:v>4298.0</c:v>
                </c:pt>
                <c:pt idx="2155">
                  <c:v>4299.0</c:v>
                </c:pt>
                <c:pt idx="2156">
                  <c:v>4300.0</c:v>
                </c:pt>
                <c:pt idx="2157">
                  <c:v>4301.0</c:v>
                </c:pt>
                <c:pt idx="2158">
                  <c:v>4302.0</c:v>
                </c:pt>
                <c:pt idx="2159">
                  <c:v>4303.0</c:v>
                </c:pt>
                <c:pt idx="2160">
                  <c:v>4304.0</c:v>
                </c:pt>
                <c:pt idx="2161">
                  <c:v>4305.0</c:v>
                </c:pt>
                <c:pt idx="2162">
                  <c:v>4306.0</c:v>
                </c:pt>
                <c:pt idx="2163">
                  <c:v>4307.0</c:v>
                </c:pt>
                <c:pt idx="2164">
                  <c:v>4308.0</c:v>
                </c:pt>
                <c:pt idx="2165">
                  <c:v>4309.0</c:v>
                </c:pt>
                <c:pt idx="2166">
                  <c:v>4310.0</c:v>
                </c:pt>
                <c:pt idx="2167">
                  <c:v>4311.0</c:v>
                </c:pt>
                <c:pt idx="2168">
                  <c:v>4312.0</c:v>
                </c:pt>
                <c:pt idx="2169">
                  <c:v>4313.0</c:v>
                </c:pt>
                <c:pt idx="2170">
                  <c:v>4314.0</c:v>
                </c:pt>
                <c:pt idx="2171">
                  <c:v>4315.0</c:v>
                </c:pt>
                <c:pt idx="2172">
                  <c:v>4317.0</c:v>
                </c:pt>
                <c:pt idx="2173">
                  <c:v>4318.0</c:v>
                </c:pt>
                <c:pt idx="2174">
                  <c:v>4319.0</c:v>
                </c:pt>
                <c:pt idx="2175">
                  <c:v>4321.0</c:v>
                </c:pt>
                <c:pt idx="2176">
                  <c:v>4322.0</c:v>
                </c:pt>
                <c:pt idx="2177">
                  <c:v>4323.0</c:v>
                </c:pt>
                <c:pt idx="2178">
                  <c:v>4324.0</c:v>
                </c:pt>
                <c:pt idx="2179">
                  <c:v>4325.0</c:v>
                </c:pt>
                <c:pt idx="2180">
                  <c:v>4326.0</c:v>
                </c:pt>
                <c:pt idx="2181">
                  <c:v>4327.0</c:v>
                </c:pt>
                <c:pt idx="2182">
                  <c:v>4329.0</c:v>
                </c:pt>
                <c:pt idx="2183">
                  <c:v>4330.0</c:v>
                </c:pt>
                <c:pt idx="2184">
                  <c:v>4332.0</c:v>
                </c:pt>
                <c:pt idx="2185">
                  <c:v>4333.0</c:v>
                </c:pt>
                <c:pt idx="2186">
                  <c:v>4334.0</c:v>
                </c:pt>
                <c:pt idx="2187">
                  <c:v>4335.0</c:v>
                </c:pt>
                <c:pt idx="2188">
                  <c:v>4336.0</c:v>
                </c:pt>
                <c:pt idx="2189">
                  <c:v>4337.0</c:v>
                </c:pt>
                <c:pt idx="2190">
                  <c:v>4338.0</c:v>
                </c:pt>
                <c:pt idx="2191">
                  <c:v>4339.0</c:v>
                </c:pt>
                <c:pt idx="2192">
                  <c:v>4340.0</c:v>
                </c:pt>
                <c:pt idx="2193">
                  <c:v>4341.0</c:v>
                </c:pt>
                <c:pt idx="2194">
                  <c:v>4342.0</c:v>
                </c:pt>
                <c:pt idx="2195">
                  <c:v>4343.0</c:v>
                </c:pt>
                <c:pt idx="2196">
                  <c:v>4344.0</c:v>
                </c:pt>
                <c:pt idx="2197">
                  <c:v>4345.0</c:v>
                </c:pt>
                <c:pt idx="2198">
                  <c:v>4346.0</c:v>
                </c:pt>
                <c:pt idx="2199">
                  <c:v>4348.0</c:v>
                </c:pt>
                <c:pt idx="2200">
                  <c:v>4349.0</c:v>
                </c:pt>
                <c:pt idx="2201">
                  <c:v>4350.0</c:v>
                </c:pt>
                <c:pt idx="2202">
                  <c:v>4351.0</c:v>
                </c:pt>
                <c:pt idx="2203">
                  <c:v>4352.0</c:v>
                </c:pt>
                <c:pt idx="2204">
                  <c:v>4353.0</c:v>
                </c:pt>
                <c:pt idx="2205">
                  <c:v>4354.0</c:v>
                </c:pt>
                <c:pt idx="2206">
                  <c:v>4355.0</c:v>
                </c:pt>
                <c:pt idx="2207">
                  <c:v>4356.0</c:v>
                </c:pt>
                <c:pt idx="2208">
                  <c:v>4358.0</c:v>
                </c:pt>
                <c:pt idx="2209">
                  <c:v>4359.0</c:v>
                </c:pt>
                <c:pt idx="2210">
                  <c:v>4360.0</c:v>
                </c:pt>
                <c:pt idx="2211">
                  <c:v>4361.0</c:v>
                </c:pt>
                <c:pt idx="2212">
                  <c:v>4362.0</c:v>
                </c:pt>
                <c:pt idx="2213">
                  <c:v>4363.0</c:v>
                </c:pt>
                <c:pt idx="2214">
                  <c:v>4365.0</c:v>
                </c:pt>
                <c:pt idx="2215">
                  <c:v>4366.0</c:v>
                </c:pt>
                <c:pt idx="2216">
                  <c:v>4367.0</c:v>
                </c:pt>
                <c:pt idx="2217">
                  <c:v>4368.0</c:v>
                </c:pt>
                <c:pt idx="2218">
                  <c:v>4369.0</c:v>
                </c:pt>
                <c:pt idx="2219">
                  <c:v>4370.0</c:v>
                </c:pt>
                <c:pt idx="2220">
                  <c:v>4371.0</c:v>
                </c:pt>
                <c:pt idx="2221">
                  <c:v>4372.0</c:v>
                </c:pt>
                <c:pt idx="2222">
                  <c:v>4373.0</c:v>
                </c:pt>
                <c:pt idx="2223">
                  <c:v>4374.0</c:v>
                </c:pt>
                <c:pt idx="2224">
                  <c:v>4375.0</c:v>
                </c:pt>
                <c:pt idx="2225">
                  <c:v>4376.0</c:v>
                </c:pt>
                <c:pt idx="2226">
                  <c:v>4377.0</c:v>
                </c:pt>
                <c:pt idx="2227">
                  <c:v>4378.0</c:v>
                </c:pt>
                <c:pt idx="2228">
                  <c:v>4379.0</c:v>
                </c:pt>
                <c:pt idx="2229">
                  <c:v>4380.0</c:v>
                </c:pt>
                <c:pt idx="2230">
                  <c:v>4381.0</c:v>
                </c:pt>
                <c:pt idx="2231">
                  <c:v>4382.0</c:v>
                </c:pt>
                <c:pt idx="2232">
                  <c:v>4384.0</c:v>
                </c:pt>
                <c:pt idx="2233">
                  <c:v>4385.0</c:v>
                </c:pt>
                <c:pt idx="2234">
                  <c:v>4386.0</c:v>
                </c:pt>
                <c:pt idx="2235">
                  <c:v>4387.0</c:v>
                </c:pt>
                <c:pt idx="2236">
                  <c:v>4388.0</c:v>
                </c:pt>
                <c:pt idx="2237">
                  <c:v>4389.0</c:v>
                </c:pt>
                <c:pt idx="2238">
                  <c:v>4390.0</c:v>
                </c:pt>
                <c:pt idx="2239">
                  <c:v>4391.0</c:v>
                </c:pt>
                <c:pt idx="2240">
                  <c:v>4392.0</c:v>
                </c:pt>
                <c:pt idx="2241">
                  <c:v>4393.0</c:v>
                </c:pt>
                <c:pt idx="2242">
                  <c:v>4394.0</c:v>
                </c:pt>
                <c:pt idx="2243">
                  <c:v>4395.0</c:v>
                </c:pt>
                <c:pt idx="2244">
                  <c:v>4396.0</c:v>
                </c:pt>
                <c:pt idx="2245">
                  <c:v>4397.0</c:v>
                </c:pt>
                <c:pt idx="2246">
                  <c:v>4398.0</c:v>
                </c:pt>
                <c:pt idx="2247">
                  <c:v>4399.0</c:v>
                </c:pt>
                <c:pt idx="2248">
                  <c:v>4400.0</c:v>
                </c:pt>
                <c:pt idx="2249">
                  <c:v>4403.0</c:v>
                </c:pt>
                <c:pt idx="2250">
                  <c:v>4404.0</c:v>
                </c:pt>
                <c:pt idx="2251">
                  <c:v>4405.0</c:v>
                </c:pt>
                <c:pt idx="2252">
                  <c:v>4406.0</c:v>
                </c:pt>
                <c:pt idx="2253">
                  <c:v>4407.0</c:v>
                </c:pt>
                <c:pt idx="2254">
                  <c:v>4409.0</c:v>
                </c:pt>
                <c:pt idx="2255">
                  <c:v>4410.0</c:v>
                </c:pt>
                <c:pt idx="2256">
                  <c:v>4411.0</c:v>
                </c:pt>
                <c:pt idx="2257">
                  <c:v>4412.0</c:v>
                </c:pt>
                <c:pt idx="2258">
                  <c:v>4415.0</c:v>
                </c:pt>
                <c:pt idx="2259">
                  <c:v>4416.0</c:v>
                </c:pt>
                <c:pt idx="2260">
                  <c:v>4421.0</c:v>
                </c:pt>
                <c:pt idx="2261">
                  <c:v>4423.0</c:v>
                </c:pt>
                <c:pt idx="2262">
                  <c:v>4424.0</c:v>
                </c:pt>
                <c:pt idx="2263">
                  <c:v>4425.0</c:v>
                </c:pt>
                <c:pt idx="2264">
                  <c:v>4426.0</c:v>
                </c:pt>
                <c:pt idx="2265">
                  <c:v>4427.0</c:v>
                </c:pt>
                <c:pt idx="2266">
                  <c:v>4429.0</c:v>
                </c:pt>
                <c:pt idx="2267">
                  <c:v>4430.0</c:v>
                </c:pt>
                <c:pt idx="2268">
                  <c:v>4431.0</c:v>
                </c:pt>
                <c:pt idx="2269">
                  <c:v>4432.0</c:v>
                </c:pt>
                <c:pt idx="2270">
                  <c:v>4434.0</c:v>
                </c:pt>
                <c:pt idx="2271">
                  <c:v>4435.0</c:v>
                </c:pt>
                <c:pt idx="2272">
                  <c:v>4436.0</c:v>
                </c:pt>
                <c:pt idx="2273">
                  <c:v>4440.0</c:v>
                </c:pt>
                <c:pt idx="2274">
                  <c:v>4441.0</c:v>
                </c:pt>
                <c:pt idx="2275">
                  <c:v>4443.0</c:v>
                </c:pt>
                <c:pt idx="2276">
                  <c:v>4444.0</c:v>
                </c:pt>
                <c:pt idx="2277">
                  <c:v>4445.0</c:v>
                </c:pt>
                <c:pt idx="2278">
                  <c:v>4446.0</c:v>
                </c:pt>
                <c:pt idx="2279">
                  <c:v>4447.0</c:v>
                </c:pt>
                <c:pt idx="2280">
                  <c:v>4449.0</c:v>
                </c:pt>
                <c:pt idx="2281">
                  <c:v>4452.0</c:v>
                </c:pt>
                <c:pt idx="2282">
                  <c:v>4453.0</c:v>
                </c:pt>
                <c:pt idx="2283">
                  <c:v>4454.0</c:v>
                </c:pt>
                <c:pt idx="2284">
                  <c:v>4456.0</c:v>
                </c:pt>
                <c:pt idx="2285">
                  <c:v>4457.0</c:v>
                </c:pt>
                <c:pt idx="2286">
                  <c:v>4459.0</c:v>
                </c:pt>
                <c:pt idx="2287">
                  <c:v>4460.0</c:v>
                </c:pt>
                <c:pt idx="2288">
                  <c:v>4461.0</c:v>
                </c:pt>
                <c:pt idx="2289">
                  <c:v>4464.0</c:v>
                </c:pt>
                <c:pt idx="2290">
                  <c:v>4465.0</c:v>
                </c:pt>
                <c:pt idx="2291">
                  <c:v>4468.0</c:v>
                </c:pt>
                <c:pt idx="2292">
                  <c:v>4469.0</c:v>
                </c:pt>
                <c:pt idx="2293">
                  <c:v>4470.0</c:v>
                </c:pt>
                <c:pt idx="2294">
                  <c:v>4471.0</c:v>
                </c:pt>
                <c:pt idx="2295">
                  <c:v>4473.0</c:v>
                </c:pt>
                <c:pt idx="2296">
                  <c:v>4478.0</c:v>
                </c:pt>
                <c:pt idx="2297">
                  <c:v>4479.0</c:v>
                </c:pt>
                <c:pt idx="2298">
                  <c:v>4480.0</c:v>
                </c:pt>
                <c:pt idx="2299">
                  <c:v>4481.0</c:v>
                </c:pt>
                <c:pt idx="2300">
                  <c:v>4482.0</c:v>
                </c:pt>
                <c:pt idx="2301">
                  <c:v>4483.0</c:v>
                </c:pt>
                <c:pt idx="2302">
                  <c:v>4484.0</c:v>
                </c:pt>
                <c:pt idx="2303">
                  <c:v>4487.0</c:v>
                </c:pt>
                <c:pt idx="2304">
                  <c:v>4491.0</c:v>
                </c:pt>
                <c:pt idx="2305">
                  <c:v>4495.0</c:v>
                </c:pt>
                <c:pt idx="2306">
                  <c:v>4496.0</c:v>
                </c:pt>
                <c:pt idx="2307">
                  <c:v>4497.0</c:v>
                </c:pt>
                <c:pt idx="2308">
                  <c:v>4498.0</c:v>
                </c:pt>
                <c:pt idx="2309">
                  <c:v>4499.0</c:v>
                </c:pt>
                <c:pt idx="2310">
                  <c:v>4500.0</c:v>
                </c:pt>
                <c:pt idx="2311">
                  <c:v>4501.0</c:v>
                </c:pt>
                <c:pt idx="2312">
                  <c:v>4502.0</c:v>
                </c:pt>
                <c:pt idx="2313">
                  <c:v>4503.0</c:v>
                </c:pt>
                <c:pt idx="2314">
                  <c:v>4504.0</c:v>
                </c:pt>
                <c:pt idx="2315">
                  <c:v>4505.0</c:v>
                </c:pt>
                <c:pt idx="2316">
                  <c:v>4507.0</c:v>
                </c:pt>
                <c:pt idx="2317">
                  <c:v>4509.0</c:v>
                </c:pt>
                <c:pt idx="2318">
                  <c:v>4511.0</c:v>
                </c:pt>
                <c:pt idx="2319">
                  <c:v>4513.0</c:v>
                </c:pt>
                <c:pt idx="2320">
                  <c:v>4514.0</c:v>
                </c:pt>
                <c:pt idx="2321">
                  <c:v>4515.0</c:v>
                </c:pt>
                <c:pt idx="2322">
                  <c:v>4518.0</c:v>
                </c:pt>
                <c:pt idx="2323">
                  <c:v>4519.0</c:v>
                </c:pt>
                <c:pt idx="2324">
                  <c:v>4521.0</c:v>
                </c:pt>
                <c:pt idx="2325">
                  <c:v>4522.0</c:v>
                </c:pt>
                <c:pt idx="2326">
                  <c:v>4525.0</c:v>
                </c:pt>
                <c:pt idx="2327">
                  <c:v>4526.0</c:v>
                </c:pt>
                <c:pt idx="2328">
                  <c:v>4528.0</c:v>
                </c:pt>
                <c:pt idx="2329">
                  <c:v>4529.0</c:v>
                </c:pt>
                <c:pt idx="2330">
                  <c:v>4530.0</c:v>
                </c:pt>
                <c:pt idx="2331">
                  <c:v>4531.0</c:v>
                </c:pt>
                <c:pt idx="2332">
                  <c:v>4532.0</c:v>
                </c:pt>
                <c:pt idx="2333">
                  <c:v>4533.0</c:v>
                </c:pt>
                <c:pt idx="2334">
                  <c:v>4534.0</c:v>
                </c:pt>
                <c:pt idx="2335">
                  <c:v>4536.0</c:v>
                </c:pt>
                <c:pt idx="2336">
                  <c:v>4537.0</c:v>
                </c:pt>
                <c:pt idx="2337">
                  <c:v>4538.0</c:v>
                </c:pt>
                <c:pt idx="2338">
                  <c:v>4541.0</c:v>
                </c:pt>
                <c:pt idx="2339">
                  <c:v>4542.0</c:v>
                </c:pt>
                <c:pt idx="2340">
                  <c:v>4543.0</c:v>
                </c:pt>
                <c:pt idx="2341">
                  <c:v>4544.0</c:v>
                </c:pt>
                <c:pt idx="2342">
                  <c:v>4545.0</c:v>
                </c:pt>
                <c:pt idx="2343">
                  <c:v>4546.0</c:v>
                </c:pt>
                <c:pt idx="2344">
                  <c:v>4548.0</c:v>
                </c:pt>
                <c:pt idx="2345">
                  <c:v>4552.0</c:v>
                </c:pt>
                <c:pt idx="2346">
                  <c:v>4553.0</c:v>
                </c:pt>
                <c:pt idx="2347">
                  <c:v>4554.0</c:v>
                </c:pt>
                <c:pt idx="2348">
                  <c:v>4555.0</c:v>
                </c:pt>
                <c:pt idx="2349">
                  <c:v>4556.0</c:v>
                </c:pt>
                <c:pt idx="2350">
                  <c:v>4557.0</c:v>
                </c:pt>
                <c:pt idx="2351">
                  <c:v>4558.0</c:v>
                </c:pt>
                <c:pt idx="2352">
                  <c:v>4559.0</c:v>
                </c:pt>
                <c:pt idx="2353">
                  <c:v>4560.0</c:v>
                </c:pt>
                <c:pt idx="2354">
                  <c:v>4561.0</c:v>
                </c:pt>
                <c:pt idx="2355">
                  <c:v>4562.0</c:v>
                </c:pt>
                <c:pt idx="2356">
                  <c:v>4563.0</c:v>
                </c:pt>
                <c:pt idx="2357">
                  <c:v>4564.0</c:v>
                </c:pt>
                <c:pt idx="2358">
                  <c:v>4566.0</c:v>
                </c:pt>
                <c:pt idx="2359">
                  <c:v>4567.0</c:v>
                </c:pt>
                <c:pt idx="2360">
                  <c:v>4568.0</c:v>
                </c:pt>
                <c:pt idx="2361">
                  <c:v>4571.0</c:v>
                </c:pt>
                <c:pt idx="2362">
                  <c:v>4573.0</c:v>
                </c:pt>
                <c:pt idx="2363">
                  <c:v>4574.0</c:v>
                </c:pt>
                <c:pt idx="2364">
                  <c:v>4575.0</c:v>
                </c:pt>
                <c:pt idx="2365">
                  <c:v>4576.0</c:v>
                </c:pt>
                <c:pt idx="2366">
                  <c:v>4577.0</c:v>
                </c:pt>
                <c:pt idx="2367">
                  <c:v>4578.0</c:v>
                </c:pt>
                <c:pt idx="2368">
                  <c:v>4579.0</c:v>
                </c:pt>
                <c:pt idx="2369">
                  <c:v>4580.0</c:v>
                </c:pt>
                <c:pt idx="2370">
                  <c:v>4582.0</c:v>
                </c:pt>
                <c:pt idx="2371">
                  <c:v>4583.0</c:v>
                </c:pt>
                <c:pt idx="2372">
                  <c:v>4584.0</c:v>
                </c:pt>
                <c:pt idx="2373">
                  <c:v>4585.0</c:v>
                </c:pt>
                <c:pt idx="2374">
                  <c:v>4587.0</c:v>
                </c:pt>
                <c:pt idx="2375">
                  <c:v>4588.0</c:v>
                </c:pt>
                <c:pt idx="2376">
                  <c:v>4589.0</c:v>
                </c:pt>
                <c:pt idx="2377">
                  <c:v>4590.0</c:v>
                </c:pt>
                <c:pt idx="2378">
                  <c:v>4591.0</c:v>
                </c:pt>
                <c:pt idx="2379">
                  <c:v>4594.0</c:v>
                </c:pt>
                <c:pt idx="2380">
                  <c:v>4596.0</c:v>
                </c:pt>
                <c:pt idx="2381">
                  <c:v>4597.0</c:v>
                </c:pt>
                <c:pt idx="2382">
                  <c:v>4599.0</c:v>
                </c:pt>
                <c:pt idx="2383">
                  <c:v>4600.0</c:v>
                </c:pt>
                <c:pt idx="2384">
                  <c:v>4601.0</c:v>
                </c:pt>
                <c:pt idx="2385">
                  <c:v>4602.0</c:v>
                </c:pt>
                <c:pt idx="2386">
                  <c:v>4604.0</c:v>
                </c:pt>
                <c:pt idx="2387">
                  <c:v>4605.0</c:v>
                </c:pt>
                <c:pt idx="2388">
                  <c:v>4608.0</c:v>
                </c:pt>
                <c:pt idx="2389">
                  <c:v>4609.0</c:v>
                </c:pt>
                <c:pt idx="2390">
                  <c:v>4610.0</c:v>
                </c:pt>
                <c:pt idx="2391">
                  <c:v>4611.0</c:v>
                </c:pt>
                <c:pt idx="2392">
                  <c:v>4612.0</c:v>
                </c:pt>
                <c:pt idx="2393">
                  <c:v>4614.0</c:v>
                </c:pt>
                <c:pt idx="2394">
                  <c:v>4617.0</c:v>
                </c:pt>
                <c:pt idx="2395">
                  <c:v>4619.0</c:v>
                </c:pt>
                <c:pt idx="2396">
                  <c:v>4620.0</c:v>
                </c:pt>
                <c:pt idx="2397">
                  <c:v>4621.0</c:v>
                </c:pt>
                <c:pt idx="2398">
                  <c:v>4622.0</c:v>
                </c:pt>
                <c:pt idx="2399">
                  <c:v>4627.0</c:v>
                </c:pt>
                <c:pt idx="2400">
                  <c:v>4628.0</c:v>
                </c:pt>
                <c:pt idx="2401">
                  <c:v>4629.0</c:v>
                </c:pt>
                <c:pt idx="2402">
                  <c:v>4630.0</c:v>
                </c:pt>
                <c:pt idx="2403">
                  <c:v>4631.0</c:v>
                </c:pt>
                <c:pt idx="2404">
                  <c:v>4633.0</c:v>
                </c:pt>
                <c:pt idx="2405">
                  <c:v>4634.0</c:v>
                </c:pt>
                <c:pt idx="2406">
                  <c:v>4635.0</c:v>
                </c:pt>
                <c:pt idx="2407">
                  <c:v>4637.0</c:v>
                </c:pt>
                <c:pt idx="2408">
                  <c:v>4639.0</c:v>
                </c:pt>
                <c:pt idx="2409">
                  <c:v>4641.0</c:v>
                </c:pt>
                <c:pt idx="2410">
                  <c:v>4642.0</c:v>
                </c:pt>
                <c:pt idx="2411">
                  <c:v>4648.0</c:v>
                </c:pt>
                <c:pt idx="2412">
                  <c:v>4649.0</c:v>
                </c:pt>
                <c:pt idx="2413">
                  <c:v>4650.0</c:v>
                </c:pt>
                <c:pt idx="2414">
                  <c:v>4651.0</c:v>
                </c:pt>
                <c:pt idx="2415">
                  <c:v>4652.0</c:v>
                </c:pt>
                <c:pt idx="2416">
                  <c:v>4653.0</c:v>
                </c:pt>
                <c:pt idx="2417">
                  <c:v>4654.0</c:v>
                </c:pt>
                <c:pt idx="2418">
                  <c:v>4655.0</c:v>
                </c:pt>
                <c:pt idx="2419">
                  <c:v>4656.0</c:v>
                </c:pt>
                <c:pt idx="2420">
                  <c:v>4657.0</c:v>
                </c:pt>
                <c:pt idx="2421">
                  <c:v>4659.0</c:v>
                </c:pt>
                <c:pt idx="2422">
                  <c:v>4662.0</c:v>
                </c:pt>
                <c:pt idx="2423">
                  <c:v>4664.0</c:v>
                </c:pt>
                <c:pt idx="2424">
                  <c:v>4665.0</c:v>
                </c:pt>
                <c:pt idx="2425">
                  <c:v>4667.0</c:v>
                </c:pt>
                <c:pt idx="2426">
                  <c:v>4668.0</c:v>
                </c:pt>
                <c:pt idx="2427">
                  <c:v>4669.0</c:v>
                </c:pt>
                <c:pt idx="2428">
                  <c:v>4670.0</c:v>
                </c:pt>
                <c:pt idx="2429">
                  <c:v>4671.0</c:v>
                </c:pt>
                <c:pt idx="2430">
                  <c:v>4674.0</c:v>
                </c:pt>
                <c:pt idx="2431">
                  <c:v>4675.0</c:v>
                </c:pt>
                <c:pt idx="2432">
                  <c:v>4677.0</c:v>
                </c:pt>
                <c:pt idx="2433">
                  <c:v>4678.0</c:v>
                </c:pt>
                <c:pt idx="2434">
                  <c:v>4679.0</c:v>
                </c:pt>
                <c:pt idx="2435">
                  <c:v>4681.0</c:v>
                </c:pt>
                <c:pt idx="2436">
                  <c:v>4682.0</c:v>
                </c:pt>
                <c:pt idx="2437">
                  <c:v>4683.0</c:v>
                </c:pt>
                <c:pt idx="2438">
                  <c:v>4686.0</c:v>
                </c:pt>
                <c:pt idx="2439">
                  <c:v>4687.0</c:v>
                </c:pt>
                <c:pt idx="2440">
                  <c:v>4689.0</c:v>
                </c:pt>
                <c:pt idx="2441">
                  <c:v>4690.0</c:v>
                </c:pt>
                <c:pt idx="2442">
                  <c:v>4695.0</c:v>
                </c:pt>
                <c:pt idx="2443">
                  <c:v>4698.0</c:v>
                </c:pt>
                <c:pt idx="2444">
                  <c:v>4700.0</c:v>
                </c:pt>
                <c:pt idx="2445">
                  <c:v>4703.0</c:v>
                </c:pt>
                <c:pt idx="2446">
                  <c:v>4705.0</c:v>
                </c:pt>
                <c:pt idx="2447">
                  <c:v>4706.0</c:v>
                </c:pt>
                <c:pt idx="2448">
                  <c:v>4707.0</c:v>
                </c:pt>
                <c:pt idx="2449">
                  <c:v>4708.0</c:v>
                </c:pt>
                <c:pt idx="2450">
                  <c:v>4710.0</c:v>
                </c:pt>
                <c:pt idx="2451">
                  <c:v>4711.0</c:v>
                </c:pt>
                <c:pt idx="2452">
                  <c:v>4714.0</c:v>
                </c:pt>
                <c:pt idx="2453">
                  <c:v>4716.0</c:v>
                </c:pt>
                <c:pt idx="2454">
                  <c:v>4720.0</c:v>
                </c:pt>
                <c:pt idx="2455">
                  <c:v>4721.0</c:v>
                </c:pt>
                <c:pt idx="2456">
                  <c:v>4728.0</c:v>
                </c:pt>
                <c:pt idx="2457">
                  <c:v>4730.0</c:v>
                </c:pt>
                <c:pt idx="2458">
                  <c:v>4731.0</c:v>
                </c:pt>
                <c:pt idx="2459">
                  <c:v>4732.0</c:v>
                </c:pt>
                <c:pt idx="2460">
                  <c:v>4734.0</c:v>
                </c:pt>
                <c:pt idx="2461">
                  <c:v>4736.0</c:v>
                </c:pt>
                <c:pt idx="2462">
                  <c:v>4737.0</c:v>
                </c:pt>
                <c:pt idx="2463">
                  <c:v>4740.0</c:v>
                </c:pt>
                <c:pt idx="2464">
                  <c:v>4743.0</c:v>
                </c:pt>
                <c:pt idx="2465">
                  <c:v>4744.0</c:v>
                </c:pt>
                <c:pt idx="2466">
                  <c:v>4745.0</c:v>
                </c:pt>
                <c:pt idx="2467">
                  <c:v>4747.0</c:v>
                </c:pt>
                <c:pt idx="2468">
                  <c:v>4748.0</c:v>
                </c:pt>
                <c:pt idx="2469">
                  <c:v>4749.0</c:v>
                </c:pt>
                <c:pt idx="2470">
                  <c:v>4753.0</c:v>
                </c:pt>
                <c:pt idx="2471">
                  <c:v>4754.0</c:v>
                </c:pt>
                <c:pt idx="2472">
                  <c:v>4755.0</c:v>
                </c:pt>
                <c:pt idx="2473">
                  <c:v>4756.0</c:v>
                </c:pt>
                <c:pt idx="2474">
                  <c:v>4757.0</c:v>
                </c:pt>
                <c:pt idx="2475">
                  <c:v>4758.0</c:v>
                </c:pt>
                <c:pt idx="2476">
                  <c:v>4759.0</c:v>
                </c:pt>
                <c:pt idx="2477">
                  <c:v>4761.0</c:v>
                </c:pt>
                <c:pt idx="2478">
                  <c:v>4762.0</c:v>
                </c:pt>
                <c:pt idx="2479">
                  <c:v>4766.0</c:v>
                </c:pt>
                <c:pt idx="2480">
                  <c:v>4768.0</c:v>
                </c:pt>
                <c:pt idx="2481">
                  <c:v>4769.0</c:v>
                </c:pt>
                <c:pt idx="2482">
                  <c:v>4770.0</c:v>
                </c:pt>
                <c:pt idx="2483">
                  <c:v>4771.0</c:v>
                </c:pt>
                <c:pt idx="2484">
                  <c:v>4772.0</c:v>
                </c:pt>
                <c:pt idx="2485">
                  <c:v>4774.0</c:v>
                </c:pt>
                <c:pt idx="2486">
                  <c:v>4776.0</c:v>
                </c:pt>
                <c:pt idx="2487">
                  <c:v>4779.0</c:v>
                </c:pt>
                <c:pt idx="2488">
                  <c:v>4781.0</c:v>
                </c:pt>
                <c:pt idx="2489">
                  <c:v>4782.0</c:v>
                </c:pt>
                <c:pt idx="2490">
                  <c:v>4783.0</c:v>
                </c:pt>
                <c:pt idx="2491">
                  <c:v>4784.0</c:v>
                </c:pt>
                <c:pt idx="2492">
                  <c:v>4786.0</c:v>
                </c:pt>
                <c:pt idx="2493">
                  <c:v>4787.0</c:v>
                </c:pt>
                <c:pt idx="2494">
                  <c:v>4790.0</c:v>
                </c:pt>
                <c:pt idx="2495">
                  <c:v>4791.0</c:v>
                </c:pt>
                <c:pt idx="2496">
                  <c:v>4795.0</c:v>
                </c:pt>
                <c:pt idx="2497">
                  <c:v>4796.0</c:v>
                </c:pt>
                <c:pt idx="2498">
                  <c:v>4797.0</c:v>
                </c:pt>
                <c:pt idx="2499">
                  <c:v>4800.0</c:v>
                </c:pt>
                <c:pt idx="2500">
                  <c:v>4801.0</c:v>
                </c:pt>
                <c:pt idx="2501">
                  <c:v>4804.0</c:v>
                </c:pt>
                <c:pt idx="2502">
                  <c:v>4805.0</c:v>
                </c:pt>
                <c:pt idx="2503">
                  <c:v>4806.0</c:v>
                </c:pt>
                <c:pt idx="2504">
                  <c:v>4807.0</c:v>
                </c:pt>
                <c:pt idx="2505">
                  <c:v>4813.0</c:v>
                </c:pt>
                <c:pt idx="2506">
                  <c:v>4816.0</c:v>
                </c:pt>
                <c:pt idx="2507">
                  <c:v>4818.0</c:v>
                </c:pt>
                <c:pt idx="2508">
                  <c:v>4819.0</c:v>
                </c:pt>
                <c:pt idx="2509">
                  <c:v>4822.0</c:v>
                </c:pt>
                <c:pt idx="2510">
                  <c:v>4824.0</c:v>
                </c:pt>
                <c:pt idx="2511">
                  <c:v>4825.0</c:v>
                </c:pt>
                <c:pt idx="2512">
                  <c:v>4827.0</c:v>
                </c:pt>
                <c:pt idx="2513">
                  <c:v>4829.0</c:v>
                </c:pt>
                <c:pt idx="2514">
                  <c:v>4830.0</c:v>
                </c:pt>
                <c:pt idx="2515">
                  <c:v>4831.0</c:v>
                </c:pt>
                <c:pt idx="2516">
                  <c:v>4834.0</c:v>
                </c:pt>
                <c:pt idx="2517">
                  <c:v>4836.0</c:v>
                </c:pt>
                <c:pt idx="2518">
                  <c:v>4838.0</c:v>
                </c:pt>
                <c:pt idx="2519">
                  <c:v>4840.0</c:v>
                </c:pt>
                <c:pt idx="2520">
                  <c:v>4843.0</c:v>
                </c:pt>
                <c:pt idx="2521">
                  <c:v>4845.0</c:v>
                </c:pt>
                <c:pt idx="2522">
                  <c:v>4846.0</c:v>
                </c:pt>
                <c:pt idx="2523">
                  <c:v>4849.0</c:v>
                </c:pt>
                <c:pt idx="2524">
                  <c:v>4851.0</c:v>
                </c:pt>
                <c:pt idx="2525">
                  <c:v>4853.0</c:v>
                </c:pt>
                <c:pt idx="2526">
                  <c:v>4854.0</c:v>
                </c:pt>
                <c:pt idx="2527">
                  <c:v>4856.0</c:v>
                </c:pt>
                <c:pt idx="2528">
                  <c:v>4858.0</c:v>
                </c:pt>
                <c:pt idx="2529">
                  <c:v>4861.0</c:v>
                </c:pt>
                <c:pt idx="2530">
                  <c:v>4862.0</c:v>
                </c:pt>
                <c:pt idx="2531">
                  <c:v>4863.0</c:v>
                </c:pt>
                <c:pt idx="2532">
                  <c:v>4867.0</c:v>
                </c:pt>
                <c:pt idx="2533">
                  <c:v>4868.0</c:v>
                </c:pt>
                <c:pt idx="2534">
                  <c:v>4871.0</c:v>
                </c:pt>
                <c:pt idx="2535">
                  <c:v>4874.0</c:v>
                </c:pt>
                <c:pt idx="2536">
                  <c:v>4875.0</c:v>
                </c:pt>
                <c:pt idx="2537">
                  <c:v>4877.0</c:v>
                </c:pt>
                <c:pt idx="2538">
                  <c:v>4879.0</c:v>
                </c:pt>
                <c:pt idx="2539">
                  <c:v>4881.0</c:v>
                </c:pt>
                <c:pt idx="2540">
                  <c:v>4884.0</c:v>
                </c:pt>
                <c:pt idx="2541">
                  <c:v>4885.0</c:v>
                </c:pt>
                <c:pt idx="2542">
                  <c:v>4886.0</c:v>
                </c:pt>
                <c:pt idx="2543">
                  <c:v>4889.0</c:v>
                </c:pt>
                <c:pt idx="2544">
                  <c:v>4893.0</c:v>
                </c:pt>
                <c:pt idx="2545">
                  <c:v>4894.0</c:v>
                </c:pt>
                <c:pt idx="2546">
                  <c:v>4897.0</c:v>
                </c:pt>
                <c:pt idx="2547">
                  <c:v>4898.0</c:v>
                </c:pt>
                <c:pt idx="2548">
                  <c:v>4900.0</c:v>
                </c:pt>
                <c:pt idx="2549">
                  <c:v>4902.0</c:v>
                </c:pt>
                <c:pt idx="2550">
                  <c:v>4903.0</c:v>
                </c:pt>
                <c:pt idx="2551">
                  <c:v>4907.0</c:v>
                </c:pt>
                <c:pt idx="2552">
                  <c:v>4912.0</c:v>
                </c:pt>
                <c:pt idx="2553">
                  <c:v>4913.0</c:v>
                </c:pt>
                <c:pt idx="2554">
                  <c:v>4915.0</c:v>
                </c:pt>
                <c:pt idx="2555">
                  <c:v>4919.0</c:v>
                </c:pt>
                <c:pt idx="2556">
                  <c:v>4921.0</c:v>
                </c:pt>
                <c:pt idx="2557">
                  <c:v>4923.0</c:v>
                </c:pt>
                <c:pt idx="2558">
                  <c:v>4925.0</c:v>
                </c:pt>
                <c:pt idx="2559">
                  <c:v>4927.0</c:v>
                </c:pt>
                <c:pt idx="2560">
                  <c:v>4929.0</c:v>
                </c:pt>
                <c:pt idx="2561">
                  <c:v>4935.0</c:v>
                </c:pt>
                <c:pt idx="2562">
                  <c:v>4936.0</c:v>
                </c:pt>
                <c:pt idx="2563">
                  <c:v>4938.0</c:v>
                </c:pt>
                <c:pt idx="2564">
                  <c:v>4941.0</c:v>
                </c:pt>
                <c:pt idx="2565">
                  <c:v>4942.0</c:v>
                </c:pt>
                <c:pt idx="2566">
                  <c:v>4947.0</c:v>
                </c:pt>
                <c:pt idx="2567">
                  <c:v>4950.0</c:v>
                </c:pt>
                <c:pt idx="2568">
                  <c:v>4952.0</c:v>
                </c:pt>
                <c:pt idx="2569">
                  <c:v>4954.0</c:v>
                </c:pt>
                <c:pt idx="2570">
                  <c:v>4955.0</c:v>
                </c:pt>
                <c:pt idx="2571">
                  <c:v>4957.0</c:v>
                </c:pt>
                <c:pt idx="2572">
                  <c:v>4961.0</c:v>
                </c:pt>
                <c:pt idx="2573">
                  <c:v>4962.0</c:v>
                </c:pt>
                <c:pt idx="2574">
                  <c:v>4963.0</c:v>
                </c:pt>
                <c:pt idx="2575">
                  <c:v>4964.0</c:v>
                </c:pt>
                <c:pt idx="2576">
                  <c:v>4965.0</c:v>
                </c:pt>
                <c:pt idx="2577">
                  <c:v>4966.0</c:v>
                </c:pt>
                <c:pt idx="2578">
                  <c:v>4967.0</c:v>
                </c:pt>
                <c:pt idx="2579">
                  <c:v>4969.0</c:v>
                </c:pt>
                <c:pt idx="2580">
                  <c:v>4970.0</c:v>
                </c:pt>
                <c:pt idx="2581">
                  <c:v>4971.0</c:v>
                </c:pt>
                <c:pt idx="2582">
                  <c:v>4972.0</c:v>
                </c:pt>
                <c:pt idx="2583">
                  <c:v>4976.0</c:v>
                </c:pt>
                <c:pt idx="2584">
                  <c:v>4977.0</c:v>
                </c:pt>
                <c:pt idx="2585">
                  <c:v>4979.0</c:v>
                </c:pt>
                <c:pt idx="2586">
                  <c:v>4982.0</c:v>
                </c:pt>
                <c:pt idx="2587">
                  <c:v>4984.0</c:v>
                </c:pt>
                <c:pt idx="2588">
                  <c:v>4985.0</c:v>
                </c:pt>
                <c:pt idx="2589">
                  <c:v>4986.0</c:v>
                </c:pt>
                <c:pt idx="2590">
                  <c:v>4987.0</c:v>
                </c:pt>
                <c:pt idx="2591">
                  <c:v>4988.0</c:v>
                </c:pt>
                <c:pt idx="2592">
                  <c:v>4989.0</c:v>
                </c:pt>
                <c:pt idx="2593">
                  <c:v>4990.0</c:v>
                </c:pt>
                <c:pt idx="2594">
                  <c:v>4991.0</c:v>
                </c:pt>
                <c:pt idx="2595">
                  <c:v>4992.0</c:v>
                </c:pt>
                <c:pt idx="2596">
                  <c:v>4993.0</c:v>
                </c:pt>
                <c:pt idx="2597">
                  <c:v>4996.0</c:v>
                </c:pt>
                <c:pt idx="2598">
                  <c:v>5002.0</c:v>
                </c:pt>
                <c:pt idx="2599">
                  <c:v>5004.0</c:v>
                </c:pt>
                <c:pt idx="2600">
                  <c:v>5005.0</c:v>
                </c:pt>
                <c:pt idx="2601">
                  <c:v>5006.0</c:v>
                </c:pt>
                <c:pt idx="2602">
                  <c:v>5007.0</c:v>
                </c:pt>
                <c:pt idx="2603">
                  <c:v>5010.0</c:v>
                </c:pt>
                <c:pt idx="2604">
                  <c:v>5012.0</c:v>
                </c:pt>
                <c:pt idx="2605">
                  <c:v>5013.0</c:v>
                </c:pt>
                <c:pt idx="2606">
                  <c:v>5014.0</c:v>
                </c:pt>
                <c:pt idx="2607">
                  <c:v>5015.0</c:v>
                </c:pt>
                <c:pt idx="2608">
                  <c:v>5020.0</c:v>
                </c:pt>
                <c:pt idx="2609">
                  <c:v>5021.0</c:v>
                </c:pt>
                <c:pt idx="2610">
                  <c:v>5022.0</c:v>
                </c:pt>
                <c:pt idx="2611">
                  <c:v>5023.0</c:v>
                </c:pt>
                <c:pt idx="2612">
                  <c:v>5024.0</c:v>
                </c:pt>
                <c:pt idx="2613">
                  <c:v>5026.0</c:v>
                </c:pt>
                <c:pt idx="2614">
                  <c:v>5027.0</c:v>
                </c:pt>
                <c:pt idx="2615">
                  <c:v>5028.0</c:v>
                </c:pt>
                <c:pt idx="2616">
                  <c:v>5029.0</c:v>
                </c:pt>
                <c:pt idx="2617">
                  <c:v>5030.0</c:v>
                </c:pt>
                <c:pt idx="2618">
                  <c:v>5031.0</c:v>
                </c:pt>
                <c:pt idx="2619">
                  <c:v>5032.0</c:v>
                </c:pt>
                <c:pt idx="2620">
                  <c:v>5035.0</c:v>
                </c:pt>
                <c:pt idx="2621">
                  <c:v>5036.0</c:v>
                </c:pt>
                <c:pt idx="2622">
                  <c:v>5038.0</c:v>
                </c:pt>
                <c:pt idx="2623">
                  <c:v>5042.0</c:v>
                </c:pt>
                <c:pt idx="2624">
                  <c:v>5046.0</c:v>
                </c:pt>
                <c:pt idx="2625">
                  <c:v>5047.0</c:v>
                </c:pt>
                <c:pt idx="2626">
                  <c:v>5048.0</c:v>
                </c:pt>
                <c:pt idx="2627">
                  <c:v>5049.0</c:v>
                </c:pt>
                <c:pt idx="2628">
                  <c:v>5050.0</c:v>
                </c:pt>
                <c:pt idx="2629">
                  <c:v>5051.0</c:v>
                </c:pt>
                <c:pt idx="2630">
                  <c:v>5052.0</c:v>
                </c:pt>
                <c:pt idx="2631">
                  <c:v>5053.0</c:v>
                </c:pt>
                <c:pt idx="2632">
                  <c:v>5055.0</c:v>
                </c:pt>
                <c:pt idx="2633">
                  <c:v>5057.0</c:v>
                </c:pt>
                <c:pt idx="2634">
                  <c:v>5060.0</c:v>
                </c:pt>
                <c:pt idx="2635">
                  <c:v>5061.0</c:v>
                </c:pt>
                <c:pt idx="2636">
                  <c:v>5062.0</c:v>
                </c:pt>
                <c:pt idx="2637">
                  <c:v>5065.0</c:v>
                </c:pt>
                <c:pt idx="2638">
                  <c:v>5066.0</c:v>
                </c:pt>
                <c:pt idx="2639">
                  <c:v>5067.0</c:v>
                </c:pt>
                <c:pt idx="2640">
                  <c:v>5069.0</c:v>
                </c:pt>
                <c:pt idx="2641">
                  <c:v>5072.0</c:v>
                </c:pt>
                <c:pt idx="2642">
                  <c:v>5074.0</c:v>
                </c:pt>
                <c:pt idx="2643">
                  <c:v>5075.0</c:v>
                </c:pt>
                <c:pt idx="2644">
                  <c:v>5078.0</c:v>
                </c:pt>
                <c:pt idx="2645">
                  <c:v>5080.0</c:v>
                </c:pt>
                <c:pt idx="2646">
                  <c:v>5081.0</c:v>
                </c:pt>
                <c:pt idx="2647">
                  <c:v>5082.0</c:v>
                </c:pt>
                <c:pt idx="2648">
                  <c:v>5083.0</c:v>
                </c:pt>
                <c:pt idx="2649">
                  <c:v>5084.0</c:v>
                </c:pt>
                <c:pt idx="2650">
                  <c:v>5085.0</c:v>
                </c:pt>
                <c:pt idx="2651">
                  <c:v>5088.0</c:v>
                </c:pt>
                <c:pt idx="2652">
                  <c:v>5089.0</c:v>
                </c:pt>
                <c:pt idx="2653">
                  <c:v>5091.0</c:v>
                </c:pt>
                <c:pt idx="2654">
                  <c:v>5092.0</c:v>
                </c:pt>
                <c:pt idx="2655">
                  <c:v>5094.0</c:v>
                </c:pt>
                <c:pt idx="2656">
                  <c:v>5096.0</c:v>
                </c:pt>
                <c:pt idx="2657">
                  <c:v>5097.0</c:v>
                </c:pt>
                <c:pt idx="2658">
                  <c:v>5098.0</c:v>
                </c:pt>
                <c:pt idx="2659">
                  <c:v>5100.0</c:v>
                </c:pt>
                <c:pt idx="2660">
                  <c:v>5101.0</c:v>
                </c:pt>
                <c:pt idx="2661">
                  <c:v>5102.0</c:v>
                </c:pt>
                <c:pt idx="2662">
                  <c:v>5105.0</c:v>
                </c:pt>
                <c:pt idx="2663">
                  <c:v>5107.0</c:v>
                </c:pt>
                <c:pt idx="2664">
                  <c:v>5109.0</c:v>
                </c:pt>
                <c:pt idx="2665">
                  <c:v>5111.0</c:v>
                </c:pt>
                <c:pt idx="2666">
                  <c:v>5112.0</c:v>
                </c:pt>
                <c:pt idx="2667">
                  <c:v>5114.0</c:v>
                </c:pt>
                <c:pt idx="2668">
                  <c:v>5115.0</c:v>
                </c:pt>
                <c:pt idx="2669">
                  <c:v>5116.0</c:v>
                </c:pt>
                <c:pt idx="2670">
                  <c:v>5117.0</c:v>
                </c:pt>
                <c:pt idx="2671">
                  <c:v>5118.0</c:v>
                </c:pt>
                <c:pt idx="2672">
                  <c:v>5120.0</c:v>
                </c:pt>
                <c:pt idx="2673">
                  <c:v>5122.0</c:v>
                </c:pt>
                <c:pt idx="2674">
                  <c:v>5123.0</c:v>
                </c:pt>
                <c:pt idx="2675">
                  <c:v>5124.0</c:v>
                </c:pt>
                <c:pt idx="2676">
                  <c:v>5127.0</c:v>
                </c:pt>
                <c:pt idx="2677">
                  <c:v>5128.0</c:v>
                </c:pt>
                <c:pt idx="2678">
                  <c:v>5129.0</c:v>
                </c:pt>
                <c:pt idx="2679">
                  <c:v>5130.0</c:v>
                </c:pt>
                <c:pt idx="2680">
                  <c:v>5131.0</c:v>
                </c:pt>
                <c:pt idx="2681">
                  <c:v>5132.0</c:v>
                </c:pt>
                <c:pt idx="2682">
                  <c:v>5133.0</c:v>
                </c:pt>
                <c:pt idx="2683">
                  <c:v>5134.0</c:v>
                </c:pt>
                <c:pt idx="2684">
                  <c:v>5135.0</c:v>
                </c:pt>
                <c:pt idx="2685">
                  <c:v>5136.0</c:v>
                </c:pt>
                <c:pt idx="2686">
                  <c:v>5137.0</c:v>
                </c:pt>
                <c:pt idx="2687">
                  <c:v>5138.0</c:v>
                </c:pt>
                <c:pt idx="2688">
                  <c:v>5139.0</c:v>
                </c:pt>
                <c:pt idx="2689">
                  <c:v>5140.0</c:v>
                </c:pt>
                <c:pt idx="2690">
                  <c:v>5141.0</c:v>
                </c:pt>
                <c:pt idx="2691">
                  <c:v>5143.0</c:v>
                </c:pt>
                <c:pt idx="2692">
                  <c:v>5144.0</c:v>
                </c:pt>
                <c:pt idx="2693">
                  <c:v>5146.0</c:v>
                </c:pt>
                <c:pt idx="2694">
                  <c:v>5148.0</c:v>
                </c:pt>
                <c:pt idx="2695">
                  <c:v>5149.0</c:v>
                </c:pt>
                <c:pt idx="2696">
                  <c:v>5151.0</c:v>
                </c:pt>
                <c:pt idx="2697">
                  <c:v>5152.0</c:v>
                </c:pt>
                <c:pt idx="2698">
                  <c:v>5153.0</c:v>
                </c:pt>
                <c:pt idx="2699">
                  <c:v>5154.0</c:v>
                </c:pt>
                <c:pt idx="2700">
                  <c:v>5155.0</c:v>
                </c:pt>
                <c:pt idx="2701">
                  <c:v>5156.0</c:v>
                </c:pt>
                <c:pt idx="2702">
                  <c:v>5157.0</c:v>
                </c:pt>
                <c:pt idx="2703">
                  <c:v>5158.0</c:v>
                </c:pt>
                <c:pt idx="2704">
                  <c:v>5159.0</c:v>
                </c:pt>
                <c:pt idx="2705">
                  <c:v>5160.0</c:v>
                </c:pt>
                <c:pt idx="2706">
                  <c:v>5161.0</c:v>
                </c:pt>
                <c:pt idx="2707">
                  <c:v>5163.0</c:v>
                </c:pt>
                <c:pt idx="2708">
                  <c:v>5164.0</c:v>
                </c:pt>
                <c:pt idx="2709">
                  <c:v>5166.0</c:v>
                </c:pt>
                <c:pt idx="2710">
                  <c:v>5169.0</c:v>
                </c:pt>
                <c:pt idx="2711">
                  <c:v>5171.0</c:v>
                </c:pt>
                <c:pt idx="2712">
                  <c:v>5172.0</c:v>
                </c:pt>
                <c:pt idx="2713">
                  <c:v>5175.0</c:v>
                </c:pt>
                <c:pt idx="2714">
                  <c:v>5176.0</c:v>
                </c:pt>
                <c:pt idx="2715">
                  <c:v>5179.0</c:v>
                </c:pt>
                <c:pt idx="2716">
                  <c:v>5180.0</c:v>
                </c:pt>
                <c:pt idx="2717">
                  <c:v>5182.0</c:v>
                </c:pt>
                <c:pt idx="2718">
                  <c:v>5184.0</c:v>
                </c:pt>
                <c:pt idx="2719">
                  <c:v>5186.0</c:v>
                </c:pt>
                <c:pt idx="2720">
                  <c:v>5187.0</c:v>
                </c:pt>
                <c:pt idx="2721">
                  <c:v>5188.0</c:v>
                </c:pt>
                <c:pt idx="2722">
                  <c:v>5189.0</c:v>
                </c:pt>
                <c:pt idx="2723">
                  <c:v>5190.0</c:v>
                </c:pt>
                <c:pt idx="2724">
                  <c:v>5191.0</c:v>
                </c:pt>
                <c:pt idx="2725">
                  <c:v>5193.0</c:v>
                </c:pt>
                <c:pt idx="2726">
                  <c:v>5196.0</c:v>
                </c:pt>
                <c:pt idx="2727">
                  <c:v>5199.0</c:v>
                </c:pt>
                <c:pt idx="2728">
                  <c:v>5200.0</c:v>
                </c:pt>
                <c:pt idx="2729">
                  <c:v>5201.0</c:v>
                </c:pt>
                <c:pt idx="2730">
                  <c:v>5202.0</c:v>
                </c:pt>
                <c:pt idx="2731">
                  <c:v>5203.0</c:v>
                </c:pt>
                <c:pt idx="2732">
                  <c:v>5204.0</c:v>
                </c:pt>
                <c:pt idx="2733">
                  <c:v>5205.0</c:v>
                </c:pt>
                <c:pt idx="2734">
                  <c:v>5206.0</c:v>
                </c:pt>
                <c:pt idx="2735">
                  <c:v>5208.0</c:v>
                </c:pt>
                <c:pt idx="2736">
                  <c:v>5212.0</c:v>
                </c:pt>
                <c:pt idx="2737">
                  <c:v>5213.0</c:v>
                </c:pt>
                <c:pt idx="2738">
                  <c:v>5217.0</c:v>
                </c:pt>
                <c:pt idx="2739">
                  <c:v>5218.0</c:v>
                </c:pt>
                <c:pt idx="2740">
                  <c:v>5220.0</c:v>
                </c:pt>
                <c:pt idx="2741">
                  <c:v>5221.0</c:v>
                </c:pt>
                <c:pt idx="2742">
                  <c:v>5223.0</c:v>
                </c:pt>
                <c:pt idx="2743">
                  <c:v>5224.0</c:v>
                </c:pt>
                <c:pt idx="2744">
                  <c:v>5225.0</c:v>
                </c:pt>
                <c:pt idx="2745">
                  <c:v>5226.0</c:v>
                </c:pt>
                <c:pt idx="2746">
                  <c:v>5227.0</c:v>
                </c:pt>
                <c:pt idx="2747">
                  <c:v>5228.0</c:v>
                </c:pt>
                <c:pt idx="2748">
                  <c:v>5229.0</c:v>
                </c:pt>
                <c:pt idx="2749">
                  <c:v>5230.0</c:v>
                </c:pt>
                <c:pt idx="2750">
                  <c:v>5231.0</c:v>
                </c:pt>
                <c:pt idx="2751">
                  <c:v>5232.0</c:v>
                </c:pt>
                <c:pt idx="2752">
                  <c:v>5233.0</c:v>
                </c:pt>
                <c:pt idx="2753">
                  <c:v>5235.0</c:v>
                </c:pt>
                <c:pt idx="2754">
                  <c:v>5236.0</c:v>
                </c:pt>
                <c:pt idx="2755">
                  <c:v>5237.0</c:v>
                </c:pt>
                <c:pt idx="2756">
                  <c:v>5238.0</c:v>
                </c:pt>
                <c:pt idx="2757">
                  <c:v>5239.0</c:v>
                </c:pt>
                <c:pt idx="2758">
                  <c:v>5240.0</c:v>
                </c:pt>
                <c:pt idx="2759">
                  <c:v>5241.0</c:v>
                </c:pt>
                <c:pt idx="2760">
                  <c:v>5243.0</c:v>
                </c:pt>
                <c:pt idx="2761">
                  <c:v>5244.0</c:v>
                </c:pt>
                <c:pt idx="2762">
                  <c:v>5246.0</c:v>
                </c:pt>
                <c:pt idx="2763">
                  <c:v>5247.0</c:v>
                </c:pt>
                <c:pt idx="2764">
                  <c:v>5248.0</c:v>
                </c:pt>
                <c:pt idx="2765">
                  <c:v>5249.0</c:v>
                </c:pt>
                <c:pt idx="2766">
                  <c:v>5252.0</c:v>
                </c:pt>
                <c:pt idx="2767">
                  <c:v>5253.0</c:v>
                </c:pt>
                <c:pt idx="2768">
                  <c:v>5254.0</c:v>
                </c:pt>
                <c:pt idx="2769">
                  <c:v>5255.0</c:v>
                </c:pt>
                <c:pt idx="2770">
                  <c:v>5257.0</c:v>
                </c:pt>
                <c:pt idx="2771">
                  <c:v>5259.0</c:v>
                </c:pt>
                <c:pt idx="2772">
                  <c:v>5264.0</c:v>
                </c:pt>
                <c:pt idx="2773">
                  <c:v>5265.0</c:v>
                </c:pt>
                <c:pt idx="2774">
                  <c:v>5266.0</c:v>
                </c:pt>
                <c:pt idx="2775">
                  <c:v>5268.0</c:v>
                </c:pt>
                <c:pt idx="2776">
                  <c:v>5269.0</c:v>
                </c:pt>
                <c:pt idx="2777">
                  <c:v>5270.0</c:v>
                </c:pt>
                <c:pt idx="2778">
                  <c:v>5271.0</c:v>
                </c:pt>
                <c:pt idx="2779">
                  <c:v>5273.0</c:v>
                </c:pt>
                <c:pt idx="2780">
                  <c:v>5275.0</c:v>
                </c:pt>
                <c:pt idx="2781">
                  <c:v>5277.0</c:v>
                </c:pt>
                <c:pt idx="2782">
                  <c:v>5278.0</c:v>
                </c:pt>
                <c:pt idx="2783">
                  <c:v>5280.0</c:v>
                </c:pt>
                <c:pt idx="2784">
                  <c:v>5281.0</c:v>
                </c:pt>
                <c:pt idx="2785">
                  <c:v>5283.0</c:v>
                </c:pt>
                <c:pt idx="2786">
                  <c:v>5284.0</c:v>
                </c:pt>
                <c:pt idx="2787">
                  <c:v>5288.0</c:v>
                </c:pt>
                <c:pt idx="2788">
                  <c:v>5290.0</c:v>
                </c:pt>
                <c:pt idx="2789">
                  <c:v>5291.0</c:v>
                </c:pt>
                <c:pt idx="2790">
                  <c:v>5293.0</c:v>
                </c:pt>
                <c:pt idx="2791">
                  <c:v>5295.0</c:v>
                </c:pt>
                <c:pt idx="2792">
                  <c:v>5296.0</c:v>
                </c:pt>
                <c:pt idx="2793">
                  <c:v>5300.0</c:v>
                </c:pt>
                <c:pt idx="2794">
                  <c:v>5304.0</c:v>
                </c:pt>
                <c:pt idx="2795">
                  <c:v>5305.0</c:v>
                </c:pt>
                <c:pt idx="2796">
                  <c:v>5307.0</c:v>
                </c:pt>
                <c:pt idx="2797">
                  <c:v>5309.0</c:v>
                </c:pt>
                <c:pt idx="2798">
                  <c:v>5310.0</c:v>
                </c:pt>
                <c:pt idx="2799">
                  <c:v>5311.0</c:v>
                </c:pt>
                <c:pt idx="2800">
                  <c:v>5312.0</c:v>
                </c:pt>
                <c:pt idx="2801">
                  <c:v>5313.0</c:v>
                </c:pt>
                <c:pt idx="2802">
                  <c:v>5314.0</c:v>
                </c:pt>
                <c:pt idx="2803">
                  <c:v>5315.0</c:v>
                </c:pt>
                <c:pt idx="2804">
                  <c:v>5316.0</c:v>
                </c:pt>
                <c:pt idx="2805">
                  <c:v>5318.0</c:v>
                </c:pt>
                <c:pt idx="2806">
                  <c:v>5319.0</c:v>
                </c:pt>
                <c:pt idx="2807">
                  <c:v>5320.0</c:v>
                </c:pt>
                <c:pt idx="2808">
                  <c:v>5321.0</c:v>
                </c:pt>
                <c:pt idx="2809">
                  <c:v>5322.0</c:v>
                </c:pt>
                <c:pt idx="2810">
                  <c:v>5323.0</c:v>
                </c:pt>
                <c:pt idx="2811">
                  <c:v>5324.0</c:v>
                </c:pt>
                <c:pt idx="2812">
                  <c:v>5325.0</c:v>
                </c:pt>
                <c:pt idx="2813">
                  <c:v>5326.0</c:v>
                </c:pt>
                <c:pt idx="2814">
                  <c:v>5327.0</c:v>
                </c:pt>
                <c:pt idx="2815">
                  <c:v>5328.0</c:v>
                </c:pt>
                <c:pt idx="2816">
                  <c:v>5329.0</c:v>
                </c:pt>
                <c:pt idx="2817">
                  <c:v>5330.0</c:v>
                </c:pt>
                <c:pt idx="2818">
                  <c:v>5331.0</c:v>
                </c:pt>
                <c:pt idx="2819">
                  <c:v>5332.0</c:v>
                </c:pt>
                <c:pt idx="2820">
                  <c:v>5334.0</c:v>
                </c:pt>
                <c:pt idx="2821">
                  <c:v>5335.0</c:v>
                </c:pt>
                <c:pt idx="2822">
                  <c:v>5336.0</c:v>
                </c:pt>
                <c:pt idx="2823">
                  <c:v>5339.0</c:v>
                </c:pt>
                <c:pt idx="2824">
                  <c:v>5340.0</c:v>
                </c:pt>
                <c:pt idx="2825">
                  <c:v>5341.0</c:v>
                </c:pt>
                <c:pt idx="2826">
                  <c:v>5342.0</c:v>
                </c:pt>
                <c:pt idx="2827">
                  <c:v>5343.0</c:v>
                </c:pt>
                <c:pt idx="2828">
                  <c:v>5344.0</c:v>
                </c:pt>
                <c:pt idx="2829">
                  <c:v>5345.0</c:v>
                </c:pt>
                <c:pt idx="2830">
                  <c:v>5349.0</c:v>
                </c:pt>
                <c:pt idx="2831">
                  <c:v>5350.0</c:v>
                </c:pt>
                <c:pt idx="2832">
                  <c:v>5352.0</c:v>
                </c:pt>
                <c:pt idx="2833">
                  <c:v>5353.0</c:v>
                </c:pt>
                <c:pt idx="2834">
                  <c:v>5354.0</c:v>
                </c:pt>
                <c:pt idx="2835">
                  <c:v>5356.0</c:v>
                </c:pt>
                <c:pt idx="2836">
                  <c:v>5357.0</c:v>
                </c:pt>
                <c:pt idx="2837">
                  <c:v>5358.0</c:v>
                </c:pt>
                <c:pt idx="2838">
                  <c:v>5359.0</c:v>
                </c:pt>
                <c:pt idx="2839">
                  <c:v>5360.0</c:v>
                </c:pt>
                <c:pt idx="2840">
                  <c:v>5361.0</c:v>
                </c:pt>
                <c:pt idx="2841">
                  <c:v>5362.0</c:v>
                </c:pt>
                <c:pt idx="2842">
                  <c:v>5363.0</c:v>
                </c:pt>
                <c:pt idx="2843">
                  <c:v>5364.0</c:v>
                </c:pt>
                <c:pt idx="2844">
                  <c:v>5365.0</c:v>
                </c:pt>
                <c:pt idx="2845">
                  <c:v>5366.0</c:v>
                </c:pt>
                <c:pt idx="2846">
                  <c:v>5367.0</c:v>
                </c:pt>
                <c:pt idx="2847">
                  <c:v>5368.0</c:v>
                </c:pt>
                <c:pt idx="2848">
                  <c:v>5369.0</c:v>
                </c:pt>
                <c:pt idx="2849">
                  <c:v>5370.0</c:v>
                </c:pt>
                <c:pt idx="2850">
                  <c:v>5371.0</c:v>
                </c:pt>
                <c:pt idx="2851">
                  <c:v>5373.0</c:v>
                </c:pt>
                <c:pt idx="2852">
                  <c:v>5374.0</c:v>
                </c:pt>
                <c:pt idx="2853">
                  <c:v>5375.0</c:v>
                </c:pt>
                <c:pt idx="2854">
                  <c:v>5376.0</c:v>
                </c:pt>
                <c:pt idx="2855">
                  <c:v>5377.0</c:v>
                </c:pt>
                <c:pt idx="2856">
                  <c:v>5378.0</c:v>
                </c:pt>
                <c:pt idx="2857">
                  <c:v>5379.0</c:v>
                </c:pt>
                <c:pt idx="2858">
                  <c:v>5381.0</c:v>
                </c:pt>
                <c:pt idx="2859">
                  <c:v>5382.0</c:v>
                </c:pt>
                <c:pt idx="2860">
                  <c:v>5383.0</c:v>
                </c:pt>
                <c:pt idx="2861">
                  <c:v>5384.0</c:v>
                </c:pt>
                <c:pt idx="2862">
                  <c:v>5385.0</c:v>
                </c:pt>
                <c:pt idx="2863">
                  <c:v>5386.0</c:v>
                </c:pt>
                <c:pt idx="2864">
                  <c:v>5387.0</c:v>
                </c:pt>
                <c:pt idx="2865">
                  <c:v>5388.0</c:v>
                </c:pt>
                <c:pt idx="2866">
                  <c:v>5389.0</c:v>
                </c:pt>
                <c:pt idx="2867">
                  <c:v>5390.0</c:v>
                </c:pt>
                <c:pt idx="2868">
                  <c:v>5392.0</c:v>
                </c:pt>
                <c:pt idx="2869">
                  <c:v>5393.0</c:v>
                </c:pt>
                <c:pt idx="2870">
                  <c:v>5394.0</c:v>
                </c:pt>
                <c:pt idx="2871">
                  <c:v>5395.0</c:v>
                </c:pt>
                <c:pt idx="2872">
                  <c:v>5396.0</c:v>
                </c:pt>
                <c:pt idx="2873">
                  <c:v>5397.0</c:v>
                </c:pt>
                <c:pt idx="2874">
                  <c:v>5399.0</c:v>
                </c:pt>
                <c:pt idx="2875">
                  <c:v>5401.0</c:v>
                </c:pt>
                <c:pt idx="2876">
                  <c:v>5402.0</c:v>
                </c:pt>
                <c:pt idx="2877">
                  <c:v>5403.0</c:v>
                </c:pt>
                <c:pt idx="2878">
                  <c:v>5404.0</c:v>
                </c:pt>
                <c:pt idx="2879">
                  <c:v>5405.0</c:v>
                </c:pt>
                <c:pt idx="2880">
                  <c:v>5406.0</c:v>
                </c:pt>
                <c:pt idx="2881">
                  <c:v>5407.0</c:v>
                </c:pt>
                <c:pt idx="2882">
                  <c:v>5408.0</c:v>
                </c:pt>
                <c:pt idx="2883">
                  <c:v>5409.0</c:v>
                </c:pt>
                <c:pt idx="2884">
                  <c:v>5410.0</c:v>
                </c:pt>
                <c:pt idx="2885">
                  <c:v>5411.0</c:v>
                </c:pt>
                <c:pt idx="2886">
                  <c:v>5414.0</c:v>
                </c:pt>
                <c:pt idx="2887">
                  <c:v>5417.0</c:v>
                </c:pt>
                <c:pt idx="2888">
                  <c:v>5418.0</c:v>
                </c:pt>
                <c:pt idx="2889">
                  <c:v>5420.0</c:v>
                </c:pt>
                <c:pt idx="2890">
                  <c:v>5422.0</c:v>
                </c:pt>
                <c:pt idx="2891">
                  <c:v>5425.0</c:v>
                </c:pt>
                <c:pt idx="2892">
                  <c:v>5426.0</c:v>
                </c:pt>
                <c:pt idx="2893">
                  <c:v>5429.0</c:v>
                </c:pt>
                <c:pt idx="2894">
                  <c:v>5430.0</c:v>
                </c:pt>
                <c:pt idx="2895">
                  <c:v>5432.0</c:v>
                </c:pt>
                <c:pt idx="2896">
                  <c:v>5434.0</c:v>
                </c:pt>
                <c:pt idx="2897">
                  <c:v>5435.0</c:v>
                </c:pt>
                <c:pt idx="2898">
                  <c:v>5436.0</c:v>
                </c:pt>
                <c:pt idx="2899">
                  <c:v>5438.0</c:v>
                </c:pt>
                <c:pt idx="2900">
                  <c:v>5444.0</c:v>
                </c:pt>
                <c:pt idx="2901">
                  <c:v>5445.0</c:v>
                </c:pt>
                <c:pt idx="2902">
                  <c:v>5447.0</c:v>
                </c:pt>
                <c:pt idx="2903">
                  <c:v>5458.0</c:v>
                </c:pt>
                <c:pt idx="2904">
                  <c:v>5461.0</c:v>
                </c:pt>
                <c:pt idx="2905">
                  <c:v>5464.0</c:v>
                </c:pt>
                <c:pt idx="2906">
                  <c:v>5466.0</c:v>
                </c:pt>
                <c:pt idx="2907">
                  <c:v>5469.0</c:v>
                </c:pt>
                <c:pt idx="2908">
                  <c:v>5471.0</c:v>
                </c:pt>
                <c:pt idx="2909">
                  <c:v>5474.0</c:v>
                </c:pt>
                <c:pt idx="2910">
                  <c:v>5477.0</c:v>
                </c:pt>
                <c:pt idx="2911">
                  <c:v>5480.0</c:v>
                </c:pt>
                <c:pt idx="2912">
                  <c:v>5481.0</c:v>
                </c:pt>
                <c:pt idx="2913">
                  <c:v>5482.0</c:v>
                </c:pt>
                <c:pt idx="2914">
                  <c:v>5484.0</c:v>
                </c:pt>
                <c:pt idx="2915">
                  <c:v>5488.0</c:v>
                </c:pt>
                <c:pt idx="2916">
                  <c:v>5491.0</c:v>
                </c:pt>
                <c:pt idx="2917">
                  <c:v>5495.0</c:v>
                </c:pt>
                <c:pt idx="2918">
                  <c:v>5496.0</c:v>
                </c:pt>
                <c:pt idx="2919">
                  <c:v>5502.0</c:v>
                </c:pt>
                <c:pt idx="2920">
                  <c:v>5503.0</c:v>
                </c:pt>
                <c:pt idx="2921">
                  <c:v>5504.0</c:v>
                </c:pt>
                <c:pt idx="2922">
                  <c:v>5510.0</c:v>
                </c:pt>
                <c:pt idx="2923">
                  <c:v>5514.0</c:v>
                </c:pt>
                <c:pt idx="2924">
                  <c:v>5515.0</c:v>
                </c:pt>
                <c:pt idx="2925">
                  <c:v>5516.0</c:v>
                </c:pt>
                <c:pt idx="2926">
                  <c:v>5517.0</c:v>
                </c:pt>
                <c:pt idx="2927">
                  <c:v>5520.0</c:v>
                </c:pt>
                <c:pt idx="2928">
                  <c:v>5522.0</c:v>
                </c:pt>
                <c:pt idx="2929">
                  <c:v>5526.0</c:v>
                </c:pt>
                <c:pt idx="2930">
                  <c:v>5529.0</c:v>
                </c:pt>
                <c:pt idx="2931">
                  <c:v>5530.0</c:v>
                </c:pt>
                <c:pt idx="2932">
                  <c:v>5532.0</c:v>
                </c:pt>
                <c:pt idx="2933">
                  <c:v>5534.0</c:v>
                </c:pt>
                <c:pt idx="2934">
                  <c:v>5536.0</c:v>
                </c:pt>
                <c:pt idx="2935">
                  <c:v>5537.0</c:v>
                </c:pt>
                <c:pt idx="2936">
                  <c:v>5539.0</c:v>
                </c:pt>
                <c:pt idx="2937">
                  <c:v>5540.0</c:v>
                </c:pt>
                <c:pt idx="2938">
                  <c:v>5541.0</c:v>
                </c:pt>
                <c:pt idx="2939">
                  <c:v>5543.0</c:v>
                </c:pt>
                <c:pt idx="2940">
                  <c:v>5546.0</c:v>
                </c:pt>
                <c:pt idx="2941">
                  <c:v>5547.0</c:v>
                </c:pt>
                <c:pt idx="2942">
                  <c:v>5549.0</c:v>
                </c:pt>
                <c:pt idx="2943">
                  <c:v>5550.0</c:v>
                </c:pt>
                <c:pt idx="2944">
                  <c:v>5553.0</c:v>
                </c:pt>
                <c:pt idx="2945">
                  <c:v>5556.0</c:v>
                </c:pt>
                <c:pt idx="2946">
                  <c:v>5557.0</c:v>
                </c:pt>
                <c:pt idx="2947">
                  <c:v>5559.0</c:v>
                </c:pt>
                <c:pt idx="2948">
                  <c:v>5560.0</c:v>
                </c:pt>
                <c:pt idx="2949">
                  <c:v>5566.0</c:v>
                </c:pt>
                <c:pt idx="2950">
                  <c:v>5567.0</c:v>
                </c:pt>
                <c:pt idx="2951">
                  <c:v>5568.0</c:v>
                </c:pt>
                <c:pt idx="2952">
                  <c:v>5569.0</c:v>
                </c:pt>
                <c:pt idx="2953">
                  <c:v>5570.0</c:v>
                </c:pt>
                <c:pt idx="2954">
                  <c:v>5571.0</c:v>
                </c:pt>
                <c:pt idx="2955">
                  <c:v>5572.0</c:v>
                </c:pt>
                <c:pt idx="2956">
                  <c:v>5573.0</c:v>
                </c:pt>
                <c:pt idx="2957">
                  <c:v>5578.0</c:v>
                </c:pt>
                <c:pt idx="2958">
                  <c:v>5579.0</c:v>
                </c:pt>
                <c:pt idx="2959">
                  <c:v>5580.0</c:v>
                </c:pt>
                <c:pt idx="2960">
                  <c:v>5581.0</c:v>
                </c:pt>
                <c:pt idx="2961">
                  <c:v>5582.0</c:v>
                </c:pt>
                <c:pt idx="2962">
                  <c:v>5583.0</c:v>
                </c:pt>
                <c:pt idx="2963">
                  <c:v>5584.0</c:v>
                </c:pt>
                <c:pt idx="2964">
                  <c:v>5586.0</c:v>
                </c:pt>
                <c:pt idx="2965">
                  <c:v>5587.0</c:v>
                </c:pt>
                <c:pt idx="2966">
                  <c:v>5588.0</c:v>
                </c:pt>
                <c:pt idx="2967">
                  <c:v>5589.0</c:v>
                </c:pt>
                <c:pt idx="2968">
                  <c:v>5590.0</c:v>
                </c:pt>
                <c:pt idx="2969">
                  <c:v>5591.0</c:v>
                </c:pt>
                <c:pt idx="2970">
                  <c:v>5592.0</c:v>
                </c:pt>
                <c:pt idx="2971">
                  <c:v>5593.0</c:v>
                </c:pt>
                <c:pt idx="2972">
                  <c:v>5594.0</c:v>
                </c:pt>
                <c:pt idx="2973">
                  <c:v>5595.0</c:v>
                </c:pt>
                <c:pt idx="2974">
                  <c:v>5596.0</c:v>
                </c:pt>
                <c:pt idx="2975">
                  <c:v>5598.0</c:v>
                </c:pt>
                <c:pt idx="2976">
                  <c:v>5599.0</c:v>
                </c:pt>
                <c:pt idx="2977">
                  <c:v>5600.0</c:v>
                </c:pt>
                <c:pt idx="2978">
                  <c:v>5601.0</c:v>
                </c:pt>
                <c:pt idx="2979">
                  <c:v>5602.0</c:v>
                </c:pt>
                <c:pt idx="2980">
                  <c:v>5603.0</c:v>
                </c:pt>
                <c:pt idx="2981">
                  <c:v>5604.0</c:v>
                </c:pt>
                <c:pt idx="2982">
                  <c:v>5607.0</c:v>
                </c:pt>
                <c:pt idx="2983">
                  <c:v>5609.0</c:v>
                </c:pt>
                <c:pt idx="2984">
                  <c:v>5612.0</c:v>
                </c:pt>
                <c:pt idx="2985">
                  <c:v>5615.0</c:v>
                </c:pt>
                <c:pt idx="2986">
                  <c:v>5616.0</c:v>
                </c:pt>
                <c:pt idx="2987">
                  <c:v>5617.0</c:v>
                </c:pt>
                <c:pt idx="2988">
                  <c:v>5620.0</c:v>
                </c:pt>
                <c:pt idx="2989">
                  <c:v>5621.0</c:v>
                </c:pt>
                <c:pt idx="2990">
                  <c:v>5622.0</c:v>
                </c:pt>
                <c:pt idx="2991">
                  <c:v>5623.0</c:v>
                </c:pt>
                <c:pt idx="2992">
                  <c:v>5625.0</c:v>
                </c:pt>
                <c:pt idx="2993">
                  <c:v>5626.0</c:v>
                </c:pt>
                <c:pt idx="2994">
                  <c:v>5627.0</c:v>
                </c:pt>
                <c:pt idx="2995">
                  <c:v>5630.0</c:v>
                </c:pt>
                <c:pt idx="2996">
                  <c:v>5631.0</c:v>
                </c:pt>
                <c:pt idx="2997">
                  <c:v>5632.0</c:v>
                </c:pt>
                <c:pt idx="2998">
                  <c:v>5633.0</c:v>
                </c:pt>
                <c:pt idx="2999">
                  <c:v>5634.0</c:v>
                </c:pt>
                <c:pt idx="3000">
                  <c:v>5635.0</c:v>
                </c:pt>
                <c:pt idx="3001">
                  <c:v>5636.0</c:v>
                </c:pt>
                <c:pt idx="3002">
                  <c:v>5637.0</c:v>
                </c:pt>
                <c:pt idx="3003">
                  <c:v>5638.0</c:v>
                </c:pt>
                <c:pt idx="3004">
                  <c:v>5639.0</c:v>
                </c:pt>
                <c:pt idx="3005">
                  <c:v>5641.0</c:v>
                </c:pt>
                <c:pt idx="3006">
                  <c:v>5642.0</c:v>
                </c:pt>
                <c:pt idx="3007">
                  <c:v>5643.0</c:v>
                </c:pt>
                <c:pt idx="3008">
                  <c:v>5644.0</c:v>
                </c:pt>
                <c:pt idx="3009">
                  <c:v>5645.0</c:v>
                </c:pt>
                <c:pt idx="3010">
                  <c:v>5646.0</c:v>
                </c:pt>
                <c:pt idx="3011">
                  <c:v>5647.0</c:v>
                </c:pt>
                <c:pt idx="3012">
                  <c:v>5648.0</c:v>
                </c:pt>
                <c:pt idx="3013">
                  <c:v>5650.0</c:v>
                </c:pt>
                <c:pt idx="3014">
                  <c:v>5651.0</c:v>
                </c:pt>
                <c:pt idx="3015">
                  <c:v>5652.0</c:v>
                </c:pt>
                <c:pt idx="3016">
                  <c:v>5653.0</c:v>
                </c:pt>
                <c:pt idx="3017">
                  <c:v>5654.0</c:v>
                </c:pt>
                <c:pt idx="3018">
                  <c:v>5655.0</c:v>
                </c:pt>
                <c:pt idx="3019">
                  <c:v>5656.0</c:v>
                </c:pt>
                <c:pt idx="3020">
                  <c:v>5657.0</c:v>
                </c:pt>
                <c:pt idx="3021">
                  <c:v>5658.0</c:v>
                </c:pt>
                <c:pt idx="3022">
                  <c:v>5659.0</c:v>
                </c:pt>
                <c:pt idx="3023">
                  <c:v>5660.0</c:v>
                </c:pt>
                <c:pt idx="3024">
                  <c:v>5661.0</c:v>
                </c:pt>
                <c:pt idx="3025">
                  <c:v>5662.0</c:v>
                </c:pt>
                <c:pt idx="3026">
                  <c:v>5663.0</c:v>
                </c:pt>
                <c:pt idx="3027">
                  <c:v>5664.0</c:v>
                </c:pt>
                <c:pt idx="3028">
                  <c:v>5665.0</c:v>
                </c:pt>
                <c:pt idx="3029">
                  <c:v>5666.0</c:v>
                </c:pt>
                <c:pt idx="3030">
                  <c:v>5667.0</c:v>
                </c:pt>
                <c:pt idx="3031">
                  <c:v>5668.0</c:v>
                </c:pt>
                <c:pt idx="3032">
                  <c:v>5669.0</c:v>
                </c:pt>
                <c:pt idx="3033">
                  <c:v>5671.0</c:v>
                </c:pt>
                <c:pt idx="3034">
                  <c:v>5672.0</c:v>
                </c:pt>
                <c:pt idx="3035">
                  <c:v>5673.0</c:v>
                </c:pt>
                <c:pt idx="3036">
                  <c:v>5675.0</c:v>
                </c:pt>
                <c:pt idx="3037">
                  <c:v>5676.0</c:v>
                </c:pt>
                <c:pt idx="3038">
                  <c:v>5677.0</c:v>
                </c:pt>
                <c:pt idx="3039">
                  <c:v>5678.0</c:v>
                </c:pt>
                <c:pt idx="3040">
                  <c:v>5680.0</c:v>
                </c:pt>
                <c:pt idx="3041">
                  <c:v>5681.0</c:v>
                </c:pt>
                <c:pt idx="3042">
                  <c:v>5682.0</c:v>
                </c:pt>
                <c:pt idx="3043">
                  <c:v>5683.0</c:v>
                </c:pt>
                <c:pt idx="3044">
                  <c:v>5684.0</c:v>
                </c:pt>
                <c:pt idx="3045">
                  <c:v>5685.0</c:v>
                </c:pt>
                <c:pt idx="3046">
                  <c:v>5686.0</c:v>
                </c:pt>
                <c:pt idx="3047">
                  <c:v>5687.0</c:v>
                </c:pt>
                <c:pt idx="3048">
                  <c:v>5688.0</c:v>
                </c:pt>
                <c:pt idx="3049">
                  <c:v>5689.0</c:v>
                </c:pt>
                <c:pt idx="3050">
                  <c:v>5690.0</c:v>
                </c:pt>
                <c:pt idx="3051">
                  <c:v>5691.0</c:v>
                </c:pt>
                <c:pt idx="3052">
                  <c:v>5692.0</c:v>
                </c:pt>
                <c:pt idx="3053">
                  <c:v>5693.0</c:v>
                </c:pt>
                <c:pt idx="3054">
                  <c:v>5694.0</c:v>
                </c:pt>
                <c:pt idx="3055">
                  <c:v>5696.0</c:v>
                </c:pt>
                <c:pt idx="3056">
                  <c:v>5697.0</c:v>
                </c:pt>
                <c:pt idx="3057">
                  <c:v>5698.0</c:v>
                </c:pt>
                <c:pt idx="3058">
                  <c:v>5699.0</c:v>
                </c:pt>
                <c:pt idx="3059">
                  <c:v>5700.0</c:v>
                </c:pt>
                <c:pt idx="3060">
                  <c:v>5701.0</c:v>
                </c:pt>
                <c:pt idx="3061">
                  <c:v>5702.0</c:v>
                </c:pt>
                <c:pt idx="3062">
                  <c:v>5703.0</c:v>
                </c:pt>
                <c:pt idx="3063">
                  <c:v>5704.0</c:v>
                </c:pt>
                <c:pt idx="3064">
                  <c:v>5705.0</c:v>
                </c:pt>
                <c:pt idx="3065">
                  <c:v>5706.0</c:v>
                </c:pt>
                <c:pt idx="3066">
                  <c:v>5707.0</c:v>
                </c:pt>
                <c:pt idx="3067">
                  <c:v>5709.0</c:v>
                </c:pt>
                <c:pt idx="3068">
                  <c:v>5710.0</c:v>
                </c:pt>
                <c:pt idx="3069">
                  <c:v>5711.0</c:v>
                </c:pt>
                <c:pt idx="3070">
                  <c:v>5712.0</c:v>
                </c:pt>
                <c:pt idx="3071">
                  <c:v>5713.0</c:v>
                </c:pt>
                <c:pt idx="3072">
                  <c:v>5715.0</c:v>
                </c:pt>
                <c:pt idx="3073">
                  <c:v>5716.0</c:v>
                </c:pt>
                <c:pt idx="3074">
                  <c:v>5717.0</c:v>
                </c:pt>
                <c:pt idx="3075">
                  <c:v>5718.0</c:v>
                </c:pt>
                <c:pt idx="3076">
                  <c:v>5720.0</c:v>
                </c:pt>
                <c:pt idx="3077">
                  <c:v>5721.0</c:v>
                </c:pt>
                <c:pt idx="3078">
                  <c:v>5722.0</c:v>
                </c:pt>
                <c:pt idx="3079">
                  <c:v>5723.0</c:v>
                </c:pt>
                <c:pt idx="3080">
                  <c:v>5724.0</c:v>
                </c:pt>
                <c:pt idx="3081">
                  <c:v>5725.0</c:v>
                </c:pt>
                <c:pt idx="3082">
                  <c:v>5726.0</c:v>
                </c:pt>
                <c:pt idx="3083">
                  <c:v>5727.0</c:v>
                </c:pt>
                <c:pt idx="3084">
                  <c:v>5728.0</c:v>
                </c:pt>
                <c:pt idx="3085">
                  <c:v>5729.0</c:v>
                </c:pt>
                <c:pt idx="3086">
                  <c:v>5730.0</c:v>
                </c:pt>
                <c:pt idx="3087">
                  <c:v>5731.0</c:v>
                </c:pt>
                <c:pt idx="3088">
                  <c:v>5732.0</c:v>
                </c:pt>
                <c:pt idx="3089">
                  <c:v>5733.0</c:v>
                </c:pt>
                <c:pt idx="3090">
                  <c:v>5734.0</c:v>
                </c:pt>
                <c:pt idx="3091">
                  <c:v>5735.0</c:v>
                </c:pt>
                <c:pt idx="3092">
                  <c:v>5736.0</c:v>
                </c:pt>
                <c:pt idx="3093">
                  <c:v>5737.0</c:v>
                </c:pt>
                <c:pt idx="3094">
                  <c:v>5738.0</c:v>
                </c:pt>
                <c:pt idx="3095">
                  <c:v>5739.0</c:v>
                </c:pt>
                <c:pt idx="3096">
                  <c:v>5741.0</c:v>
                </c:pt>
                <c:pt idx="3097">
                  <c:v>5743.0</c:v>
                </c:pt>
                <c:pt idx="3098">
                  <c:v>5744.0</c:v>
                </c:pt>
                <c:pt idx="3099">
                  <c:v>5745.0</c:v>
                </c:pt>
                <c:pt idx="3100">
                  <c:v>5746.0</c:v>
                </c:pt>
                <c:pt idx="3101">
                  <c:v>5747.0</c:v>
                </c:pt>
                <c:pt idx="3102">
                  <c:v>5748.0</c:v>
                </c:pt>
                <c:pt idx="3103">
                  <c:v>5749.0</c:v>
                </c:pt>
                <c:pt idx="3104">
                  <c:v>5752.0</c:v>
                </c:pt>
                <c:pt idx="3105">
                  <c:v>5753.0</c:v>
                </c:pt>
                <c:pt idx="3106">
                  <c:v>5754.0</c:v>
                </c:pt>
                <c:pt idx="3107">
                  <c:v>5755.0</c:v>
                </c:pt>
                <c:pt idx="3108">
                  <c:v>5756.0</c:v>
                </c:pt>
                <c:pt idx="3109">
                  <c:v>5757.0</c:v>
                </c:pt>
                <c:pt idx="3110">
                  <c:v>5759.0</c:v>
                </c:pt>
                <c:pt idx="3111">
                  <c:v>5761.0</c:v>
                </c:pt>
                <c:pt idx="3112">
                  <c:v>5762.0</c:v>
                </c:pt>
                <c:pt idx="3113">
                  <c:v>5763.0</c:v>
                </c:pt>
                <c:pt idx="3114">
                  <c:v>5764.0</c:v>
                </c:pt>
                <c:pt idx="3115">
                  <c:v>5765.0</c:v>
                </c:pt>
                <c:pt idx="3116">
                  <c:v>5766.0</c:v>
                </c:pt>
                <c:pt idx="3117">
                  <c:v>5767.0</c:v>
                </c:pt>
                <c:pt idx="3118">
                  <c:v>5768.0</c:v>
                </c:pt>
                <c:pt idx="3119">
                  <c:v>5769.0</c:v>
                </c:pt>
                <c:pt idx="3120">
                  <c:v>5770.0</c:v>
                </c:pt>
                <c:pt idx="3121">
                  <c:v>5771.0</c:v>
                </c:pt>
                <c:pt idx="3122">
                  <c:v>5773.0</c:v>
                </c:pt>
                <c:pt idx="3123">
                  <c:v>5774.0</c:v>
                </c:pt>
                <c:pt idx="3124">
                  <c:v>5775.0</c:v>
                </c:pt>
                <c:pt idx="3125">
                  <c:v>5776.0</c:v>
                </c:pt>
                <c:pt idx="3126">
                  <c:v>5777.0</c:v>
                </c:pt>
                <c:pt idx="3127">
                  <c:v>5778.0</c:v>
                </c:pt>
                <c:pt idx="3128">
                  <c:v>5781.0</c:v>
                </c:pt>
                <c:pt idx="3129">
                  <c:v>5783.0</c:v>
                </c:pt>
                <c:pt idx="3130">
                  <c:v>5784.0</c:v>
                </c:pt>
                <c:pt idx="3131">
                  <c:v>5785.0</c:v>
                </c:pt>
                <c:pt idx="3132">
                  <c:v>5786.0</c:v>
                </c:pt>
                <c:pt idx="3133">
                  <c:v>5787.0</c:v>
                </c:pt>
                <c:pt idx="3134">
                  <c:v>5789.0</c:v>
                </c:pt>
                <c:pt idx="3135">
                  <c:v>5790.0</c:v>
                </c:pt>
                <c:pt idx="3136">
                  <c:v>5792.0</c:v>
                </c:pt>
                <c:pt idx="3137">
                  <c:v>5793.0</c:v>
                </c:pt>
                <c:pt idx="3138">
                  <c:v>5794.0</c:v>
                </c:pt>
                <c:pt idx="3139">
                  <c:v>5795.0</c:v>
                </c:pt>
                <c:pt idx="3140">
                  <c:v>5796.0</c:v>
                </c:pt>
                <c:pt idx="3141">
                  <c:v>5797.0</c:v>
                </c:pt>
                <c:pt idx="3142">
                  <c:v>5798.0</c:v>
                </c:pt>
                <c:pt idx="3143">
                  <c:v>5799.0</c:v>
                </c:pt>
                <c:pt idx="3144">
                  <c:v>5800.0</c:v>
                </c:pt>
                <c:pt idx="3145">
                  <c:v>5801.0</c:v>
                </c:pt>
                <c:pt idx="3146">
                  <c:v>5802.0</c:v>
                </c:pt>
                <c:pt idx="3147">
                  <c:v>5803.0</c:v>
                </c:pt>
                <c:pt idx="3148">
                  <c:v>5804.0</c:v>
                </c:pt>
                <c:pt idx="3149">
                  <c:v>5805.0</c:v>
                </c:pt>
                <c:pt idx="3150">
                  <c:v>5806.0</c:v>
                </c:pt>
                <c:pt idx="3151">
                  <c:v>5807.0</c:v>
                </c:pt>
                <c:pt idx="3152">
                  <c:v>5808.0</c:v>
                </c:pt>
                <c:pt idx="3153">
                  <c:v>5809.0</c:v>
                </c:pt>
                <c:pt idx="3154">
                  <c:v>5810.0</c:v>
                </c:pt>
                <c:pt idx="3155">
                  <c:v>5811.0</c:v>
                </c:pt>
                <c:pt idx="3156">
                  <c:v>5812.0</c:v>
                </c:pt>
                <c:pt idx="3157">
                  <c:v>5813.0</c:v>
                </c:pt>
                <c:pt idx="3158">
                  <c:v>5814.0</c:v>
                </c:pt>
                <c:pt idx="3159">
                  <c:v>5815.0</c:v>
                </c:pt>
                <c:pt idx="3160">
                  <c:v>5816.0</c:v>
                </c:pt>
                <c:pt idx="3161">
                  <c:v>5817.0</c:v>
                </c:pt>
                <c:pt idx="3162">
                  <c:v>5818.0</c:v>
                </c:pt>
                <c:pt idx="3163">
                  <c:v>5819.0</c:v>
                </c:pt>
                <c:pt idx="3164">
                  <c:v>5820.0</c:v>
                </c:pt>
                <c:pt idx="3165">
                  <c:v>5823.0</c:v>
                </c:pt>
                <c:pt idx="3166">
                  <c:v>5825.0</c:v>
                </c:pt>
                <c:pt idx="3167">
                  <c:v>5826.0</c:v>
                </c:pt>
                <c:pt idx="3168">
                  <c:v>5827.0</c:v>
                </c:pt>
                <c:pt idx="3169">
                  <c:v>5830.0</c:v>
                </c:pt>
                <c:pt idx="3170">
                  <c:v>5832.0</c:v>
                </c:pt>
                <c:pt idx="3171">
                  <c:v>5833.0</c:v>
                </c:pt>
                <c:pt idx="3172">
                  <c:v>5834.0</c:v>
                </c:pt>
                <c:pt idx="3173">
                  <c:v>5835.0</c:v>
                </c:pt>
                <c:pt idx="3174">
                  <c:v>5836.0</c:v>
                </c:pt>
                <c:pt idx="3175">
                  <c:v>5837.0</c:v>
                </c:pt>
                <c:pt idx="3176">
                  <c:v>5839.0</c:v>
                </c:pt>
                <c:pt idx="3177">
                  <c:v>5840.0</c:v>
                </c:pt>
                <c:pt idx="3178">
                  <c:v>5841.0</c:v>
                </c:pt>
                <c:pt idx="3179">
                  <c:v>5844.0</c:v>
                </c:pt>
                <c:pt idx="3180">
                  <c:v>5845.0</c:v>
                </c:pt>
                <c:pt idx="3181">
                  <c:v>5846.0</c:v>
                </c:pt>
                <c:pt idx="3182">
                  <c:v>5847.0</c:v>
                </c:pt>
                <c:pt idx="3183">
                  <c:v>5848.0</c:v>
                </c:pt>
                <c:pt idx="3184">
                  <c:v>5849.0</c:v>
                </c:pt>
                <c:pt idx="3185">
                  <c:v>5850.0</c:v>
                </c:pt>
                <c:pt idx="3186">
                  <c:v>5851.0</c:v>
                </c:pt>
                <c:pt idx="3187">
                  <c:v>5852.0</c:v>
                </c:pt>
                <c:pt idx="3188">
                  <c:v>5853.0</c:v>
                </c:pt>
                <c:pt idx="3189">
                  <c:v>5854.0</c:v>
                </c:pt>
                <c:pt idx="3190">
                  <c:v>5856.0</c:v>
                </c:pt>
                <c:pt idx="3191">
                  <c:v>5857.0</c:v>
                </c:pt>
                <c:pt idx="3192">
                  <c:v>5859.0</c:v>
                </c:pt>
                <c:pt idx="3193">
                  <c:v>5860.0</c:v>
                </c:pt>
                <c:pt idx="3194">
                  <c:v>5861.0</c:v>
                </c:pt>
                <c:pt idx="3195">
                  <c:v>5862.0</c:v>
                </c:pt>
                <c:pt idx="3196">
                  <c:v>5863.0</c:v>
                </c:pt>
                <c:pt idx="3197">
                  <c:v>5864.0</c:v>
                </c:pt>
                <c:pt idx="3198">
                  <c:v>5865.0</c:v>
                </c:pt>
                <c:pt idx="3199">
                  <c:v>5867.0</c:v>
                </c:pt>
                <c:pt idx="3200">
                  <c:v>5868.0</c:v>
                </c:pt>
                <c:pt idx="3201">
                  <c:v>5869.0</c:v>
                </c:pt>
                <c:pt idx="3202">
                  <c:v>5870.0</c:v>
                </c:pt>
                <c:pt idx="3203">
                  <c:v>5871.0</c:v>
                </c:pt>
                <c:pt idx="3204">
                  <c:v>5872.0</c:v>
                </c:pt>
                <c:pt idx="3205">
                  <c:v>5873.0</c:v>
                </c:pt>
                <c:pt idx="3206">
                  <c:v>5874.0</c:v>
                </c:pt>
                <c:pt idx="3207">
                  <c:v>5877.0</c:v>
                </c:pt>
                <c:pt idx="3208">
                  <c:v>5878.0</c:v>
                </c:pt>
                <c:pt idx="3209">
                  <c:v>5879.0</c:v>
                </c:pt>
                <c:pt idx="3210">
                  <c:v>5881.0</c:v>
                </c:pt>
                <c:pt idx="3211">
                  <c:v>5882.0</c:v>
                </c:pt>
                <c:pt idx="3212">
                  <c:v>5885.0</c:v>
                </c:pt>
                <c:pt idx="3213">
                  <c:v>5886.0</c:v>
                </c:pt>
                <c:pt idx="3214">
                  <c:v>5888.0</c:v>
                </c:pt>
                <c:pt idx="3215">
                  <c:v>5889.0</c:v>
                </c:pt>
                <c:pt idx="3216">
                  <c:v>5890.0</c:v>
                </c:pt>
                <c:pt idx="3217">
                  <c:v>5891.0</c:v>
                </c:pt>
                <c:pt idx="3218">
                  <c:v>5892.0</c:v>
                </c:pt>
                <c:pt idx="3219">
                  <c:v>5893.0</c:v>
                </c:pt>
                <c:pt idx="3220">
                  <c:v>5894.0</c:v>
                </c:pt>
                <c:pt idx="3221">
                  <c:v>5897.0</c:v>
                </c:pt>
                <c:pt idx="3222">
                  <c:v>5898.0</c:v>
                </c:pt>
                <c:pt idx="3223">
                  <c:v>5899.0</c:v>
                </c:pt>
                <c:pt idx="3224">
                  <c:v>5901.0</c:v>
                </c:pt>
                <c:pt idx="3225">
                  <c:v>5903.0</c:v>
                </c:pt>
                <c:pt idx="3226">
                  <c:v>5904.0</c:v>
                </c:pt>
                <c:pt idx="3227">
                  <c:v>5905.0</c:v>
                </c:pt>
                <c:pt idx="3228">
                  <c:v>5907.0</c:v>
                </c:pt>
                <c:pt idx="3229">
                  <c:v>5908.0</c:v>
                </c:pt>
                <c:pt idx="3230">
                  <c:v>5909.0</c:v>
                </c:pt>
                <c:pt idx="3231">
                  <c:v>5910.0</c:v>
                </c:pt>
                <c:pt idx="3232">
                  <c:v>5911.0</c:v>
                </c:pt>
                <c:pt idx="3233">
                  <c:v>5913.0</c:v>
                </c:pt>
                <c:pt idx="3234">
                  <c:v>5918.0</c:v>
                </c:pt>
                <c:pt idx="3235">
                  <c:v>5920.0</c:v>
                </c:pt>
                <c:pt idx="3236">
                  <c:v>5921.0</c:v>
                </c:pt>
                <c:pt idx="3237">
                  <c:v>5922.0</c:v>
                </c:pt>
                <c:pt idx="3238">
                  <c:v>5923.0</c:v>
                </c:pt>
                <c:pt idx="3239">
                  <c:v>5924.0</c:v>
                </c:pt>
                <c:pt idx="3240">
                  <c:v>5925.0</c:v>
                </c:pt>
                <c:pt idx="3241">
                  <c:v>5926.0</c:v>
                </c:pt>
                <c:pt idx="3242">
                  <c:v>5927.0</c:v>
                </c:pt>
                <c:pt idx="3243">
                  <c:v>5928.0</c:v>
                </c:pt>
                <c:pt idx="3244">
                  <c:v>5929.0</c:v>
                </c:pt>
                <c:pt idx="3245">
                  <c:v>5931.0</c:v>
                </c:pt>
                <c:pt idx="3246">
                  <c:v>5932.0</c:v>
                </c:pt>
                <c:pt idx="3247">
                  <c:v>5933.0</c:v>
                </c:pt>
                <c:pt idx="3248">
                  <c:v>5934.0</c:v>
                </c:pt>
                <c:pt idx="3249">
                  <c:v>5937.0</c:v>
                </c:pt>
                <c:pt idx="3250">
                  <c:v>5938.0</c:v>
                </c:pt>
                <c:pt idx="3251">
                  <c:v>5939.0</c:v>
                </c:pt>
                <c:pt idx="3252">
                  <c:v>5941.0</c:v>
                </c:pt>
                <c:pt idx="3253">
                  <c:v>5942.0</c:v>
                </c:pt>
                <c:pt idx="3254">
                  <c:v>5943.0</c:v>
                </c:pt>
                <c:pt idx="3255">
                  <c:v>5944.0</c:v>
                </c:pt>
                <c:pt idx="3256">
                  <c:v>5947.0</c:v>
                </c:pt>
                <c:pt idx="3257">
                  <c:v>5948.0</c:v>
                </c:pt>
                <c:pt idx="3258">
                  <c:v>5949.0</c:v>
                </c:pt>
                <c:pt idx="3259">
                  <c:v>5950.0</c:v>
                </c:pt>
                <c:pt idx="3260">
                  <c:v>5951.0</c:v>
                </c:pt>
                <c:pt idx="3261">
                  <c:v>5952.0</c:v>
                </c:pt>
                <c:pt idx="3262">
                  <c:v>5953.0</c:v>
                </c:pt>
                <c:pt idx="3263">
                  <c:v>5954.0</c:v>
                </c:pt>
                <c:pt idx="3264">
                  <c:v>5956.0</c:v>
                </c:pt>
                <c:pt idx="3265">
                  <c:v>5957.0</c:v>
                </c:pt>
                <c:pt idx="3266">
                  <c:v>5958.0</c:v>
                </c:pt>
                <c:pt idx="3267">
                  <c:v>5959.0</c:v>
                </c:pt>
                <c:pt idx="3268">
                  <c:v>5960.0</c:v>
                </c:pt>
                <c:pt idx="3269">
                  <c:v>5961.0</c:v>
                </c:pt>
                <c:pt idx="3270">
                  <c:v>5962.0</c:v>
                </c:pt>
                <c:pt idx="3271">
                  <c:v>5963.0</c:v>
                </c:pt>
                <c:pt idx="3272">
                  <c:v>5964.0</c:v>
                </c:pt>
                <c:pt idx="3273">
                  <c:v>5965.0</c:v>
                </c:pt>
                <c:pt idx="3274">
                  <c:v>5966.0</c:v>
                </c:pt>
                <c:pt idx="3275">
                  <c:v>5967.0</c:v>
                </c:pt>
                <c:pt idx="3276">
                  <c:v>5968.0</c:v>
                </c:pt>
                <c:pt idx="3277">
                  <c:v>5969.0</c:v>
                </c:pt>
                <c:pt idx="3278">
                  <c:v>5970.0</c:v>
                </c:pt>
                <c:pt idx="3279">
                  <c:v>5971.0</c:v>
                </c:pt>
                <c:pt idx="3280">
                  <c:v>5972.0</c:v>
                </c:pt>
                <c:pt idx="3281">
                  <c:v>5973.0</c:v>
                </c:pt>
                <c:pt idx="3282">
                  <c:v>5974.0</c:v>
                </c:pt>
                <c:pt idx="3283">
                  <c:v>5975.0</c:v>
                </c:pt>
                <c:pt idx="3284">
                  <c:v>5976.0</c:v>
                </c:pt>
                <c:pt idx="3285">
                  <c:v>5977.0</c:v>
                </c:pt>
                <c:pt idx="3286">
                  <c:v>5978.0</c:v>
                </c:pt>
                <c:pt idx="3287">
                  <c:v>5980.0</c:v>
                </c:pt>
                <c:pt idx="3288">
                  <c:v>5981.0</c:v>
                </c:pt>
                <c:pt idx="3289">
                  <c:v>5982.0</c:v>
                </c:pt>
                <c:pt idx="3290">
                  <c:v>5983.0</c:v>
                </c:pt>
                <c:pt idx="3291">
                  <c:v>5984.0</c:v>
                </c:pt>
                <c:pt idx="3292">
                  <c:v>5985.0</c:v>
                </c:pt>
                <c:pt idx="3293">
                  <c:v>5986.0</c:v>
                </c:pt>
                <c:pt idx="3294">
                  <c:v>5987.0</c:v>
                </c:pt>
                <c:pt idx="3295">
                  <c:v>5988.0</c:v>
                </c:pt>
                <c:pt idx="3296">
                  <c:v>5989.0</c:v>
                </c:pt>
                <c:pt idx="3297">
                  <c:v>5990.0</c:v>
                </c:pt>
                <c:pt idx="3298">
                  <c:v>5992.0</c:v>
                </c:pt>
                <c:pt idx="3299">
                  <c:v>5993.0</c:v>
                </c:pt>
                <c:pt idx="3300">
                  <c:v>5994.0</c:v>
                </c:pt>
                <c:pt idx="3301">
                  <c:v>5995.0</c:v>
                </c:pt>
                <c:pt idx="3302">
                  <c:v>5996.0</c:v>
                </c:pt>
                <c:pt idx="3303">
                  <c:v>5997.0</c:v>
                </c:pt>
                <c:pt idx="3304">
                  <c:v>5998.0</c:v>
                </c:pt>
                <c:pt idx="3305">
                  <c:v>5999.0</c:v>
                </c:pt>
                <c:pt idx="3306">
                  <c:v>6000.0</c:v>
                </c:pt>
                <c:pt idx="3307">
                  <c:v>6001.0</c:v>
                </c:pt>
                <c:pt idx="3308">
                  <c:v>6002.0</c:v>
                </c:pt>
                <c:pt idx="3309">
                  <c:v>6003.0</c:v>
                </c:pt>
                <c:pt idx="3310">
                  <c:v>6004.0</c:v>
                </c:pt>
                <c:pt idx="3311">
                  <c:v>6006.0</c:v>
                </c:pt>
                <c:pt idx="3312">
                  <c:v>6007.0</c:v>
                </c:pt>
                <c:pt idx="3313">
                  <c:v>6008.0</c:v>
                </c:pt>
                <c:pt idx="3314">
                  <c:v>6009.0</c:v>
                </c:pt>
                <c:pt idx="3315">
                  <c:v>6010.0</c:v>
                </c:pt>
                <c:pt idx="3316">
                  <c:v>6011.0</c:v>
                </c:pt>
                <c:pt idx="3317">
                  <c:v>6012.0</c:v>
                </c:pt>
                <c:pt idx="3318">
                  <c:v>6014.0</c:v>
                </c:pt>
                <c:pt idx="3319">
                  <c:v>6015.0</c:v>
                </c:pt>
                <c:pt idx="3320">
                  <c:v>6016.0</c:v>
                </c:pt>
                <c:pt idx="3321">
                  <c:v>6017.0</c:v>
                </c:pt>
                <c:pt idx="3322">
                  <c:v>6019.0</c:v>
                </c:pt>
                <c:pt idx="3323">
                  <c:v>6020.0</c:v>
                </c:pt>
                <c:pt idx="3324">
                  <c:v>6021.0</c:v>
                </c:pt>
                <c:pt idx="3325">
                  <c:v>6022.0</c:v>
                </c:pt>
                <c:pt idx="3326">
                  <c:v>6025.0</c:v>
                </c:pt>
                <c:pt idx="3327">
                  <c:v>6027.0</c:v>
                </c:pt>
                <c:pt idx="3328">
                  <c:v>6028.0</c:v>
                </c:pt>
                <c:pt idx="3329">
                  <c:v>6029.0</c:v>
                </c:pt>
                <c:pt idx="3330">
                  <c:v>6030.0</c:v>
                </c:pt>
                <c:pt idx="3331">
                  <c:v>6033.0</c:v>
                </c:pt>
                <c:pt idx="3332">
                  <c:v>6034.0</c:v>
                </c:pt>
                <c:pt idx="3333">
                  <c:v>6035.0</c:v>
                </c:pt>
                <c:pt idx="3334">
                  <c:v>6036.0</c:v>
                </c:pt>
                <c:pt idx="3335">
                  <c:v>6037.0</c:v>
                </c:pt>
                <c:pt idx="3336">
                  <c:v>6038.0</c:v>
                </c:pt>
                <c:pt idx="3337">
                  <c:v>6040.0</c:v>
                </c:pt>
                <c:pt idx="3338">
                  <c:v>6042.0</c:v>
                </c:pt>
                <c:pt idx="3339">
                  <c:v>6045.0</c:v>
                </c:pt>
                <c:pt idx="3340">
                  <c:v>6046.0</c:v>
                </c:pt>
                <c:pt idx="3341">
                  <c:v>6047.0</c:v>
                </c:pt>
                <c:pt idx="3342">
                  <c:v>6048.0</c:v>
                </c:pt>
                <c:pt idx="3343">
                  <c:v>6049.0</c:v>
                </c:pt>
                <c:pt idx="3344">
                  <c:v>6051.0</c:v>
                </c:pt>
                <c:pt idx="3345">
                  <c:v>6054.0</c:v>
                </c:pt>
                <c:pt idx="3346">
                  <c:v>6055.0</c:v>
                </c:pt>
                <c:pt idx="3347">
                  <c:v>6056.0</c:v>
                </c:pt>
                <c:pt idx="3348">
                  <c:v>6058.0</c:v>
                </c:pt>
                <c:pt idx="3349">
                  <c:v>6059.0</c:v>
                </c:pt>
                <c:pt idx="3350">
                  <c:v>6060.0</c:v>
                </c:pt>
                <c:pt idx="3351">
                  <c:v>6061.0</c:v>
                </c:pt>
                <c:pt idx="3352">
                  <c:v>6062.0</c:v>
                </c:pt>
                <c:pt idx="3353">
                  <c:v>6064.0</c:v>
                </c:pt>
                <c:pt idx="3354">
                  <c:v>6065.0</c:v>
                </c:pt>
                <c:pt idx="3355">
                  <c:v>6066.0</c:v>
                </c:pt>
                <c:pt idx="3356">
                  <c:v>6067.0</c:v>
                </c:pt>
                <c:pt idx="3357">
                  <c:v>6068.0</c:v>
                </c:pt>
                <c:pt idx="3358">
                  <c:v>6069.0</c:v>
                </c:pt>
                <c:pt idx="3359">
                  <c:v>6071.0</c:v>
                </c:pt>
                <c:pt idx="3360">
                  <c:v>6072.0</c:v>
                </c:pt>
                <c:pt idx="3361">
                  <c:v>6075.0</c:v>
                </c:pt>
                <c:pt idx="3362">
                  <c:v>6076.0</c:v>
                </c:pt>
                <c:pt idx="3363">
                  <c:v>6078.0</c:v>
                </c:pt>
                <c:pt idx="3364">
                  <c:v>6079.0</c:v>
                </c:pt>
                <c:pt idx="3365">
                  <c:v>6080.0</c:v>
                </c:pt>
                <c:pt idx="3366">
                  <c:v>6081.0</c:v>
                </c:pt>
                <c:pt idx="3367">
                  <c:v>6082.0</c:v>
                </c:pt>
                <c:pt idx="3368">
                  <c:v>6085.0</c:v>
                </c:pt>
                <c:pt idx="3369">
                  <c:v>6086.0</c:v>
                </c:pt>
                <c:pt idx="3370">
                  <c:v>6087.0</c:v>
                </c:pt>
                <c:pt idx="3371">
                  <c:v>6088.0</c:v>
                </c:pt>
                <c:pt idx="3372">
                  <c:v>6089.0</c:v>
                </c:pt>
                <c:pt idx="3373">
                  <c:v>6090.0</c:v>
                </c:pt>
                <c:pt idx="3374">
                  <c:v>6092.0</c:v>
                </c:pt>
                <c:pt idx="3375">
                  <c:v>6094.0</c:v>
                </c:pt>
                <c:pt idx="3376">
                  <c:v>6095.0</c:v>
                </c:pt>
                <c:pt idx="3377">
                  <c:v>6096.0</c:v>
                </c:pt>
                <c:pt idx="3378">
                  <c:v>6098.0</c:v>
                </c:pt>
                <c:pt idx="3379">
                  <c:v>6099.0</c:v>
                </c:pt>
                <c:pt idx="3380">
                  <c:v>6100.0</c:v>
                </c:pt>
                <c:pt idx="3381">
                  <c:v>6101.0</c:v>
                </c:pt>
                <c:pt idx="3382">
                  <c:v>6102.0</c:v>
                </c:pt>
                <c:pt idx="3383">
                  <c:v>6106.0</c:v>
                </c:pt>
                <c:pt idx="3384">
                  <c:v>6107.0</c:v>
                </c:pt>
                <c:pt idx="3385">
                  <c:v>6108.0</c:v>
                </c:pt>
                <c:pt idx="3386">
                  <c:v>6109.0</c:v>
                </c:pt>
                <c:pt idx="3387">
                  <c:v>6110.0</c:v>
                </c:pt>
                <c:pt idx="3388">
                  <c:v>6111.0</c:v>
                </c:pt>
                <c:pt idx="3389">
                  <c:v>6112.0</c:v>
                </c:pt>
                <c:pt idx="3390">
                  <c:v>6113.0</c:v>
                </c:pt>
                <c:pt idx="3391">
                  <c:v>6114.0</c:v>
                </c:pt>
                <c:pt idx="3392">
                  <c:v>6115.0</c:v>
                </c:pt>
                <c:pt idx="3393">
                  <c:v>6117.0</c:v>
                </c:pt>
                <c:pt idx="3394">
                  <c:v>6118.0</c:v>
                </c:pt>
                <c:pt idx="3395">
                  <c:v>6119.0</c:v>
                </c:pt>
                <c:pt idx="3396">
                  <c:v>6120.0</c:v>
                </c:pt>
                <c:pt idx="3397">
                  <c:v>6121.0</c:v>
                </c:pt>
                <c:pt idx="3398">
                  <c:v>6122.0</c:v>
                </c:pt>
                <c:pt idx="3399">
                  <c:v>6123.0</c:v>
                </c:pt>
                <c:pt idx="3400">
                  <c:v>6124.0</c:v>
                </c:pt>
                <c:pt idx="3401">
                  <c:v>6125.0</c:v>
                </c:pt>
                <c:pt idx="3402">
                  <c:v>6126.0</c:v>
                </c:pt>
                <c:pt idx="3403">
                  <c:v>6128.0</c:v>
                </c:pt>
                <c:pt idx="3404">
                  <c:v>6129.0</c:v>
                </c:pt>
                <c:pt idx="3405">
                  <c:v>6130.0</c:v>
                </c:pt>
                <c:pt idx="3406">
                  <c:v>6131.0</c:v>
                </c:pt>
                <c:pt idx="3407">
                  <c:v>6132.0</c:v>
                </c:pt>
                <c:pt idx="3408">
                  <c:v>6133.0</c:v>
                </c:pt>
                <c:pt idx="3409">
                  <c:v>6135.0</c:v>
                </c:pt>
                <c:pt idx="3410">
                  <c:v>6136.0</c:v>
                </c:pt>
                <c:pt idx="3411">
                  <c:v>6137.0</c:v>
                </c:pt>
                <c:pt idx="3412">
                  <c:v>6138.0</c:v>
                </c:pt>
                <c:pt idx="3413">
                  <c:v>6139.0</c:v>
                </c:pt>
                <c:pt idx="3414">
                  <c:v>6140.0</c:v>
                </c:pt>
                <c:pt idx="3415">
                  <c:v>6141.0</c:v>
                </c:pt>
                <c:pt idx="3416">
                  <c:v>6142.0</c:v>
                </c:pt>
                <c:pt idx="3417">
                  <c:v>6143.0</c:v>
                </c:pt>
                <c:pt idx="3418">
                  <c:v>6144.0</c:v>
                </c:pt>
                <c:pt idx="3419">
                  <c:v>6145.0</c:v>
                </c:pt>
                <c:pt idx="3420">
                  <c:v>6146.0</c:v>
                </c:pt>
                <c:pt idx="3421">
                  <c:v>6147.0</c:v>
                </c:pt>
                <c:pt idx="3422">
                  <c:v>6148.0</c:v>
                </c:pt>
                <c:pt idx="3423">
                  <c:v>6149.0</c:v>
                </c:pt>
                <c:pt idx="3424">
                  <c:v>6150.0</c:v>
                </c:pt>
                <c:pt idx="3425">
                  <c:v>6151.0</c:v>
                </c:pt>
                <c:pt idx="3426">
                  <c:v>6152.0</c:v>
                </c:pt>
                <c:pt idx="3427">
                  <c:v>6153.0</c:v>
                </c:pt>
                <c:pt idx="3428">
                  <c:v>6154.0</c:v>
                </c:pt>
                <c:pt idx="3429">
                  <c:v>6155.0</c:v>
                </c:pt>
                <c:pt idx="3430">
                  <c:v>6156.0</c:v>
                </c:pt>
                <c:pt idx="3431">
                  <c:v>6157.0</c:v>
                </c:pt>
                <c:pt idx="3432">
                  <c:v>6158.0</c:v>
                </c:pt>
                <c:pt idx="3433">
                  <c:v>6160.0</c:v>
                </c:pt>
                <c:pt idx="3434">
                  <c:v>6162.0</c:v>
                </c:pt>
                <c:pt idx="3435">
                  <c:v>6163.0</c:v>
                </c:pt>
                <c:pt idx="3436">
                  <c:v>6164.0</c:v>
                </c:pt>
                <c:pt idx="3437">
                  <c:v>6165.0</c:v>
                </c:pt>
                <c:pt idx="3438">
                  <c:v>6167.0</c:v>
                </c:pt>
                <c:pt idx="3439">
                  <c:v>6168.0</c:v>
                </c:pt>
                <c:pt idx="3440">
                  <c:v>6169.0</c:v>
                </c:pt>
                <c:pt idx="3441">
                  <c:v>6170.0</c:v>
                </c:pt>
                <c:pt idx="3442">
                  <c:v>6171.0</c:v>
                </c:pt>
                <c:pt idx="3443">
                  <c:v>6172.0</c:v>
                </c:pt>
                <c:pt idx="3444">
                  <c:v>6173.0</c:v>
                </c:pt>
                <c:pt idx="3445">
                  <c:v>6175.0</c:v>
                </c:pt>
                <c:pt idx="3446">
                  <c:v>6176.0</c:v>
                </c:pt>
                <c:pt idx="3447">
                  <c:v>6177.0</c:v>
                </c:pt>
                <c:pt idx="3448">
                  <c:v>6178.0</c:v>
                </c:pt>
                <c:pt idx="3449">
                  <c:v>6179.0</c:v>
                </c:pt>
                <c:pt idx="3450">
                  <c:v>6180.0</c:v>
                </c:pt>
                <c:pt idx="3451">
                  <c:v>6181.0</c:v>
                </c:pt>
                <c:pt idx="3452">
                  <c:v>6182.0</c:v>
                </c:pt>
                <c:pt idx="3453">
                  <c:v>6183.0</c:v>
                </c:pt>
                <c:pt idx="3454">
                  <c:v>6184.0</c:v>
                </c:pt>
                <c:pt idx="3455">
                  <c:v>6185.0</c:v>
                </c:pt>
                <c:pt idx="3456">
                  <c:v>6186.0</c:v>
                </c:pt>
                <c:pt idx="3457">
                  <c:v>6187.0</c:v>
                </c:pt>
                <c:pt idx="3458">
                  <c:v>6188.0</c:v>
                </c:pt>
                <c:pt idx="3459">
                  <c:v>6189.0</c:v>
                </c:pt>
                <c:pt idx="3460">
                  <c:v>6190.0</c:v>
                </c:pt>
                <c:pt idx="3461">
                  <c:v>6191.0</c:v>
                </c:pt>
                <c:pt idx="3462">
                  <c:v>6193.0</c:v>
                </c:pt>
                <c:pt idx="3463">
                  <c:v>6194.0</c:v>
                </c:pt>
                <c:pt idx="3464">
                  <c:v>6195.0</c:v>
                </c:pt>
                <c:pt idx="3465">
                  <c:v>6196.0</c:v>
                </c:pt>
                <c:pt idx="3466">
                  <c:v>6197.0</c:v>
                </c:pt>
                <c:pt idx="3467">
                  <c:v>6198.0</c:v>
                </c:pt>
                <c:pt idx="3468">
                  <c:v>6199.0</c:v>
                </c:pt>
                <c:pt idx="3469">
                  <c:v>6200.0</c:v>
                </c:pt>
                <c:pt idx="3470">
                  <c:v>6201.0</c:v>
                </c:pt>
                <c:pt idx="3471">
                  <c:v>6202.0</c:v>
                </c:pt>
                <c:pt idx="3472">
                  <c:v>6203.0</c:v>
                </c:pt>
                <c:pt idx="3473">
                  <c:v>6204.0</c:v>
                </c:pt>
                <c:pt idx="3474">
                  <c:v>6205.0</c:v>
                </c:pt>
                <c:pt idx="3475">
                  <c:v>6206.0</c:v>
                </c:pt>
                <c:pt idx="3476">
                  <c:v>6207.0</c:v>
                </c:pt>
                <c:pt idx="3477">
                  <c:v>6208.0</c:v>
                </c:pt>
                <c:pt idx="3478">
                  <c:v>6209.0</c:v>
                </c:pt>
                <c:pt idx="3479">
                  <c:v>6210.0</c:v>
                </c:pt>
                <c:pt idx="3480">
                  <c:v>6211.0</c:v>
                </c:pt>
                <c:pt idx="3481">
                  <c:v>6212.0</c:v>
                </c:pt>
                <c:pt idx="3482">
                  <c:v>6213.0</c:v>
                </c:pt>
                <c:pt idx="3483">
                  <c:v>6214.0</c:v>
                </c:pt>
                <c:pt idx="3484">
                  <c:v>6215.0</c:v>
                </c:pt>
                <c:pt idx="3485">
                  <c:v>6216.0</c:v>
                </c:pt>
                <c:pt idx="3486">
                  <c:v>6217.0</c:v>
                </c:pt>
                <c:pt idx="3487">
                  <c:v>6218.0</c:v>
                </c:pt>
                <c:pt idx="3488">
                  <c:v>6219.0</c:v>
                </c:pt>
                <c:pt idx="3489">
                  <c:v>6220.0</c:v>
                </c:pt>
                <c:pt idx="3490">
                  <c:v>6221.0</c:v>
                </c:pt>
                <c:pt idx="3491">
                  <c:v>6222.0</c:v>
                </c:pt>
                <c:pt idx="3492">
                  <c:v>6223.0</c:v>
                </c:pt>
                <c:pt idx="3493">
                  <c:v>6224.0</c:v>
                </c:pt>
                <c:pt idx="3494">
                  <c:v>6225.0</c:v>
                </c:pt>
                <c:pt idx="3495">
                  <c:v>6226.0</c:v>
                </c:pt>
                <c:pt idx="3496">
                  <c:v>6227.0</c:v>
                </c:pt>
                <c:pt idx="3497">
                  <c:v>6228.0</c:v>
                </c:pt>
                <c:pt idx="3498">
                  <c:v>6229.0</c:v>
                </c:pt>
                <c:pt idx="3499">
                  <c:v>6230.0</c:v>
                </c:pt>
                <c:pt idx="3500">
                  <c:v>6231.0</c:v>
                </c:pt>
                <c:pt idx="3501">
                  <c:v>6232.0</c:v>
                </c:pt>
                <c:pt idx="3502">
                  <c:v>6233.0</c:v>
                </c:pt>
                <c:pt idx="3503">
                  <c:v>6234.0</c:v>
                </c:pt>
                <c:pt idx="3504">
                  <c:v>6235.0</c:v>
                </c:pt>
                <c:pt idx="3505">
                  <c:v>6236.0</c:v>
                </c:pt>
                <c:pt idx="3506">
                  <c:v>6237.0</c:v>
                </c:pt>
                <c:pt idx="3507">
                  <c:v>6238.0</c:v>
                </c:pt>
                <c:pt idx="3508">
                  <c:v>6239.0</c:v>
                </c:pt>
                <c:pt idx="3509">
                  <c:v>6240.0</c:v>
                </c:pt>
                <c:pt idx="3510">
                  <c:v>6241.0</c:v>
                </c:pt>
                <c:pt idx="3511">
                  <c:v>6242.0</c:v>
                </c:pt>
                <c:pt idx="3512">
                  <c:v>6243.0</c:v>
                </c:pt>
                <c:pt idx="3513">
                  <c:v>6244.0</c:v>
                </c:pt>
                <c:pt idx="3514">
                  <c:v>6245.0</c:v>
                </c:pt>
                <c:pt idx="3515">
                  <c:v>6246.0</c:v>
                </c:pt>
                <c:pt idx="3516">
                  <c:v>6247.0</c:v>
                </c:pt>
                <c:pt idx="3517">
                  <c:v>6248.0</c:v>
                </c:pt>
                <c:pt idx="3518">
                  <c:v>6249.0</c:v>
                </c:pt>
                <c:pt idx="3519">
                  <c:v>6250.0</c:v>
                </c:pt>
                <c:pt idx="3520">
                  <c:v>6251.0</c:v>
                </c:pt>
                <c:pt idx="3521">
                  <c:v>6252.0</c:v>
                </c:pt>
                <c:pt idx="3522">
                  <c:v>6253.0</c:v>
                </c:pt>
                <c:pt idx="3523">
                  <c:v>6254.0</c:v>
                </c:pt>
                <c:pt idx="3524">
                  <c:v>6255.0</c:v>
                </c:pt>
                <c:pt idx="3525">
                  <c:v>6256.0</c:v>
                </c:pt>
                <c:pt idx="3526">
                  <c:v>6257.0</c:v>
                </c:pt>
                <c:pt idx="3527">
                  <c:v>6258.0</c:v>
                </c:pt>
                <c:pt idx="3528">
                  <c:v>6259.0</c:v>
                </c:pt>
                <c:pt idx="3529">
                  <c:v>6260.0</c:v>
                </c:pt>
                <c:pt idx="3530">
                  <c:v>6261.0</c:v>
                </c:pt>
                <c:pt idx="3531">
                  <c:v>6263.0</c:v>
                </c:pt>
                <c:pt idx="3532">
                  <c:v>6264.0</c:v>
                </c:pt>
                <c:pt idx="3533">
                  <c:v>6265.0</c:v>
                </c:pt>
                <c:pt idx="3534">
                  <c:v>6266.0</c:v>
                </c:pt>
                <c:pt idx="3535">
                  <c:v>6267.0</c:v>
                </c:pt>
                <c:pt idx="3536">
                  <c:v>6268.0</c:v>
                </c:pt>
                <c:pt idx="3537">
                  <c:v>6269.0</c:v>
                </c:pt>
                <c:pt idx="3538">
                  <c:v>6270.0</c:v>
                </c:pt>
                <c:pt idx="3539">
                  <c:v>6271.0</c:v>
                </c:pt>
                <c:pt idx="3540">
                  <c:v>6272.0</c:v>
                </c:pt>
                <c:pt idx="3541">
                  <c:v>6273.0</c:v>
                </c:pt>
                <c:pt idx="3542">
                  <c:v>6274.0</c:v>
                </c:pt>
                <c:pt idx="3543">
                  <c:v>6275.0</c:v>
                </c:pt>
                <c:pt idx="3544">
                  <c:v>6276.0</c:v>
                </c:pt>
                <c:pt idx="3545">
                  <c:v>6278.0</c:v>
                </c:pt>
                <c:pt idx="3546">
                  <c:v>6279.0</c:v>
                </c:pt>
                <c:pt idx="3547">
                  <c:v>6281.0</c:v>
                </c:pt>
                <c:pt idx="3548">
                  <c:v>6282.0</c:v>
                </c:pt>
                <c:pt idx="3549">
                  <c:v>6283.0</c:v>
                </c:pt>
                <c:pt idx="3550">
                  <c:v>6284.0</c:v>
                </c:pt>
                <c:pt idx="3551">
                  <c:v>6285.0</c:v>
                </c:pt>
                <c:pt idx="3552">
                  <c:v>6286.0</c:v>
                </c:pt>
                <c:pt idx="3553">
                  <c:v>6287.0</c:v>
                </c:pt>
                <c:pt idx="3554">
                  <c:v>6288.0</c:v>
                </c:pt>
                <c:pt idx="3555">
                  <c:v>6289.0</c:v>
                </c:pt>
                <c:pt idx="3556">
                  <c:v>6290.0</c:v>
                </c:pt>
                <c:pt idx="3557">
                  <c:v>6291.0</c:v>
                </c:pt>
                <c:pt idx="3558">
                  <c:v>6292.0</c:v>
                </c:pt>
                <c:pt idx="3559">
                  <c:v>6294.0</c:v>
                </c:pt>
                <c:pt idx="3560">
                  <c:v>6295.0</c:v>
                </c:pt>
                <c:pt idx="3561">
                  <c:v>6297.0</c:v>
                </c:pt>
                <c:pt idx="3562">
                  <c:v>6298.0</c:v>
                </c:pt>
                <c:pt idx="3563">
                  <c:v>6300.0</c:v>
                </c:pt>
                <c:pt idx="3564">
                  <c:v>6301.0</c:v>
                </c:pt>
                <c:pt idx="3565">
                  <c:v>6303.0</c:v>
                </c:pt>
                <c:pt idx="3566">
                  <c:v>6304.0</c:v>
                </c:pt>
                <c:pt idx="3567">
                  <c:v>6305.0</c:v>
                </c:pt>
                <c:pt idx="3568">
                  <c:v>6306.0</c:v>
                </c:pt>
                <c:pt idx="3569">
                  <c:v>6307.0</c:v>
                </c:pt>
                <c:pt idx="3570">
                  <c:v>6308.0</c:v>
                </c:pt>
                <c:pt idx="3571">
                  <c:v>6309.0</c:v>
                </c:pt>
                <c:pt idx="3572">
                  <c:v>6310.0</c:v>
                </c:pt>
                <c:pt idx="3573">
                  <c:v>6311.0</c:v>
                </c:pt>
                <c:pt idx="3574">
                  <c:v>6312.0</c:v>
                </c:pt>
                <c:pt idx="3575">
                  <c:v>6313.0</c:v>
                </c:pt>
                <c:pt idx="3576">
                  <c:v>6315.0</c:v>
                </c:pt>
                <c:pt idx="3577">
                  <c:v>6316.0</c:v>
                </c:pt>
                <c:pt idx="3578">
                  <c:v>6317.0</c:v>
                </c:pt>
                <c:pt idx="3579">
                  <c:v>6318.0</c:v>
                </c:pt>
                <c:pt idx="3580">
                  <c:v>6319.0</c:v>
                </c:pt>
                <c:pt idx="3581">
                  <c:v>6320.0</c:v>
                </c:pt>
                <c:pt idx="3582">
                  <c:v>6321.0</c:v>
                </c:pt>
                <c:pt idx="3583">
                  <c:v>6322.0</c:v>
                </c:pt>
                <c:pt idx="3584">
                  <c:v>6323.0</c:v>
                </c:pt>
                <c:pt idx="3585">
                  <c:v>6324.0</c:v>
                </c:pt>
                <c:pt idx="3586">
                  <c:v>6325.0</c:v>
                </c:pt>
                <c:pt idx="3587">
                  <c:v>6326.0</c:v>
                </c:pt>
                <c:pt idx="3588">
                  <c:v>6327.0</c:v>
                </c:pt>
                <c:pt idx="3589">
                  <c:v>6329.0</c:v>
                </c:pt>
                <c:pt idx="3590">
                  <c:v>6330.0</c:v>
                </c:pt>
                <c:pt idx="3591">
                  <c:v>6331.0</c:v>
                </c:pt>
                <c:pt idx="3592">
                  <c:v>6332.0</c:v>
                </c:pt>
                <c:pt idx="3593">
                  <c:v>6333.0</c:v>
                </c:pt>
                <c:pt idx="3594">
                  <c:v>6334.0</c:v>
                </c:pt>
                <c:pt idx="3595">
                  <c:v>6335.0</c:v>
                </c:pt>
                <c:pt idx="3596">
                  <c:v>6336.0</c:v>
                </c:pt>
                <c:pt idx="3597">
                  <c:v>6337.0</c:v>
                </c:pt>
                <c:pt idx="3598">
                  <c:v>6338.0</c:v>
                </c:pt>
                <c:pt idx="3599">
                  <c:v>6340.0</c:v>
                </c:pt>
                <c:pt idx="3600">
                  <c:v>6341.0</c:v>
                </c:pt>
                <c:pt idx="3601">
                  <c:v>6342.0</c:v>
                </c:pt>
                <c:pt idx="3602">
                  <c:v>6343.0</c:v>
                </c:pt>
                <c:pt idx="3603">
                  <c:v>6344.0</c:v>
                </c:pt>
                <c:pt idx="3604">
                  <c:v>6345.0</c:v>
                </c:pt>
                <c:pt idx="3605">
                  <c:v>6346.0</c:v>
                </c:pt>
                <c:pt idx="3606">
                  <c:v>6347.0</c:v>
                </c:pt>
                <c:pt idx="3607">
                  <c:v>6348.0</c:v>
                </c:pt>
                <c:pt idx="3608">
                  <c:v>6349.0</c:v>
                </c:pt>
                <c:pt idx="3609">
                  <c:v>6350.0</c:v>
                </c:pt>
                <c:pt idx="3610">
                  <c:v>6351.0</c:v>
                </c:pt>
                <c:pt idx="3611">
                  <c:v>6352.0</c:v>
                </c:pt>
                <c:pt idx="3612">
                  <c:v>6353.0</c:v>
                </c:pt>
                <c:pt idx="3613">
                  <c:v>6354.0</c:v>
                </c:pt>
                <c:pt idx="3614">
                  <c:v>6355.0</c:v>
                </c:pt>
                <c:pt idx="3615">
                  <c:v>6356.0</c:v>
                </c:pt>
                <c:pt idx="3616">
                  <c:v>6357.0</c:v>
                </c:pt>
                <c:pt idx="3617">
                  <c:v>6358.0</c:v>
                </c:pt>
                <c:pt idx="3618">
                  <c:v>6359.0</c:v>
                </c:pt>
                <c:pt idx="3619">
                  <c:v>6360.0</c:v>
                </c:pt>
                <c:pt idx="3620">
                  <c:v>6361.0</c:v>
                </c:pt>
                <c:pt idx="3621">
                  <c:v>6362.0</c:v>
                </c:pt>
                <c:pt idx="3622">
                  <c:v>6363.0</c:v>
                </c:pt>
                <c:pt idx="3623">
                  <c:v>6364.0</c:v>
                </c:pt>
                <c:pt idx="3624">
                  <c:v>6365.0</c:v>
                </c:pt>
                <c:pt idx="3625">
                  <c:v>6366.0</c:v>
                </c:pt>
                <c:pt idx="3626">
                  <c:v>6367.0</c:v>
                </c:pt>
                <c:pt idx="3627">
                  <c:v>6368.0</c:v>
                </c:pt>
                <c:pt idx="3628">
                  <c:v>6369.0</c:v>
                </c:pt>
                <c:pt idx="3629">
                  <c:v>6370.0</c:v>
                </c:pt>
                <c:pt idx="3630">
                  <c:v>6371.0</c:v>
                </c:pt>
                <c:pt idx="3631">
                  <c:v>6372.0</c:v>
                </c:pt>
                <c:pt idx="3632">
                  <c:v>6373.0</c:v>
                </c:pt>
                <c:pt idx="3633">
                  <c:v>6374.0</c:v>
                </c:pt>
                <c:pt idx="3634">
                  <c:v>6375.0</c:v>
                </c:pt>
                <c:pt idx="3635">
                  <c:v>6376.0</c:v>
                </c:pt>
                <c:pt idx="3636">
                  <c:v>6377.0</c:v>
                </c:pt>
                <c:pt idx="3637">
                  <c:v>6378.0</c:v>
                </c:pt>
                <c:pt idx="3638">
                  <c:v>6379.0</c:v>
                </c:pt>
                <c:pt idx="3639">
                  <c:v>6380.0</c:v>
                </c:pt>
                <c:pt idx="3640">
                  <c:v>6382.0</c:v>
                </c:pt>
                <c:pt idx="3641">
                  <c:v>6383.0</c:v>
                </c:pt>
                <c:pt idx="3642">
                  <c:v>6384.0</c:v>
                </c:pt>
                <c:pt idx="3643">
                  <c:v>6385.0</c:v>
                </c:pt>
                <c:pt idx="3644">
                  <c:v>6386.0</c:v>
                </c:pt>
                <c:pt idx="3645">
                  <c:v>6387.0</c:v>
                </c:pt>
                <c:pt idx="3646">
                  <c:v>6388.0</c:v>
                </c:pt>
                <c:pt idx="3647">
                  <c:v>6389.0</c:v>
                </c:pt>
                <c:pt idx="3648">
                  <c:v>6390.0</c:v>
                </c:pt>
                <c:pt idx="3649">
                  <c:v>6391.0</c:v>
                </c:pt>
                <c:pt idx="3650">
                  <c:v>6392.0</c:v>
                </c:pt>
                <c:pt idx="3651">
                  <c:v>6393.0</c:v>
                </c:pt>
                <c:pt idx="3652">
                  <c:v>6394.0</c:v>
                </c:pt>
                <c:pt idx="3653">
                  <c:v>6395.0</c:v>
                </c:pt>
                <c:pt idx="3654">
                  <c:v>6396.0</c:v>
                </c:pt>
                <c:pt idx="3655">
                  <c:v>6397.0</c:v>
                </c:pt>
                <c:pt idx="3656">
                  <c:v>6398.0</c:v>
                </c:pt>
                <c:pt idx="3657">
                  <c:v>6399.0</c:v>
                </c:pt>
                <c:pt idx="3658">
                  <c:v>6401.0</c:v>
                </c:pt>
                <c:pt idx="3659">
                  <c:v>6402.0</c:v>
                </c:pt>
                <c:pt idx="3660">
                  <c:v>6403.0</c:v>
                </c:pt>
                <c:pt idx="3661">
                  <c:v>6404.0</c:v>
                </c:pt>
                <c:pt idx="3662">
                  <c:v>6405.0</c:v>
                </c:pt>
                <c:pt idx="3663">
                  <c:v>6406.0</c:v>
                </c:pt>
                <c:pt idx="3664">
                  <c:v>6407.0</c:v>
                </c:pt>
                <c:pt idx="3665">
                  <c:v>6408.0</c:v>
                </c:pt>
                <c:pt idx="3666">
                  <c:v>6409.0</c:v>
                </c:pt>
                <c:pt idx="3667">
                  <c:v>6410.0</c:v>
                </c:pt>
                <c:pt idx="3668">
                  <c:v>6411.0</c:v>
                </c:pt>
                <c:pt idx="3669">
                  <c:v>6412.0</c:v>
                </c:pt>
                <c:pt idx="3670">
                  <c:v>6413.0</c:v>
                </c:pt>
                <c:pt idx="3671">
                  <c:v>6414.0</c:v>
                </c:pt>
                <c:pt idx="3672">
                  <c:v>6415.0</c:v>
                </c:pt>
                <c:pt idx="3673">
                  <c:v>6417.0</c:v>
                </c:pt>
                <c:pt idx="3674">
                  <c:v>6418.0</c:v>
                </c:pt>
                <c:pt idx="3675">
                  <c:v>6419.0</c:v>
                </c:pt>
                <c:pt idx="3676">
                  <c:v>6420.0</c:v>
                </c:pt>
                <c:pt idx="3677">
                  <c:v>6421.0</c:v>
                </c:pt>
                <c:pt idx="3678">
                  <c:v>6422.0</c:v>
                </c:pt>
                <c:pt idx="3679">
                  <c:v>6423.0</c:v>
                </c:pt>
                <c:pt idx="3680">
                  <c:v>6424.0</c:v>
                </c:pt>
                <c:pt idx="3681">
                  <c:v>6426.0</c:v>
                </c:pt>
                <c:pt idx="3682">
                  <c:v>6427.0</c:v>
                </c:pt>
                <c:pt idx="3683">
                  <c:v>6428.0</c:v>
                </c:pt>
                <c:pt idx="3684">
                  <c:v>6429.0</c:v>
                </c:pt>
                <c:pt idx="3685">
                  <c:v>6430.0</c:v>
                </c:pt>
                <c:pt idx="3686">
                  <c:v>6431.0</c:v>
                </c:pt>
                <c:pt idx="3687">
                  <c:v>6432.0</c:v>
                </c:pt>
                <c:pt idx="3688">
                  <c:v>6433.0</c:v>
                </c:pt>
                <c:pt idx="3689">
                  <c:v>6434.0</c:v>
                </c:pt>
                <c:pt idx="3690">
                  <c:v>6435.0</c:v>
                </c:pt>
                <c:pt idx="3691">
                  <c:v>6436.0</c:v>
                </c:pt>
                <c:pt idx="3692">
                  <c:v>6437.0</c:v>
                </c:pt>
                <c:pt idx="3693">
                  <c:v>6438.0</c:v>
                </c:pt>
                <c:pt idx="3694">
                  <c:v>6439.0</c:v>
                </c:pt>
                <c:pt idx="3695">
                  <c:v>6440.0</c:v>
                </c:pt>
                <c:pt idx="3696">
                  <c:v>6441.0</c:v>
                </c:pt>
                <c:pt idx="3697">
                  <c:v>6442.0</c:v>
                </c:pt>
                <c:pt idx="3698">
                  <c:v>6443.0</c:v>
                </c:pt>
                <c:pt idx="3699">
                  <c:v>6444.0</c:v>
                </c:pt>
                <c:pt idx="3700">
                  <c:v>6445.0</c:v>
                </c:pt>
                <c:pt idx="3701">
                  <c:v>6446.0</c:v>
                </c:pt>
                <c:pt idx="3702">
                  <c:v>6447.0</c:v>
                </c:pt>
                <c:pt idx="3703">
                  <c:v>6448.0</c:v>
                </c:pt>
                <c:pt idx="3704">
                  <c:v>6449.0</c:v>
                </c:pt>
                <c:pt idx="3705">
                  <c:v>6450.0</c:v>
                </c:pt>
                <c:pt idx="3706">
                  <c:v>6451.0</c:v>
                </c:pt>
                <c:pt idx="3707">
                  <c:v>6452.0</c:v>
                </c:pt>
                <c:pt idx="3708">
                  <c:v>6453.0</c:v>
                </c:pt>
                <c:pt idx="3709">
                  <c:v>6454.0</c:v>
                </c:pt>
                <c:pt idx="3710">
                  <c:v>6455.0</c:v>
                </c:pt>
                <c:pt idx="3711">
                  <c:v>6456.0</c:v>
                </c:pt>
                <c:pt idx="3712">
                  <c:v>6457.0</c:v>
                </c:pt>
                <c:pt idx="3713">
                  <c:v>6458.0</c:v>
                </c:pt>
                <c:pt idx="3714">
                  <c:v>6459.0</c:v>
                </c:pt>
                <c:pt idx="3715">
                  <c:v>6460.0</c:v>
                </c:pt>
                <c:pt idx="3716">
                  <c:v>6461.0</c:v>
                </c:pt>
                <c:pt idx="3717">
                  <c:v>6462.0</c:v>
                </c:pt>
                <c:pt idx="3718">
                  <c:v>6463.0</c:v>
                </c:pt>
                <c:pt idx="3719">
                  <c:v>6464.0</c:v>
                </c:pt>
                <c:pt idx="3720">
                  <c:v>6465.0</c:v>
                </c:pt>
                <c:pt idx="3721">
                  <c:v>6466.0</c:v>
                </c:pt>
                <c:pt idx="3722">
                  <c:v>6467.0</c:v>
                </c:pt>
                <c:pt idx="3723">
                  <c:v>6468.0</c:v>
                </c:pt>
                <c:pt idx="3724">
                  <c:v>6469.0</c:v>
                </c:pt>
                <c:pt idx="3725">
                  <c:v>6470.0</c:v>
                </c:pt>
                <c:pt idx="3726">
                  <c:v>6471.0</c:v>
                </c:pt>
                <c:pt idx="3727">
                  <c:v>6472.0</c:v>
                </c:pt>
                <c:pt idx="3728">
                  <c:v>6473.0</c:v>
                </c:pt>
                <c:pt idx="3729">
                  <c:v>6474.0</c:v>
                </c:pt>
                <c:pt idx="3730">
                  <c:v>6475.0</c:v>
                </c:pt>
                <c:pt idx="3731">
                  <c:v>6476.0</c:v>
                </c:pt>
                <c:pt idx="3732">
                  <c:v>6477.0</c:v>
                </c:pt>
                <c:pt idx="3733">
                  <c:v>6478.0</c:v>
                </c:pt>
                <c:pt idx="3734">
                  <c:v>6479.0</c:v>
                </c:pt>
                <c:pt idx="3735">
                  <c:v>6480.0</c:v>
                </c:pt>
                <c:pt idx="3736">
                  <c:v>6481.0</c:v>
                </c:pt>
                <c:pt idx="3737">
                  <c:v>6482.0</c:v>
                </c:pt>
                <c:pt idx="3738">
                  <c:v>6483.0</c:v>
                </c:pt>
                <c:pt idx="3739">
                  <c:v>6484.0</c:v>
                </c:pt>
                <c:pt idx="3740">
                  <c:v>6485.0</c:v>
                </c:pt>
                <c:pt idx="3741">
                  <c:v>6486.0</c:v>
                </c:pt>
                <c:pt idx="3742">
                  <c:v>6487.0</c:v>
                </c:pt>
                <c:pt idx="3743">
                  <c:v>6488.0</c:v>
                </c:pt>
                <c:pt idx="3744">
                  <c:v>6489.0</c:v>
                </c:pt>
                <c:pt idx="3745">
                  <c:v>6490.0</c:v>
                </c:pt>
                <c:pt idx="3746">
                  <c:v>6491.0</c:v>
                </c:pt>
                <c:pt idx="3747">
                  <c:v>6492.0</c:v>
                </c:pt>
                <c:pt idx="3748">
                  <c:v>6493.0</c:v>
                </c:pt>
                <c:pt idx="3749">
                  <c:v>6494.0</c:v>
                </c:pt>
                <c:pt idx="3750">
                  <c:v>6495.0</c:v>
                </c:pt>
                <c:pt idx="3751">
                  <c:v>6496.0</c:v>
                </c:pt>
                <c:pt idx="3752">
                  <c:v>6497.0</c:v>
                </c:pt>
                <c:pt idx="3753">
                  <c:v>6498.0</c:v>
                </c:pt>
                <c:pt idx="3754">
                  <c:v>6499.0</c:v>
                </c:pt>
                <c:pt idx="3755">
                  <c:v>6500.0</c:v>
                </c:pt>
                <c:pt idx="3756">
                  <c:v>6501.0</c:v>
                </c:pt>
                <c:pt idx="3757">
                  <c:v>6502.0</c:v>
                </c:pt>
                <c:pt idx="3758">
                  <c:v>6503.0</c:v>
                </c:pt>
                <c:pt idx="3759">
                  <c:v>6504.0</c:v>
                </c:pt>
                <c:pt idx="3760">
                  <c:v>6505.0</c:v>
                </c:pt>
                <c:pt idx="3761">
                  <c:v>6506.0</c:v>
                </c:pt>
                <c:pt idx="3762">
                  <c:v>6507.0</c:v>
                </c:pt>
                <c:pt idx="3763">
                  <c:v>6508.0</c:v>
                </c:pt>
                <c:pt idx="3764">
                  <c:v>6509.0</c:v>
                </c:pt>
                <c:pt idx="3765">
                  <c:v>6510.0</c:v>
                </c:pt>
                <c:pt idx="3766">
                  <c:v>6511.0</c:v>
                </c:pt>
                <c:pt idx="3767">
                  <c:v>6512.0</c:v>
                </c:pt>
                <c:pt idx="3768">
                  <c:v>6513.0</c:v>
                </c:pt>
                <c:pt idx="3769">
                  <c:v>6514.0</c:v>
                </c:pt>
                <c:pt idx="3770">
                  <c:v>6515.0</c:v>
                </c:pt>
                <c:pt idx="3771">
                  <c:v>6516.0</c:v>
                </c:pt>
                <c:pt idx="3772">
                  <c:v>6517.0</c:v>
                </c:pt>
                <c:pt idx="3773">
                  <c:v>6518.0</c:v>
                </c:pt>
                <c:pt idx="3774">
                  <c:v>6519.0</c:v>
                </c:pt>
                <c:pt idx="3775">
                  <c:v>6520.0</c:v>
                </c:pt>
                <c:pt idx="3776">
                  <c:v>6521.0</c:v>
                </c:pt>
                <c:pt idx="3777">
                  <c:v>6522.0</c:v>
                </c:pt>
                <c:pt idx="3778">
                  <c:v>6523.0</c:v>
                </c:pt>
                <c:pt idx="3779">
                  <c:v>6524.0</c:v>
                </c:pt>
                <c:pt idx="3780">
                  <c:v>6525.0</c:v>
                </c:pt>
                <c:pt idx="3781">
                  <c:v>6526.0</c:v>
                </c:pt>
                <c:pt idx="3782">
                  <c:v>6527.0</c:v>
                </c:pt>
                <c:pt idx="3783">
                  <c:v>6529.0</c:v>
                </c:pt>
                <c:pt idx="3784">
                  <c:v>6530.0</c:v>
                </c:pt>
                <c:pt idx="3785">
                  <c:v>6531.0</c:v>
                </c:pt>
                <c:pt idx="3786">
                  <c:v>6532.0</c:v>
                </c:pt>
                <c:pt idx="3787">
                  <c:v>6533.0</c:v>
                </c:pt>
                <c:pt idx="3788">
                  <c:v>6534.0</c:v>
                </c:pt>
                <c:pt idx="3789">
                  <c:v>6535.0</c:v>
                </c:pt>
                <c:pt idx="3790">
                  <c:v>6536.0</c:v>
                </c:pt>
                <c:pt idx="3791">
                  <c:v>6537.0</c:v>
                </c:pt>
                <c:pt idx="3792">
                  <c:v>6538.0</c:v>
                </c:pt>
                <c:pt idx="3793">
                  <c:v>6539.0</c:v>
                </c:pt>
                <c:pt idx="3794">
                  <c:v>6540.0</c:v>
                </c:pt>
                <c:pt idx="3795">
                  <c:v>6541.0</c:v>
                </c:pt>
                <c:pt idx="3796">
                  <c:v>6542.0</c:v>
                </c:pt>
                <c:pt idx="3797">
                  <c:v>6543.0</c:v>
                </c:pt>
                <c:pt idx="3798">
                  <c:v>6544.0</c:v>
                </c:pt>
                <c:pt idx="3799">
                  <c:v>6545.0</c:v>
                </c:pt>
                <c:pt idx="3800">
                  <c:v>6546.0</c:v>
                </c:pt>
                <c:pt idx="3801">
                  <c:v>6547.0</c:v>
                </c:pt>
                <c:pt idx="3802">
                  <c:v>6548.0</c:v>
                </c:pt>
                <c:pt idx="3803">
                  <c:v>6549.0</c:v>
                </c:pt>
                <c:pt idx="3804">
                  <c:v>6550.0</c:v>
                </c:pt>
                <c:pt idx="3805">
                  <c:v>6551.0</c:v>
                </c:pt>
                <c:pt idx="3806">
                  <c:v>6552.0</c:v>
                </c:pt>
                <c:pt idx="3807">
                  <c:v>6553.0</c:v>
                </c:pt>
                <c:pt idx="3808">
                  <c:v>6554.0</c:v>
                </c:pt>
                <c:pt idx="3809">
                  <c:v>6555.0</c:v>
                </c:pt>
                <c:pt idx="3810">
                  <c:v>6556.0</c:v>
                </c:pt>
                <c:pt idx="3811">
                  <c:v>6557.0</c:v>
                </c:pt>
                <c:pt idx="3812">
                  <c:v>6558.0</c:v>
                </c:pt>
                <c:pt idx="3813">
                  <c:v>6559.0</c:v>
                </c:pt>
                <c:pt idx="3814">
                  <c:v>6560.0</c:v>
                </c:pt>
                <c:pt idx="3815">
                  <c:v>6561.0</c:v>
                </c:pt>
                <c:pt idx="3816">
                  <c:v>6562.0</c:v>
                </c:pt>
                <c:pt idx="3817">
                  <c:v>6564.0</c:v>
                </c:pt>
                <c:pt idx="3818">
                  <c:v>6565.0</c:v>
                </c:pt>
                <c:pt idx="3819">
                  <c:v>6566.0</c:v>
                </c:pt>
                <c:pt idx="3820">
                  <c:v>6567.0</c:v>
                </c:pt>
                <c:pt idx="3821">
                  <c:v>6568.0</c:v>
                </c:pt>
                <c:pt idx="3822">
                  <c:v>6569.0</c:v>
                </c:pt>
                <c:pt idx="3823">
                  <c:v>6570.0</c:v>
                </c:pt>
                <c:pt idx="3824">
                  <c:v>6571.0</c:v>
                </c:pt>
                <c:pt idx="3825">
                  <c:v>6572.0</c:v>
                </c:pt>
                <c:pt idx="3826">
                  <c:v>6573.0</c:v>
                </c:pt>
                <c:pt idx="3827">
                  <c:v>6574.0</c:v>
                </c:pt>
                <c:pt idx="3828">
                  <c:v>6575.0</c:v>
                </c:pt>
                <c:pt idx="3829">
                  <c:v>6576.0</c:v>
                </c:pt>
                <c:pt idx="3830">
                  <c:v>6577.0</c:v>
                </c:pt>
                <c:pt idx="3831">
                  <c:v>6578.0</c:v>
                </c:pt>
                <c:pt idx="3832">
                  <c:v>6579.0</c:v>
                </c:pt>
                <c:pt idx="3833">
                  <c:v>6580.0</c:v>
                </c:pt>
                <c:pt idx="3834">
                  <c:v>6581.0</c:v>
                </c:pt>
                <c:pt idx="3835">
                  <c:v>6582.0</c:v>
                </c:pt>
                <c:pt idx="3836">
                  <c:v>6583.0</c:v>
                </c:pt>
                <c:pt idx="3837">
                  <c:v>6584.0</c:v>
                </c:pt>
                <c:pt idx="3838">
                  <c:v>6585.0</c:v>
                </c:pt>
                <c:pt idx="3839">
                  <c:v>6586.0</c:v>
                </c:pt>
                <c:pt idx="3840">
                  <c:v>6587.0</c:v>
                </c:pt>
                <c:pt idx="3841">
                  <c:v>6588.0</c:v>
                </c:pt>
                <c:pt idx="3842">
                  <c:v>6589.0</c:v>
                </c:pt>
                <c:pt idx="3843">
                  <c:v>6590.0</c:v>
                </c:pt>
                <c:pt idx="3844">
                  <c:v>6591.0</c:v>
                </c:pt>
                <c:pt idx="3845">
                  <c:v>6592.0</c:v>
                </c:pt>
                <c:pt idx="3846">
                  <c:v>6593.0</c:v>
                </c:pt>
                <c:pt idx="3847">
                  <c:v>6594.0</c:v>
                </c:pt>
                <c:pt idx="3848">
                  <c:v>6595.0</c:v>
                </c:pt>
                <c:pt idx="3849">
                  <c:v>6596.0</c:v>
                </c:pt>
                <c:pt idx="3850">
                  <c:v>6597.0</c:v>
                </c:pt>
                <c:pt idx="3851">
                  <c:v>6598.0</c:v>
                </c:pt>
                <c:pt idx="3852">
                  <c:v>6599.0</c:v>
                </c:pt>
                <c:pt idx="3853">
                  <c:v>6600.0</c:v>
                </c:pt>
                <c:pt idx="3854">
                  <c:v>6601.0</c:v>
                </c:pt>
                <c:pt idx="3855">
                  <c:v>6602.0</c:v>
                </c:pt>
                <c:pt idx="3856">
                  <c:v>6603.0</c:v>
                </c:pt>
                <c:pt idx="3857">
                  <c:v>6604.0</c:v>
                </c:pt>
                <c:pt idx="3858">
                  <c:v>6605.0</c:v>
                </c:pt>
                <c:pt idx="3859">
                  <c:v>6606.0</c:v>
                </c:pt>
                <c:pt idx="3860">
                  <c:v>6607.0</c:v>
                </c:pt>
                <c:pt idx="3861">
                  <c:v>6608.0</c:v>
                </c:pt>
                <c:pt idx="3862">
                  <c:v>6609.0</c:v>
                </c:pt>
                <c:pt idx="3863">
                  <c:v>6610.0</c:v>
                </c:pt>
                <c:pt idx="3864">
                  <c:v>6612.0</c:v>
                </c:pt>
                <c:pt idx="3865">
                  <c:v>6613.0</c:v>
                </c:pt>
                <c:pt idx="3866">
                  <c:v>6614.0</c:v>
                </c:pt>
                <c:pt idx="3867">
                  <c:v>6615.0</c:v>
                </c:pt>
                <c:pt idx="3868">
                  <c:v>6616.0</c:v>
                </c:pt>
                <c:pt idx="3869">
                  <c:v>6617.0</c:v>
                </c:pt>
                <c:pt idx="3870">
                  <c:v>6618.0</c:v>
                </c:pt>
                <c:pt idx="3871">
                  <c:v>6619.0</c:v>
                </c:pt>
                <c:pt idx="3872">
                  <c:v>6620.0</c:v>
                </c:pt>
                <c:pt idx="3873">
                  <c:v>6621.0</c:v>
                </c:pt>
                <c:pt idx="3874">
                  <c:v>6622.0</c:v>
                </c:pt>
                <c:pt idx="3875">
                  <c:v>6623.0</c:v>
                </c:pt>
                <c:pt idx="3876">
                  <c:v>6624.0</c:v>
                </c:pt>
                <c:pt idx="3877">
                  <c:v>6625.0</c:v>
                </c:pt>
                <c:pt idx="3878">
                  <c:v>6626.0</c:v>
                </c:pt>
                <c:pt idx="3879">
                  <c:v>6627.0</c:v>
                </c:pt>
                <c:pt idx="3880">
                  <c:v>6628.0</c:v>
                </c:pt>
                <c:pt idx="3881">
                  <c:v>6629.0</c:v>
                </c:pt>
                <c:pt idx="3882">
                  <c:v>6630.0</c:v>
                </c:pt>
                <c:pt idx="3883">
                  <c:v>6631.0</c:v>
                </c:pt>
                <c:pt idx="3884">
                  <c:v>6632.0</c:v>
                </c:pt>
                <c:pt idx="3885">
                  <c:v>6633.0</c:v>
                </c:pt>
                <c:pt idx="3886">
                  <c:v>6634.0</c:v>
                </c:pt>
                <c:pt idx="3887">
                  <c:v>6635.0</c:v>
                </c:pt>
                <c:pt idx="3888">
                  <c:v>6636.0</c:v>
                </c:pt>
                <c:pt idx="3889">
                  <c:v>6637.0</c:v>
                </c:pt>
                <c:pt idx="3890">
                  <c:v>6638.0</c:v>
                </c:pt>
                <c:pt idx="3891">
                  <c:v>6639.0</c:v>
                </c:pt>
                <c:pt idx="3892">
                  <c:v>6640.0</c:v>
                </c:pt>
                <c:pt idx="3893">
                  <c:v>6641.0</c:v>
                </c:pt>
                <c:pt idx="3894">
                  <c:v>6642.0</c:v>
                </c:pt>
                <c:pt idx="3895">
                  <c:v>6643.0</c:v>
                </c:pt>
                <c:pt idx="3896">
                  <c:v>6644.0</c:v>
                </c:pt>
                <c:pt idx="3897">
                  <c:v>6645.0</c:v>
                </c:pt>
                <c:pt idx="3898">
                  <c:v>6646.0</c:v>
                </c:pt>
                <c:pt idx="3899">
                  <c:v>6647.0</c:v>
                </c:pt>
                <c:pt idx="3900">
                  <c:v>6648.0</c:v>
                </c:pt>
                <c:pt idx="3901">
                  <c:v>6649.0</c:v>
                </c:pt>
                <c:pt idx="3902">
                  <c:v>6650.0</c:v>
                </c:pt>
                <c:pt idx="3903">
                  <c:v>6651.0</c:v>
                </c:pt>
                <c:pt idx="3904">
                  <c:v>6652.0</c:v>
                </c:pt>
                <c:pt idx="3905">
                  <c:v>6653.0</c:v>
                </c:pt>
                <c:pt idx="3906">
                  <c:v>6654.0</c:v>
                </c:pt>
                <c:pt idx="3907">
                  <c:v>6655.0</c:v>
                </c:pt>
                <c:pt idx="3908">
                  <c:v>6656.0</c:v>
                </c:pt>
                <c:pt idx="3909">
                  <c:v>6657.0</c:v>
                </c:pt>
                <c:pt idx="3910">
                  <c:v>6658.0</c:v>
                </c:pt>
                <c:pt idx="3911">
                  <c:v>6659.0</c:v>
                </c:pt>
                <c:pt idx="3912">
                  <c:v>6660.0</c:v>
                </c:pt>
                <c:pt idx="3913">
                  <c:v>6661.0</c:v>
                </c:pt>
                <c:pt idx="3914">
                  <c:v>6662.0</c:v>
                </c:pt>
                <c:pt idx="3915">
                  <c:v>6663.0</c:v>
                </c:pt>
                <c:pt idx="3916">
                  <c:v>6664.0</c:v>
                </c:pt>
                <c:pt idx="3917">
                  <c:v>6665.0</c:v>
                </c:pt>
                <c:pt idx="3918">
                  <c:v>6666.0</c:v>
                </c:pt>
                <c:pt idx="3919">
                  <c:v>6667.0</c:v>
                </c:pt>
                <c:pt idx="3920">
                  <c:v>6668.0</c:v>
                </c:pt>
                <c:pt idx="3921">
                  <c:v>6669.0</c:v>
                </c:pt>
                <c:pt idx="3922">
                  <c:v>6670.0</c:v>
                </c:pt>
                <c:pt idx="3923">
                  <c:v>6671.0</c:v>
                </c:pt>
                <c:pt idx="3924">
                  <c:v>6672.0</c:v>
                </c:pt>
                <c:pt idx="3925">
                  <c:v>6673.0</c:v>
                </c:pt>
                <c:pt idx="3926">
                  <c:v>6674.0</c:v>
                </c:pt>
                <c:pt idx="3927">
                  <c:v>6675.0</c:v>
                </c:pt>
                <c:pt idx="3928">
                  <c:v>6676.0</c:v>
                </c:pt>
                <c:pt idx="3929">
                  <c:v>6677.0</c:v>
                </c:pt>
                <c:pt idx="3930">
                  <c:v>6678.0</c:v>
                </c:pt>
                <c:pt idx="3931">
                  <c:v>6679.0</c:v>
                </c:pt>
                <c:pt idx="3932">
                  <c:v>6680.0</c:v>
                </c:pt>
                <c:pt idx="3933">
                  <c:v>6681.0</c:v>
                </c:pt>
                <c:pt idx="3934">
                  <c:v>6682.0</c:v>
                </c:pt>
                <c:pt idx="3935">
                  <c:v>6684.0</c:v>
                </c:pt>
                <c:pt idx="3936">
                  <c:v>6685.0</c:v>
                </c:pt>
                <c:pt idx="3937">
                  <c:v>6686.0</c:v>
                </c:pt>
                <c:pt idx="3938">
                  <c:v>6687.0</c:v>
                </c:pt>
                <c:pt idx="3939">
                  <c:v>6688.0</c:v>
                </c:pt>
                <c:pt idx="3940">
                  <c:v>6689.0</c:v>
                </c:pt>
                <c:pt idx="3941">
                  <c:v>6690.0</c:v>
                </c:pt>
                <c:pt idx="3942">
                  <c:v>6691.0</c:v>
                </c:pt>
                <c:pt idx="3943">
                  <c:v>6692.0</c:v>
                </c:pt>
                <c:pt idx="3944">
                  <c:v>6693.0</c:v>
                </c:pt>
                <c:pt idx="3945">
                  <c:v>6695.0</c:v>
                </c:pt>
                <c:pt idx="3946">
                  <c:v>6696.0</c:v>
                </c:pt>
                <c:pt idx="3947">
                  <c:v>6697.0</c:v>
                </c:pt>
                <c:pt idx="3948">
                  <c:v>6698.0</c:v>
                </c:pt>
                <c:pt idx="3949">
                  <c:v>6699.0</c:v>
                </c:pt>
                <c:pt idx="3950">
                  <c:v>6700.0</c:v>
                </c:pt>
                <c:pt idx="3951">
                  <c:v>6701.0</c:v>
                </c:pt>
                <c:pt idx="3952">
                  <c:v>6703.0</c:v>
                </c:pt>
                <c:pt idx="3953">
                  <c:v>6704.0</c:v>
                </c:pt>
                <c:pt idx="3954">
                  <c:v>6705.0</c:v>
                </c:pt>
                <c:pt idx="3955">
                  <c:v>6706.0</c:v>
                </c:pt>
                <c:pt idx="3956">
                  <c:v>6707.0</c:v>
                </c:pt>
                <c:pt idx="3957">
                  <c:v>6708.0</c:v>
                </c:pt>
                <c:pt idx="3958">
                  <c:v>6709.0</c:v>
                </c:pt>
                <c:pt idx="3959">
                  <c:v>6710.0</c:v>
                </c:pt>
                <c:pt idx="3960">
                  <c:v>6711.0</c:v>
                </c:pt>
                <c:pt idx="3961">
                  <c:v>6712.0</c:v>
                </c:pt>
                <c:pt idx="3962">
                  <c:v>6713.0</c:v>
                </c:pt>
                <c:pt idx="3963">
                  <c:v>6714.0</c:v>
                </c:pt>
                <c:pt idx="3964">
                  <c:v>6715.0</c:v>
                </c:pt>
                <c:pt idx="3965">
                  <c:v>6716.0</c:v>
                </c:pt>
                <c:pt idx="3966">
                  <c:v>6718.0</c:v>
                </c:pt>
                <c:pt idx="3967">
                  <c:v>6719.0</c:v>
                </c:pt>
                <c:pt idx="3968">
                  <c:v>6720.0</c:v>
                </c:pt>
                <c:pt idx="3969">
                  <c:v>6722.0</c:v>
                </c:pt>
                <c:pt idx="3970">
                  <c:v>6723.0</c:v>
                </c:pt>
                <c:pt idx="3971">
                  <c:v>6724.0</c:v>
                </c:pt>
                <c:pt idx="3972">
                  <c:v>6725.0</c:v>
                </c:pt>
                <c:pt idx="3973">
                  <c:v>6726.0</c:v>
                </c:pt>
                <c:pt idx="3974">
                  <c:v>6727.0</c:v>
                </c:pt>
                <c:pt idx="3975">
                  <c:v>6728.0</c:v>
                </c:pt>
                <c:pt idx="3976">
                  <c:v>6729.0</c:v>
                </c:pt>
                <c:pt idx="3977">
                  <c:v>6730.0</c:v>
                </c:pt>
                <c:pt idx="3978">
                  <c:v>6731.0</c:v>
                </c:pt>
                <c:pt idx="3979">
                  <c:v>6732.0</c:v>
                </c:pt>
                <c:pt idx="3980">
                  <c:v>6733.0</c:v>
                </c:pt>
                <c:pt idx="3981">
                  <c:v>6735.0</c:v>
                </c:pt>
                <c:pt idx="3982">
                  <c:v>6736.0</c:v>
                </c:pt>
                <c:pt idx="3983">
                  <c:v>6737.0</c:v>
                </c:pt>
                <c:pt idx="3984">
                  <c:v>6738.0</c:v>
                </c:pt>
                <c:pt idx="3985">
                  <c:v>6739.0</c:v>
                </c:pt>
                <c:pt idx="3986">
                  <c:v>6740.0</c:v>
                </c:pt>
                <c:pt idx="3987">
                  <c:v>6741.0</c:v>
                </c:pt>
                <c:pt idx="3988">
                  <c:v>6742.0</c:v>
                </c:pt>
                <c:pt idx="3989">
                  <c:v>6743.0</c:v>
                </c:pt>
                <c:pt idx="3990">
                  <c:v>6744.0</c:v>
                </c:pt>
                <c:pt idx="3991">
                  <c:v>6745.0</c:v>
                </c:pt>
                <c:pt idx="3992">
                  <c:v>6746.0</c:v>
                </c:pt>
                <c:pt idx="3993">
                  <c:v>6747.0</c:v>
                </c:pt>
                <c:pt idx="3994">
                  <c:v>6748.0</c:v>
                </c:pt>
                <c:pt idx="3995">
                  <c:v>6749.0</c:v>
                </c:pt>
                <c:pt idx="3996">
                  <c:v>6750.0</c:v>
                </c:pt>
                <c:pt idx="3997">
                  <c:v>6751.0</c:v>
                </c:pt>
                <c:pt idx="3998">
                  <c:v>6752.0</c:v>
                </c:pt>
                <c:pt idx="3999">
                  <c:v>6753.0</c:v>
                </c:pt>
                <c:pt idx="4000">
                  <c:v>6755.0</c:v>
                </c:pt>
                <c:pt idx="4001">
                  <c:v>6756.0</c:v>
                </c:pt>
                <c:pt idx="4002">
                  <c:v>6757.0</c:v>
                </c:pt>
                <c:pt idx="4003">
                  <c:v>6758.0</c:v>
                </c:pt>
                <c:pt idx="4004">
                  <c:v>6759.0</c:v>
                </c:pt>
                <c:pt idx="4005">
                  <c:v>6760.0</c:v>
                </c:pt>
                <c:pt idx="4006">
                  <c:v>6761.0</c:v>
                </c:pt>
                <c:pt idx="4007">
                  <c:v>6762.0</c:v>
                </c:pt>
                <c:pt idx="4008">
                  <c:v>6763.0</c:v>
                </c:pt>
                <c:pt idx="4009">
                  <c:v>6764.0</c:v>
                </c:pt>
                <c:pt idx="4010">
                  <c:v>6765.0</c:v>
                </c:pt>
                <c:pt idx="4011">
                  <c:v>6766.0</c:v>
                </c:pt>
                <c:pt idx="4012">
                  <c:v>6767.0</c:v>
                </c:pt>
                <c:pt idx="4013">
                  <c:v>6768.0</c:v>
                </c:pt>
                <c:pt idx="4014">
                  <c:v>6769.0</c:v>
                </c:pt>
                <c:pt idx="4015">
                  <c:v>6770.0</c:v>
                </c:pt>
                <c:pt idx="4016">
                  <c:v>6771.0</c:v>
                </c:pt>
                <c:pt idx="4017">
                  <c:v>6772.0</c:v>
                </c:pt>
                <c:pt idx="4018">
                  <c:v>6773.0</c:v>
                </c:pt>
                <c:pt idx="4019">
                  <c:v>6774.0</c:v>
                </c:pt>
                <c:pt idx="4020">
                  <c:v>6775.0</c:v>
                </c:pt>
                <c:pt idx="4021">
                  <c:v>6776.0</c:v>
                </c:pt>
                <c:pt idx="4022">
                  <c:v>6777.0</c:v>
                </c:pt>
                <c:pt idx="4023">
                  <c:v>6779.0</c:v>
                </c:pt>
                <c:pt idx="4024">
                  <c:v>6780.0</c:v>
                </c:pt>
                <c:pt idx="4025">
                  <c:v>6781.0</c:v>
                </c:pt>
                <c:pt idx="4026">
                  <c:v>6782.0</c:v>
                </c:pt>
                <c:pt idx="4027">
                  <c:v>6784.0</c:v>
                </c:pt>
                <c:pt idx="4028">
                  <c:v>6785.0</c:v>
                </c:pt>
                <c:pt idx="4029">
                  <c:v>6786.0</c:v>
                </c:pt>
                <c:pt idx="4030">
                  <c:v>6787.0</c:v>
                </c:pt>
                <c:pt idx="4031">
                  <c:v>6788.0</c:v>
                </c:pt>
                <c:pt idx="4032">
                  <c:v>6789.0</c:v>
                </c:pt>
                <c:pt idx="4033">
                  <c:v>6790.0</c:v>
                </c:pt>
                <c:pt idx="4034">
                  <c:v>6791.0</c:v>
                </c:pt>
                <c:pt idx="4035">
                  <c:v>6792.0</c:v>
                </c:pt>
                <c:pt idx="4036">
                  <c:v>6793.0</c:v>
                </c:pt>
                <c:pt idx="4037">
                  <c:v>6794.0</c:v>
                </c:pt>
                <c:pt idx="4038">
                  <c:v>6795.0</c:v>
                </c:pt>
                <c:pt idx="4039">
                  <c:v>6796.0</c:v>
                </c:pt>
                <c:pt idx="4040">
                  <c:v>6797.0</c:v>
                </c:pt>
                <c:pt idx="4041">
                  <c:v>6798.0</c:v>
                </c:pt>
                <c:pt idx="4042">
                  <c:v>6799.0</c:v>
                </c:pt>
                <c:pt idx="4043">
                  <c:v>6800.0</c:v>
                </c:pt>
                <c:pt idx="4044">
                  <c:v>6802.0</c:v>
                </c:pt>
                <c:pt idx="4045">
                  <c:v>6803.0</c:v>
                </c:pt>
                <c:pt idx="4046">
                  <c:v>6804.0</c:v>
                </c:pt>
                <c:pt idx="4047">
                  <c:v>6806.0</c:v>
                </c:pt>
                <c:pt idx="4048">
                  <c:v>6807.0</c:v>
                </c:pt>
                <c:pt idx="4049">
                  <c:v>6808.0</c:v>
                </c:pt>
                <c:pt idx="4050">
                  <c:v>6809.0</c:v>
                </c:pt>
                <c:pt idx="4051">
                  <c:v>6810.0</c:v>
                </c:pt>
                <c:pt idx="4052">
                  <c:v>6811.0</c:v>
                </c:pt>
                <c:pt idx="4053">
                  <c:v>6812.0</c:v>
                </c:pt>
                <c:pt idx="4054">
                  <c:v>6813.0</c:v>
                </c:pt>
                <c:pt idx="4055">
                  <c:v>6814.0</c:v>
                </c:pt>
                <c:pt idx="4056">
                  <c:v>6815.0</c:v>
                </c:pt>
                <c:pt idx="4057">
                  <c:v>6816.0</c:v>
                </c:pt>
                <c:pt idx="4058">
                  <c:v>6817.0</c:v>
                </c:pt>
                <c:pt idx="4059">
                  <c:v>6818.0</c:v>
                </c:pt>
                <c:pt idx="4060">
                  <c:v>6819.0</c:v>
                </c:pt>
                <c:pt idx="4061">
                  <c:v>6820.0</c:v>
                </c:pt>
                <c:pt idx="4062">
                  <c:v>6821.0</c:v>
                </c:pt>
                <c:pt idx="4063">
                  <c:v>6822.0</c:v>
                </c:pt>
                <c:pt idx="4064">
                  <c:v>6823.0</c:v>
                </c:pt>
                <c:pt idx="4065">
                  <c:v>6824.0</c:v>
                </c:pt>
                <c:pt idx="4066">
                  <c:v>6825.0</c:v>
                </c:pt>
                <c:pt idx="4067">
                  <c:v>6826.0</c:v>
                </c:pt>
                <c:pt idx="4068">
                  <c:v>6827.0</c:v>
                </c:pt>
                <c:pt idx="4069">
                  <c:v>6828.0</c:v>
                </c:pt>
                <c:pt idx="4070">
                  <c:v>6829.0</c:v>
                </c:pt>
                <c:pt idx="4071">
                  <c:v>6830.0</c:v>
                </c:pt>
                <c:pt idx="4072">
                  <c:v>6831.0</c:v>
                </c:pt>
                <c:pt idx="4073">
                  <c:v>6832.0</c:v>
                </c:pt>
                <c:pt idx="4074">
                  <c:v>6833.0</c:v>
                </c:pt>
                <c:pt idx="4075">
                  <c:v>6834.0</c:v>
                </c:pt>
                <c:pt idx="4076">
                  <c:v>6835.0</c:v>
                </c:pt>
                <c:pt idx="4077">
                  <c:v>6836.0</c:v>
                </c:pt>
                <c:pt idx="4078">
                  <c:v>6837.0</c:v>
                </c:pt>
                <c:pt idx="4079">
                  <c:v>6838.0</c:v>
                </c:pt>
                <c:pt idx="4080">
                  <c:v>6839.0</c:v>
                </c:pt>
                <c:pt idx="4081">
                  <c:v>6840.0</c:v>
                </c:pt>
                <c:pt idx="4082">
                  <c:v>6842.0</c:v>
                </c:pt>
                <c:pt idx="4083">
                  <c:v>6846.0</c:v>
                </c:pt>
                <c:pt idx="4084">
                  <c:v>6847.0</c:v>
                </c:pt>
                <c:pt idx="4085">
                  <c:v>6849.0</c:v>
                </c:pt>
                <c:pt idx="4086">
                  <c:v>6850.0</c:v>
                </c:pt>
                <c:pt idx="4087">
                  <c:v>6851.0</c:v>
                </c:pt>
                <c:pt idx="4088">
                  <c:v>6852.0</c:v>
                </c:pt>
                <c:pt idx="4089">
                  <c:v>6853.0</c:v>
                </c:pt>
                <c:pt idx="4090">
                  <c:v>6854.0</c:v>
                </c:pt>
                <c:pt idx="4091">
                  <c:v>6855.0</c:v>
                </c:pt>
                <c:pt idx="4092">
                  <c:v>6856.0</c:v>
                </c:pt>
                <c:pt idx="4093">
                  <c:v>6857.0</c:v>
                </c:pt>
                <c:pt idx="4094">
                  <c:v>6858.0</c:v>
                </c:pt>
                <c:pt idx="4095">
                  <c:v>6859.0</c:v>
                </c:pt>
                <c:pt idx="4096">
                  <c:v>6860.0</c:v>
                </c:pt>
                <c:pt idx="4097">
                  <c:v>6862.0</c:v>
                </c:pt>
                <c:pt idx="4098">
                  <c:v>6863.0</c:v>
                </c:pt>
                <c:pt idx="4099">
                  <c:v>6865.0</c:v>
                </c:pt>
                <c:pt idx="4100">
                  <c:v>6867.0</c:v>
                </c:pt>
                <c:pt idx="4101">
                  <c:v>6868.0</c:v>
                </c:pt>
                <c:pt idx="4102">
                  <c:v>6869.0</c:v>
                </c:pt>
                <c:pt idx="4103">
                  <c:v>6870.0</c:v>
                </c:pt>
                <c:pt idx="4104">
                  <c:v>6871.0</c:v>
                </c:pt>
                <c:pt idx="4105">
                  <c:v>6872.0</c:v>
                </c:pt>
                <c:pt idx="4106">
                  <c:v>6873.0</c:v>
                </c:pt>
                <c:pt idx="4107">
                  <c:v>6874.0</c:v>
                </c:pt>
                <c:pt idx="4108">
                  <c:v>6875.0</c:v>
                </c:pt>
                <c:pt idx="4109">
                  <c:v>6876.0</c:v>
                </c:pt>
                <c:pt idx="4110">
                  <c:v>6877.0</c:v>
                </c:pt>
                <c:pt idx="4111">
                  <c:v>6878.0</c:v>
                </c:pt>
                <c:pt idx="4112">
                  <c:v>6879.0</c:v>
                </c:pt>
                <c:pt idx="4113">
                  <c:v>6880.0</c:v>
                </c:pt>
                <c:pt idx="4114">
                  <c:v>6881.0</c:v>
                </c:pt>
                <c:pt idx="4115">
                  <c:v>6882.0</c:v>
                </c:pt>
                <c:pt idx="4116">
                  <c:v>6883.0</c:v>
                </c:pt>
                <c:pt idx="4117">
                  <c:v>6884.0</c:v>
                </c:pt>
                <c:pt idx="4118">
                  <c:v>6885.0</c:v>
                </c:pt>
                <c:pt idx="4119">
                  <c:v>6886.0</c:v>
                </c:pt>
                <c:pt idx="4120">
                  <c:v>6887.0</c:v>
                </c:pt>
                <c:pt idx="4121">
                  <c:v>6888.0</c:v>
                </c:pt>
                <c:pt idx="4122">
                  <c:v>6889.0</c:v>
                </c:pt>
                <c:pt idx="4123">
                  <c:v>6890.0</c:v>
                </c:pt>
                <c:pt idx="4124">
                  <c:v>6891.0</c:v>
                </c:pt>
                <c:pt idx="4125">
                  <c:v>6892.0</c:v>
                </c:pt>
                <c:pt idx="4126">
                  <c:v>6893.0</c:v>
                </c:pt>
                <c:pt idx="4127">
                  <c:v>6894.0</c:v>
                </c:pt>
                <c:pt idx="4128">
                  <c:v>6895.0</c:v>
                </c:pt>
                <c:pt idx="4129">
                  <c:v>6896.0</c:v>
                </c:pt>
                <c:pt idx="4130">
                  <c:v>6897.0</c:v>
                </c:pt>
                <c:pt idx="4131">
                  <c:v>6898.0</c:v>
                </c:pt>
                <c:pt idx="4132">
                  <c:v>6899.0</c:v>
                </c:pt>
                <c:pt idx="4133">
                  <c:v>6900.0</c:v>
                </c:pt>
                <c:pt idx="4134">
                  <c:v>6903.0</c:v>
                </c:pt>
                <c:pt idx="4135">
                  <c:v>6904.0</c:v>
                </c:pt>
                <c:pt idx="4136">
                  <c:v>6905.0</c:v>
                </c:pt>
                <c:pt idx="4137">
                  <c:v>6906.0</c:v>
                </c:pt>
                <c:pt idx="4138">
                  <c:v>6907.0</c:v>
                </c:pt>
                <c:pt idx="4139">
                  <c:v>6909.0</c:v>
                </c:pt>
                <c:pt idx="4140">
                  <c:v>6910.0</c:v>
                </c:pt>
                <c:pt idx="4141">
                  <c:v>6911.0</c:v>
                </c:pt>
                <c:pt idx="4142">
                  <c:v>6912.0</c:v>
                </c:pt>
                <c:pt idx="4143">
                  <c:v>6913.0</c:v>
                </c:pt>
                <c:pt idx="4144">
                  <c:v>6914.0</c:v>
                </c:pt>
                <c:pt idx="4145">
                  <c:v>6915.0</c:v>
                </c:pt>
                <c:pt idx="4146">
                  <c:v>6916.0</c:v>
                </c:pt>
                <c:pt idx="4147">
                  <c:v>6917.0</c:v>
                </c:pt>
                <c:pt idx="4148">
                  <c:v>6918.0</c:v>
                </c:pt>
                <c:pt idx="4149">
                  <c:v>6919.0</c:v>
                </c:pt>
                <c:pt idx="4150">
                  <c:v>6920.0</c:v>
                </c:pt>
                <c:pt idx="4151">
                  <c:v>6921.0</c:v>
                </c:pt>
                <c:pt idx="4152">
                  <c:v>6922.0</c:v>
                </c:pt>
                <c:pt idx="4153">
                  <c:v>6923.0</c:v>
                </c:pt>
                <c:pt idx="4154">
                  <c:v>6924.0</c:v>
                </c:pt>
                <c:pt idx="4155">
                  <c:v>6925.0</c:v>
                </c:pt>
                <c:pt idx="4156">
                  <c:v>6926.0</c:v>
                </c:pt>
                <c:pt idx="4157">
                  <c:v>6927.0</c:v>
                </c:pt>
                <c:pt idx="4158">
                  <c:v>6928.0</c:v>
                </c:pt>
                <c:pt idx="4159">
                  <c:v>6929.0</c:v>
                </c:pt>
                <c:pt idx="4160">
                  <c:v>6930.0</c:v>
                </c:pt>
                <c:pt idx="4161">
                  <c:v>6931.0</c:v>
                </c:pt>
                <c:pt idx="4162">
                  <c:v>6932.0</c:v>
                </c:pt>
                <c:pt idx="4163">
                  <c:v>6933.0</c:v>
                </c:pt>
                <c:pt idx="4164">
                  <c:v>6935.0</c:v>
                </c:pt>
                <c:pt idx="4165">
                  <c:v>6936.0</c:v>
                </c:pt>
                <c:pt idx="4166">
                  <c:v>6937.0</c:v>
                </c:pt>
                <c:pt idx="4167">
                  <c:v>6938.0</c:v>
                </c:pt>
                <c:pt idx="4168">
                  <c:v>6939.0</c:v>
                </c:pt>
                <c:pt idx="4169">
                  <c:v>6940.0</c:v>
                </c:pt>
                <c:pt idx="4170">
                  <c:v>6941.0</c:v>
                </c:pt>
                <c:pt idx="4171">
                  <c:v>6942.0</c:v>
                </c:pt>
                <c:pt idx="4172">
                  <c:v>6943.0</c:v>
                </c:pt>
                <c:pt idx="4173">
                  <c:v>6944.0</c:v>
                </c:pt>
                <c:pt idx="4174">
                  <c:v>6945.0</c:v>
                </c:pt>
                <c:pt idx="4175">
                  <c:v>6946.0</c:v>
                </c:pt>
                <c:pt idx="4176">
                  <c:v>6947.0</c:v>
                </c:pt>
                <c:pt idx="4177">
                  <c:v>6948.0</c:v>
                </c:pt>
                <c:pt idx="4178">
                  <c:v>6949.0</c:v>
                </c:pt>
                <c:pt idx="4179">
                  <c:v>6950.0</c:v>
                </c:pt>
                <c:pt idx="4180">
                  <c:v>6951.0</c:v>
                </c:pt>
                <c:pt idx="4181">
                  <c:v>6952.0</c:v>
                </c:pt>
                <c:pt idx="4182">
                  <c:v>6953.0</c:v>
                </c:pt>
                <c:pt idx="4183">
                  <c:v>6954.0</c:v>
                </c:pt>
                <c:pt idx="4184">
                  <c:v>6955.0</c:v>
                </c:pt>
                <c:pt idx="4185">
                  <c:v>6956.0</c:v>
                </c:pt>
                <c:pt idx="4186">
                  <c:v>6957.0</c:v>
                </c:pt>
                <c:pt idx="4187">
                  <c:v>6958.0</c:v>
                </c:pt>
                <c:pt idx="4188">
                  <c:v>6959.0</c:v>
                </c:pt>
                <c:pt idx="4189">
                  <c:v>6960.0</c:v>
                </c:pt>
                <c:pt idx="4190">
                  <c:v>6961.0</c:v>
                </c:pt>
                <c:pt idx="4191">
                  <c:v>6962.0</c:v>
                </c:pt>
                <c:pt idx="4192">
                  <c:v>6963.0</c:v>
                </c:pt>
                <c:pt idx="4193">
                  <c:v>6964.0</c:v>
                </c:pt>
                <c:pt idx="4194">
                  <c:v>6965.0</c:v>
                </c:pt>
                <c:pt idx="4195">
                  <c:v>6966.0</c:v>
                </c:pt>
                <c:pt idx="4196">
                  <c:v>6967.0</c:v>
                </c:pt>
                <c:pt idx="4197">
                  <c:v>6968.0</c:v>
                </c:pt>
                <c:pt idx="4198">
                  <c:v>6969.0</c:v>
                </c:pt>
                <c:pt idx="4199">
                  <c:v>6970.0</c:v>
                </c:pt>
                <c:pt idx="4200">
                  <c:v>6971.0</c:v>
                </c:pt>
                <c:pt idx="4201">
                  <c:v>6972.0</c:v>
                </c:pt>
                <c:pt idx="4202">
                  <c:v>6973.0</c:v>
                </c:pt>
                <c:pt idx="4203">
                  <c:v>6974.0</c:v>
                </c:pt>
                <c:pt idx="4204">
                  <c:v>6975.0</c:v>
                </c:pt>
                <c:pt idx="4205">
                  <c:v>6976.0</c:v>
                </c:pt>
                <c:pt idx="4206">
                  <c:v>6977.0</c:v>
                </c:pt>
                <c:pt idx="4207">
                  <c:v>6978.0</c:v>
                </c:pt>
                <c:pt idx="4208">
                  <c:v>6979.0</c:v>
                </c:pt>
                <c:pt idx="4209">
                  <c:v>6980.0</c:v>
                </c:pt>
                <c:pt idx="4210">
                  <c:v>6981.0</c:v>
                </c:pt>
                <c:pt idx="4211">
                  <c:v>6982.0</c:v>
                </c:pt>
                <c:pt idx="4212">
                  <c:v>6983.0</c:v>
                </c:pt>
                <c:pt idx="4213">
                  <c:v>6984.0</c:v>
                </c:pt>
                <c:pt idx="4214">
                  <c:v>6985.0</c:v>
                </c:pt>
                <c:pt idx="4215">
                  <c:v>6986.0</c:v>
                </c:pt>
                <c:pt idx="4216">
                  <c:v>6987.0</c:v>
                </c:pt>
                <c:pt idx="4217">
                  <c:v>6988.0</c:v>
                </c:pt>
                <c:pt idx="4218">
                  <c:v>6989.0</c:v>
                </c:pt>
                <c:pt idx="4219">
                  <c:v>6990.0</c:v>
                </c:pt>
                <c:pt idx="4220">
                  <c:v>6991.0</c:v>
                </c:pt>
                <c:pt idx="4221">
                  <c:v>6992.0</c:v>
                </c:pt>
                <c:pt idx="4222">
                  <c:v>6993.0</c:v>
                </c:pt>
                <c:pt idx="4223">
                  <c:v>6994.0</c:v>
                </c:pt>
                <c:pt idx="4224">
                  <c:v>6995.0</c:v>
                </c:pt>
                <c:pt idx="4225">
                  <c:v>6996.0</c:v>
                </c:pt>
                <c:pt idx="4226">
                  <c:v>6997.0</c:v>
                </c:pt>
                <c:pt idx="4227">
                  <c:v>6998.0</c:v>
                </c:pt>
                <c:pt idx="4228">
                  <c:v>6999.0</c:v>
                </c:pt>
                <c:pt idx="4229">
                  <c:v>7000.0</c:v>
                </c:pt>
                <c:pt idx="4230">
                  <c:v>7002.0</c:v>
                </c:pt>
                <c:pt idx="4231">
                  <c:v>7003.0</c:v>
                </c:pt>
                <c:pt idx="4232">
                  <c:v>7004.0</c:v>
                </c:pt>
                <c:pt idx="4233">
                  <c:v>7005.0</c:v>
                </c:pt>
                <c:pt idx="4234">
                  <c:v>7006.0</c:v>
                </c:pt>
                <c:pt idx="4235">
                  <c:v>7007.0</c:v>
                </c:pt>
                <c:pt idx="4236">
                  <c:v>7008.0</c:v>
                </c:pt>
                <c:pt idx="4237">
                  <c:v>7009.0</c:v>
                </c:pt>
                <c:pt idx="4238">
                  <c:v>7010.0</c:v>
                </c:pt>
                <c:pt idx="4239">
                  <c:v>7011.0</c:v>
                </c:pt>
                <c:pt idx="4240">
                  <c:v>7012.0</c:v>
                </c:pt>
                <c:pt idx="4241">
                  <c:v>7013.0</c:v>
                </c:pt>
                <c:pt idx="4242">
                  <c:v>7014.0</c:v>
                </c:pt>
                <c:pt idx="4243">
                  <c:v>7015.0</c:v>
                </c:pt>
                <c:pt idx="4244">
                  <c:v>7016.0</c:v>
                </c:pt>
                <c:pt idx="4245">
                  <c:v>7017.0</c:v>
                </c:pt>
                <c:pt idx="4246">
                  <c:v>7018.0</c:v>
                </c:pt>
                <c:pt idx="4247">
                  <c:v>7019.0</c:v>
                </c:pt>
                <c:pt idx="4248">
                  <c:v>7020.0</c:v>
                </c:pt>
                <c:pt idx="4249">
                  <c:v>7021.0</c:v>
                </c:pt>
                <c:pt idx="4250">
                  <c:v>7022.0</c:v>
                </c:pt>
                <c:pt idx="4251">
                  <c:v>7023.0</c:v>
                </c:pt>
                <c:pt idx="4252">
                  <c:v>7024.0</c:v>
                </c:pt>
                <c:pt idx="4253">
                  <c:v>7025.0</c:v>
                </c:pt>
                <c:pt idx="4254">
                  <c:v>7026.0</c:v>
                </c:pt>
                <c:pt idx="4255">
                  <c:v>7027.0</c:v>
                </c:pt>
                <c:pt idx="4256">
                  <c:v>7028.0</c:v>
                </c:pt>
                <c:pt idx="4257">
                  <c:v>7029.0</c:v>
                </c:pt>
                <c:pt idx="4258">
                  <c:v>7030.0</c:v>
                </c:pt>
                <c:pt idx="4259">
                  <c:v>7031.0</c:v>
                </c:pt>
                <c:pt idx="4260">
                  <c:v>7032.0</c:v>
                </c:pt>
                <c:pt idx="4261">
                  <c:v>7033.0</c:v>
                </c:pt>
                <c:pt idx="4262">
                  <c:v>7034.0</c:v>
                </c:pt>
                <c:pt idx="4263">
                  <c:v>7035.0</c:v>
                </c:pt>
                <c:pt idx="4264">
                  <c:v>7036.0</c:v>
                </c:pt>
                <c:pt idx="4265">
                  <c:v>7037.0</c:v>
                </c:pt>
                <c:pt idx="4266">
                  <c:v>7038.0</c:v>
                </c:pt>
                <c:pt idx="4267">
                  <c:v>7039.0</c:v>
                </c:pt>
                <c:pt idx="4268">
                  <c:v>7040.0</c:v>
                </c:pt>
                <c:pt idx="4269">
                  <c:v>7041.0</c:v>
                </c:pt>
                <c:pt idx="4270">
                  <c:v>7042.0</c:v>
                </c:pt>
                <c:pt idx="4271">
                  <c:v>7043.0</c:v>
                </c:pt>
                <c:pt idx="4272">
                  <c:v>7044.0</c:v>
                </c:pt>
                <c:pt idx="4273">
                  <c:v>7045.0</c:v>
                </c:pt>
                <c:pt idx="4274">
                  <c:v>7046.0</c:v>
                </c:pt>
                <c:pt idx="4275">
                  <c:v>7047.0</c:v>
                </c:pt>
                <c:pt idx="4276">
                  <c:v>7048.0</c:v>
                </c:pt>
                <c:pt idx="4277">
                  <c:v>7049.0</c:v>
                </c:pt>
                <c:pt idx="4278">
                  <c:v>7050.0</c:v>
                </c:pt>
                <c:pt idx="4279">
                  <c:v>7051.0</c:v>
                </c:pt>
                <c:pt idx="4280">
                  <c:v>7052.0</c:v>
                </c:pt>
                <c:pt idx="4281">
                  <c:v>7053.0</c:v>
                </c:pt>
                <c:pt idx="4282">
                  <c:v>7054.0</c:v>
                </c:pt>
                <c:pt idx="4283">
                  <c:v>7055.0</c:v>
                </c:pt>
                <c:pt idx="4284">
                  <c:v>7056.0</c:v>
                </c:pt>
                <c:pt idx="4285">
                  <c:v>7057.0</c:v>
                </c:pt>
                <c:pt idx="4286">
                  <c:v>7058.0</c:v>
                </c:pt>
                <c:pt idx="4287">
                  <c:v>7059.0</c:v>
                </c:pt>
                <c:pt idx="4288">
                  <c:v>7060.0</c:v>
                </c:pt>
                <c:pt idx="4289">
                  <c:v>7061.0</c:v>
                </c:pt>
                <c:pt idx="4290">
                  <c:v>7062.0</c:v>
                </c:pt>
                <c:pt idx="4291">
                  <c:v>7063.0</c:v>
                </c:pt>
                <c:pt idx="4292">
                  <c:v>7064.0</c:v>
                </c:pt>
                <c:pt idx="4293">
                  <c:v>7065.0</c:v>
                </c:pt>
                <c:pt idx="4294">
                  <c:v>7066.0</c:v>
                </c:pt>
                <c:pt idx="4295">
                  <c:v>7067.0</c:v>
                </c:pt>
                <c:pt idx="4296">
                  <c:v>7068.0</c:v>
                </c:pt>
                <c:pt idx="4297">
                  <c:v>7069.0</c:v>
                </c:pt>
                <c:pt idx="4298">
                  <c:v>7070.0</c:v>
                </c:pt>
                <c:pt idx="4299">
                  <c:v>7071.0</c:v>
                </c:pt>
                <c:pt idx="4300">
                  <c:v>7072.0</c:v>
                </c:pt>
                <c:pt idx="4301">
                  <c:v>7074.0</c:v>
                </c:pt>
                <c:pt idx="4302">
                  <c:v>7075.0</c:v>
                </c:pt>
                <c:pt idx="4303">
                  <c:v>7076.0</c:v>
                </c:pt>
                <c:pt idx="4304">
                  <c:v>7077.0</c:v>
                </c:pt>
                <c:pt idx="4305">
                  <c:v>7078.0</c:v>
                </c:pt>
                <c:pt idx="4306">
                  <c:v>7079.0</c:v>
                </c:pt>
                <c:pt idx="4307">
                  <c:v>7080.0</c:v>
                </c:pt>
                <c:pt idx="4308">
                  <c:v>7081.0</c:v>
                </c:pt>
                <c:pt idx="4309">
                  <c:v>7082.0</c:v>
                </c:pt>
                <c:pt idx="4310">
                  <c:v>7083.0</c:v>
                </c:pt>
                <c:pt idx="4311">
                  <c:v>7084.0</c:v>
                </c:pt>
                <c:pt idx="4312">
                  <c:v>7085.0</c:v>
                </c:pt>
                <c:pt idx="4313">
                  <c:v>7087.0</c:v>
                </c:pt>
                <c:pt idx="4314">
                  <c:v>7088.0</c:v>
                </c:pt>
                <c:pt idx="4315">
                  <c:v>7089.0</c:v>
                </c:pt>
                <c:pt idx="4316">
                  <c:v>7090.0</c:v>
                </c:pt>
                <c:pt idx="4317">
                  <c:v>7091.0</c:v>
                </c:pt>
                <c:pt idx="4318">
                  <c:v>7092.0</c:v>
                </c:pt>
                <c:pt idx="4319">
                  <c:v>7093.0</c:v>
                </c:pt>
                <c:pt idx="4320">
                  <c:v>7094.0</c:v>
                </c:pt>
                <c:pt idx="4321">
                  <c:v>7095.0</c:v>
                </c:pt>
                <c:pt idx="4322">
                  <c:v>7096.0</c:v>
                </c:pt>
                <c:pt idx="4323">
                  <c:v>7097.0</c:v>
                </c:pt>
                <c:pt idx="4324">
                  <c:v>7098.0</c:v>
                </c:pt>
                <c:pt idx="4325">
                  <c:v>7099.0</c:v>
                </c:pt>
                <c:pt idx="4326">
                  <c:v>7100.0</c:v>
                </c:pt>
                <c:pt idx="4327">
                  <c:v>7101.0</c:v>
                </c:pt>
                <c:pt idx="4328">
                  <c:v>7102.0</c:v>
                </c:pt>
                <c:pt idx="4329">
                  <c:v>7103.0</c:v>
                </c:pt>
                <c:pt idx="4330">
                  <c:v>7104.0</c:v>
                </c:pt>
                <c:pt idx="4331">
                  <c:v>7105.0</c:v>
                </c:pt>
                <c:pt idx="4332">
                  <c:v>7106.0</c:v>
                </c:pt>
                <c:pt idx="4333">
                  <c:v>7107.0</c:v>
                </c:pt>
                <c:pt idx="4334">
                  <c:v>7108.0</c:v>
                </c:pt>
                <c:pt idx="4335">
                  <c:v>7109.0</c:v>
                </c:pt>
                <c:pt idx="4336">
                  <c:v>7110.0</c:v>
                </c:pt>
                <c:pt idx="4337">
                  <c:v>7111.0</c:v>
                </c:pt>
                <c:pt idx="4338">
                  <c:v>7112.0</c:v>
                </c:pt>
                <c:pt idx="4339">
                  <c:v>7113.0</c:v>
                </c:pt>
                <c:pt idx="4340">
                  <c:v>7114.0</c:v>
                </c:pt>
                <c:pt idx="4341">
                  <c:v>7115.0</c:v>
                </c:pt>
                <c:pt idx="4342">
                  <c:v>7116.0</c:v>
                </c:pt>
                <c:pt idx="4343">
                  <c:v>7117.0</c:v>
                </c:pt>
                <c:pt idx="4344">
                  <c:v>7118.0</c:v>
                </c:pt>
                <c:pt idx="4345">
                  <c:v>7119.0</c:v>
                </c:pt>
                <c:pt idx="4346">
                  <c:v>7120.0</c:v>
                </c:pt>
                <c:pt idx="4347">
                  <c:v>7121.0</c:v>
                </c:pt>
                <c:pt idx="4348">
                  <c:v>7122.0</c:v>
                </c:pt>
                <c:pt idx="4349">
                  <c:v>7123.0</c:v>
                </c:pt>
                <c:pt idx="4350">
                  <c:v>7124.0</c:v>
                </c:pt>
                <c:pt idx="4351">
                  <c:v>7125.0</c:v>
                </c:pt>
                <c:pt idx="4352">
                  <c:v>7126.0</c:v>
                </c:pt>
                <c:pt idx="4353">
                  <c:v>7127.0</c:v>
                </c:pt>
                <c:pt idx="4354">
                  <c:v>7128.0</c:v>
                </c:pt>
                <c:pt idx="4355">
                  <c:v>7129.0</c:v>
                </c:pt>
                <c:pt idx="4356">
                  <c:v>7130.0</c:v>
                </c:pt>
                <c:pt idx="4357">
                  <c:v>7131.0</c:v>
                </c:pt>
                <c:pt idx="4358">
                  <c:v>7132.0</c:v>
                </c:pt>
                <c:pt idx="4359">
                  <c:v>7133.0</c:v>
                </c:pt>
                <c:pt idx="4360">
                  <c:v>7134.0</c:v>
                </c:pt>
                <c:pt idx="4361">
                  <c:v>7135.0</c:v>
                </c:pt>
                <c:pt idx="4362">
                  <c:v>7136.0</c:v>
                </c:pt>
                <c:pt idx="4363">
                  <c:v>7137.0</c:v>
                </c:pt>
                <c:pt idx="4364">
                  <c:v>7138.0</c:v>
                </c:pt>
                <c:pt idx="4365">
                  <c:v>7139.0</c:v>
                </c:pt>
                <c:pt idx="4366">
                  <c:v>7140.0</c:v>
                </c:pt>
                <c:pt idx="4367">
                  <c:v>7141.0</c:v>
                </c:pt>
                <c:pt idx="4368">
                  <c:v>7142.0</c:v>
                </c:pt>
                <c:pt idx="4369">
                  <c:v>7143.0</c:v>
                </c:pt>
                <c:pt idx="4370">
                  <c:v>7145.0</c:v>
                </c:pt>
                <c:pt idx="4371">
                  <c:v>7146.0</c:v>
                </c:pt>
                <c:pt idx="4372">
                  <c:v>7147.0</c:v>
                </c:pt>
                <c:pt idx="4373">
                  <c:v>7148.0</c:v>
                </c:pt>
                <c:pt idx="4374">
                  <c:v>7149.0</c:v>
                </c:pt>
                <c:pt idx="4375">
                  <c:v>7150.0</c:v>
                </c:pt>
                <c:pt idx="4376">
                  <c:v>7151.0</c:v>
                </c:pt>
                <c:pt idx="4377">
                  <c:v>7152.0</c:v>
                </c:pt>
                <c:pt idx="4378">
                  <c:v>7153.0</c:v>
                </c:pt>
                <c:pt idx="4379">
                  <c:v>7154.0</c:v>
                </c:pt>
                <c:pt idx="4380">
                  <c:v>7155.0</c:v>
                </c:pt>
                <c:pt idx="4381">
                  <c:v>7156.0</c:v>
                </c:pt>
                <c:pt idx="4382">
                  <c:v>7157.0</c:v>
                </c:pt>
                <c:pt idx="4383">
                  <c:v>7158.0</c:v>
                </c:pt>
                <c:pt idx="4384">
                  <c:v>7159.0</c:v>
                </c:pt>
                <c:pt idx="4385">
                  <c:v>7160.0</c:v>
                </c:pt>
                <c:pt idx="4386">
                  <c:v>7161.0</c:v>
                </c:pt>
                <c:pt idx="4387">
                  <c:v>7162.0</c:v>
                </c:pt>
                <c:pt idx="4388">
                  <c:v>7163.0</c:v>
                </c:pt>
                <c:pt idx="4389">
                  <c:v>7164.0</c:v>
                </c:pt>
                <c:pt idx="4390">
                  <c:v>7165.0</c:v>
                </c:pt>
                <c:pt idx="4391">
                  <c:v>7166.0</c:v>
                </c:pt>
                <c:pt idx="4392">
                  <c:v>7167.0</c:v>
                </c:pt>
                <c:pt idx="4393">
                  <c:v>7168.0</c:v>
                </c:pt>
                <c:pt idx="4394">
                  <c:v>7169.0</c:v>
                </c:pt>
                <c:pt idx="4395">
                  <c:v>7170.0</c:v>
                </c:pt>
                <c:pt idx="4396">
                  <c:v>7171.0</c:v>
                </c:pt>
                <c:pt idx="4397">
                  <c:v>7172.0</c:v>
                </c:pt>
                <c:pt idx="4398">
                  <c:v>7173.0</c:v>
                </c:pt>
                <c:pt idx="4399">
                  <c:v>7174.0</c:v>
                </c:pt>
                <c:pt idx="4400">
                  <c:v>7175.0</c:v>
                </c:pt>
                <c:pt idx="4401">
                  <c:v>7176.0</c:v>
                </c:pt>
                <c:pt idx="4402">
                  <c:v>7177.0</c:v>
                </c:pt>
                <c:pt idx="4403">
                  <c:v>7178.0</c:v>
                </c:pt>
                <c:pt idx="4404">
                  <c:v>7179.0</c:v>
                </c:pt>
                <c:pt idx="4405">
                  <c:v>7180.0</c:v>
                </c:pt>
                <c:pt idx="4406">
                  <c:v>7181.0</c:v>
                </c:pt>
                <c:pt idx="4407">
                  <c:v>7182.0</c:v>
                </c:pt>
                <c:pt idx="4408">
                  <c:v>7183.0</c:v>
                </c:pt>
                <c:pt idx="4409">
                  <c:v>7184.0</c:v>
                </c:pt>
                <c:pt idx="4410">
                  <c:v>7185.0</c:v>
                </c:pt>
                <c:pt idx="4411">
                  <c:v>7186.0</c:v>
                </c:pt>
                <c:pt idx="4412">
                  <c:v>7187.0</c:v>
                </c:pt>
                <c:pt idx="4413">
                  <c:v>7188.0</c:v>
                </c:pt>
                <c:pt idx="4414">
                  <c:v>7189.0</c:v>
                </c:pt>
                <c:pt idx="4415">
                  <c:v>7190.0</c:v>
                </c:pt>
                <c:pt idx="4416">
                  <c:v>7191.0</c:v>
                </c:pt>
                <c:pt idx="4417">
                  <c:v>7192.0</c:v>
                </c:pt>
                <c:pt idx="4418">
                  <c:v>7193.0</c:v>
                </c:pt>
                <c:pt idx="4419">
                  <c:v>7194.0</c:v>
                </c:pt>
                <c:pt idx="4420">
                  <c:v>7195.0</c:v>
                </c:pt>
                <c:pt idx="4421">
                  <c:v>7196.0</c:v>
                </c:pt>
                <c:pt idx="4422">
                  <c:v>7197.0</c:v>
                </c:pt>
                <c:pt idx="4423">
                  <c:v>7198.0</c:v>
                </c:pt>
                <c:pt idx="4424">
                  <c:v>7199.0</c:v>
                </c:pt>
                <c:pt idx="4425">
                  <c:v>7200.0</c:v>
                </c:pt>
                <c:pt idx="4426">
                  <c:v>7201.0</c:v>
                </c:pt>
                <c:pt idx="4427">
                  <c:v>7202.0</c:v>
                </c:pt>
                <c:pt idx="4428">
                  <c:v>7203.0</c:v>
                </c:pt>
                <c:pt idx="4429">
                  <c:v>7204.0</c:v>
                </c:pt>
                <c:pt idx="4430">
                  <c:v>7205.0</c:v>
                </c:pt>
                <c:pt idx="4431">
                  <c:v>7206.0</c:v>
                </c:pt>
                <c:pt idx="4432">
                  <c:v>7207.0</c:v>
                </c:pt>
                <c:pt idx="4433">
                  <c:v>7208.0</c:v>
                </c:pt>
                <c:pt idx="4434">
                  <c:v>7209.0</c:v>
                </c:pt>
                <c:pt idx="4435">
                  <c:v>7210.0</c:v>
                </c:pt>
                <c:pt idx="4436">
                  <c:v>7211.0</c:v>
                </c:pt>
                <c:pt idx="4437">
                  <c:v>7212.0</c:v>
                </c:pt>
                <c:pt idx="4438">
                  <c:v>7213.0</c:v>
                </c:pt>
                <c:pt idx="4439">
                  <c:v>7214.0</c:v>
                </c:pt>
                <c:pt idx="4440">
                  <c:v>7215.0</c:v>
                </c:pt>
                <c:pt idx="4441">
                  <c:v>7216.0</c:v>
                </c:pt>
                <c:pt idx="4442">
                  <c:v>7217.0</c:v>
                </c:pt>
                <c:pt idx="4443">
                  <c:v>7218.0</c:v>
                </c:pt>
                <c:pt idx="4444">
                  <c:v>7219.0</c:v>
                </c:pt>
                <c:pt idx="4445">
                  <c:v>7220.0</c:v>
                </c:pt>
                <c:pt idx="4446">
                  <c:v>7221.0</c:v>
                </c:pt>
                <c:pt idx="4447">
                  <c:v>7222.0</c:v>
                </c:pt>
                <c:pt idx="4448">
                  <c:v>7223.0</c:v>
                </c:pt>
                <c:pt idx="4449">
                  <c:v>7224.0</c:v>
                </c:pt>
                <c:pt idx="4450">
                  <c:v>7225.0</c:v>
                </c:pt>
                <c:pt idx="4451">
                  <c:v>7226.0</c:v>
                </c:pt>
                <c:pt idx="4452">
                  <c:v>7227.0</c:v>
                </c:pt>
                <c:pt idx="4453">
                  <c:v>7228.0</c:v>
                </c:pt>
                <c:pt idx="4454">
                  <c:v>7229.0</c:v>
                </c:pt>
                <c:pt idx="4455">
                  <c:v>7230.0</c:v>
                </c:pt>
                <c:pt idx="4456">
                  <c:v>7231.0</c:v>
                </c:pt>
                <c:pt idx="4457">
                  <c:v>7232.0</c:v>
                </c:pt>
                <c:pt idx="4458">
                  <c:v>7233.0</c:v>
                </c:pt>
                <c:pt idx="4459">
                  <c:v>7235.0</c:v>
                </c:pt>
                <c:pt idx="4460">
                  <c:v>7236.0</c:v>
                </c:pt>
                <c:pt idx="4461">
                  <c:v>7237.0</c:v>
                </c:pt>
                <c:pt idx="4462">
                  <c:v>7238.0</c:v>
                </c:pt>
                <c:pt idx="4463">
                  <c:v>7239.0</c:v>
                </c:pt>
                <c:pt idx="4464">
                  <c:v>7240.0</c:v>
                </c:pt>
                <c:pt idx="4465">
                  <c:v>7241.0</c:v>
                </c:pt>
                <c:pt idx="4466">
                  <c:v>7242.0</c:v>
                </c:pt>
                <c:pt idx="4467">
                  <c:v>7243.0</c:v>
                </c:pt>
                <c:pt idx="4468">
                  <c:v>7244.0</c:v>
                </c:pt>
                <c:pt idx="4469">
                  <c:v>7245.0</c:v>
                </c:pt>
                <c:pt idx="4470">
                  <c:v>7246.0</c:v>
                </c:pt>
                <c:pt idx="4471">
                  <c:v>7247.0</c:v>
                </c:pt>
                <c:pt idx="4472">
                  <c:v>7248.0</c:v>
                </c:pt>
                <c:pt idx="4473">
                  <c:v>7249.0</c:v>
                </c:pt>
                <c:pt idx="4474">
                  <c:v>7250.0</c:v>
                </c:pt>
                <c:pt idx="4475">
                  <c:v>7251.0</c:v>
                </c:pt>
                <c:pt idx="4476">
                  <c:v>7252.0</c:v>
                </c:pt>
                <c:pt idx="4477">
                  <c:v>7253.0</c:v>
                </c:pt>
                <c:pt idx="4478">
                  <c:v>7254.0</c:v>
                </c:pt>
                <c:pt idx="4479">
                  <c:v>7255.0</c:v>
                </c:pt>
                <c:pt idx="4480">
                  <c:v>7256.0</c:v>
                </c:pt>
                <c:pt idx="4481">
                  <c:v>7257.0</c:v>
                </c:pt>
                <c:pt idx="4482">
                  <c:v>7258.0</c:v>
                </c:pt>
                <c:pt idx="4483">
                  <c:v>7259.0</c:v>
                </c:pt>
                <c:pt idx="4484">
                  <c:v>7260.0</c:v>
                </c:pt>
                <c:pt idx="4485">
                  <c:v>7261.0</c:v>
                </c:pt>
                <c:pt idx="4486">
                  <c:v>7262.0</c:v>
                </c:pt>
                <c:pt idx="4487">
                  <c:v>7263.0</c:v>
                </c:pt>
                <c:pt idx="4488">
                  <c:v>7264.0</c:v>
                </c:pt>
                <c:pt idx="4489">
                  <c:v>7265.0</c:v>
                </c:pt>
                <c:pt idx="4490">
                  <c:v>7266.0</c:v>
                </c:pt>
                <c:pt idx="4491">
                  <c:v>7267.0</c:v>
                </c:pt>
                <c:pt idx="4492">
                  <c:v>7268.0</c:v>
                </c:pt>
                <c:pt idx="4493">
                  <c:v>7269.0</c:v>
                </c:pt>
                <c:pt idx="4494">
                  <c:v>7270.0</c:v>
                </c:pt>
                <c:pt idx="4495">
                  <c:v>7271.0</c:v>
                </c:pt>
                <c:pt idx="4496">
                  <c:v>7272.0</c:v>
                </c:pt>
                <c:pt idx="4497">
                  <c:v>7273.0</c:v>
                </c:pt>
                <c:pt idx="4498">
                  <c:v>7274.0</c:v>
                </c:pt>
                <c:pt idx="4499">
                  <c:v>7275.0</c:v>
                </c:pt>
                <c:pt idx="4500">
                  <c:v>7276.0</c:v>
                </c:pt>
                <c:pt idx="4501">
                  <c:v>7277.0</c:v>
                </c:pt>
                <c:pt idx="4502">
                  <c:v>7278.0</c:v>
                </c:pt>
                <c:pt idx="4503">
                  <c:v>7279.0</c:v>
                </c:pt>
                <c:pt idx="4504">
                  <c:v>7280.0</c:v>
                </c:pt>
                <c:pt idx="4505">
                  <c:v>7281.0</c:v>
                </c:pt>
                <c:pt idx="4506">
                  <c:v>7282.0</c:v>
                </c:pt>
                <c:pt idx="4507">
                  <c:v>7283.0</c:v>
                </c:pt>
                <c:pt idx="4508">
                  <c:v>7284.0</c:v>
                </c:pt>
                <c:pt idx="4509">
                  <c:v>7285.0</c:v>
                </c:pt>
                <c:pt idx="4510">
                  <c:v>7286.0</c:v>
                </c:pt>
                <c:pt idx="4511">
                  <c:v>7287.0</c:v>
                </c:pt>
                <c:pt idx="4512">
                  <c:v>7288.0</c:v>
                </c:pt>
                <c:pt idx="4513">
                  <c:v>7289.0</c:v>
                </c:pt>
                <c:pt idx="4514">
                  <c:v>7290.0</c:v>
                </c:pt>
                <c:pt idx="4515">
                  <c:v>7291.0</c:v>
                </c:pt>
                <c:pt idx="4516">
                  <c:v>7292.0</c:v>
                </c:pt>
                <c:pt idx="4517">
                  <c:v>7293.0</c:v>
                </c:pt>
                <c:pt idx="4518">
                  <c:v>7294.0</c:v>
                </c:pt>
                <c:pt idx="4519">
                  <c:v>7295.0</c:v>
                </c:pt>
                <c:pt idx="4520">
                  <c:v>7296.0</c:v>
                </c:pt>
                <c:pt idx="4521">
                  <c:v>7297.0</c:v>
                </c:pt>
                <c:pt idx="4522">
                  <c:v>7298.0</c:v>
                </c:pt>
                <c:pt idx="4523">
                  <c:v>7299.0</c:v>
                </c:pt>
                <c:pt idx="4524">
                  <c:v>7300.0</c:v>
                </c:pt>
                <c:pt idx="4525">
                  <c:v>7301.0</c:v>
                </c:pt>
                <c:pt idx="4526">
                  <c:v>7302.0</c:v>
                </c:pt>
                <c:pt idx="4527">
                  <c:v>7303.0</c:v>
                </c:pt>
                <c:pt idx="4528">
                  <c:v>7304.0</c:v>
                </c:pt>
                <c:pt idx="4529">
                  <c:v>7305.0</c:v>
                </c:pt>
                <c:pt idx="4530">
                  <c:v>7306.0</c:v>
                </c:pt>
                <c:pt idx="4531">
                  <c:v>7307.0</c:v>
                </c:pt>
                <c:pt idx="4532">
                  <c:v>7308.0</c:v>
                </c:pt>
                <c:pt idx="4533">
                  <c:v>7309.0</c:v>
                </c:pt>
                <c:pt idx="4534">
                  <c:v>7310.0</c:v>
                </c:pt>
                <c:pt idx="4535">
                  <c:v>7311.0</c:v>
                </c:pt>
                <c:pt idx="4536">
                  <c:v>7312.0</c:v>
                </c:pt>
                <c:pt idx="4537">
                  <c:v>7313.0</c:v>
                </c:pt>
                <c:pt idx="4538">
                  <c:v>7314.0</c:v>
                </c:pt>
                <c:pt idx="4539">
                  <c:v>7315.0</c:v>
                </c:pt>
                <c:pt idx="4540">
                  <c:v>7316.0</c:v>
                </c:pt>
                <c:pt idx="4541">
                  <c:v>7317.0</c:v>
                </c:pt>
                <c:pt idx="4542">
                  <c:v>7318.0</c:v>
                </c:pt>
                <c:pt idx="4543">
                  <c:v>7319.0</c:v>
                </c:pt>
                <c:pt idx="4544">
                  <c:v>7320.0</c:v>
                </c:pt>
                <c:pt idx="4545">
                  <c:v>7321.0</c:v>
                </c:pt>
                <c:pt idx="4546">
                  <c:v>7322.0</c:v>
                </c:pt>
                <c:pt idx="4547">
                  <c:v>7323.0</c:v>
                </c:pt>
                <c:pt idx="4548">
                  <c:v>7324.0</c:v>
                </c:pt>
                <c:pt idx="4549">
                  <c:v>7325.0</c:v>
                </c:pt>
                <c:pt idx="4550">
                  <c:v>7326.0</c:v>
                </c:pt>
                <c:pt idx="4551">
                  <c:v>7327.0</c:v>
                </c:pt>
                <c:pt idx="4552">
                  <c:v>7328.0</c:v>
                </c:pt>
                <c:pt idx="4553">
                  <c:v>7329.0</c:v>
                </c:pt>
                <c:pt idx="4554">
                  <c:v>7330.0</c:v>
                </c:pt>
                <c:pt idx="4555">
                  <c:v>7331.0</c:v>
                </c:pt>
                <c:pt idx="4556">
                  <c:v>7332.0</c:v>
                </c:pt>
                <c:pt idx="4557">
                  <c:v>7333.0</c:v>
                </c:pt>
                <c:pt idx="4558">
                  <c:v>7334.0</c:v>
                </c:pt>
                <c:pt idx="4559">
                  <c:v>7335.0</c:v>
                </c:pt>
                <c:pt idx="4560">
                  <c:v>7336.0</c:v>
                </c:pt>
                <c:pt idx="4561">
                  <c:v>7337.0</c:v>
                </c:pt>
                <c:pt idx="4562">
                  <c:v>7338.0</c:v>
                </c:pt>
                <c:pt idx="4563">
                  <c:v>7339.0</c:v>
                </c:pt>
                <c:pt idx="4564">
                  <c:v>7340.0</c:v>
                </c:pt>
                <c:pt idx="4565">
                  <c:v>7341.0</c:v>
                </c:pt>
                <c:pt idx="4566">
                  <c:v>7342.0</c:v>
                </c:pt>
                <c:pt idx="4567">
                  <c:v>7343.0</c:v>
                </c:pt>
                <c:pt idx="4568">
                  <c:v>7344.0</c:v>
                </c:pt>
                <c:pt idx="4569">
                  <c:v>7345.0</c:v>
                </c:pt>
                <c:pt idx="4570">
                  <c:v>7346.0</c:v>
                </c:pt>
                <c:pt idx="4571">
                  <c:v>7347.0</c:v>
                </c:pt>
                <c:pt idx="4572">
                  <c:v>7348.0</c:v>
                </c:pt>
                <c:pt idx="4573">
                  <c:v>7349.0</c:v>
                </c:pt>
                <c:pt idx="4574">
                  <c:v>7350.0</c:v>
                </c:pt>
                <c:pt idx="4575">
                  <c:v>7351.0</c:v>
                </c:pt>
                <c:pt idx="4576">
                  <c:v>7352.0</c:v>
                </c:pt>
                <c:pt idx="4577">
                  <c:v>7353.0</c:v>
                </c:pt>
                <c:pt idx="4578">
                  <c:v>7354.0</c:v>
                </c:pt>
                <c:pt idx="4579">
                  <c:v>7355.0</c:v>
                </c:pt>
                <c:pt idx="4580">
                  <c:v>7356.0</c:v>
                </c:pt>
                <c:pt idx="4581">
                  <c:v>7357.0</c:v>
                </c:pt>
                <c:pt idx="4582">
                  <c:v>7358.0</c:v>
                </c:pt>
                <c:pt idx="4583">
                  <c:v>7359.0</c:v>
                </c:pt>
                <c:pt idx="4584">
                  <c:v>7360.0</c:v>
                </c:pt>
                <c:pt idx="4585">
                  <c:v>7361.0</c:v>
                </c:pt>
                <c:pt idx="4586">
                  <c:v>7362.0</c:v>
                </c:pt>
                <c:pt idx="4587">
                  <c:v>7363.0</c:v>
                </c:pt>
                <c:pt idx="4588">
                  <c:v>7364.0</c:v>
                </c:pt>
                <c:pt idx="4589">
                  <c:v>7365.0</c:v>
                </c:pt>
                <c:pt idx="4590">
                  <c:v>7366.0</c:v>
                </c:pt>
                <c:pt idx="4591">
                  <c:v>7367.0</c:v>
                </c:pt>
                <c:pt idx="4592">
                  <c:v>7368.0</c:v>
                </c:pt>
                <c:pt idx="4593">
                  <c:v>7369.0</c:v>
                </c:pt>
                <c:pt idx="4594">
                  <c:v>7370.0</c:v>
                </c:pt>
                <c:pt idx="4595">
                  <c:v>7371.0</c:v>
                </c:pt>
                <c:pt idx="4596">
                  <c:v>7372.0</c:v>
                </c:pt>
                <c:pt idx="4597">
                  <c:v>7373.0</c:v>
                </c:pt>
                <c:pt idx="4598">
                  <c:v>7374.0</c:v>
                </c:pt>
                <c:pt idx="4599">
                  <c:v>7375.0</c:v>
                </c:pt>
                <c:pt idx="4600">
                  <c:v>7376.0</c:v>
                </c:pt>
                <c:pt idx="4601">
                  <c:v>7377.0</c:v>
                </c:pt>
                <c:pt idx="4602">
                  <c:v>7378.0</c:v>
                </c:pt>
                <c:pt idx="4603">
                  <c:v>7379.0</c:v>
                </c:pt>
                <c:pt idx="4604">
                  <c:v>7380.0</c:v>
                </c:pt>
                <c:pt idx="4605">
                  <c:v>7381.0</c:v>
                </c:pt>
                <c:pt idx="4606">
                  <c:v>7382.0</c:v>
                </c:pt>
                <c:pt idx="4607">
                  <c:v>7383.0</c:v>
                </c:pt>
                <c:pt idx="4608">
                  <c:v>7384.0</c:v>
                </c:pt>
                <c:pt idx="4609">
                  <c:v>7385.0</c:v>
                </c:pt>
                <c:pt idx="4610">
                  <c:v>7386.0</c:v>
                </c:pt>
                <c:pt idx="4611">
                  <c:v>7387.0</c:v>
                </c:pt>
                <c:pt idx="4612">
                  <c:v>7388.0</c:v>
                </c:pt>
                <c:pt idx="4613">
                  <c:v>7389.0</c:v>
                </c:pt>
                <c:pt idx="4614">
                  <c:v>7390.0</c:v>
                </c:pt>
                <c:pt idx="4615">
                  <c:v>7391.0</c:v>
                </c:pt>
                <c:pt idx="4616">
                  <c:v>7392.0</c:v>
                </c:pt>
                <c:pt idx="4617">
                  <c:v>7393.0</c:v>
                </c:pt>
                <c:pt idx="4618">
                  <c:v>7394.0</c:v>
                </c:pt>
                <c:pt idx="4619">
                  <c:v>7395.0</c:v>
                </c:pt>
                <c:pt idx="4620">
                  <c:v>7396.0</c:v>
                </c:pt>
                <c:pt idx="4621">
                  <c:v>7397.0</c:v>
                </c:pt>
                <c:pt idx="4622">
                  <c:v>7398.0</c:v>
                </c:pt>
                <c:pt idx="4623">
                  <c:v>7399.0</c:v>
                </c:pt>
                <c:pt idx="4624">
                  <c:v>7400.0</c:v>
                </c:pt>
                <c:pt idx="4625">
                  <c:v>7401.0</c:v>
                </c:pt>
                <c:pt idx="4626">
                  <c:v>7402.0</c:v>
                </c:pt>
                <c:pt idx="4627">
                  <c:v>7403.0</c:v>
                </c:pt>
                <c:pt idx="4628">
                  <c:v>7404.0</c:v>
                </c:pt>
                <c:pt idx="4629">
                  <c:v>7405.0</c:v>
                </c:pt>
                <c:pt idx="4630">
                  <c:v>7406.0</c:v>
                </c:pt>
                <c:pt idx="4631">
                  <c:v>7407.0</c:v>
                </c:pt>
                <c:pt idx="4632">
                  <c:v>7408.0</c:v>
                </c:pt>
                <c:pt idx="4633">
                  <c:v>7409.0</c:v>
                </c:pt>
                <c:pt idx="4634">
                  <c:v>7410.0</c:v>
                </c:pt>
                <c:pt idx="4635">
                  <c:v>7411.0</c:v>
                </c:pt>
                <c:pt idx="4636">
                  <c:v>7412.0</c:v>
                </c:pt>
                <c:pt idx="4637">
                  <c:v>7413.0</c:v>
                </c:pt>
                <c:pt idx="4638">
                  <c:v>7414.0</c:v>
                </c:pt>
                <c:pt idx="4639">
                  <c:v>7415.0</c:v>
                </c:pt>
                <c:pt idx="4640">
                  <c:v>7416.0</c:v>
                </c:pt>
                <c:pt idx="4641">
                  <c:v>7417.0</c:v>
                </c:pt>
                <c:pt idx="4642">
                  <c:v>7418.0</c:v>
                </c:pt>
                <c:pt idx="4643">
                  <c:v>7419.0</c:v>
                </c:pt>
                <c:pt idx="4644">
                  <c:v>7420.0</c:v>
                </c:pt>
                <c:pt idx="4645">
                  <c:v>7421.0</c:v>
                </c:pt>
                <c:pt idx="4646">
                  <c:v>7422.0</c:v>
                </c:pt>
                <c:pt idx="4647">
                  <c:v>7423.0</c:v>
                </c:pt>
                <c:pt idx="4648">
                  <c:v>7424.0</c:v>
                </c:pt>
                <c:pt idx="4649">
                  <c:v>7425.0</c:v>
                </c:pt>
                <c:pt idx="4650">
                  <c:v>7426.0</c:v>
                </c:pt>
                <c:pt idx="4651">
                  <c:v>7427.0</c:v>
                </c:pt>
                <c:pt idx="4652">
                  <c:v>7428.0</c:v>
                </c:pt>
                <c:pt idx="4653">
                  <c:v>7429.0</c:v>
                </c:pt>
                <c:pt idx="4654">
                  <c:v>7430.0</c:v>
                </c:pt>
                <c:pt idx="4655">
                  <c:v>7431.0</c:v>
                </c:pt>
                <c:pt idx="4656">
                  <c:v>7432.0</c:v>
                </c:pt>
                <c:pt idx="4657">
                  <c:v>7433.0</c:v>
                </c:pt>
                <c:pt idx="4658">
                  <c:v>7434.0</c:v>
                </c:pt>
                <c:pt idx="4659">
                  <c:v>7435.0</c:v>
                </c:pt>
                <c:pt idx="4660">
                  <c:v>7436.0</c:v>
                </c:pt>
                <c:pt idx="4661">
                  <c:v>7437.0</c:v>
                </c:pt>
                <c:pt idx="4662">
                  <c:v>7438.0</c:v>
                </c:pt>
                <c:pt idx="4663">
                  <c:v>7439.0</c:v>
                </c:pt>
                <c:pt idx="4664">
                  <c:v>7440.0</c:v>
                </c:pt>
                <c:pt idx="4665">
                  <c:v>7441.0</c:v>
                </c:pt>
                <c:pt idx="4666">
                  <c:v>7442.0</c:v>
                </c:pt>
                <c:pt idx="4667">
                  <c:v>7443.0</c:v>
                </c:pt>
                <c:pt idx="4668">
                  <c:v>7444.0</c:v>
                </c:pt>
                <c:pt idx="4669">
                  <c:v>7445.0</c:v>
                </c:pt>
                <c:pt idx="4670">
                  <c:v>7446.0</c:v>
                </c:pt>
                <c:pt idx="4671">
                  <c:v>7447.0</c:v>
                </c:pt>
                <c:pt idx="4672">
                  <c:v>7448.0</c:v>
                </c:pt>
                <c:pt idx="4673">
                  <c:v>7449.0</c:v>
                </c:pt>
                <c:pt idx="4674">
                  <c:v>7450.0</c:v>
                </c:pt>
                <c:pt idx="4675">
                  <c:v>7451.0</c:v>
                </c:pt>
                <c:pt idx="4676">
                  <c:v>7452.0</c:v>
                </c:pt>
                <c:pt idx="4677">
                  <c:v>7453.0</c:v>
                </c:pt>
                <c:pt idx="4678">
                  <c:v>7454.0</c:v>
                </c:pt>
                <c:pt idx="4679">
                  <c:v>7455.0</c:v>
                </c:pt>
                <c:pt idx="4680">
                  <c:v>7456.0</c:v>
                </c:pt>
                <c:pt idx="4681">
                  <c:v>7457.0</c:v>
                </c:pt>
                <c:pt idx="4682">
                  <c:v>7458.0</c:v>
                </c:pt>
                <c:pt idx="4683">
                  <c:v>7459.0</c:v>
                </c:pt>
                <c:pt idx="4684">
                  <c:v>7460.0</c:v>
                </c:pt>
                <c:pt idx="4685">
                  <c:v>7461.0</c:v>
                </c:pt>
                <c:pt idx="4686">
                  <c:v>7462.0</c:v>
                </c:pt>
                <c:pt idx="4687">
                  <c:v>7463.0</c:v>
                </c:pt>
                <c:pt idx="4688">
                  <c:v>7464.0</c:v>
                </c:pt>
                <c:pt idx="4689">
                  <c:v>7465.0</c:v>
                </c:pt>
                <c:pt idx="4690">
                  <c:v>7466.0</c:v>
                </c:pt>
                <c:pt idx="4691">
                  <c:v>7467.0</c:v>
                </c:pt>
                <c:pt idx="4692">
                  <c:v>7468.0</c:v>
                </c:pt>
                <c:pt idx="4693">
                  <c:v>7469.0</c:v>
                </c:pt>
                <c:pt idx="4694">
                  <c:v>7470.0</c:v>
                </c:pt>
                <c:pt idx="4695">
                  <c:v>7471.0</c:v>
                </c:pt>
                <c:pt idx="4696">
                  <c:v>7472.0</c:v>
                </c:pt>
                <c:pt idx="4697">
                  <c:v>7473.0</c:v>
                </c:pt>
                <c:pt idx="4698">
                  <c:v>7474.0</c:v>
                </c:pt>
                <c:pt idx="4699">
                  <c:v>7475.0</c:v>
                </c:pt>
                <c:pt idx="4700">
                  <c:v>7476.0</c:v>
                </c:pt>
                <c:pt idx="4701">
                  <c:v>7477.0</c:v>
                </c:pt>
                <c:pt idx="4702">
                  <c:v>7478.0</c:v>
                </c:pt>
                <c:pt idx="4703">
                  <c:v>7479.0</c:v>
                </c:pt>
                <c:pt idx="4704">
                  <c:v>7480.0</c:v>
                </c:pt>
                <c:pt idx="4705">
                  <c:v>7481.0</c:v>
                </c:pt>
                <c:pt idx="4706">
                  <c:v>7482.0</c:v>
                </c:pt>
                <c:pt idx="4707">
                  <c:v>7483.0</c:v>
                </c:pt>
                <c:pt idx="4708">
                  <c:v>7484.0</c:v>
                </c:pt>
                <c:pt idx="4709">
                  <c:v>7485.0</c:v>
                </c:pt>
                <c:pt idx="4710">
                  <c:v>7486.0</c:v>
                </c:pt>
                <c:pt idx="4711">
                  <c:v>7487.0</c:v>
                </c:pt>
                <c:pt idx="4712">
                  <c:v>7488.0</c:v>
                </c:pt>
                <c:pt idx="4713">
                  <c:v>7489.0</c:v>
                </c:pt>
                <c:pt idx="4714">
                  <c:v>7490.0</c:v>
                </c:pt>
                <c:pt idx="4715">
                  <c:v>7491.0</c:v>
                </c:pt>
                <c:pt idx="4716">
                  <c:v>7492.0</c:v>
                </c:pt>
                <c:pt idx="4717">
                  <c:v>7493.0</c:v>
                </c:pt>
                <c:pt idx="4718">
                  <c:v>7494.0</c:v>
                </c:pt>
                <c:pt idx="4719">
                  <c:v>7495.0</c:v>
                </c:pt>
                <c:pt idx="4720">
                  <c:v>7496.0</c:v>
                </c:pt>
                <c:pt idx="4721">
                  <c:v>7497.0</c:v>
                </c:pt>
                <c:pt idx="4722">
                  <c:v>7498.0</c:v>
                </c:pt>
                <c:pt idx="4723">
                  <c:v>7499.0</c:v>
                </c:pt>
                <c:pt idx="4724">
                  <c:v>7500.0</c:v>
                </c:pt>
                <c:pt idx="4725">
                  <c:v>7501.0</c:v>
                </c:pt>
                <c:pt idx="4726">
                  <c:v>7502.0</c:v>
                </c:pt>
                <c:pt idx="4727">
                  <c:v>7503.0</c:v>
                </c:pt>
                <c:pt idx="4728">
                  <c:v>7504.0</c:v>
                </c:pt>
                <c:pt idx="4729">
                  <c:v>7505.0</c:v>
                </c:pt>
                <c:pt idx="4730">
                  <c:v>7506.0</c:v>
                </c:pt>
                <c:pt idx="4731">
                  <c:v>7507.0</c:v>
                </c:pt>
                <c:pt idx="4732">
                  <c:v>7508.0</c:v>
                </c:pt>
                <c:pt idx="4733">
                  <c:v>7509.0</c:v>
                </c:pt>
                <c:pt idx="4734">
                  <c:v>7510.0</c:v>
                </c:pt>
                <c:pt idx="4735">
                  <c:v>7511.0</c:v>
                </c:pt>
                <c:pt idx="4736">
                  <c:v>7512.0</c:v>
                </c:pt>
                <c:pt idx="4737">
                  <c:v>7513.0</c:v>
                </c:pt>
                <c:pt idx="4738">
                  <c:v>7514.0</c:v>
                </c:pt>
                <c:pt idx="4739">
                  <c:v>7515.0</c:v>
                </c:pt>
                <c:pt idx="4740">
                  <c:v>7516.0</c:v>
                </c:pt>
                <c:pt idx="4741">
                  <c:v>7517.0</c:v>
                </c:pt>
                <c:pt idx="4742">
                  <c:v>7518.0</c:v>
                </c:pt>
                <c:pt idx="4743">
                  <c:v>7519.0</c:v>
                </c:pt>
                <c:pt idx="4744">
                  <c:v>7520.0</c:v>
                </c:pt>
                <c:pt idx="4745">
                  <c:v>7521.0</c:v>
                </c:pt>
                <c:pt idx="4746">
                  <c:v>7522.0</c:v>
                </c:pt>
                <c:pt idx="4747">
                  <c:v>7523.0</c:v>
                </c:pt>
                <c:pt idx="4748">
                  <c:v>7524.0</c:v>
                </c:pt>
                <c:pt idx="4749">
                  <c:v>7525.0</c:v>
                </c:pt>
                <c:pt idx="4750">
                  <c:v>7526.0</c:v>
                </c:pt>
                <c:pt idx="4751">
                  <c:v>7527.0</c:v>
                </c:pt>
                <c:pt idx="4752">
                  <c:v>7528.0</c:v>
                </c:pt>
                <c:pt idx="4753">
                  <c:v>7529.0</c:v>
                </c:pt>
                <c:pt idx="4754">
                  <c:v>7530.0</c:v>
                </c:pt>
                <c:pt idx="4755">
                  <c:v>7531.0</c:v>
                </c:pt>
                <c:pt idx="4756">
                  <c:v>7532.0</c:v>
                </c:pt>
                <c:pt idx="4757">
                  <c:v>7533.0</c:v>
                </c:pt>
                <c:pt idx="4758">
                  <c:v>7534.0</c:v>
                </c:pt>
                <c:pt idx="4759">
                  <c:v>7535.0</c:v>
                </c:pt>
                <c:pt idx="4760">
                  <c:v>7536.0</c:v>
                </c:pt>
                <c:pt idx="4761">
                  <c:v>7537.0</c:v>
                </c:pt>
                <c:pt idx="4762">
                  <c:v>7538.0</c:v>
                </c:pt>
                <c:pt idx="4763">
                  <c:v>7539.0</c:v>
                </c:pt>
                <c:pt idx="4764">
                  <c:v>7540.0</c:v>
                </c:pt>
                <c:pt idx="4765">
                  <c:v>7541.0</c:v>
                </c:pt>
                <c:pt idx="4766">
                  <c:v>7542.0</c:v>
                </c:pt>
                <c:pt idx="4767">
                  <c:v>7543.0</c:v>
                </c:pt>
                <c:pt idx="4768">
                  <c:v>7544.0</c:v>
                </c:pt>
                <c:pt idx="4769">
                  <c:v>7545.0</c:v>
                </c:pt>
                <c:pt idx="4770">
                  <c:v>7546.0</c:v>
                </c:pt>
                <c:pt idx="4771">
                  <c:v>7547.0</c:v>
                </c:pt>
                <c:pt idx="4772">
                  <c:v>7548.0</c:v>
                </c:pt>
                <c:pt idx="4773">
                  <c:v>7549.0</c:v>
                </c:pt>
                <c:pt idx="4774">
                  <c:v>7550.0</c:v>
                </c:pt>
                <c:pt idx="4775">
                  <c:v>7551.0</c:v>
                </c:pt>
                <c:pt idx="4776">
                  <c:v>7552.0</c:v>
                </c:pt>
                <c:pt idx="4777">
                  <c:v>7553.0</c:v>
                </c:pt>
                <c:pt idx="4778">
                  <c:v>7554.0</c:v>
                </c:pt>
                <c:pt idx="4779">
                  <c:v>7555.0</c:v>
                </c:pt>
                <c:pt idx="4780">
                  <c:v>7556.0</c:v>
                </c:pt>
                <c:pt idx="4781">
                  <c:v>7557.0</c:v>
                </c:pt>
                <c:pt idx="4782">
                  <c:v>7558.0</c:v>
                </c:pt>
                <c:pt idx="4783">
                  <c:v>7559.0</c:v>
                </c:pt>
                <c:pt idx="4784">
                  <c:v>7560.0</c:v>
                </c:pt>
                <c:pt idx="4785">
                  <c:v>7561.0</c:v>
                </c:pt>
                <c:pt idx="4786">
                  <c:v>7562.0</c:v>
                </c:pt>
                <c:pt idx="4787">
                  <c:v>7563.0</c:v>
                </c:pt>
                <c:pt idx="4788">
                  <c:v>7564.0</c:v>
                </c:pt>
                <c:pt idx="4789">
                  <c:v>7565.0</c:v>
                </c:pt>
                <c:pt idx="4790">
                  <c:v>7566.0</c:v>
                </c:pt>
                <c:pt idx="4791">
                  <c:v>7567.0</c:v>
                </c:pt>
                <c:pt idx="4792">
                  <c:v>7568.0</c:v>
                </c:pt>
                <c:pt idx="4793">
                  <c:v>7569.0</c:v>
                </c:pt>
                <c:pt idx="4794">
                  <c:v>7570.0</c:v>
                </c:pt>
                <c:pt idx="4795">
                  <c:v>7571.0</c:v>
                </c:pt>
                <c:pt idx="4796">
                  <c:v>7572.0</c:v>
                </c:pt>
                <c:pt idx="4797">
                  <c:v>7573.0</c:v>
                </c:pt>
                <c:pt idx="4798">
                  <c:v>7574.0</c:v>
                </c:pt>
                <c:pt idx="4799">
                  <c:v>7575.0</c:v>
                </c:pt>
                <c:pt idx="4800">
                  <c:v>7576.0</c:v>
                </c:pt>
                <c:pt idx="4801">
                  <c:v>7577.0</c:v>
                </c:pt>
                <c:pt idx="4802">
                  <c:v>7578.0</c:v>
                </c:pt>
                <c:pt idx="4803">
                  <c:v>7579.0</c:v>
                </c:pt>
                <c:pt idx="4804">
                  <c:v>7580.0</c:v>
                </c:pt>
                <c:pt idx="4805">
                  <c:v>7581.0</c:v>
                </c:pt>
                <c:pt idx="4806">
                  <c:v>7582.0</c:v>
                </c:pt>
                <c:pt idx="4807">
                  <c:v>7583.0</c:v>
                </c:pt>
                <c:pt idx="4808">
                  <c:v>7584.0</c:v>
                </c:pt>
                <c:pt idx="4809">
                  <c:v>7585.0</c:v>
                </c:pt>
                <c:pt idx="4810">
                  <c:v>7586.0</c:v>
                </c:pt>
                <c:pt idx="4811">
                  <c:v>7587.0</c:v>
                </c:pt>
                <c:pt idx="4812">
                  <c:v>7588.0</c:v>
                </c:pt>
                <c:pt idx="4813">
                  <c:v>7589.0</c:v>
                </c:pt>
                <c:pt idx="4814">
                  <c:v>7590.0</c:v>
                </c:pt>
                <c:pt idx="4815">
                  <c:v>7591.0</c:v>
                </c:pt>
                <c:pt idx="4816">
                  <c:v>7592.0</c:v>
                </c:pt>
                <c:pt idx="4817">
                  <c:v>7593.0</c:v>
                </c:pt>
                <c:pt idx="4818">
                  <c:v>7594.0</c:v>
                </c:pt>
                <c:pt idx="4819">
                  <c:v>7595.0</c:v>
                </c:pt>
                <c:pt idx="4820">
                  <c:v>7596.0</c:v>
                </c:pt>
                <c:pt idx="4821">
                  <c:v>7597.0</c:v>
                </c:pt>
                <c:pt idx="4822">
                  <c:v>7598.0</c:v>
                </c:pt>
                <c:pt idx="4823">
                  <c:v>7599.0</c:v>
                </c:pt>
                <c:pt idx="4824">
                  <c:v>7600.0</c:v>
                </c:pt>
                <c:pt idx="4825">
                  <c:v>7601.0</c:v>
                </c:pt>
                <c:pt idx="4826">
                  <c:v>7602.0</c:v>
                </c:pt>
                <c:pt idx="4827">
                  <c:v>7603.0</c:v>
                </c:pt>
                <c:pt idx="4828">
                  <c:v>7604.0</c:v>
                </c:pt>
                <c:pt idx="4829">
                  <c:v>7605.0</c:v>
                </c:pt>
                <c:pt idx="4830">
                  <c:v>7606.0</c:v>
                </c:pt>
                <c:pt idx="4831">
                  <c:v>7607.0</c:v>
                </c:pt>
                <c:pt idx="4832">
                  <c:v>7608.0</c:v>
                </c:pt>
                <c:pt idx="4833">
                  <c:v>7609.0</c:v>
                </c:pt>
                <c:pt idx="4834">
                  <c:v>7610.0</c:v>
                </c:pt>
                <c:pt idx="4835">
                  <c:v>7611.0</c:v>
                </c:pt>
                <c:pt idx="4836">
                  <c:v>7612.0</c:v>
                </c:pt>
                <c:pt idx="4837">
                  <c:v>7613.0</c:v>
                </c:pt>
                <c:pt idx="4838">
                  <c:v>7614.0</c:v>
                </c:pt>
                <c:pt idx="4839">
                  <c:v>7615.0</c:v>
                </c:pt>
                <c:pt idx="4840">
                  <c:v>7616.0</c:v>
                </c:pt>
                <c:pt idx="4841">
                  <c:v>7617.0</c:v>
                </c:pt>
                <c:pt idx="4842">
                  <c:v>7618.0</c:v>
                </c:pt>
                <c:pt idx="4843">
                  <c:v>7619.0</c:v>
                </c:pt>
                <c:pt idx="4844">
                  <c:v>7620.0</c:v>
                </c:pt>
                <c:pt idx="4845">
                  <c:v>7621.0</c:v>
                </c:pt>
                <c:pt idx="4846">
                  <c:v>7622.0</c:v>
                </c:pt>
                <c:pt idx="4847">
                  <c:v>7623.0</c:v>
                </c:pt>
                <c:pt idx="4848">
                  <c:v>7624.0</c:v>
                </c:pt>
                <c:pt idx="4849">
                  <c:v>7625.0</c:v>
                </c:pt>
                <c:pt idx="4850">
                  <c:v>7626.0</c:v>
                </c:pt>
                <c:pt idx="4851">
                  <c:v>7627.0</c:v>
                </c:pt>
                <c:pt idx="4852">
                  <c:v>7628.0</c:v>
                </c:pt>
                <c:pt idx="4853">
                  <c:v>7629.0</c:v>
                </c:pt>
                <c:pt idx="4854">
                  <c:v>7630.0</c:v>
                </c:pt>
                <c:pt idx="4855">
                  <c:v>7631.0</c:v>
                </c:pt>
                <c:pt idx="4856">
                  <c:v>7632.0</c:v>
                </c:pt>
                <c:pt idx="4857">
                  <c:v>7633.0</c:v>
                </c:pt>
                <c:pt idx="4858">
                  <c:v>7634.0</c:v>
                </c:pt>
                <c:pt idx="4859">
                  <c:v>7635.0</c:v>
                </c:pt>
                <c:pt idx="4860">
                  <c:v>7636.0</c:v>
                </c:pt>
                <c:pt idx="4861">
                  <c:v>7637.0</c:v>
                </c:pt>
                <c:pt idx="4862">
                  <c:v>7638.0</c:v>
                </c:pt>
                <c:pt idx="4863">
                  <c:v>7639.0</c:v>
                </c:pt>
                <c:pt idx="4864">
                  <c:v>7640.0</c:v>
                </c:pt>
                <c:pt idx="4865">
                  <c:v>7641.0</c:v>
                </c:pt>
                <c:pt idx="4866">
                  <c:v>7642.0</c:v>
                </c:pt>
                <c:pt idx="4867">
                  <c:v>7643.0</c:v>
                </c:pt>
                <c:pt idx="4868">
                  <c:v>7644.0</c:v>
                </c:pt>
                <c:pt idx="4869">
                  <c:v>7645.0</c:v>
                </c:pt>
                <c:pt idx="4870">
                  <c:v>7646.0</c:v>
                </c:pt>
                <c:pt idx="4871">
                  <c:v>7647.0</c:v>
                </c:pt>
                <c:pt idx="4872">
                  <c:v>7648.0</c:v>
                </c:pt>
                <c:pt idx="4873">
                  <c:v>7649.0</c:v>
                </c:pt>
                <c:pt idx="4874">
                  <c:v>7650.0</c:v>
                </c:pt>
                <c:pt idx="4875">
                  <c:v>7651.0</c:v>
                </c:pt>
                <c:pt idx="4876">
                  <c:v>7652.0</c:v>
                </c:pt>
                <c:pt idx="4877">
                  <c:v>7653.0</c:v>
                </c:pt>
                <c:pt idx="4878">
                  <c:v>7654.0</c:v>
                </c:pt>
                <c:pt idx="4879">
                  <c:v>7655.0</c:v>
                </c:pt>
                <c:pt idx="4880">
                  <c:v>7656.0</c:v>
                </c:pt>
                <c:pt idx="4881">
                  <c:v>7657.0</c:v>
                </c:pt>
                <c:pt idx="4882">
                  <c:v>7658.0</c:v>
                </c:pt>
                <c:pt idx="4883">
                  <c:v>7659.0</c:v>
                </c:pt>
                <c:pt idx="4884">
                  <c:v>7660.0</c:v>
                </c:pt>
                <c:pt idx="4885">
                  <c:v>7661.0</c:v>
                </c:pt>
                <c:pt idx="4886">
                  <c:v>7662.0</c:v>
                </c:pt>
                <c:pt idx="4887">
                  <c:v>7663.0</c:v>
                </c:pt>
                <c:pt idx="4888">
                  <c:v>7664.0</c:v>
                </c:pt>
                <c:pt idx="4889">
                  <c:v>7665.0</c:v>
                </c:pt>
                <c:pt idx="4890">
                  <c:v>7666.0</c:v>
                </c:pt>
                <c:pt idx="4891">
                  <c:v>7667.0</c:v>
                </c:pt>
                <c:pt idx="4892">
                  <c:v>7668.0</c:v>
                </c:pt>
                <c:pt idx="4893">
                  <c:v>7669.0</c:v>
                </c:pt>
                <c:pt idx="4894">
                  <c:v>7670.0</c:v>
                </c:pt>
                <c:pt idx="4895">
                  <c:v>7671.0</c:v>
                </c:pt>
                <c:pt idx="4896">
                  <c:v>7672.0</c:v>
                </c:pt>
                <c:pt idx="4897">
                  <c:v>7673.0</c:v>
                </c:pt>
                <c:pt idx="4898">
                  <c:v>7674.0</c:v>
                </c:pt>
                <c:pt idx="4899">
                  <c:v>7675.0</c:v>
                </c:pt>
                <c:pt idx="4900">
                  <c:v>7676.0</c:v>
                </c:pt>
                <c:pt idx="4901">
                  <c:v>7677.0</c:v>
                </c:pt>
                <c:pt idx="4902">
                  <c:v>7678.0</c:v>
                </c:pt>
                <c:pt idx="4903">
                  <c:v>7679.0</c:v>
                </c:pt>
                <c:pt idx="4904">
                  <c:v>7680.0</c:v>
                </c:pt>
                <c:pt idx="4905">
                  <c:v>7681.0</c:v>
                </c:pt>
                <c:pt idx="4906">
                  <c:v>7682.0</c:v>
                </c:pt>
                <c:pt idx="4907">
                  <c:v>7683.0</c:v>
                </c:pt>
                <c:pt idx="4908">
                  <c:v>7684.0</c:v>
                </c:pt>
                <c:pt idx="4909">
                  <c:v>7685.0</c:v>
                </c:pt>
                <c:pt idx="4910">
                  <c:v>7686.0</c:v>
                </c:pt>
                <c:pt idx="4911">
                  <c:v>7687.0</c:v>
                </c:pt>
                <c:pt idx="4912">
                  <c:v>7688.0</c:v>
                </c:pt>
                <c:pt idx="4913">
                  <c:v>7689.0</c:v>
                </c:pt>
                <c:pt idx="4914">
                  <c:v>7690.0</c:v>
                </c:pt>
                <c:pt idx="4915">
                  <c:v>7691.0</c:v>
                </c:pt>
                <c:pt idx="4916">
                  <c:v>7692.0</c:v>
                </c:pt>
                <c:pt idx="4917">
                  <c:v>7693.0</c:v>
                </c:pt>
                <c:pt idx="4918">
                  <c:v>7694.0</c:v>
                </c:pt>
                <c:pt idx="4919">
                  <c:v>7695.0</c:v>
                </c:pt>
                <c:pt idx="4920">
                  <c:v>7696.0</c:v>
                </c:pt>
                <c:pt idx="4921">
                  <c:v>7697.0</c:v>
                </c:pt>
                <c:pt idx="4922">
                  <c:v>7698.0</c:v>
                </c:pt>
                <c:pt idx="4923">
                  <c:v>7699.0</c:v>
                </c:pt>
                <c:pt idx="4924">
                  <c:v>7700.0</c:v>
                </c:pt>
                <c:pt idx="4925">
                  <c:v>7701.0</c:v>
                </c:pt>
                <c:pt idx="4926">
                  <c:v>7702.0</c:v>
                </c:pt>
                <c:pt idx="4927">
                  <c:v>7703.0</c:v>
                </c:pt>
                <c:pt idx="4928">
                  <c:v>7704.0</c:v>
                </c:pt>
                <c:pt idx="4929">
                  <c:v>7705.0</c:v>
                </c:pt>
                <c:pt idx="4930">
                  <c:v>7706.0</c:v>
                </c:pt>
                <c:pt idx="4931">
                  <c:v>7707.0</c:v>
                </c:pt>
                <c:pt idx="4932">
                  <c:v>7708.0</c:v>
                </c:pt>
                <c:pt idx="4933">
                  <c:v>7709.0</c:v>
                </c:pt>
                <c:pt idx="4934">
                  <c:v>7710.0</c:v>
                </c:pt>
                <c:pt idx="4935">
                  <c:v>7711.0</c:v>
                </c:pt>
                <c:pt idx="4936">
                  <c:v>7712.0</c:v>
                </c:pt>
                <c:pt idx="4937">
                  <c:v>7713.0</c:v>
                </c:pt>
                <c:pt idx="4938">
                  <c:v>7714.0</c:v>
                </c:pt>
                <c:pt idx="4939">
                  <c:v>7715.0</c:v>
                </c:pt>
                <c:pt idx="4940">
                  <c:v>7716.0</c:v>
                </c:pt>
                <c:pt idx="4941">
                  <c:v>7717.0</c:v>
                </c:pt>
                <c:pt idx="4942">
                  <c:v>7718.0</c:v>
                </c:pt>
                <c:pt idx="4943">
                  <c:v>7719.0</c:v>
                </c:pt>
                <c:pt idx="4944">
                  <c:v>7720.0</c:v>
                </c:pt>
                <c:pt idx="4945">
                  <c:v>7721.0</c:v>
                </c:pt>
                <c:pt idx="4946">
                  <c:v>7722.0</c:v>
                </c:pt>
                <c:pt idx="4947">
                  <c:v>7723.0</c:v>
                </c:pt>
                <c:pt idx="4948">
                  <c:v>7724.0</c:v>
                </c:pt>
                <c:pt idx="4949">
                  <c:v>7725.0</c:v>
                </c:pt>
                <c:pt idx="4950">
                  <c:v>7726.0</c:v>
                </c:pt>
                <c:pt idx="4951">
                  <c:v>7727.0</c:v>
                </c:pt>
                <c:pt idx="4952">
                  <c:v>7728.0</c:v>
                </c:pt>
                <c:pt idx="4953">
                  <c:v>7729.0</c:v>
                </c:pt>
                <c:pt idx="4954">
                  <c:v>7730.0</c:v>
                </c:pt>
                <c:pt idx="4955">
                  <c:v>7731.0</c:v>
                </c:pt>
                <c:pt idx="4956">
                  <c:v>7732.0</c:v>
                </c:pt>
                <c:pt idx="4957">
                  <c:v>7733.0</c:v>
                </c:pt>
                <c:pt idx="4958">
                  <c:v>7734.0</c:v>
                </c:pt>
                <c:pt idx="4959">
                  <c:v>7735.0</c:v>
                </c:pt>
                <c:pt idx="4960">
                  <c:v>7736.0</c:v>
                </c:pt>
                <c:pt idx="4961">
                  <c:v>7737.0</c:v>
                </c:pt>
                <c:pt idx="4962">
                  <c:v>7738.0</c:v>
                </c:pt>
                <c:pt idx="4963">
                  <c:v>7739.0</c:v>
                </c:pt>
                <c:pt idx="4964">
                  <c:v>7740.0</c:v>
                </c:pt>
                <c:pt idx="4965">
                  <c:v>7741.0</c:v>
                </c:pt>
                <c:pt idx="4966">
                  <c:v>7742.0</c:v>
                </c:pt>
                <c:pt idx="4967">
                  <c:v>7743.0</c:v>
                </c:pt>
                <c:pt idx="4968">
                  <c:v>7744.0</c:v>
                </c:pt>
                <c:pt idx="4969">
                  <c:v>7745.0</c:v>
                </c:pt>
                <c:pt idx="4970">
                  <c:v>7746.0</c:v>
                </c:pt>
                <c:pt idx="4971">
                  <c:v>7747.0</c:v>
                </c:pt>
                <c:pt idx="4972">
                  <c:v>7748.0</c:v>
                </c:pt>
                <c:pt idx="4973">
                  <c:v>7749.0</c:v>
                </c:pt>
                <c:pt idx="4974">
                  <c:v>7750.0</c:v>
                </c:pt>
                <c:pt idx="4975">
                  <c:v>7751.0</c:v>
                </c:pt>
                <c:pt idx="4976">
                  <c:v>7752.0</c:v>
                </c:pt>
                <c:pt idx="4977">
                  <c:v>7753.0</c:v>
                </c:pt>
                <c:pt idx="4978">
                  <c:v>7754.0</c:v>
                </c:pt>
                <c:pt idx="4979">
                  <c:v>7755.0</c:v>
                </c:pt>
                <c:pt idx="4980">
                  <c:v>7756.0</c:v>
                </c:pt>
                <c:pt idx="4981">
                  <c:v>7757.0</c:v>
                </c:pt>
                <c:pt idx="4982">
                  <c:v>7758.0</c:v>
                </c:pt>
                <c:pt idx="4983">
                  <c:v>7759.0</c:v>
                </c:pt>
                <c:pt idx="4984">
                  <c:v>7760.0</c:v>
                </c:pt>
                <c:pt idx="4985">
                  <c:v>7761.0</c:v>
                </c:pt>
                <c:pt idx="4986">
                  <c:v>7762.0</c:v>
                </c:pt>
                <c:pt idx="4987">
                  <c:v>7763.0</c:v>
                </c:pt>
                <c:pt idx="4988">
                  <c:v>7764.0</c:v>
                </c:pt>
                <c:pt idx="4989">
                  <c:v>7765.0</c:v>
                </c:pt>
                <c:pt idx="4990">
                  <c:v>7766.0</c:v>
                </c:pt>
                <c:pt idx="4991">
                  <c:v>7767.0</c:v>
                </c:pt>
                <c:pt idx="4992">
                  <c:v>7768.0</c:v>
                </c:pt>
                <c:pt idx="4993">
                  <c:v>7769.0</c:v>
                </c:pt>
                <c:pt idx="4994">
                  <c:v>7770.0</c:v>
                </c:pt>
                <c:pt idx="4995">
                  <c:v>7771.0</c:v>
                </c:pt>
                <c:pt idx="4996">
                  <c:v>7772.0</c:v>
                </c:pt>
                <c:pt idx="4997">
                  <c:v>7773.0</c:v>
                </c:pt>
                <c:pt idx="4998">
                  <c:v>7774.0</c:v>
                </c:pt>
                <c:pt idx="4999">
                  <c:v>7775.0</c:v>
                </c:pt>
                <c:pt idx="5000">
                  <c:v>7776.0</c:v>
                </c:pt>
                <c:pt idx="5001">
                  <c:v>7777.0</c:v>
                </c:pt>
                <c:pt idx="5002">
                  <c:v>7778.0</c:v>
                </c:pt>
                <c:pt idx="5003">
                  <c:v>7779.0</c:v>
                </c:pt>
                <c:pt idx="5004">
                  <c:v>7780.0</c:v>
                </c:pt>
                <c:pt idx="5005">
                  <c:v>7781.0</c:v>
                </c:pt>
                <c:pt idx="5006">
                  <c:v>7782.0</c:v>
                </c:pt>
                <c:pt idx="5007">
                  <c:v>7783.0</c:v>
                </c:pt>
                <c:pt idx="5008">
                  <c:v>7784.0</c:v>
                </c:pt>
                <c:pt idx="5009">
                  <c:v>7785.0</c:v>
                </c:pt>
                <c:pt idx="5010">
                  <c:v>7786.0</c:v>
                </c:pt>
                <c:pt idx="5011">
                  <c:v>7787.0</c:v>
                </c:pt>
                <c:pt idx="5012">
                  <c:v>7788.0</c:v>
                </c:pt>
                <c:pt idx="5013">
                  <c:v>7789.0</c:v>
                </c:pt>
                <c:pt idx="5014">
                  <c:v>7790.0</c:v>
                </c:pt>
                <c:pt idx="5015">
                  <c:v>7791.0</c:v>
                </c:pt>
                <c:pt idx="5016">
                  <c:v>7792.0</c:v>
                </c:pt>
                <c:pt idx="5017">
                  <c:v>7793.0</c:v>
                </c:pt>
                <c:pt idx="5018">
                  <c:v>7794.0</c:v>
                </c:pt>
                <c:pt idx="5019">
                  <c:v>7795.0</c:v>
                </c:pt>
                <c:pt idx="5020">
                  <c:v>7796.0</c:v>
                </c:pt>
                <c:pt idx="5021">
                  <c:v>7797.0</c:v>
                </c:pt>
                <c:pt idx="5022">
                  <c:v>7798.0</c:v>
                </c:pt>
                <c:pt idx="5023">
                  <c:v>7799.0</c:v>
                </c:pt>
                <c:pt idx="5024">
                  <c:v>7800.0</c:v>
                </c:pt>
                <c:pt idx="5025">
                  <c:v>7801.0</c:v>
                </c:pt>
                <c:pt idx="5026">
                  <c:v>7802.0</c:v>
                </c:pt>
                <c:pt idx="5027">
                  <c:v>7803.0</c:v>
                </c:pt>
                <c:pt idx="5028">
                  <c:v>7804.0</c:v>
                </c:pt>
                <c:pt idx="5029">
                  <c:v>7805.0</c:v>
                </c:pt>
                <c:pt idx="5030">
                  <c:v>7806.0</c:v>
                </c:pt>
                <c:pt idx="5031">
                  <c:v>7807.0</c:v>
                </c:pt>
                <c:pt idx="5032">
                  <c:v>7808.0</c:v>
                </c:pt>
                <c:pt idx="5033">
                  <c:v>7809.0</c:v>
                </c:pt>
                <c:pt idx="5034">
                  <c:v>7810.0</c:v>
                </c:pt>
                <c:pt idx="5035">
                  <c:v>7811.0</c:v>
                </c:pt>
                <c:pt idx="5036">
                  <c:v>7812.0</c:v>
                </c:pt>
                <c:pt idx="5037">
                  <c:v>7813.0</c:v>
                </c:pt>
                <c:pt idx="5038">
                  <c:v>7814.0</c:v>
                </c:pt>
                <c:pt idx="5039">
                  <c:v>7815.0</c:v>
                </c:pt>
                <c:pt idx="5040">
                  <c:v>7816.0</c:v>
                </c:pt>
                <c:pt idx="5041">
                  <c:v>7817.0</c:v>
                </c:pt>
                <c:pt idx="5042">
                  <c:v>7818.0</c:v>
                </c:pt>
                <c:pt idx="5043">
                  <c:v>7819.0</c:v>
                </c:pt>
                <c:pt idx="5044">
                  <c:v>7820.0</c:v>
                </c:pt>
                <c:pt idx="5045">
                  <c:v>7821.0</c:v>
                </c:pt>
                <c:pt idx="5046">
                  <c:v>7822.0</c:v>
                </c:pt>
                <c:pt idx="5047">
                  <c:v>7823.0</c:v>
                </c:pt>
                <c:pt idx="5048">
                  <c:v>7824.0</c:v>
                </c:pt>
                <c:pt idx="5049">
                  <c:v>7825.0</c:v>
                </c:pt>
                <c:pt idx="5050">
                  <c:v>7826.0</c:v>
                </c:pt>
                <c:pt idx="5051">
                  <c:v>7827.0</c:v>
                </c:pt>
                <c:pt idx="5052">
                  <c:v>7828.0</c:v>
                </c:pt>
                <c:pt idx="5053">
                  <c:v>7829.0</c:v>
                </c:pt>
                <c:pt idx="5054">
                  <c:v>7830.0</c:v>
                </c:pt>
                <c:pt idx="5055">
                  <c:v>7831.0</c:v>
                </c:pt>
                <c:pt idx="5056">
                  <c:v>7832.0</c:v>
                </c:pt>
                <c:pt idx="5057">
                  <c:v>7833.0</c:v>
                </c:pt>
                <c:pt idx="5058">
                  <c:v>7834.0</c:v>
                </c:pt>
                <c:pt idx="5059">
                  <c:v>7835.0</c:v>
                </c:pt>
                <c:pt idx="5060">
                  <c:v>7836.0</c:v>
                </c:pt>
                <c:pt idx="5061">
                  <c:v>7837.0</c:v>
                </c:pt>
                <c:pt idx="5062">
                  <c:v>7838.0</c:v>
                </c:pt>
                <c:pt idx="5063">
                  <c:v>7839.0</c:v>
                </c:pt>
                <c:pt idx="5064">
                  <c:v>7840.0</c:v>
                </c:pt>
                <c:pt idx="5065">
                  <c:v>7841.0</c:v>
                </c:pt>
                <c:pt idx="5066">
                  <c:v>7842.0</c:v>
                </c:pt>
                <c:pt idx="5067">
                  <c:v>7843.0</c:v>
                </c:pt>
                <c:pt idx="5068">
                  <c:v>7844.0</c:v>
                </c:pt>
                <c:pt idx="5069">
                  <c:v>7845.0</c:v>
                </c:pt>
                <c:pt idx="5070">
                  <c:v>7846.0</c:v>
                </c:pt>
                <c:pt idx="5071">
                  <c:v>7847.0</c:v>
                </c:pt>
                <c:pt idx="5072">
                  <c:v>7848.0</c:v>
                </c:pt>
                <c:pt idx="5073">
                  <c:v>7849.0</c:v>
                </c:pt>
                <c:pt idx="5074">
                  <c:v>7850.0</c:v>
                </c:pt>
                <c:pt idx="5075">
                  <c:v>7851.0</c:v>
                </c:pt>
                <c:pt idx="5076">
                  <c:v>7852.0</c:v>
                </c:pt>
                <c:pt idx="5077">
                  <c:v>7853.0</c:v>
                </c:pt>
                <c:pt idx="5078">
                  <c:v>7854.0</c:v>
                </c:pt>
                <c:pt idx="5079">
                  <c:v>7855.0</c:v>
                </c:pt>
                <c:pt idx="5080">
                  <c:v>7856.0</c:v>
                </c:pt>
                <c:pt idx="5081">
                  <c:v>7857.0</c:v>
                </c:pt>
                <c:pt idx="5082">
                  <c:v>7858.0</c:v>
                </c:pt>
                <c:pt idx="5083">
                  <c:v>7859.0</c:v>
                </c:pt>
                <c:pt idx="5084">
                  <c:v>7860.0</c:v>
                </c:pt>
                <c:pt idx="5085">
                  <c:v>7861.0</c:v>
                </c:pt>
                <c:pt idx="5086">
                  <c:v>7862.0</c:v>
                </c:pt>
                <c:pt idx="5087">
                  <c:v>7863.0</c:v>
                </c:pt>
                <c:pt idx="5088">
                  <c:v>7864.0</c:v>
                </c:pt>
                <c:pt idx="5089">
                  <c:v>7865.0</c:v>
                </c:pt>
                <c:pt idx="5090">
                  <c:v>7866.0</c:v>
                </c:pt>
                <c:pt idx="5091">
                  <c:v>7867.0</c:v>
                </c:pt>
                <c:pt idx="5092">
                  <c:v>7868.0</c:v>
                </c:pt>
                <c:pt idx="5093">
                  <c:v>7869.0</c:v>
                </c:pt>
                <c:pt idx="5094">
                  <c:v>7870.0</c:v>
                </c:pt>
                <c:pt idx="5095">
                  <c:v>7871.0</c:v>
                </c:pt>
                <c:pt idx="5096">
                  <c:v>7872.0</c:v>
                </c:pt>
                <c:pt idx="5097">
                  <c:v>7873.0</c:v>
                </c:pt>
                <c:pt idx="5098">
                  <c:v>7874.0</c:v>
                </c:pt>
                <c:pt idx="5099">
                  <c:v>7875.0</c:v>
                </c:pt>
                <c:pt idx="5100">
                  <c:v>7876.0</c:v>
                </c:pt>
                <c:pt idx="5101">
                  <c:v>7877.0</c:v>
                </c:pt>
                <c:pt idx="5102">
                  <c:v>7878.0</c:v>
                </c:pt>
                <c:pt idx="5103">
                  <c:v>7879.0</c:v>
                </c:pt>
                <c:pt idx="5104">
                  <c:v>7880.0</c:v>
                </c:pt>
                <c:pt idx="5105">
                  <c:v>7881.0</c:v>
                </c:pt>
                <c:pt idx="5106">
                  <c:v>7882.0</c:v>
                </c:pt>
                <c:pt idx="5107">
                  <c:v>7883.0</c:v>
                </c:pt>
                <c:pt idx="5108">
                  <c:v>7884.0</c:v>
                </c:pt>
                <c:pt idx="5109">
                  <c:v>7885.0</c:v>
                </c:pt>
                <c:pt idx="5110">
                  <c:v>7886.0</c:v>
                </c:pt>
                <c:pt idx="5111">
                  <c:v>7887.0</c:v>
                </c:pt>
                <c:pt idx="5112">
                  <c:v>7888.0</c:v>
                </c:pt>
                <c:pt idx="5113">
                  <c:v>7889.0</c:v>
                </c:pt>
                <c:pt idx="5114">
                  <c:v>7890.0</c:v>
                </c:pt>
                <c:pt idx="5115">
                  <c:v>7891.0</c:v>
                </c:pt>
                <c:pt idx="5116">
                  <c:v>7892.0</c:v>
                </c:pt>
                <c:pt idx="5117">
                  <c:v>7893.0</c:v>
                </c:pt>
                <c:pt idx="5118">
                  <c:v>7894.0</c:v>
                </c:pt>
                <c:pt idx="5119">
                  <c:v>7895.0</c:v>
                </c:pt>
                <c:pt idx="5120">
                  <c:v>7896.0</c:v>
                </c:pt>
                <c:pt idx="5121">
                  <c:v>7897.0</c:v>
                </c:pt>
                <c:pt idx="5122">
                  <c:v>7898.0</c:v>
                </c:pt>
                <c:pt idx="5123">
                  <c:v>7899.0</c:v>
                </c:pt>
                <c:pt idx="5124">
                  <c:v>7900.0</c:v>
                </c:pt>
                <c:pt idx="5125">
                  <c:v>7901.0</c:v>
                </c:pt>
                <c:pt idx="5126">
                  <c:v>7902.0</c:v>
                </c:pt>
                <c:pt idx="5127">
                  <c:v>7903.0</c:v>
                </c:pt>
                <c:pt idx="5128">
                  <c:v>7904.0</c:v>
                </c:pt>
                <c:pt idx="5129">
                  <c:v>7905.0</c:v>
                </c:pt>
                <c:pt idx="5130">
                  <c:v>7906.0</c:v>
                </c:pt>
                <c:pt idx="5131">
                  <c:v>7907.0</c:v>
                </c:pt>
                <c:pt idx="5132">
                  <c:v>7908.0</c:v>
                </c:pt>
                <c:pt idx="5133">
                  <c:v>7909.0</c:v>
                </c:pt>
                <c:pt idx="5134">
                  <c:v>7910.0</c:v>
                </c:pt>
                <c:pt idx="5135">
                  <c:v>7911.0</c:v>
                </c:pt>
                <c:pt idx="5136">
                  <c:v>7912.0</c:v>
                </c:pt>
                <c:pt idx="5137">
                  <c:v>7913.0</c:v>
                </c:pt>
                <c:pt idx="5138">
                  <c:v>7914.0</c:v>
                </c:pt>
                <c:pt idx="5139">
                  <c:v>7915.0</c:v>
                </c:pt>
                <c:pt idx="5140">
                  <c:v>7916.0</c:v>
                </c:pt>
                <c:pt idx="5141">
                  <c:v>7917.0</c:v>
                </c:pt>
                <c:pt idx="5142">
                  <c:v>7918.0</c:v>
                </c:pt>
                <c:pt idx="5143">
                  <c:v>7919.0</c:v>
                </c:pt>
                <c:pt idx="5144">
                  <c:v>7920.0</c:v>
                </c:pt>
                <c:pt idx="5145">
                  <c:v>7921.0</c:v>
                </c:pt>
                <c:pt idx="5146">
                  <c:v>7922.0</c:v>
                </c:pt>
                <c:pt idx="5147">
                  <c:v>7923.0</c:v>
                </c:pt>
                <c:pt idx="5148">
                  <c:v>7924.0</c:v>
                </c:pt>
                <c:pt idx="5149">
                  <c:v>7925.0</c:v>
                </c:pt>
                <c:pt idx="5150">
                  <c:v>7926.0</c:v>
                </c:pt>
                <c:pt idx="5151">
                  <c:v>7927.0</c:v>
                </c:pt>
                <c:pt idx="5152">
                  <c:v>7928.0</c:v>
                </c:pt>
                <c:pt idx="5153">
                  <c:v>7929.0</c:v>
                </c:pt>
                <c:pt idx="5154">
                  <c:v>7930.0</c:v>
                </c:pt>
                <c:pt idx="5155">
                  <c:v>7931.0</c:v>
                </c:pt>
                <c:pt idx="5156">
                  <c:v>7932.0</c:v>
                </c:pt>
                <c:pt idx="5157">
                  <c:v>7933.0</c:v>
                </c:pt>
                <c:pt idx="5158">
                  <c:v>7934.0</c:v>
                </c:pt>
                <c:pt idx="5159">
                  <c:v>7935.0</c:v>
                </c:pt>
                <c:pt idx="5160">
                  <c:v>7936.0</c:v>
                </c:pt>
                <c:pt idx="5161">
                  <c:v>7937.0</c:v>
                </c:pt>
                <c:pt idx="5162">
                  <c:v>7938.0</c:v>
                </c:pt>
                <c:pt idx="5163">
                  <c:v>7939.0</c:v>
                </c:pt>
                <c:pt idx="5164">
                  <c:v>7940.0</c:v>
                </c:pt>
                <c:pt idx="5165">
                  <c:v>7941.0</c:v>
                </c:pt>
                <c:pt idx="5166">
                  <c:v>7942.0</c:v>
                </c:pt>
                <c:pt idx="5167">
                  <c:v>7943.0</c:v>
                </c:pt>
                <c:pt idx="5168">
                  <c:v>7944.0</c:v>
                </c:pt>
                <c:pt idx="5169">
                  <c:v>7945.0</c:v>
                </c:pt>
                <c:pt idx="5170">
                  <c:v>7946.0</c:v>
                </c:pt>
                <c:pt idx="5171">
                  <c:v>7947.0</c:v>
                </c:pt>
                <c:pt idx="5172">
                  <c:v>7948.0</c:v>
                </c:pt>
                <c:pt idx="5173">
                  <c:v>7949.0</c:v>
                </c:pt>
                <c:pt idx="5174">
                  <c:v>7950.0</c:v>
                </c:pt>
                <c:pt idx="5175">
                  <c:v>7951.0</c:v>
                </c:pt>
                <c:pt idx="5176">
                  <c:v>7952.0</c:v>
                </c:pt>
                <c:pt idx="5177">
                  <c:v>7953.0</c:v>
                </c:pt>
                <c:pt idx="5178">
                  <c:v>7954.0</c:v>
                </c:pt>
                <c:pt idx="5179">
                  <c:v>7955.0</c:v>
                </c:pt>
                <c:pt idx="5180">
                  <c:v>7956.0</c:v>
                </c:pt>
                <c:pt idx="5181">
                  <c:v>7957.0</c:v>
                </c:pt>
                <c:pt idx="5182">
                  <c:v>7958.0</c:v>
                </c:pt>
                <c:pt idx="5183">
                  <c:v>7959.0</c:v>
                </c:pt>
                <c:pt idx="5184">
                  <c:v>7960.0</c:v>
                </c:pt>
                <c:pt idx="5185">
                  <c:v>7961.0</c:v>
                </c:pt>
                <c:pt idx="5186">
                  <c:v>7962.0</c:v>
                </c:pt>
                <c:pt idx="5187">
                  <c:v>7963.0</c:v>
                </c:pt>
                <c:pt idx="5188">
                  <c:v>7964.0</c:v>
                </c:pt>
                <c:pt idx="5189">
                  <c:v>7965.0</c:v>
                </c:pt>
                <c:pt idx="5190">
                  <c:v>7966.0</c:v>
                </c:pt>
                <c:pt idx="5191">
                  <c:v>7967.0</c:v>
                </c:pt>
                <c:pt idx="5192">
                  <c:v>7968.0</c:v>
                </c:pt>
                <c:pt idx="5193">
                  <c:v>7969.0</c:v>
                </c:pt>
                <c:pt idx="5194">
                  <c:v>7970.0</c:v>
                </c:pt>
                <c:pt idx="5195">
                  <c:v>7971.0</c:v>
                </c:pt>
                <c:pt idx="5196">
                  <c:v>7972.0</c:v>
                </c:pt>
                <c:pt idx="5197">
                  <c:v>7973.0</c:v>
                </c:pt>
                <c:pt idx="5198">
                  <c:v>7974.0</c:v>
                </c:pt>
                <c:pt idx="5199">
                  <c:v>7975.0</c:v>
                </c:pt>
                <c:pt idx="5200">
                  <c:v>7976.0</c:v>
                </c:pt>
                <c:pt idx="5201">
                  <c:v>7977.0</c:v>
                </c:pt>
                <c:pt idx="5202">
                  <c:v>7978.0</c:v>
                </c:pt>
                <c:pt idx="5203">
                  <c:v>7979.0</c:v>
                </c:pt>
                <c:pt idx="5204">
                  <c:v>7980.0</c:v>
                </c:pt>
                <c:pt idx="5205">
                  <c:v>7981.0</c:v>
                </c:pt>
                <c:pt idx="5206">
                  <c:v>7982.0</c:v>
                </c:pt>
                <c:pt idx="5207">
                  <c:v>7983.0</c:v>
                </c:pt>
                <c:pt idx="5208">
                  <c:v>7984.0</c:v>
                </c:pt>
                <c:pt idx="5209">
                  <c:v>7985.0</c:v>
                </c:pt>
                <c:pt idx="5210">
                  <c:v>7986.0</c:v>
                </c:pt>
                <c:pt idx="5211">
                  <c:v>7987.0</c:v>
                </c:pt>
                <c:pt idx="5212">
                  <c:v>7988.0</c:v>
                </c:pt>
                <c:pt idx="5213">
                  <c:v>7989.0</c:v>
                </c:pt>
                <c:pt idx="5214">
                  <c:v>7990.0</c:v>
                </c:pt>
                <c:pt idx="5215">
                  <c:v>7991.0</c:v>
                </c:pt>
                <c:pt idx="5216">
                  <c:v>7992.0</c:v>
                </c:pt>
                <c:pt idx="5217">
                  <c:v>7993.0</c:v>
                </c:pt>
                <c:pt idx="5218">
                  <c:v>7994.0</c:v>
                </c:pt>
                <c:pt idx="5219">
                  <c:v>7995.0</c:v>
                </c:pt>
                <c:pt idx="5220">
                  <c:v>7996.0</c:v>
                </c:pt>
                <c:pt idx="5221">
                  <c:v>7997.0</c:v>
                </c:pt>
                <c:pt idx="5222">
                  <c:v>7998.0</c:v>
                </c:pt>
                <c:pt idx="5223">
                  <c:v>7999.0</c:v>
                </c:pt>
                <c:pt idx="5224">
                  <c:v>8000.0</c:v>
                </c:pt>
                <c:pt idx="5225">
                  <c:v>8001.0</c:v>
                </c:pt>
                <c:pt idx="5226">
                  <c:v>8002.0</c:v>
                </c:pt>
                <c:pt idx="5227">
                  <c:v>8003.0</c:v>
                </c:pt>
                <c:pt idx="5228">
                  <c:v>8004.0</c:v>
                </c:pt>
                <c:pt idx="5229">
                  <c:v>8005.0</c:v>
                </c:pt>
                <c:pt idx="5230">
                  <c:v>8006.0</c:v>
                </c:pt>
                <c:pt idx="5231">
                  <c:v>8007.0</c:v>
                </c:pt>
                <c:pt idx="5232">
                  <c:v>8008.0</c:v>
                </c:pt>
                <c:pt idx="5233">
                  <c:v>8009.0</c:v>
                </c:pt>
                <c:pt idx="5234">
                  <c:v>8010.0</c:v>
                </c:pt>
                <c:pt idx="5235">
                  <c:v>8011.0</c:v>
                </c:pt>
                <c:pt idx="5236">
                  <c:v>8012.0</c:v>
                </c:pt>
                <c:pt idx="5237">
                  <c:v>8013.0</c:v>
                </c:pt>
                <c:pt idx="5238">
                  <c:v>8014.0</c:v>
                </c:pt>
                <c:pt idx="5239">
                  <c:v>8015.0</c:v>
                </c:pt>
                <c:pt idx="5240">
                  <c:v>8016.0</c:v>
                </c:pt>
                <c:pt idx="5241">
                  <c:v>8017.0</c:v>
                </c:pt>
                <c:pt idx="5242">
                  <c:v>8018.0</c:v>
                </c:pt>
                <c:pt idx="5243">
                  <c:v>8019.0</c:v>
                </c:pt>
                <c:pt idx="5244">
                  <c:v>8020.0</c:v>
                </c:pt>
                <c:pt idx="5245">
                  <c:v>8021.0</c:v>
                </c:pt>
                <c:pt idx="5246">
                  <c:v>8022.0</c:v>
                </c:pt>
                <c:pt idx="5247">
                  <c:v>8023.0</c:v>
                </c:pt>
                <c:pt idx="5248">
                  <c:v>8024.0</c:v>
                </c:pt>
                <c:pt idx="5249">
                  <c:v>8025.0</c:v>
                </c:pt>
                <c:pt idx="5250">
                  <c:v>8026.0</c:v>
                </c:pt>
                <c:pt idx="5251">
                  <c:v>8027.0</c:v>
                </c:pt>
                <c:pt idx="5252">
                  <c:v>8028.0</c:v>
                </c:pt>
                <c:pt idx="5253">
                  <c:v>8029.0</c:v>
                </c:pt>
                <c:pt idx="5254">
                  <c:v>8030.0</c:v>
                </c:pt>
                <c:pt idx="5255">
                  <c:v>8031.0</c:v>
                </c:pt>
                <c:pt idx="5256">
                  <c:v>8032.0</c:v>
                </c:pt>
                <c:pt idx="5257">
                  <c:v>8033.0</c:v>
                </c:pt>
                <c:pt idx="5258">
                  <c:v>8034.0</c:v>
                </c:pt>
                <c:pt idx="5259">
                  <c:v>8035.0</c:v>
                </c:pt>
                <c:pt idx="5260">
                  <c:v>8036.0</c:v>
                </c:pt>
                <c:pt idx="5261">
                  <c:v>8037.0</c:v>
                </c:pt>
                <c:pt idx="5262">
                  <c:v>8038.0</c:v>
                </c:pt>
                <c:pt idx="5263">
                  <c:v>8039.0</c:v>
                </c:pt>
                <c:pt idx="5264">
                  <c:v>8040.0</c:v>
                </c:pt>
                <c:pt idx="5265">
                  <c:v>8041.0</c:v>
                </c:pt>
                <c:pt idx="5266">
                  <c:v>8042.0</c:v>
                </c:pt>
                <c:pt idx="5267">
                  <c:v>8043.0</c:v>
                </c:pt>
                <c:pt idx="5268">
                  <c:v>8044.0</c:v>
                </c:pt>
                <c:pt idx="5269">
                  <c:v>8045.0</c:v>
                </c:pt>
                <c:pt idx="5270">
                  <c:v>8046.0</c:v>
                </c:pt>
                <c:pt idx="5271">
                  <c:v>8047.0</c:v>
                </c:pt>
                <c:pt idx="5272">
                  <c:v>8048.0</c:v>
                </c:pt>
                <c:pt idx="5273">
                  <c:v>8049.0</c:v>
                </c:pt>
                <c:pt idx="5274">
                  <c:v>8050.0</c:v>
                </c:pt>
                <c:pt idx="5275">
                  <c:v>8051.0</c:v>
                </c:pt>
                <c:pt idx="5276">
                  <c:v>8052.0</c:v>
                </c:pt>
                <c:pt idx="5277">
                  <c:v>8053.0</c:v>
                </c:pt>
                <c:pt idx="5278">
                  <c:v>8054.0</c:v>
                </c:pt>
                <c:pt idx="5279">
                  <c:v>8055.0</c:v>
                </c:pt>
                <c:pt idx="5280">
                  <c:v>8056.0</c:v>
                </c:pt>
                <c:pt idx="5281">
                  <c:v>8057.0</c:v>
                </c:pt>
                <c:pt idx="5282">
                  <c:v>8058.0</c:v>
                </c:pt>
                <c:pt idx="5283">
                  <c:v>8059.0</c:v>
                </c:pt>
                <c:pt idx="5284">
                  <c:v>8060.0</c:v>
                </c:pt>
                <c:pt idx="5285">
                  <c:v>8061.0</c:v>
                </c:pt>
                <c:pt idx="5286">
                  <c:v>8062.0</c:v>
                </c:pt>
                <c:pt idx="5287">
                  <c:v>8063.0</c:v>
                </c:pt>
                <c:pt idx="5288">
                  <c:v>8064.0</c:v>
                </c:pt>
                <c:pt idx="5289">
                  <c:v>8065.0</c:v>
                </c:pt>
                <c:pt idx="5290">
                  <c:v>8066.0</c:v>
                </c:pt>
                <c:pt idx="5291">
                  <c:v>8067.0</c:v>
                </c:pt>
                <c:pt idx="5292">
                  <c:v>8068.0</c:v>
                </c:pt>
                <c:pt idx="5293">
                  <c:v>8069.0</c:v>
                </c:pt>
                <c:pt idx="5294">
                  <c:v>8070.0</c:v>
                </c:pt>
                <c:pt idx="5295">
                  <c:v>8071.0</c:v>
                </c:pt>
                <c:pt idx="5296">
                  <c:v>8072.0</c:v>
                </c:pt>
                <c:pt idx="5297">
                  <c:v>8073.0</c:v>
                </c:pt>
                <c:pt idx="5298">
                  <c:v>8074.0</c:v>
                </c:pt>
                <c:pt idx="5299">
                  <c:v>8075.0</c:v>
                </c:pt>
                <c:pt idx="5300">
                  <c:v>8076.0</c:v>
                </c:pt>
                <c:pt idx="5301">
                  <c:v>8077.0</c:v>
                </c:pt>
                <c:pt idx="5302">
                  <c:v>8078.0</c:v>
                </c:pt>
                <c:pt idx="5303">
                  <c:v>8079.0</c:v>
                </c:pt>
                <c:pt idx="5304">
                  <c:v>8080.0</c:v>
                </c:pt>
                <c:pt idx="5305">
                  <c:v>8081.0</c:v>
                </c:pt>
                <c:pt idx="5306">
                  <c:v>8082.0</c:v>
                </c:pt>
                <c:pt idx="5307">
                  <c:v>8083.0</c:v>
                </c:pt>
                <c:pt idx="5308">
                  <c:v>8084.0</c:v>
                </c:pt>
                <c:pt idx="5309">
                  <c:v>8085.0</c:v>
                </c:pt>
                <c:pt idx="5310">
                  <c:v>8086.0</c:v>
                </c:pt>
                <c:pt idx="5311">
                  <c:v>8087.0</c:v>
                </c:pt>
                <c:pt idx="5312">
                  <c:v>8088.0</c:v>
                </c:pt>
                <c:pt idx="5313">
                  <c:v>8089.0</c:v>
                </c:pt>
                <c:pt idx="5314">
                  <c:v>8090.0</c:v>
                </c:pt>
                <c:pt idx="5315">
                  <c:v>8091.0</c:v>
                </c:pt>
                <c:pt idx="5316">
                  <c:v>8092.0</c:v>
                </c:pt>
                <c:pt idx="5317">
                  <c:v>8093.0</c:v>
                </c:pt>
                <c:pt idx="5318">
                  <c:v>8094.0</c:v>
                </c:pt>
                <c:pt idx="5319">
                  <c:v>8095.0</c:v>
                </c:pt>
                <c:pt idx="5320">
                  <c:v>8096.0</c:v>
                </c:pt>
                <c:pt idx="5321">
                  <c:v>8097.0</c:v>
                </c:pt>
                <c:pt idx="5322">
                  <c:v>8098.0</c:v>
                </c:pt>
                <c:pt idx="5323">
                  <c:v>8099.0</c:v>
                </c:pt>
                <c:pt idx="5324">
                  <c:v>8100.0</c:v>
                </c:pt>
                <c:pt idx="5325">
                  <c:v>8101.0</c:v>
                </c:pt>
                <c:pt idx="5326">
                  <c:v>8102.0</c:v>
                </c:pt>
                <c:pt idx="5327">
                  <c:v>8103.0</c:v>
                </c:pt>
                <c:pt idx="5328">
                  <c:v>8104.0</c:v>
                </c:pt>
                <c:pt idx="5329">
                  <c:v>8105.0</c:v>
                </c:pt>
                <c:pt idx="5330">
                  <c:v>8106.0</c:v>
                </c:pt>
                <c:pt idx="5331">
                  <c:v>8107.0</c:v>
                </c:pt>
                <c:pt idx="5332">
                  <c:v>8108.0</c:v>
                </c:pt>
                <c:pt idx="5333">
                  <c:v>8109.0</c:v>
                </c:pt>
                <c:pt idx="5334">
                  <c:v>8110.0</c:v>
                </c:pt>
                <c:pt idx="5335">
                  <c:v>8111.0</c:v>
                </c:pt>
                <c:pt idx="5336">
                  <c:v>8112.0</c:v>
                </c:pt>
                <c:pt idx="5337">
                  <c:v>8113.0</c:v>
                </c:pt>
                <c:pt idx="5338">
                  <c:v>8114.0</c:v>
                </c:pt>
                <c:pt idx="5339">
                  <c:v>8115.0</c:v>
                </c:pt>
                <c:pt idx="5340">
                  <c:v>8116.0</c:v>
                </c:pt>
                <c:pt idx="5341">
                  <c:v>8117.0</c:v>
                </c:pt>
                <c:pt idx="5342">
                  <c:v>8118.0</c:v>
                </c:pt>
                <c:pt idx="5343">
                  <c:v>8119.0</c:v>
                </c:pt>
                <c:pt idx="5344">
                  <c:v>8120.0</c:v>
                </c:pt>
                <c:pt idx="5345">
                  <c:v>8121.0</c:v>
                </c:pt>
                <c:pt idx="5346">
                  <c:v>8122.0</c:v>
                </c:pt>
                <c:pt idx="5347">
                  <c:v>8123.0</c:v>
                </c:pt>
                <c:pt idx="5348">
                  <c:v>8124.0</c:v>
                </c:pt>
                <c:pt idx="5349">
                  <c:v>8125.0</c:v>
                </c:pt>
                <c:pt idx="5350">
                  <c:v>8126.0</c:v>
                </c:pt>
                <c:pt idx="5351">
                  <c:v>8127.0</c:v>
                </c:pt>
                <c:pt idx="5352">
                  <c:v>8128.0</c:v>
                </c:pt>
                <c:pt idx="5353">
                  <c:v>8129.0</c:v>
                </c:pt>
                <c:pt idx="5354">
                  <c:v>8130.0</c:v>
                </c:pt>
                <c:pt idx="5355">
                  <c:v>8131.0</c:v>
                </c:pt>
                <c:pt idx="5356">
                  <c:v>8132.0</c:v>
                </c:pt>
                <c:pt idx="5357">
                  <c:v>8133.0</c:v>
                </c:pt>
                <c:pt idx="5358">
                  <c:v>8134.0</c:v>
                </c:pt>
                <c:pt idx="5359">
                  <c:v>8135.0</c:v>
                </c:pt>
                <c:pt idx="5360">
                  <c:v>8136.0</c:v>
                </c:pt>
                <c:pt idx="5361">
                  <c:v>8137.0</c:v>
                </c:pt>
                <c:pt idx="5362">
                  <c:v>8138.0</c:v>
                </c:pt>
                <c:pt idx="5363">
                  <c:v>8139.0</c:v>
                </c:pt>
                <c:pt idx="5364">
                  <c:v>8140.0</c:v>
                </c:pt>
                <c:pt idx="5365">
                  <c:v>8141.0</c:v>
                </c:pt>
                <c:pt idx="5366">
                  <c:v>8142.0</c:v>
                </c:pt>
                <c:pt idx="5367">
                  <c:v>8143.0</c:v>
                </c:pt>
                <c:pt idx="5368">
                  <c:v>8144.0</c:v>
                </c:pt>
                <c:pt idx="5369">
                  <c:v>8145.0</c:v>
                </c:pt>
                <c:pt idx="5370">
                  <c:v>8146.0</c:v>
                </c:pt>
                <c:pt idx="5371">
                  <c:v>8147.0</c:v>
                </c:pt>
                <c:pt idx="5372">
                  <c:v>8148.0</c:v>
                </c:pt>
                <c:pt idx="5373">
                  <c:v>8149.0</c:v>
                </c:pt>
                <c:pt idx="5374">
                  <c:v>8150.0</c:v>
                </c:pt>
                <c:pt idx="5375">
                  <c:v>8151.0</c:v>
                </c:pt>
                <c:pt idx="5376">
                  <c:v>8152.0</c:v>
                </c:pt>
                <c:pt idx="5377">
                  <c:v>8153.0</c:v>
                </c:pt>
                <c:pt idx="5378">
                  <c:v>8154.0</c:v>
                </c:pt>
                <c:pt idx="5379">
                  <c:v>8155.0</c:v>
                </c:pt>
                <c:pt idx="5380">
                  <c:v>8156.0</c:v>
                </c:pt>
                <c:pt idx="5381">
                  <c:v>8157.0</c:v>
                </c:pt>
                <c:pt idx="5382">
                  <c:v>8158.0</c:v>
                </c:pt>
                <c:pt idx="5383">
                  <c:v>8159.0</c:v>
                </c:pt>
                <c:pt idx="5384">
                  <c:v>8160.0</c:v>
                </c:pt>
                <c:pt idx="5385">
                  <c:v>8161.0</c:v>
                </c:pt>
                <c:pt idx="5386">
                  <c:v>8162.0</c:v>
                </c:pt>
                <c:pt idx="5387">
                  <c:v>8163.0</c:v>
                </c:pt>
                <c:pt idx="5388">
                  <c:v>8164.0</c:v>
                </c:pt>
                <c:pt idx="5389">
                  <c:v>8165.0</c:v>
                </c:pt>
                <c:pt idx="5390">
                  <c:v>8166.0</c:v>
                </c:pt>
                <c:pt idx="5391">
                  <c:v>8167.0</c:v>
                </c:pt>
                <c:pt idx="5392">
                  <c:v>8168.0</c:v>
                </c:pt>
                <c:pt idx="5393">
                  <c:v>8169.0</c:v>
                </c:pt>
                <c:pt idx="5394">
                  <c:v>8170.0</c:v>
                </c:pt>
                <c:pt idx="5395">
                  <c:v>8171.0</c:v>
                </c:pt>
                <c:pt idx="5396">
                  <c:v>8172.0</c:v>
                </c:pt>
                <c:pt idx="5397">
                  <c:v>8173.0</c:v>
                </c:pt>
                <c:pt idx="5398">
                  <c:v>8174.0</c:v>
                </c:pt>
                <c:pt idx="5399">
                  <c:v>8175.0</c:v>
                </c:pt>
                <c:pt idx="5400">
                  <c:v>8176.0</c:v>
                </c:pt>
                <c:pt idx="5401">
                  <c:v>8177.0</c:v>
                </c:pt>
                <c:pt idx="5402">
                  <c:v>8178.0</c:v>
                </c:pt>
                <c:pt idx="5403">
                  <c:v>8179.0</c:v>
                </c:pt>
                <c:pt idx="5404">
                  <c:v>8180.0</c:v>
                </c:pt>
                <c:pt idx="5405">
                  <c:v>8181.0</c:v>
                </c:pt>
                <c:pt idx="5406">
                  <c:v>8182.0</c:v>
                </c:pt>
                <c:pt idx="5407">
                  <c:v>8183.0</c:v>
                </c:pt>
                <c:pt idx="5408">
                  <c:v>8184.0</c:v>
                </c:pt>
                <c:pt idx="5409">
                  <c:v>8185.0</c:v>
                </c:pt>
                <c:pt idx="5410">
                  <c:v>8186.0</c:v>
                </c:pt>
                <c:pt idx="5411">
                  <c:v>8187.0</c:v>
                </c:pt>
                <c:pt idx="5412">
                  <c:v>8188.0</c:v>
                </c:pt>
                <c:pt idx="5413">
                  <c:v>8189.0</c:v>
                </c:pt>
                <c:pt idx="5414">
                  <c:v>8190.0</c:v>
                </c:pt>
                <c:pt idx="5415">
                  <c:v>8191.0</c:v>
                </c:pt>
                <c:pt idx="5416">
                  <c:v>8192.0</c:v>
                </c:pt>
                <c:pt idx="5417">
                  <c:v>8193.0</c:v>
                </c:pt>
                <c:pt idx="5418">
                  <c:v>8194.0</c:v>
                </c:pt>
                <c:pt idx="5419">
                  <c:v>8195.0</c:v>
                </c:pt>
                <c:pt idx="5420">
                  <c:v>8196.0</c:v>
                </c:pt>
                <c:pt idx="5421">
                  <c:v>8197.0</c:v>
                </c:pt>
                <c:pt idx="5422">
                  <c:v>8198.0</c:v>
                </c:pt>
                <c:pt idx="5423">
                  <c:v>8199.0</c:v>
                </c:pt>
                <c:pt idx="5424">
                  <c:v>8200.0</c:v>
                </c:pt>
                <c:pt idx="5425">
                  <c:v>8201.0</c:v>
                </c:pt>
                <c:pt idx="5426">
                  <c:v>8202.0</c:v>
                </c:pt>
                <c:pt idx="5427">
                  <c:v>8203.0</c:v>
                </c:pt>
                <c:pt idx="5428">
                  <c:v>8204.0</c:v>
                </c:pt>
                <c:pt idx="5429">
                  <c:v>8205.0</c:v>
                </c:pt>
                <c:pt idx="5430">
                  <c:v>8206.0</c:v>
                </c:pt>
                <c:pt idx="5431">
                  <c:v>8207.0</c:v>
                </c:pt>
                <c:pt idx="5432">
                  <c:v>8208.0</c:v>
                </c:pt>
                <c:pt idx="5433">
                  <c:v>8209.0</c:v>
                </c:pt>
                <c:pt idx="5434">
                  <c:v>8210.0</c:v>
                </c:pt>
                <c:pt idx="5435">
                  <c:v>8211.0</c:v>
                </c:pt>
                <c:pt idx="5436">
                  <c:v>8212.0</c:v>
                </c:pt>
                <c:pt idx="5437">
                  <c:v>8213.0</c:v>
                </c:pt>
                <c:pt idx="5438">
                  <c:v>8214.0</c:v>
                </c:pt>
                <c:pt idx="5439">
                  <c:v>8215.0</c:v>
                </c:pt>
                <c:pt idx="5440">
                  <c:v>8216.0</c:v>
                </c:pt>
                <c:pt idx="5441">
                  <c:v>8217.0</c:v>
                </c:pt>
                <c:pt idx="5442">
                  <c:v>8218.0</c:v>
                </c:pt>
                <c:pt idx="5443">
                  <c:v>8219.0</c:v>
                </c:pt>
                <c:pt idx="5444">
                  <c:v>8220.0</c:v>
                </c:pt>
                <c:pt idx="5445">
                  <c:v>8221.0</c:v>
                </c:pt>
                <c:pt idx="5446">
                  <c:v>8222.0</c:v>
                </c:pt>
                <c:pt idx="5447">
                  <c:v>8223.0</c:v>
                </c:pt>
                <c:pt idx="5448">
                  <c:v>8224.0</c:v>
                </c:pt>
                <c:pt idx="5449">
                  <c:v>8225.0</c:v>
                </c:pt>
                <c:pt idx="5450">
                  <c:v>8226.0</c:v>
                </c:pt>
                <c:pt idx="5451">
                  <c:v>8227.0</c:v>
                </c:pt>
                <c:pt idx="5452">
                  <c:v>8228.0</c:v>
                </c:pt>
                <c:pt idx="5453">
                  <c:v>8229.0</c:v>
                </c:pt>
                <c:pt idx="5454">
                  <c:v>8230.0</c:v>
                </c:pt>
                <c:pt idx="5455">
                  <c:v>8231.0</c:v>
                </c:pt>
                <c:pt idx="5456">
                  <c:v>8232.0</c:v>
                </c:pt>
                <c:pt idx="5457">
                  <c:v>8233.0</c:v>
                </c:pt>
                <c:pt idx="5458">
                  <c:v>8234.0</c:v>
                </c:pt>
                <c:pt idx="5459">
                  <c:v>8235.0</c:v>
                </c:pt>
                <c:pt idx="5460">
                  <c:v>8236.0</c:v>
                </c:pt>
                <c:pt idx="5461">
                  <c:v>8237.0</c:v>
                </c:pt>
                <c:pt idx="5462">
                  <c:v>8238.0</c:v>
                </c:pt>
                <c:pt idx="5463">
                  <c:v>8239.0</c:v>
                </c:pt>
                <c:pt idx="5464">
                  <c:v>8240.0</c:v>
                </c:pt>
                <c:pt idx="5465">
                  <c:v>8241.0</c:v>
                </c:pt>
                <c:pt idx="5466">
                  <c:v>8242.0</c:v>
                </c:pt>
                <c:pt idx="5467">
                  <c:v>8243.0</c:v>
                </c:pt>
                <c:pt idx="5468">
                  <c:v>8244.0</c:v>
                </c:pt>
                <c:pt idx="5469">
                  <c:v>8245.0</c:v>
                </c:pt>
                <c:pt idx="5470">
                  <c:v>8246.0</c:v>
                </c:pt>
                <c:pt idx="5471">
                  <c:v>8247.0</c:v>
                </c:pt>
                <c:pt idx="5472">
                  <c:v>8248.0</c:v>
                </c:pt>
                <c:pt idx="5473">
                  <c:v>8249.0</c:v>
                </c:pt>
                <c:pt idx="5474">
                  <c:v>8250.0</c:v>
                </c:pt>
                <c:pt idx="5475">
                  <c:v>8251.0</c:v>
                </c:pt>
                <c:pt idx="5476">
                  <c:v>8252.0</c:v>
                </c:pt>
                <c:pt idx="5477">
                  <c:v>8253.0</c:v>
                </c:pt>
                <c:pt idx="5478">
                  <c:v>8254.0</c:v>
                </c:pt>
                <c:pt idx="5479">
                  <c:v>8255.0</c:v>
                </c:pt>
                <c:pt idx="5480">
                  <c:v>8256.0</c:v>
                </c:pt>
                <c:pt idx="5481">
                  <c:v>8257.0</c:v>
                </c:pt>
                <c:pt idx="5482">
                  <c:v>8258.0</c:v>
                </c:pt>
                <c:pt idx="5483">
                  <c:v>8259.0</c:v>
                </c:pt>
                <c:pt idx="5484">
                  <c:v>8260.0</c:v>
                </c:pt>
                <c:pt idx="5485">
                  <c:v>8261.0</c:v>
                </c:pt>
                <c:pt idx="5486">
                  <c:v>8262.0</c:v>
                </c:pt>
                <c:pt idx="5487">
                  <c:v>8263.0</c:v>
                </c:pt>
                <c:pt idx="5488">
                  <c:v>8264.0</c:v>
                </c:pt>
                <c:pt idx="5489">
                  <c:v>8265.0</c:v>
                </c:pt>
                <c:pt idx="5490">
                  <c:v>8266.0</c:v>
                </c:pt>
                <c:pt idx="5491">
                  <c:v>8267.0</c:v>
                </c:pt>
                <c:pt idx="5492">
                  <c:v>8268.0</c:v>
                </c:pt>
                <c:pt idx="5493">
                  <c:v>8269.0</c:v>
                </c:pt>
                <c:pt idx="5494">
                  <c:v>8270.0</c:v>
                </c:pt>
                <c:pt idx="5495">
                  <c:v>8271.0</c:v>
                </c:pt>
                <c:pt idx="5496">
                  <c:v>8272.0</c:v>
                </c:pt>
                <c:pt idx="5497">
                  <c:v>8273.0</c:v>
                </c:pt>
                <c:pt idx="5498">
                  <c:v>8274.0</c:v>
                </c:pt>
                <c:pt idx="5499">
                  <c:v>8275.0</c:v>
                </c:pt>
                <c:pt idx="5500">
                  <c:v>8276.0</c:v>
                </c:pt>
                <c:pt idx="5501">
                  <c:v>8277.0</c:v>
                </c:pt>
                <c:pt idx="5502">
                  <c:v>8278.0</c:v>
                </c:pt>
                <c:pt idx="5503">
                  <c:v>8279.0</c:v>
                </c:pt>
                <c:pt idx="5504">
                  <c:v>8280.0</c:v>
                </c:pt>
                <c:pt idx="5505">
                  <c:v>8281.0</c:v>
                </c:pt>
                <c:pt idx="5506">
                  <c:v>8282.0</c:v>
                </c:pt>
                <c:pt idx="5507">
                  <c:v>8283.0</c:v>
                </c:pt>
                <c:pt idx="5508">
                  <c:v>8284.0</c:v>
                </c:pt>
                <c:pt idx="5509">
                  <c:v>8285.0</c:v>
                </c:pt>
                <c:pt idx="5510">
                  <c:v>8286.0</c:v>
                </c:pt>
                <c:pt idx="5511">
                  <c:v>8287.0</c:v>
                </c:pt>
                <c:pt idx="5512">
                  <c:v>8288.0</c:v>
                </c:pt>
                <c:pt idx="5513">
                  <c:v>8289.0</c:v>
                </c:pt>
                <c:pt idx="5514">
                  <c:v>8290.0</c:v>
                </c:pt>
                <c:pt idx="5515">
                  <c:v>8291.0</c:v>
                </c:pt>
                <c:pt idx="5516">
                  <c:v>8292.0</c:v>
                </c:pt>
                <c:pt idx="5517">
                  <c:v>8293.0</c:v>
                </c:pt>
                <c:pt idx="5518">
                  <c:v>8294.0</c:v>
                </c:pt>
                <c:pt idx="5519">
                  <c:v>8295.0</c:v>
                </c:pt>
                <c:pt idx="5520">
                  <c:v>8296.0</c:v>
                </c:pt>
                <c:pt idx="5521">
                  <c:v>8297.0</c:v>
                </c:pt>
                <c:pt idx="5522">
                  <c:v>8298.0</c:v>
                </c:pt>
                <c:pt idx="5523">
                  <c:v>8299.0</c:v>
                </c:pt>
                <c:pt idx="5524">
                  <c:v>8300.0</c:v>
                </c:pt>
                <c:pt idx="5525">
                  <c:v>8301.0</c:v>
                </c:pt>
                <c:pt idx="5526">
                  <c:v>8302.0</c:v>
                </c:pt>
                <c:pt idx="5527">
                  <c:v>8303.0</c:v>
                </c:pt>
                <c:pt idx="5528">
                  <c:v>8304.0</c:v>
                </c:pt>
                <c:pt idx="5529">
                  <c:v>8305.0</c:v>
                </c:pt>
                <c:pt idx="5530">
                  <c:v>8306.0</c:v>
                </c:pt>
                <c:pt idx="5531">
                  <c:v>8307.0</c:v>
                </c:pt>
                <c:pt idx="5532">
                  <c:v>8308.0</c:v>
                </c:pt>
                <c:pt idx="5533">
                  <c:v>8309.0</c:v>
                </c:pt>
                <c:pt idx="5534">
                  <c:v>8310.0</c:v>
                </c:pt>
                <c:pt idx="5535">
                  <c:v>8311.0</c:v>
                </c:pt>
                <c:pt idx="5536">
                  <c:v>8312.0</c:v>
                </c:pt>
                <c:pt idx="5537">
                  <c:v>8313.0</c:v>
                </c:pt>
                <c:pt idx="5538">
                  <c:v>8314.0</c:v>
                </c:pt>
                <c:pt idx="5539">
                  <c:v>8315.0</c:v>
                </c:pt>
                <c:pt idx="5540">
                  <c:v>8316.0</c:v>
                </c:pt>
                <c:pt idx="5541">
                  <c:v>8317.0</c:v>
                </c:pt>
                <c:pt idx="5542">
                  <c:v>8318.0</c:v>
                </c:pt>
                <c:pt idx="5543">
                  <c:v>8319.0</c:v>
                </c:pt>
                <c:pt idx="5544">
                  <c:v>8320.0</c:v>
                </c:pt>
                <c:pt idx="5545">
                  <c:v>8321.0</c:v>
                </c:pt>
                <c:pt idx="5546">
                  <c:v>8322.0</c:v>
                </c:pt>
                <c:pt idx="5547">
                  <c:v>8323.0</c:v>
                </c:pt>
                <c:pt idx="5548">
                  <c:v>8324.0</c:v>
                </c:pt>
                <c:pt idx="5549">
                  <c:v>8325.0</c:v>
                </c:pt>
                <c:pt idx="5550">
                  <c:v>8326.0</c:v>
                </c:pt>
                <c:pt idx="5551">
                  <c:v>8327.0</c:v>
                </c:pt>
                <c:pt idx="5552">
                  <c:v>8328.0</c:v>
                </c:pt>
                <c:pt idx="5553">
                  <c:v>8329.0</c:v>
                </c:pt>
                <c:pt idx="5554">
                  <c:v>8330.0</c:v>
                </c:pt>
                <c:pt idx="5555">
                  <c:v>8331.0</c:v>
                </c:pt>
                <c:pt idx="5556">
                  <c:v>8332.0</c:v>
                </c:pt>
                <c:pt idx="5557">
                  <c:v>8333.0</c:v>
                </c:pt>
                <c:pt idx="5558">
                  <c:v>8334.0</c:v>
                </c:pt>
                <c:pt idx="5559">
                  <c:v>8335.0</c:v>
                </c:pt>
                <c:pt idx="5560">
                  <c:v>8336.0</c:v>
                </c:pt>
                <c:pt idx="5561">
                  <c:v>8337.0</c:v>
                </c:pt>
                <c:pt idx="5562">
                  <c:v>8338.0</c:v>
                </c:pt>
                <c:pt idx="5563">
                  <c:v>8339.0</c:v>
                </c:pt>
                <c:pt idx="5564">
                  <c:v>8340.0</c:v>
                </c:pt>
                <c:pt idx="5565">
                  <c:v>8341.0</c:v>
                </c:pt>
                <c:pt idx="5566">
                  <c:v>8342.0</c:v>
                </c:pt>
                <c:pt idx="5567">
                  <c:v>8343.0</c:v>
                </c:pt>
                <c:pt idx="5568">
                  <c:v>8344.0</c:v>
                </c:pt>
                <c:pt idx="5569">
                  <c:v>8345.0</c:v>
                </c:pt>
                <c:pt idx="5570">
                  <c:v>8346.0</c:v>
                </c:pt>
                <c:pt idx="5571">
                  <c:v>8347.0</c:v>
                </c:pt>
                <c:pt idx="5572">
                  <c:v>8348.0</c:v>
                </c:pt>
                <c:pt idx="5573">
                  <c:v>8349.0</c:v>
                </c:pt>
                <c:pt idx="5574">
                  <c:v>8350.0</c:v>
                </c:pt>
                <c:pt idx="5575">
                  <c:v>8351.0</c:v>
                </c:pt>
                <c:pt idx="5576">
                  <c:v>8352.0</c:v>
                </c:pt>
                <c:pt idx="5577">
                  <c:v>8353.0</c:v>
                </c:pt>
                <c:pt idx="5578">
                  <c:v>8354.0</c:v>
                </c:pt>
                <c:pt idx="5579">
                  <c:v>8355.0</c:v>
                </c:pt>
                <c:pt idx="5580">
                  <c:v>8356.0</c:v>
                </c:pt>
                <c:pt idx="5581">
                  <c:v>8357.0</c:v>
                </c:pt>
                <c:pt idx="5582">
                  <c:v>8358.0</c:v>
                </c:pt>
                <c:pt idx="5583">
                  <c:v>8359.0</c:v>
                </c:pt>
                <c:pt idx="5584">
                  <c:v>8360.0</c:v>
                </c:pt>
                <c:pt idx="5585">
                  <c:v>8361.0</c:v>
                </c:pt>
                <c:pt idx="5586">
                  <c:v>8362.0</c:v>
                </c:pt>
                <c:pt idx="5587">
                  <c:v>8363.0</c:v>
                </c:pt>
                <c:pt idx="5588">
                  <c:v>8364.0</c:v>
                </c:pt>
                <c:pt idx="5589">
                  <c:v>8365.0</c:v>
                </c:pt>
                <c:pt idx="5590">
                  <c:v>8366.0</c:v>
                </c:pt>
                <c:pt idx="5591">
                  <c:v>8367.0</c:v>
                </c:pt>
                <c:pt idx="5592">
                  <c:v>8368.0</c:v>
                </c:pt>
                <c:pt idx="5593">
                  <c:v>8369.0</c:v>
                </c:pt>
                <c:pt idx="5594">
                  <c:v>8370.0</c:v>
                </c:pt>
                <c:pt idx="5595">
                  <c:v>8371.0</c:v>
                </c:pt>
                <c:pt idx="5596">
                  <c:v>8372.0</c:v>
                </c:pt>
                <c:pt idx="5597">
                  <c:v>8373.0</c:v>
                </c:pt>
                <c:pt idx="5598">
                  <c:v>8374.0</c:v>
                </c:pt>
                <c:pt idx="5599">
                  <c:v>8375.0</c:v>
                </c:pt>
                <c:pt idx="5600">
                  <c:v>8376.0</c:v>
                </c:pt>
                <c:pt idx="5601">
                  <c:v>8377.0</c:v>
                </c:pt>
                <c:pt idx="5602">
                  <c:v>8378.0</c:v>
                </c:pt>
                <c:pt idx="5603">
                  <c:v>8379.0</c:v>
                </c:pt>
                <c:pt idx="5604">
                  <c:v>8380.0</c:v>
                </c:pt>
                <c:pt idx="5605">
                  <c:v>8381.0</c:v>
                </c:pt>
                <c:pt idx="5606">
                  <c:v>8382.0</c:v>
                </c:pt>
                <c:pt idx="5607">
                  <c:v>8383.0</c:v>
                </c:pt>
                <c:pt idx="5608">
                  <c:v>8384.0</c:v>
                </c:pt>
                <c:pt idx="5609">
                  <c:v>8385.0</c:v>
                </c:pt>
                <c:pt idx="5610">
                  <c:v>8386.0</c:v>
                </c:pt>
                <c:pt idx="5611">
                  <c:v>8387.0</c:v>
                </c:pt>
                <c:pt idx="5612">
                  <c:v>8388.0</c:v>
                </c:pt>
                <c:pt idx="5613">
                  <c:v>8389.0</c:v>
                </c:pt>
                <c:pt idx="5614">
                  <c:v>8390.0</c:v>
                </c:pt>
                <c:pt idx="5615">
                  <c:v>8391.0</c:v>
                </c:pt>
                <c:pt idx="5616">
                  <c:v>8392.0</c:v>
                </c:pt>
                <c:pt idx="5617">
                  <c:v>8393.0</c:v>
                </c:pt>
                <c:pt idx="5618">
                  <c:v>8394.0</c:v>
                </c:pt>
                <c:pt idx="5619">
                  <c:v>8395.0</c:v>
                </c:pt>
                <c:pt idx="5620">
                  <c:v>8396.0</c:v>
                </c:pt>
                <c:pt idx="5621">
                  <c:v>8397.0</c:v>
                </c:pt>
                <c:pt idx="5622">
                  <c:v>8398.0</c:v>
                </c:pt>
                <c:pt idx="5623">
                  <c:v>8399.0</c:v>
                </c:pt>
                <c:pt idx="5624">
                  <c:v>8400.0</c:v>
                </c:pt>
                <c:pt idx="5625">
                  <c:v>8401.0</c:v>
                </c:pt>
                <c:pt idx="5626">
                  <c:v>8402.0</c:v>
                </c:pt>
                <c:pt idx="5627">
                  <c:v>8403.0</c:v>
                </c:pt>
                <c:pt idx="5628">
                  <c:v>8404.0</c:v>
                </c:pt>
                <c:pt idx="5629">
                  <c:v>8405.0</c:v>
                </c:pt>
                <c:pt idx="5630">
                  <c:v>8406.0</c:v>
                </c:pt>
                <c:pt idx="5631">
                  <c:v>8407.0</c:v>
                </c:pt>
                <c:pt idx="5632">
                  <c:v>8408.0</c:v>
                </c:pt>
                <c:pt idx="5633">
                  <c:v>8409.0</c:v>
                </c:pt>
                <c:pt idx="5634">
                  <c:v>8410.0</c:v>
                </c:pt>
                <c:pt idx="5635">
                  <c:v>8411.0</c:v>
                </c:pt>
                <c:pt idx="5636">
                  <c:v>8412.0</c:v>
                </c:pt>
                <c:pt idx="5637">
                  <c:v>8413.0</c:v>
                </c:pt>
                <c:pt idx="5638">
                  <c:v>8414.0</c:v>
                </c:pt>
                <c:pt idx="5639">
                  <c:v>8415.0</c:v>
                </c:pt>
                <c:pt idx="5640">
                  <c:v>8416.0</c:v>
                </c:pt>
                <c:pt idx="5641">
                  <c:v>8417.0</c:v>
                </c:pt>
                <c:pt idx="5642">
                  <c:v>8418.0</c:v>
                </c:pt>
                <c:pt idx="5643">
                  <c:v>8419.0</c:v>
                </c:pt>
                <c:pt idx="5644">
                  <c:v>8420.0</c:v>
                </c:pt>
                <c:pt idx="5645">
                  <c:v>8421.0</c:v>
                </c:pt>
                <c:pt idx="5646">
                  <c:v>8422.0</c:v>
                </c:pt>
                <c:pt idx="5647">
                  <c:v>8423.0</c:v>
                </c:pt>
                <c:pt idx="5648">
                  <c:v>8424.0</c:v>
                </c:pt>
                <c:pt idx="5649">
                  <c:v>8425.0</c:v>
                </c:pt>
                <c:pt idx="5650">
                  <c:v>8426.0</c:v>
                </c:pt>
                <c:pt idx="5651">
                  <c:v>8427.0</c:v>
                </c:pt>
                <c:pt idx="5652">
                  <c:v>8428.0</c:v>
                </c:pt>
                <c:pt idx="5653">
                  <c:v>8429.0</c:v>
                </c:pt>
                <c:pt idx="5654">
                  <c:v>8430.0</c:v>
                </c:pt>
                <c:pt idx="5655">
                  <c:v>8431.0</c:v>
                </c:pt>
                <c:pt idx="5656">
                  <c:v>8432.0</c:v>
                </c:pt>
                <c:pt idx="5657">
                  <c:v>8433.0</c:v>
                </c:pt>
                <c:pt idx="5658">
                  <c:v>8434.0</c:v>
                </c:pt>
                <c:pt idx="5659">
                  <c:v>8435.0</c:v>
                </c:pt>
                <c:pt idx="5660">
                  <c:v>8436.0</c:v>
                </c:pt>
                <c:pt idx="5661">
                  <c:v>8437.0</c:v>
                </c:pt>
                <c:pt idx="5662">
                  <c:v>8438.0</c:v>
                </c:pt>
                <c:pt idx="5663">
                  <c:v>8439.0</c:v>
                </c:pt>
                <c:pt idx="5664">
                  <c:v>8440.0</c:v>
                </c:pt>
                <c:pt idx="5665">
                  <c:v>8441.0</c:v>
                </c:pt>
                <c:pt idx="5666">
                  <c:v>8442.0</c:v>
                </c:pt>
                <c:pt idx="5667">
                  <c:v>8443.0</c:v>
                </c:pt>
                <c:pt idx="5668">
                  <c:v>8444.0</c:v>
                </c:pt>
                <c:pt idx="5669">
                  <c:v>8445.0</c:v>
                </c:pt>
                <c:pt idx="5670">
                  <c:v>8446.0</c:v>
                </c:pt>
                <c:pt idx="5671">
                  <c:v>8447.0</c:v>
                </c:pt>
                <c:pt idx="5672">
                  <c:v>8448.0</c:v>
                </c:pt>
                <c:pt idx="5673">
                  <c:v>8449.0</c:v>
                </c:pt>
                <c:pt idx="5674">
                  <c:v>8450.0</c:v>
                </c:pt>
                <c:pt idx="5675">
                  <c:v>8451.0</c:v>
                </c:pt>
                <c:pt idx="5676">
                  <c:v>8452.0</c:v>
                </c:pt>
                <c:pt idx="5677">
                  <c:v>8453.0</c:v>
                </c:pt>
                <c:pt idx="5678">
                  <c:v>8454.0</c:v>
                </c:pt>
                <c:pt idx="5679">
                  <c:v>8455.0</c:v>
                </c:pt>
                <c:pt idx="5680">
                  <c:v>8456.0</c:v>
                </c:pt>
                <c:pt idx="5681">
                  <c:v>8457.0</c:v>
                </c:pt>
                <c:pt idx="5682">
                  <c:v>8458.0</c:v>
                </c:pt>
                <c:pt idx="5683">
                  <c:v>8459.0</c:v>
                </c:pt>
                <c:pt idx="5684">
                  <c:v>8460.0</c:v>
                </c:pt>
                <c:pt idx="5685">
                  <c:v>8461.0</c:v>
                </c:pt>
                <c:pt idx="5686">
                  <c:v>8462.0</c:v>
                </c:pt>
                <c:pt idx="5687">
                  <c:v>8463.0</c:v>
                </c:pt>
                <c:pt idx="5688">
                  <c:v>8464.0</c:v>
                </c:pt>
                <c:pt idx="5689">
                  <c:v>8465.0</c:v>
                </c:pt>
                <c:pt idx="5690">
                  <c:v>8466.0</c:v>
                </c:pt>
                <c:pt idx="5691">
                  <c:v>8467.0</c:v>
                </c:pt>
                <c:pt idx="5692">
                  <c:v>8468.0</c:v>
                </c:pt>
                <c:pt idx="5693">
                  <c:v>8469.0</c:v>
                </c:pt>
                <c:pt idx="5694">
                  <c:v>8470.0</c:v>
                </c:pt>
                <c:pt idx="5695">
                  <c:v>8471.0</c:v>
                </c:pt>
                <c:pt idx="5696">
                  <c:v>8472.0</c:v>
                </c:pt>
                <c:pt idx="5697">
                  <c:v>8473.0</c:v>
                </c:pt>
                <c:pt idx="5698">
                  <c:v>8474.0</c:v>
                </c:pt>
                <c:pt idx="5699">
                  <c:v>8475.0</c:v>
                </c:pt>
                <c:pt idx="5700">
                  <c:v>8476.0</c:v>
                </c:pt>
                <c:pt idx="5701">
                  <c:v>8477.0</c:v>
                </c:pt>
                <c:pt idx="5702">
                  <c:v>8478.0</c:v>
                </c:pt>
                <c:pt idx="5703">
                  <c:v>8479.0</c:v>
                </c:pt>
                <c:pt idx="5704">
                  <c:v>8480.0</c:v>
                </c:pt>
                <c:pt idx="5705">
                  <c:v>8481.0</c:v>
                </c:pt>
                <c:pt idx="5706">
                  <c:v>8482.0</c:v>
                </c:pt>
                <c:pt idx="5707">
                  <c:v>8483.0</c:v>
                </c:pt>
                <c:pt idx="5708">
                  <c:v>8484.0</c:v>
                </c:pt>
                <c:pt idx="5709">
                  <c:v>8485.0</c:v>
                </c:pt>
                <c:pt idx="5710">
                  <c:v>8486.0</c:v>
                </c:pt>
                <c:pt idx="5711">
                  <c:v>8487.0</c:v>
                </c:pt>
                <c:pt idx="5712">
                  <c:v>8488.0</c:v>
                </c:pt>
                <c:pt idx="5713">
                  <c:v>8489.0</c:v>
                </c:pt>
                <c:pt idx="5714">
                  <c:v>8490.0</c:v>
                </c:pt>
                <c:pt idx="5715">
                  <c:v>8491.0</c:v>
                </c:pt>
                <c:pt idx="5716">
                  <c:v>8492.0</c:v>
                </c:pt>
                <c:pt idx="5717">
                  <c:v>8493.0</c:v>
                </c:pt>
                <c:pt idx="5718">
                  <c:v>8494.0</c:v>
                </c:pt>
                <c:pt idx="5719">
                  <c:v>8495.0</c:v>
                </c:pt>
                <c:pt idx="5720">
                  <c:v>8496.0</c:v>
                </c:pt>
                <c:pt idx="5721">
                  <c:v>8497.0</c:v>
                </c:pt>
                <c:pt idx="5722">
                  <c:v>8498.0</c:v>
                </c:pt>
                <c:pt idx="5723">
                  <c:v>8499.0</c:v>
                </c:pt>
                <c:pt idx="5724">
                  <c:v>8500.0</c:v>
                </c:pt>
                <c:pt idx="5725">
                  <c:v>8501.0</c:v>
                </c:pt>
                <c:pt idx="5726">
                  <c:v>8502.0</c:v>
                </c:pt>
                <c:pt idx="5727">
                  <c:v>8503.0</c:v>
                </c:pt>
                <c:pt idx="5728">
                  <c:v>8504.0</c:v>
                </c:pt>
                <c:pt idx="5729">
                  <c:v>8505.0</c:v>
                </c:pt>
                <c:pt idx="5730">
                  <c:v>8506.0</c:v>
                </c:pt>
                <c:pt idx="5731">
                  <c:v>8507.0</c:v>
                </c:pt>
                <c:pt idx="5732">
                  <c:v>8508.0</c:v>
                </c:pt>
                <c:pt idx="5733">
                  <c:v>8509.0</c:v>
                </c:pt>
                <c:pt idx="5734">
                  <c:v>8510.0</c:v>
                </c:pt>
                <c:pt idx="5735">
                  <c:v>8511.0</c:v>
                </c:pt>
                <c:pt idx="5736">
                  <c:v>8512.0</c:v>
                </c:pt>
                <c:pt idx="5737">
                  <c:v>8513.0</c:v>
                </c:pt>
                <c:pt idx="5738">
                  <c:v>8514.0</c:v>
                </c:pt>
                <c:pt idx="5739">
                  <c:v>8515.0</c:v>
                </c:pt>
                <c:pt idx="5740">
                  <c:v>8516.0</c:v>
                </c:pt>
                <c:pt idx="5741">
                  <c:v>8517.0</c:v>
                </c:pt>
                <c:pt idx="5742">
                  <c:v>8518.0</c:v>
                </c:pt>
                <c:pt idx="5743">
                  <c:v>8519.0</c:v>
                </c:pt>
                <c:pt idx="5744">
                  <c:v>8520.0</c:v>
                </c:pt>
                <c:pt idx="5745">
                  <c:v>8521.0</c:v>
                </c:pt>
                <c:pt idx="5746">
                  <c:v>8522.0</c:v>
                </c:pt>
                <c:pt idx="5747">
                  <c:v>8523.0</c:v>
                </c:pt>
                <c:pt idx="5748">
                  <c:v>8524.0</c:v>
                </c:pt>
                <c:pt idx="5749">
                  <c:v>8525.0</c:v>
                </c:pt>
                <c:pt idx="5750">
                  <c:v>8526.0</c:v>
                </c:pt>
                <c:pt idx="5751">
                  <c:v>8527.0</c:v>
                </c:pt>
                <c:pt idx="5752">
                  <c:v>8528.0</c:v>
                </c:pt>
                <c:pt idx="5753">
                  <c:v>8529.0</c:v>
                </c:pt>
                <c:pt idx="5754">
                  <c:v>8530.0</c:v>
                </c:pt>
                <c:pt idx="5755">
                  <c:v>8531.0</c:v>
                </c:pt>
                <c:pt idx="5756">
                  <c:v>8532.0</c:v>
                </c:pt>
                <c:pt idx="5757">
                  <c:v>8533.0</c:v>
                </c:pt>
                <c:pt idx="5758">
                  <c:v>8534.0</c:v>
                </c:pt>
                <c:pt idx="5759">
                  <c:v>8535.0</c:v>
                </c:pt>
                <c:pt idx="5760">
                  <c:v>8536.0</c:v>
                </c:pt>
                <c:pt idx="5761">
                  <c:v>8537.0</c:v>
                </c:pt>
                <c:pt idx="5762">
                  <c:v>8538.0</c:v>
                </c:pt>
                <c:pt idx="5763">
                  <c:v>8539.0</c:v>
                </c:pt>
                <c:pt idx="5764">
                  <c:v>8540.0</c:v>
                </c:pt>
                <c:pt idx="5765">
                  <c:v>8541.0</c:v>
                </c:pt>
                <c:pt idx="5766">
                  <c:v>8542.0</c:v>
                </c:pt>
                <c:pt idx="5767">
                  <c:v>8543.0</c:v>
                </c:pt>
                <c:pt idx="5768">
                  <c:v>8544.0</c:v>
                </c:pt>
                <c:pt idx="5769">
                  <c:v>8545.0</c:v>
                </c:pt>
                <c:pt idx="5770">
                  <c:v>8546.0</c:v>
                </c:pt>
                <c:pt idx="5771">
                  <c:v>8547.0</c:v>
                </c:pt>
                <c:pt idx="5772">
                  <c:v>8548.0</c:v>
                </c:pt>
                <c:pt idx="5773">
                  <c:v>8549.0</c:v>
                </c:pt>
                <c:pt idx="5774">
                  <c:v>8550.0</c:v>
                </c:pt>
                <c:pt idx="5775">
                  <c:v>8551.0</c:v>
                </c:pt>
                <c:pt idx="5776">
                  <c:v>8552.0</c:v>
                </c:pt>
                <c:pt idx="5777">
                  <c:v>8553.0</c:v>
                </c:pt>
                <c:pt idx="5778">
                  <c:v>8554.0</c:v>
                </c:pt>
                <c:pt idx="5779">
                  <c:v>8555.0</c:v>
                </c:pt>
                <c:pt idx="5780">
                  <c:v>8556.0</c:v>
                </c:pt>
                <c:pt idx="5781">
                  <c:v>8557.0</c:v>
                </c:pt>
                <c:pt idx="5782">
                  <c:v>8558.0</c:v>
                </c:pt>
                <c:pt idx="5783">
                  <c:v>8559.0</c:v>
                </c:pt>
                <c:pt idx="5784">
                  <c:v>8560.0</c:v>
                </c:pt>
                <c:pt idx="5785">
                  <c:v>8561.0</c:v>
                </c:pt>
                <c:pt idx="5786">
                  <c:v>8562.0</c:v>
                </c:pt>
                <c:pt idx="5787">
                  <c:v>8563.0</c:v>
                </c:pt>
                <c:pt idx="5788">
                  <c:v>8564.0</c:v>
                </c:pt>
                <c:pt idx="5789">
                  <c:v>8565.0</c:v>
                </c:pt>
                <c:pt idx="5790">
                  <c:v>8566.0</c:v>
                </c:pt>
                <c:pt idx="5791">
                  <c:v>8567.0</c:v>
                </c:pt>
                <c:pt idx="5792">
                  <c:v>8568.0</c:v>
                </c:pt>
                <c:pt idx="5793">
                  <c:v>8569.0</c:v>
                </c:pt>
                <c:pt idx="5794">
                  <c:v>8570.0</c:v>
                </c:pt>
                <c:pt idx="5795">
                  <c:v>8571.0</c:v>
                </c:pt>
                <c:pt idx="5796">
                  <c:v>8572.0</c:v>
                </c:pt>
                <c:pt idx="5797">
                  <c:v>8573.0</c:v>
                </c:pt>
                <c:pt idx="5798">
                  <c:v>8574.0</c:v>
                </c:pt>
                <c:pt idx="5799">
                  <c:v>8575.0</c:v>
                </c:pt>
                <c:pt idx="5800">
                  <c:v>8576.0</c:v>
                </c:pt>
                <c:pt idx="5801">
                  <c:v>8577.0</c:v>
                </c:pt>
                <c:pt idx="5802">
                  <c:v>8578.0</c:v>
                </c:pt>
                <c:pt idx="5803">
                  <c:v>8579.0</c:v>
                </c:pt>
                <c:pt idx="5804">
                  <c:v>8580.0</c:v>
                </c:pt>
                <c:pt idx="5805">
                  <c:v>8581.0</c:v>
                </c:pt>
                <c:pt idx="5806">
                  <c:v>8582.0</c:v>
                </c:pt>
                <c:pt idx="5807">
                  <c:v>8583.0</c:v>
                </c:pt>
                <c:pt idx="5808">
                  <c:v>8584.0</c:v>
                </c:pt>
                <c:pt idx="5809">
                  <c:v>8585.0</c:v>
                </c:pt>
                <c:pt idx="5810">
                  <c:v>8586.0</c:v>
                </c:pt>
                <c:pt idx="5811">
                  <c:v>8587.0</c:v>
                </c:pt>
                <c:pt idx="5812">
                  <c:v>8588.0</c:v>
                </c:pt>
                <c:pt idx="5813">
                  <c:v>8589.0</c:v>
                </c:pt>
                <c:pt idx="5814">
                  <c:v>8590.0</c:v>
                </c:pt>
                <c:pt idx="5815">
                  <c:v>8591.0</c:v>
                </c:pt>
                <c:pt idx="5816">
                  <c:v>8592.0</c:v>
                </c:pt>
                <c:pt idx="5817">
                  <c:v>8593.0</c:v>
                </c:pt>
                <c:pt idx="5818">
                  <c:v>8594.0</c:v>
                </c:pt>
                <c:pt idx="5819">
                  <c:v>8595.0</c:v>
                </c:pt>
                <c:pt idx="5820">
                  <c:v>8596.0</c:v>
                </c:pt>
                <c:pt idx="5821">
                  <c:v>8597.0</c:v>
                </c:pt>
                <c:pt idx="5822">
                  <c:v>8598.0</c:v>
                </c:pt>
                <c:pt idx="5823">
                  <c:v>8599.0</c:v>
                </c:pt>
                <c:pt idx="5824">
                  <c:v>8600.0</c:v>
                </c:pt>
                <c:pt idx="5825">
                  <c:v>8601.0</c:v>
                </c:pt>
                <c:pt idx="5826">
                  <c:v>8602.0</c:v>
                </c:pt>
                <c:pt idx="5827">
                  <c:v>8603.0</c:v>
                </c:pt>
                <c:pt idx="5828">
                  <c:v>8604.0</c:v>
                </c:pt>
                <c:pt idx="5829">
                  <c:v>8605.0</c:v>
                </c:pt>
                <c:pt idx="5830">
                  <c:v>8606.0</c:v>
                </c:pt>
                <c:pt idx="5831">
                  <c:v>8607.0</c:v>
                </c:pt>
                <c:pt idx="5832">
                  <c:v>8608.0</c:v>
                </c:pt>
                <c:pt idx="5833">
                  <c:v>8609.0</c:v>
                </c:pt>
                <c:pt idx="5834">
                  <c:v>8610.0</c:v>
                </c:pt>
                <c:pt idx="5835">
                  <c:v>8611.0</c:v>
                </c:pt>
                <c:pt idx="5836">
                  <c:v>8612.0</c:v>
                </c:pt>
                <c:pt idx="5837">
                  <c:v>8613.0</c:v>
                </c:pt>
                <c:pt idx="5838">
                  <c:v>8614.0</c:v>
                </c:pt>
                <c:pt idx="5839">
                  <c:v>8615.0</c:v>
                </c:pt>
                <c:pt idx="5840">
                  <c:v>8616.0</c:v>
                </c:pt>
                <c:pt idx="5841">
                  <c:v>8617.0</c:v>
                </c:pt>
                <c:pt idx="5842">
                  <c:v>8618.0</c:v>
                </c:pt>
                <c:pt idx="5843">
                  <c:v>8619.0</c:v>
                </c:pt>
                <c:pt idx="5844">
                  <c:v>8620.0</c:v>
                </c:pt>
                <c:pt idx="5845">
                  <c:v>8621.0</c:v>
                </c:pt>
                <c:pt idx="5846">
                  <c:v>8622.0</c:v>
                </c:pt>
                <c:pt idx="5847">
                  <c:v>8623.0</c:v>
                </c:pt>
                <c:pt idx="5848">
                  <c:v>8624.0</c:v>
                </c:pt>
                <c:pt idx="5849">
                  <c:v>8625.0</c:v>
                </c:pt>
                <c:pt idx="5850">
                  <c:v>8626.0</c:v>
                </c:pt>
                <c:pt idx="5851">
                  <c:v>8627.0</c:v>
                </c:pt>
                <c:pt idx="5852">
                  <c:v>8628.0</c:v>
                </c:pt>
                <c:pt idx="5853">
                  <c:v>8629.0</c:v>
                </c:pt>
                <c:pt idx="5854">
                  <c:v>8630.0</c:v>
                </c:pt>
                <c:pt idx="5855">
                  <c:v>8631.0</c:v>
                </c:pt>
                <c:pt idx="5856">
                  <c:v>8632.0</c:v>
                </c:pt>
                <c:pt idx="5857">
                  <c:v>8633.0</c:v>
                </c:pt>
                <c:pt idx="5858">
                  <c:v>8634.0</c:v>
                </c:pt>
                <c:pt idx="5859">
                  <c:v>8635.0</c:v>
                </c:pt>
                <c:pt idx="5860">
                  <c:v>8636.0</c:v>
                </c:pt>
                <c:pt idx="5861">
                  <c:v>8637.0</c:v>
                </c:pt>
                <c:pt idx="5862">
                  <c:v>8638.0</c:v>
                </c:pt>
                <c:pt idx="5863">
                  <c:v>8639.0</c:v>
                </c:pt>
                <c:pt idx="5864">
                  <c:v>8640.0</c:v>
                </c:pt>
                <c:pt idx="5865">
                  <c:v>8641.0</c:v>
                </c:pt>
                <c:pt idx="5866">
                  <c:v>8642.0</c:v>
                </c:pt>
                <c:pt idx="5867">
                  <c:v>8643.0</c:v>
                </c:pt>
                <c:pt idx="5868">
                  <c:v>8644.0</c:v>
                </c:pt>
                <c:pt idx="5869">
                  <c:v>8645.0</c:v>
                </c:pt>
                <c:pt idx="5870">
                  <c:v>8646.0</c:v>
                </c:pt>
                <c:pt idx="5871">
                  <c:v>8647.0</c:v>
                </c:pt>
                <c:pt idx="5872">
                  <c:v>8648.0</c:v>
                </c:pt>
                <c:pt idx="5873">
                  <c:v>8649.0</c:v>
                </c:pt>
                <c:pt idx="5874">
                  <c:v>8650.0</c:v>
                </c:pt>
                <c:pt idx="5875">
                  <c:v>8651.0</c:v>
                </c:pt>
                <c:pt idx="5876">
                  <c:v>8652.0</c:v>
                </c:pt>
                <c:pt idx="5877">
                  <c:v>8653.0</c:v>
                </c:pt>
                <c:pt idx="5878">
                  <c:v>8654.0</c:v>
                </c:pt>
                <c:pt idx="5879">
                  <c:v>8655.0</c:v>
                </c:pt>
                <c:pt idx="5880">
                  <c:v>8656.0</c:v>
                </c:pt>
                <c:pt idx="5881">
                  <c:v>8657.0</c:v>
                </c:pt>
                <c:pt idx="5882">
                  <c:v>8658.0</c:v>
                </c:pt>
                <c:pt idx="5883">
                  <c:v>8659.0</c:v>
                </c:pt>
                <c:pt idx="5884">
                  <c:v>8660.0</c:v>
                </c:pt>
                <c:pt idx="5885">
                  <c:v>8661.0</c:v>
                </c:pt>
                <c:pt idx="5886">
                  <c:v>8662.0</c:v>
                </c:pt>
                <c:pt idx="5887">
                  <c:v>8663.0</c:v>
                </c:pt>
                <c:pt idx="5888">
                  <c:v>8664.0</c:v>
                </c:pt>
                <c:pt idx="5889">
                  <c:v>8665.0</c:v>
                </c:pt>
                <c:pt idx="5890">
                  <c:v>8666.0</c:v>
                </c:pt>
                <c:pt idx="5891">
                  <c:v>8667.0</c:v>
                </c:pt>
                <c:pt idx="5892">
                  <c:v>8668.0</c:v>
                </c:pt>
                <c:pt idx="5893">
                  <c:v>8669.0</c:v>
                </c:pt>
                <c:pt idx="5894">
                  <c:v>8670.0</c:v>
                </c:pt>
                <c:pt idx="5895">
                  <c:v>8671.0</c:v>
                </c:pt>
                <c:pt idx="5896">
                  <c:v>8672.0</c:v>
                </c:pt>
                <c:pt idx="5897">
                  <c:v>8673.0</c:v>
                </c:pt>
                <c:pt idx="5898">
                  <c:v>8674.0</c:v>
                </c:pt>
                <c:pt idx="5899">
                  <c:v>8675.0</c:v>
                </c:pt>
                <c:pt idx="5900">
                  <c:v>8676.0</c:v>
                </c:pt>
                <c:pt idx="5901">
                  <c:v>8677.0</c:v>
                </c:pt>
                <c:pt idx="5902">
                  <c:v>8678.0</c:v>
                </c:pt>
                <c:pt idx="5903">
                  <c:v>8679.0</c:v>
                </c:pt>
                <c:pt idx="5904">
                  <c:v>8680.0</c:v>
                </c:pt>
                <c:pt idx="5905">
                  <c:v>8681.0</c:v>
                </c:pt>
                <c:pt idx="5906">
                  <c:v>8682.0</c:v>
                </c:pt>
                <c:pt idx="5907">
                  <c:v>8683.0</c:v>
                </c:pt>
                <c:pt idx="5908">
                  <c:v>8684.0</c:v>
                </c:pt>
                <c:pt idx="5909">
                  <c:v>8685.0</c:v>
                </c:pt>
                <c:pt idx="5910">
                  <c:v>8686.0</c:v>
                </c:pt>
                <c:pt idx="5911">
                  <c:v>8687.0</c:v>
                </c:pt>
                <c:pt idx="5912">
                  <c:v>8688.0</c:v>
                </c:pt>
                <c:pt idx="5913">
                  <c:v>8689.0</c:v>
                </c:pt>
                <c:pt idx="5914">
                  <c:v>8690.0</c:v>
                </c:pt>
                <c:pt idx="5915">
                  <c:v>8691.0</c:v>
                </c:pt>
                <c:pt idx="5916">
                  <c:v>8692.0</c:v>
                </c:pt>
                <c:pt idx="5917">
                  <c:v>8693.0</c:v>
                </c:pt>
                <c:pt idx="5918">
                  <c:v>8694.0</c:v>
                </c:pt>
                <c:pt idx="5919">
                  <c:v>8695.0</c:v>
                </c:pt>
                <c:pt idx="5920">
                  <c:v>8696.0</c:v>
                </c:pt>
                <c:pt idx="5921">
                  <c:v>8697.0</c:v>
                </c:pt>
                <c:pt idx="5922">
                  <c:v>8698.0</c:v>
                </c:pt>
                <c:pt idx="5923">
                  <c:v>8699.0</c:v>
                </c:pt>
                <c:pt idx="5924">
                  <c:v>8700.0</c:v>
                </c:pt>
                <c:pt idx="5925">
                  <c:v>8701.0</c:v>
                </c:pt>
                <c:pt idx="5926">
                  <c:v>8702.0</c:v>
                </c:pt>
                <c:pt idx="5927">
                  <c:v>8703.0</c:v>
                </c:pt>
                <c:pt idx="5928">
                  <c:v>8704.0</c:v>
                </c:pt>
                <c:pt idx="5929">
                  <c:v>8705.0</c:v>
                </c:pt>
                <c:pt idx="5930">
                  <c:v>8706.0</c:v>
                </c:pt>
                <c:pt idx="5931">
                  <c:v>8707.0</c:v>
                </c:pt>
                <c:pt idx="5932">
                  <c:v>8708.0</c:v>
                </c:pt>
                <c:pt idx="5933">
                  <c:v>8709.0</c:v>
                </c:pt>
                <c:pt idx="5934">
                  <c:v>8710.0</c:v>
                </c:pt>
                <c:pt idx="5935">
                  <c:v>8711.0</c:v>
                </c:pt>
                <c:pt idx="5936">
                  <c:v>8712.0</c:v>
                </c:pt>
                <c:pt idx="5937">
                  <c:v>8713.0</c:v>
                </c:pt>
                <c:pt idx="5938">
                  <c:v>8714.0</c:v>
                </c:pt>
                <c:pt idx="5939">
                  <c:v>8715.0</c:v>
                </c:pt>
                <c:pt idx="5940">
                  <c:v>8716.0</c:v>
                </c:pt>
                <c:pt idx="5941">
                  <c:v>8717.0</c:v>
                </c:pt>
                <c:pt idx="5942">
                  <c:v>8718.0</c:v>
                </c:pt>
                <c:pt idx="5943">
                  <c:v>8719.0</c:v>
                </c:pt>
                <c:pt idx="5944">
                  <c:v>8720.0</c:v>
                </c:pt>
                <c:pt idx="5945">
                  <c:v>8721.0</c:v>
                </c:pt>
                <c:pt idx="5946">
                  <c:v>8722.0</c:v>
                </c:pt>
                <c:pt idx="5947">
                  <c:v>8723.0</c:v>
                </c:pt>
                <c:pt idx="5948">
                  <c:v>8724.0</c:v>
                </c:pt>
                <c:pt idx="5949">
                  <c:v>8725.0</c:v>
                </c:pt>
                <c:pt idx="5950">
                  <c:v>8726.0</c:v>
                </c:pt>
                <c:pt idx="5951">
                  <c:v>8727.0</c:v>
                </c:pt>
                <c:pt idx="5952">
                  <c:v>8728.0</c:v>
                </c:pt>
                <c:pt idx="5953">
                  <c:v>8729.0</c:v>
                </c:pt>
                <c:pt idx="5954">
                  <c:v>8730.0</c:v>
                </c:pt>
                <c:pt idx="5955">
                  <c:v>8731.0</c:v>
                </c:pt>
                <c:pt idx="5956">
                  <c:v>8732.0</c:v>
                </c:pt>
                <c:pt idx="5957">
                  <c:v>8733.0</c:v>
                </c:pt>
                <c:pt idx="5958">
                  <c:v>8734.0</c:v>
                </c:pt>
                <c:pt idx="5959">
                  <c:v>8735.0</c:v>
                </c:pt>
                <c:pt idx="5960">
                  <c:v>8736.0</c:v>
                </c:pt>
                <c:pt idx="5961">
                  <c:v>8737.0</c:v>
                </c:pt>
                <c:pt idx="5962">
                  <c:v>8738.0</c:v>
                </c:pt>
                <c:pt idx="5963">
                  <c:v>8739.0</c:v>
                </c:pt>
                <c:pt idx="5964">
                  <c:v>8740.0</c:v>
                </c:pt>
                <c:pt idx="5965">
                  <c:v>8741.0</c:v>
                </c:pt>
                <c:pt idx="5966">
                  <c:v>8742.0</c:v>
                </c:pt>
                <c:pt idx="5967">
                  <c:v>8743.0</c:v>
                </c:pt>
                <c:pt idx="5968">
                  <c:v>8744.0</c:v>
                </c:pt>
                <c:pt idx="5969">
                  <c:v>8745.0</c:v>
                </c:pt>
                <c:pt idx="5970">
                  <c:v>8746.0</c:v>
                </c:pt>
                <c:pt idx="5971">
                  <c:v>8747.0</c:v>
                </c:pt>
                <c:pt idx="5972">
                  <c:v>8748.0</c:v>
                </c:pt>
                <c:pt idx="5973">
                  <c:v>8749.0</c:v>
                </c:pt>
                <c:pt idx="5974">
                  <c:v>8750.0</c:v>
                </c:pt>
                <c:pt idx="5975">
                  <c:v>8751.0</c:v>
                </c:pt>
                <c:pt idx="5976">
                  <c:v>8752.0</c:v>
                </c:pt>
                <c:pt idx="5977">
                  <c:v>8753.0</c:v>
                </c:pt>
                <c:pt idx="5978">
                  <c:v>8754.0</c:v>
                </c:pt>
                <c:pt idx="5979">
                  <c:v>8755.0</c:v>
                </c:pt>
                <c:pt idx="5980">
                  <c:v>8756.0</c:v>
                </c:pt>
                <c:pt idx="5981">
                  <c:v>8757.0</c:v>
                </c:pt>
                <c:pt idx="5982">
                  <c:v>8758.0</c:v>
                </c:pt>
                <c:pt idx="5983">
                  <c:v>8759.0</c:v>
                </c:pt>
                <c:pt idx="5984">
                  <c:v>8760.0</c:v>
                </c:pt>
                <c:pt idx="5985">
                  <c:v>8761.0</c:v>
                </c:pt>
                <c:pt idx="5986">
                  <c:v>8762.0</c:v>
                </c:pt>
                <c:pt idx="5987">
                  <c:v>8763.0</c:v>
                </c:pt>
                <c:pt idx="5988">
                  <c:v>8764.0</c:v>
                </c:pt>
                <c:pt idx="5989">
                  <c:v>8765.0</c:v>
                </c:pt>
                <c:pt idx="5990">
                  <c:v>8766.0</c:v>
                </c:pt>
                <c:pt idx="5991">
                  <c:v>8767.0</c:v>
                </c:pt>
                <c:pt idx="5992">
                  <c:v>8768.0</c:v>
                </c:pt>
                <c:pt idx="5993">
                  <c:v>8769.0</c:v>
                </c:pt>
                <c:pt idx="5994">
                  <c:v>8770.0</c:v>
                </c:pt>
                <c:pt idx="5995">
                  <c:v>8771.0</c:v>
                </c:pt>
                <c:pt idx="5996">
                  <c:v>8772.0</c:v>
                </c:pt>
                <c:pt idx="5997">
                  <c:v>8773.0</c:v>
                </c:pt>
                <c:pt idx="5998">
                  <c:v>8774.0</c:v>
                </c:pt>
                <c:pt idx="5999">
                  <c:v>8775.0</c:v>
                </c:pt>
                <c:pt idx="6000">
                  <c:v>8776.0</c:v>
                </c:pt>
                <c:pt idx="6001">
                  <c:v>8777.0</c:v>
                </c:pt>
                <c:pt idx="6002">
                  <c:v>8778.0</c:v>
                </c:pt>
                <c:pt idx="6003">
                  <c:v>8779.0</c:v>
                </c:pt>
                <c:pt idx="6004">
                  <c:v>8780.0</c:v>
                </c:pt>
                <c:pt idx="6005">
                  <c:v>8781.0</c:v>
                </c:pt>
                <c:pt idx="6006">
                  <c:v>8782.0</c:v>
                </c:pt>
                <c:pt idx="6007">
                  <c:v>8783.0</c:v>
                </c:pt>
                <c:pt idx="6008">
                  <c:v>8784.0</c:v>
                </c:pt>
                <c:pt idx="6009">
                  <c:v>8785.0</c:v>
                </c:pt>
                <c:pt idx="6010">
                  <c:v>8786.0</c:v>
                </c:pt>
                <c:pt idx="6011">
                  <c:v>8787.0</c:v>
                </c:pt>
                <c:pt idx="6012">
                  <c:v>8788.0</c:v>
                </c:pt>
                <c:pt idx="6013">
                  <c:v>8789.0</c:v>
                </c:pt>
                <c:pt idx="6014">
                  <c:v>8790.0</c:v>
                </c:pt>
                <c:pt idx="6015">
                  <c:v>8791.0</c:v>
                </c:pt>
                <c:pt idx="6016">
                  <c:v>8792.0</c:v>
                </c:pt>
                <c:pt idx="6017">
                  <c:v>8793.0</c:v>
                </c:pt>
                <c:pt idx="6018">
                  <c:v>8794.0</c:v>
                </c:pt>
                <c:pt idx="6019">
                  <c:v>8795.0</c:v>
                </c:pt>
                <c:pt idx="6020">
                  <c:v>8796.0</c:v>
                </c:pt>
                <c:pt idx="6021">
                  <c:v>8797.0</c:v>
                </c:pt>
                <c:pt idx="6022">
                  <c:v>8798.0</c:v>
                </c:pt>
                <c:pt idx="6023">
                  <c:v>8799.0</c:v>
                </c:pt>
                <c:pt idx="6024">
                  <c:v>8800.0</c:v>
                </c:pt>
                <c:pt idx="6025">
                  <c:v>8801.0</c:v>
                </c:pt>
                <c:pt idx="6026">
                  <c:v>8802.0</c:v>
                </c:pt>
                <c:pt idx="6027">
                  <c:v>8803.0</c:v>
                </c:pt>
                <c:pt idx="6028">
                  <c:v>8804.0</c:v>
                </c:pt>
                <c:pt idx="6029">
                  <c:v>8805.0</c:v>
                </c:pt>
                <c:pt idx="6030">
                  <c:v>8806.0</c:v>
                </c:pt>
                <c:pt idx="6031">
                  <c:v>8807.0</c:v>
                </c:pt>
                <c:pt idx="6032">
                  <c:v>8808.0</c:v>
                </c:pt>
                <c:pt idx="6033">
                  <c:v>8809.0</c:v>
                </c:pt>
                <c:pt idx="6034">
                  <c:v>8810.0</c:v>
                </c:pt>
                <c:pt idx="6035">
                  <c:v>8811.0</c:v>
                </c:pt>
                <c:pt idx="6036">
                  <c:v>8812.0</c:v>
                </c:pt>
                <c:pt idx="6037">
                  <c:v>8813.0</c:v>
                </c:pt>
                <c:pt idx="6038">
                  <c:v>8814.0</c:v>
                </c:pt>
                <c:pt idx="6039">
                  <c:v>8815.0</c:v>
                </c:pt>
                <c:pt idx="6040">
                  <c:v>8816.0</c:v>
                </c:pt>
                <c:pt idx="6041">
                  <c:v>8817.0</c:v>
                </c:pt>
                <c:pt idx="6042">
                  <c:v>8818.0</c:v>
                </c:pt>
                <c:pt idx="6043">
                  <c:v>8819.0</c:v>
                </c:pt>
                <c:pt idx="6044">
                  <c:v>8820.0</c:v>
                </c:pt>
                <c:pt idx="6045">
                  <c:v>8821.0</c:v>
                </c:pt>
                <c:pt idx="6046">
                  <c:v>8822.0</c:v>
                </c:pt>
                <c:pt idx="6047">
                  <c:v>8823.0</c:v>
                </c:pt>
                <c:pt idx="6048">
                  <c:v>8824.0</c:v>
                </c:pt>
                <c:pt idx="6049">
                  <c:v>8825.0</c:v>
                </c:pt>
                <c:pt idx="6050">
                  <c:v>8826.0</c:v>
                </c:pt>
                <c:pt idx="6051">
                  <c:v>8827.0</c:v>
                </c:pt>
                <c:pt idx="6052">
                  <c:v>8828.0</c:v>
                </c:pt>
                <c:pt idx="6053">
                  <c:v>8829.0</c:v>
                </c:pt>
                <c:pt idx="6054">
                  <c:v>8830.0</c:v>
                </c:pt>
                <c:pt idx="6055">
                  <c:v>8831.0</c:v>
                </c:pt>
                <c:pt idx="6056">
                  <c:v>8832.0</c:v>
                </c:pt>
                <c:pt idx="6057">
                  <c:v>8833.0</c:v>
                </c:pt>
                <c:pt idx="6058">
                  <c:v>8834.0</c:v>
                </c:pt>
                <c:pt idx="6059">
                  <c:v>8835.0</c:v>
                </c:pt>
                <c:pt idx="6060">
                  <c:v>8836.0</c:v>
                </c:pt>
                <c:pt idx="6061">
                  <c:v>8837.0</c:v>
                </c:pt>
                <c:pt idx="6062">
                  <c:v>8838.0</c:v>
                </c:pt>
                <c:pt idx="6063">
                  <c:v>8839.0</c:v>
                </c:pt>
                <c:pt idx="6064">
                  <c:v>8840.0</c:v>
                </c:pt>
                <c:pt idx="6065">
                  <c:v>8841.0</c:v>
                </c:pt>
                <c:pt idx="6066">
                  <c:v>8842.0</c:v>
                </c:pt>
                <c:pt idx="6067">
                  <c:v>8843.0</c:v>
                </c:pt>
                <c:pt idx="6068">
                  <c:v>8844.0</c:v>
                </c:pt>
                <c:pt idx="6069">
                  <c:v>8845.0</c:v>
                </c:pt>
                <c:pt idx="6070">
                  <c:v>8846.0</c:v>
                </c:pt>
                <c:pt idx="6071">
                  <c:v>8847.0</c:v>
                </c:pt>
                <c:pt idx="6072">
                  <c:v>8848.0</c:v>
                </c:pt>
                <c:pt idx="6073">
                  <c:v>8849.0</c:v>
                </c:pt>
                <c:pt idx="6074">
                  <c:v>8850.0</c:v>
                </c:pt>
                <c:pt idx="6075">
                  <c:v>8851.0</c:v>
                </c:pt>
                <c:pt idx="6076">
                  <c:v>8852.0</c:v>
                </c:pt>
                <c:pt idx="6077">
                  <c:v>8853.0</c:v>
                </c:pt>
                <c:pt idx="6078">
                  <c:v>8854.0</c:v>
                </c:pt>
                <c:pt idx="6079">
                  <c:v>8855.0</c:v>
                </c:pt>
                <c:pt idx="6080">
                  <c:v>8856.0</c:v>
                </c:pt>
                <c:pt idx="6081">
                  <c:v>8857.0</c:v>
                </c:pt>
                <c:pt idx="6082">
                  <c:v>8858.0</c:v>
                </c:pt>
                <c:pt idx="6083">
                  <c:v>8859.0</c:v>
                </c:pt>
                <c:pt idx="6084">
                  <c:v>8861.0</c:v>
                </c:pt>
                <c:pt idx="6085">
                  <c:v>8862.0</c:v>
                </c:pt>
                <c:pt idx="6086">
                  <c:v>8863.0</c:v>
                </c:pt>
                <c:pt idx="6087">
                  <c:v>8864.0</c:v>
                </c:pt>
                <c:pt idx="6088">
                  <c:v>8865.0</c:v>
                </c:pt>
                <c:pt idx="6089">
                  <c:v>8866.0</c:v>
                </c:pt>
                <c:pt idx="6090">
                  <c:v>8867.0</c:v>
                </c:pt>
                <c:pt idx="6091">
                  <c:v>8868.0</c:v>
                </c:pt>
                <c:pt idx="6092">
                  <c:v>8869.0</c:v>
                </c:pt>
                <c:pt idx="6093">
                  <c:v>8870.0</c:v>
                </c:pt>
                <c:pt idx="6094">
                  <c:v>8871.0</c:v>
                </c:pt>
                <c:pt idx="6095">
                  <c:v>8872.0</c:v>
                </c:pt>
                <c:pt idx="6096">
                  <c:v>8873.0</c:v>
                </c:pt>
                <c:pt idx="6097">
                  <c:v>8874.0</c:v>
                </c:pt>
                <c:pt idx="6098">
                  <c:v>8875.0</c:v>
                </c:pt>
                <c:pt idx="6099">
                  <c:v>8876.0</c:v>
                </c:pt>
                <c:pt idx="6100">
                  <c:v>8877.0</c:v>
                </c:pt>
                <c:pt idx="6101">
                  <c:v>8878.0</c:v>
                </c:pt>
                <c:pt idx="6102">
                  <c:v>8879.0</c:v>
                </c:pt>
                <c:pt idx="6103">
                  <c:v>8880.0</c:v>
                </c:pt>
                <c:pt idx="6104">
                  <c:v>8881.0</c:v>
                </c:pt>
                <c:pt idx="6105">
                  <c:v>8882.0</c:v>
                </c:pt>
                <c:pt idx="6106">
                  <c:v>8883.0</c:v>
                </c:pt>
                <c:pt idx="6107">
                  <c:v>8884.0</c:v>
                </c:pt>
                <c:pt idx="6108">
                  <c:v>8885.0</c:v>
                </c:pt>
                <c:pt idx="6109">
                  <c:v>8886.0</c:v>
                </c:pt>
                <c:pt idx="6110">
                  <c:v>8887.0</c:v>
                </c:pt>
                <c:pt idx="6111">
                  <c:v>8888.0</c:v>
                </c:pt>
                <c:pt idx="6112">
                  <c:v>8889.0</c:v>
                </c:pt>
                <c:pt idx="6113">
                  <c:v>8890.0</c:v>
                </c:pt>
                <c:pt idx="6114">
                  <c:v>8891.0</c:v>
                </c:pt>
                <c:pt idx="6115">
                  <c:v>8892.0</c:v>
                </c:pt>
                <c:pt idx="6116">
                  <c:v>8893.0</c:v>
                </c:pt>
                <c:pt idx="6117">
                  <c:v>8894.0</c:v>
                </c:pt>
                <c:pt idx="6118">
                  <c:v>8895.0</c:v>
                </c:pt>
                <c:pt idx="6119">
                  <c:v>8896.0</c:v>
                </c:pt>
                <c:pt idx="6120">
                  <c:v>8897.0</c:v>
                </c:pt>
                <c:pt idx="6121">
                  <c:v>8898.0</c:v>
                </c:pt>
                <c:pt idx="6122">
                  <c:v>8899.0</c:v>
                </c:pt>
                <c:pt idx="6123">
                  <c:v>8900.0</c:v>
                </c:pt>
                <c:pt idx="6124">
                  <c:v>8901.0</c:v>
                </c:pt>
                <c:pt idx="6125">
                  <c:v>8902.0</c:v>
                </c:pt>
                <c:pt idx="6126">
                  <c:v>8903.0</c:v>
                </c:pt>
                <c:pt idx="6127">
                  <c:v>8904.0</c:v>
                </c:pt>
                <c:pt idx="6128">
                  <c:v>8905.0</c:v>
                </c:pt>
                <c:pt idx="6129">
                  <c:v>8906.0</c:v>
                </c:pt>
                <c:pt idx="6130">
                  <c:v>8907.0</c:v>
                </c:pt>
                <c:pt idx="6131">
                  <c:v>8908.0</c:v>
                </c:pt>
                <c:pt idx="6132">
                  <c:v>8909.0</c:v>
                </c:pt>
                <c:pt idx="6133">
                  <c:v>8910.0</c:v>
                </c:pt>
                <c:pt idx="6134">
                  <c:v>8911.0</c:v>
                </c:pt>
                <c:pt idx="6135">
                  <c:v>8912.0</c:v>
                </c:pt>
                <c:pt idx="6136">
                  <c:v>8913.0</c:v>
                </c:pt>
                <c:pt idx="6137">
                  <c:v>8914.0</c:v>
                </c:pt>
                <c:pt idx="6138">
                  <c:v>8915.0</c:v>
                </c:pt>
                <c:pt idx="6139">
                  <c:v>8916.0</c:v>
                </c:pt>
                <c:pt idx="6140">
                  <c:v>8917.0</c:v>
                </c:pt>
                <c:pt idx="6141">
                  <c:v>8918.0</c:v>
                </c:pt>
                <c:pt idx="6142">
                  <c:v>8919.0</c:v>
                </c:pt>
                <c:pt idx="6143">
                  <c:v>8920.0</c:v>
                </c:pt>
                <c:pt idx="6144">
                  <c:v>8921.0</c:v>
                </c:pt>
                <c:pt idx="6145">
                  <c:v>8922.0</c:v>
                </c:pt>
                <c:pt idx="6146">
                  <c:v>8923.0</c:v>
                </c:pt>
                <c:pt idx="6147">
                  <c:v>8924.0</c:v>
                </c:pt>
                <c:pt idx="6148">
                  <c:v>8925.0</c:v>
                </c:pt>
                <c:pt idx="6149">
                  <c:v>8926.0</c:v>
                </c:pt>
                <c:pt idx="6150">
                  <c:v>8927.0</c:v>
                </c:pt>
                <c:pt idx="6151">
                  <c:v>8928.0</c:v>
                </c:pt>
                <c:pt idx="6152">
                  <c:v>8929.0</c:v>
                </c:pt>
                <c:pt idx="6153">
                  <c:v>8930.0</c:v>
                </c:pt>
                <c:pt idx="6154">
                  <c:v>8931.0</c:v>
                </c:pt>
                <c:pt idx="6155">
                  <c:v>8932.0</c:v>
                </c:pt>
                <c:pt idx="6156">
                  <c:v>8933.0</c:v>
                </c:pt>
                <c:pt idx="6157">
                  <c:v>8934.0</c:v>
                </c:pt>
                <c:pt idx="6158">
                  <c:v>8935.0</c:v>
                </c:pt>
                <c:pt idx="6159">
                  <c:v>8936.0</c:v>
                </c:pt>
                <c:pt idx="6160">
                  <c:v>8937.0</c:v>
                </c:pt>
                <c:pt idx="6161">
                  <c:v>8938.0</c:v>
                </c:pt>
                <c:pt idx="6162">
                  <c:v>8939.0</c:v>
                </c:pt>
                <c:pt idx="6163">
                  <c:v>8940.0</c:v>
                </c:pt>
                <c:pt idx="6164">
                  <c:v>8941.0</c:v>
                </c:pt>
                <c:pt idx="6165">
                  <c:v>8942.0</c:v>
                </c:pt>
                <c:pt idx="6166">
                  <c:v>8943.0</c:v>
                </c:pt>
                <c:pt idx="6167">
                  <c:v>8944.0</c:v>
                </c:pt>
                <c:pt idx="6168">
                  <c:v>8945.0</c:v>
                </c:pt>
                <c:pt idx="6169">
                  <c:v>8946.0</c:v>
                </c:pt>
                <c:pt idx="6170">
                  <c:v>8947.0</c:v>
                </c:pt>
                <c:pt idx="6171">
                  <c:v>8948.0</c:v>
                </c:pt>
                <c:pt idx="6172">
                  <c:v>8949.0</c:v>
                </c:pt>
                <c:pt idx="6173">
                  <c:v>8950.0</c:v>
                </c:pt>
                <c:pt idx="6174">
                  <c:v>8951.0</c:v>
                </c:pt>
                <c:pt idx="6175">
                  <c:v>8952.0</c:v>
                </c:pt>
                <c:pt idx="6176">
                  <c:v>8953.0</c:v>
                </c:pt>
                <c:pt idx="6177">
                  <c:v>8954.0</c:v>
                </c:pt>
                <c:pt idx="6178">
                  <c:v>8955.0</c:v>
                </c:pt>
                <c:pt idx="6179">
                  <c:v>8956.0</c:v>
                </c:pt>
                <c:pt idx="6180">
                  <c:v>8957.0</c:v>
                </c:pt>
                <c:pt idx="6181">
                  <c:v>8958.0</c:v>
                </c:pt>
                <c:pt idx="6182">
                  <c:v>8959.0</c:v>
                </c:pt>
                <c:pt idx="6183">
                  <c:v>8960.0</c:v>
                </c:pt>
                <c:pt idx="6184">
                  <c:v>8961.0</c:v>
                </c:pt>
                <c:pt idx="6185">
                  <c:v>8962.0</c:v>
                </c:pt>
                <c:pt idx="6186">
                  <c:v>8963.0</c:v>
                </c:pt>
                <c:pt idx="6187">
                  <c:v>8964.0</c:v>
                </c:pt>
                <c:pt idx="6188">
                  <c:v>8965.0</c:v>
                </c:pt>
                <c:pt idx="6189">
                  <c:v>8966.0</c:v>
                </c:pt>
                <c:pt idx="6190">
                  <c:v>8967.0</c:v>
                </c:pt>
                <c:pt idx="6191">
                  <c:v>8968.0</c:v>
                </c:pt>
                <c:pt idx="6192">
                  <c:v>8969.0</c:v>
                </c:pt>
                <c:pt idx="6193">
                  <c:v>8970.0</c:v>
                </c:pt>
                <c:pt idx="6194">
                  <c:v>8971.0</c:v>
                </c:pt>
                <c:pt idx="6195">
                  <c:v>8972.0</c:v>
                </c:pt>
                <c:pt idx="6196">
                  <c:v>8973.0</c:v>
                </c:pt>
                <c:pt idx="6197">
                  <c:v>8974.0</c:v>
                </c:pt>
                <c:pt idx="6198">
                  <c:v>8975.0</c:v>
                </c:pt>
                <c:pt idx="6199">
                  <c:v>8976.0</c:v>
                </c:pt>
                <c:pt idx="6200">
                  <c:v>8977.0</c:v>
                </c:pt>
                <c:pt idx="6201">
                  <c:v>8978.0</c:v>
                </c:pt>
                <c:pt idx="6202">
                  <c:v>8979.0</c:v>
                </c:pt>
                <c:pt idx="6203">
                  <c:v>8980.0</c:v>
                </c:pt>
                <c:pt idx="6204">
                  <c:v>8981.0</c:v>
                </c:pt>
                <c:pt idx="6205">
                  <c:v>8982.0</c:v>
                </c:pt>
                <c:pt idx="6206">
                  <c:v>8983.0</c:v>
                </c:pt>
                <c:pt idx="6207">
                  <c:v>8984.0</c:v>
                </c:pt>
                <c:pt idx="6208">
                  <c:v>8985.0</c:v>
                </c:pt>
                <c:pt idx="6209">
                  <c:v>8986.0</c:v>
                </c:pt>
                <c:pt idx="6210">
                  <c:v>8987.0</c:v>
                </c:pt>
                <c:pt idx="6211">
                  <c:v>8988.0</c:v>
                </c:pt>
                <c:pt idx="6212">
                  <c:v>8989.0</c:v>
                </c:pt>
                <c:pt idx="6213">
                  <c:v>8990.0</c:v>
                </c:pt>
                <c:pt idx="6214">
                  <c:v>8991.0</c:v>
                </c:pt>
                <c:pt idx="6215">
                  <c:v>8992.0</c:v>
                </c:pt>
                <c:pt idx="6216">
                  <c:v>8993.0</c:v>
                </c:pt>
                <c:pt idx="6217">
                  <c:v>8994.0</c:v>
                </c:pt>
                <c:pt idx="6218">
                  <c:v>8995.0</c:v>
                </c:pt>
                <c:pt idx="6219">
                  <c:v>8996.0</c:v>
                </c:pt>
                <c:pt idx="6220">
                  <c:v>8997.0</c:v>
                </c:pt>
                <c:pt idx="6221">
                  <c:v>8998.0</c:v>
                </c:pt>
                <c:pt idx="6222">
                  <c:v>8999.0</c:v>
                </c:pt>
                <c:pt idx="6223">
                  <c:v>9000.0</c:v>
                </c:pt>
                <c:pt idx="6224">
                  <c:v>9001.0</c:v>
                </c:pt>
                <c:pt idx="6225">
                  <c:v>9002.0</c:v>
                </c:pt>
                <c:pt idx="6226">
                  <c:v>9003.0</c:v>
                </c:pt>
                <c:pt idx="6227">
                  <c:v>9004.0</c:v>
                </c:pt>
                <c:pt idx="6228">
                  <c:v>9005.0</c:v>
                </c:pt>
                <c:pt idx="6229">
                  <c:v>9006.0</c:v>
                </c:pt>
                <c:pt idx="6230">
                  <c:v>9007.0</c:v>
                </c:pt>
                <c:pt idx="6231">
                  <c:v>9008.0</c:v>
                </c:pt>
                <c:pt idx="6232">
                  <c:v>9009.0</c:v>
                </c:pt>
                <c:pt idx="6233">
                  <c:v>9010.0</c:v>
                </c:pt>
                <c:pt idx="6234">
                  <c:v>9011.0</c:v>
                </c:pt>
                <c:pt idx="6235">
                  <c:v>9012.0</c:v>
                </c:pt>
                <c:pt idx="6236">
                  <c:v>9013.0</c:v>
                </c:pt>
                <c:pt idx="6237">
                  <c:v>9014.0</c:v>
                </c:pt>
                <c:pt idx="6238">
                  <c:v>9015.0</c:v>
                </c:pt>
                <c:pt idx="6239">
                  <c:v>9016.0</c:v>
                </c:pt>
                <c:pt idx="6240">
                  <c:v>9017.0</c:v>
                </c:pt>
                <c:pt idx="6241">
                  <c:v>9018.0</c:v>
                </c:pt>
                <c:pt idx="6242">
                  <c:v>9019.0</c:v>
                </c:pt>
                <c:pt idx="6243">
                  <c:v>9020.0</c:v>
                </c:pt>
                <c:pt idx="6244">
                  <c:v>9021.0</c:v>
                </c:pt>
                <c:pt idx="6245">
                  <c:v>9022.0</c:v>
                </c:pt>
                <c:pt idx="6246">
                  <c:v>9023.0</c:v>
                </c:pt>
                <c:pt idx="6247">
                  <c:v>9024.0</c:v>
                </c:pt>
                <c:pt idx="6248">
                  <c:v>9025.0</c:v>
                </c:pt>
                <c:pt idx="6249">
                  <c:v>9026.0</c:v>
                </c:pt>
                <c:pt idx="6250">
                  <c:v>9027.0</c:v>
                </c:pt>
                <c:pt idx="6251">
                  <c:v>9028.0</c:v>
                </c:pt>
                <c:pt idx="6252">
                  <c:v>9029.0</c:v>
                </c:pt>
                <c:pt idx="6253">
                  <c:v>9030.0</c:v>
                </c:pt>
                <c:pt idx="6254">
                  <c:v>9031.0</c:v>
                </c:pt>
                <c:pt idx="6255">
                  <c:v>9032.0</c:v>
                </c:pt>
                <c:pt idx="6256">
                  <c:v>9033.0</c:v>
                </c:pt>
                <c:pt idx="6257">
                  <c:v>9034.0</c:v>
                </c:pt>
                <c:pt idx="6258">
                  <c:v>9035.0</c:v>
                </c:pt>
                <c:pt idx="6259">
                  <c:v>9036.0</c:v>
                </c:pt>
                <c:pt idx="6260">
                  <c:v>9037.0</c:v>
                </c:pt>
                <c:pt idx="6261">
                  <c:v>9038.0</c:v>
                </c:pt>
                <c:pt idx="6262">
                  <c:v>9039.0</c:v>
                </c:pt>
                <c:pt idx="6263">
                  <c:v>9040.0</c:v>
                </c:pt>
                <c:pt idx="6264">
                  <c:v>9041.0</c:v>
                </c:pt>
                <c:pt idx="6265">
                  <c:v>9042.0</c:v>
                </c:pt>
                <c:pt idx="6266">
                  <c:v>9043.0</c:v>
                </c:pt>
                <c:pt idx="6267">
                  <c:v>9044.0</c:v>
                </c:pt>
                <c:pt idx="6268">
                  <c:v>9045.0</c:v>
                </c:pt>
                <c:pt idx="6269">
                  <c:v>9046.0</c:v>
                </c:pt>
                <c:pt idx="6270">
                  <c:v>9047.0</c:v>
                </c:pt>
                <c:pt idx="6271">
                  <c:v>9048.0</c:v>
                </c:pt>
                <c:pt idx="6272">
                  <c:v>9049.0</c:v>
                </c:pt>
                <c:pt idx="6273">
                  <c:v>9050.0</c:v>
                </c:pt>
                <c:pt idx="6274">
                  <c:v>9051.0</c:v>
                </c:pt>
                <c:pt idx="6275">
                  <c:v>9052.0</c:v>
                </c:pt>
                <c:pt idx="6276">
                  <c:v>9053.0</c:v>
                </c:pt>
                <c:pt idx="6277">
                  <c:v>9054.0</c:v>
                </c:pt>
                <c:pt idx="6278">
                  <c:v>9055.0</c:v>
                </c:pt>
                <c:pt idx="6279">
                  <c:v>9056.0</c:v>
                </c:pt>
                <c:pt idx="6280">
                  <c:v>9057.0</c:v>
                </c:pt>
                <c:pt idx="6281">
                  <c:v>9058.0</c:v>
                </c:pt>
                <c:pt idx="6282">
                  <c:v>9059.0</c:v>
                </c:pt>
                <c:pt idx="6283">
                  <c:v>9060.0</c:v>
                </c:pt>
                <c:pt idx="6284">
                  <c:v>9061.0</c:v>
                </c:pt>
                <c:pt idx="6285">
                  <c:v>9062.0</c:v>
                </c:pt>
                <c:pt idx="6286">
                  <c:v>9063.0</c:v>
                </c:pt>
                <c:pt idx="6287">
                  <c:v>9064.0</c:v>
                </c:pt>
                <c:pt idx="6288">
                  <c:v>9065.0</c:v>
                </c:pt>
                <c:pt idx="6289">
                  <c:v>9066.0</c:v>
                </c:pt>
                <c:pt idx="6290">
                  <c:v>9067.0</c:v>
                </c:pt>
                <c:pt idx="6291">
                  <c:v>9068.0</c:v>
                </c:pt>
                <c:pt idx="6292">
                  <c:v>9069.0</c:v>
                </c:pt>
                <c:pt idx="6293">
                  <c:v>9070.0</c:v>
                </c:pt>
                <c:pt idx="6294">
                  <c:v>9071.0</c:v>
                </c:pt>
                <c:pt idx="6295">
                  <c:v>9072.0</c:v>
                </c:pt>
                <c:pt idx="6296">
                  <c:v>9073.0</c:v>
                </c:pt>
                <c:pt idx="6297">
                  <c:v>9074.0</c:v>
                </c:pt>
                <c:pt idx="6298">
                  <c:v>9075.0</c:v>
                </c:pt>
                <c:pt idx="6299">
                  <c:v>9076.0</c:v>
                </c:pt>
                <c:pt idx="6300">
                  <c:v>9077.0</c:v>
                </c:pt>
                <c:pt idx="6301">
                  <c:v>9078.0</c:v>
                </c:pt>
                <c:pt idx="6302">
                  <c:v>9079.0</c:v>
                </c:pt>
                <c:pt idx="6303">
                  <c:v>9080.0</c:v>
                </c:pt>
                <c:pt idx="6304">
                  <c:v>9081.0</c:v>
                </c:pt>
                <c:pt idx="6305">
                  <c:v>9082.0</c:v>
                </c:pt>
                <c:pt idx="6306">
                  <c:v>9083.0</c:v>
                </c:pt>
                <c:pt idx="6307">
                  <c:v>9084.0</c:v>
                </c:pt>
                <c:pt idx="6308">
                  <c:v>9085.0</c:v>
                </c:pt>
                <c:pt idx="6309">
                  <c:v>9086.0</c:v>
                </c:pt>
                <c:pt idx="6310">
                  <c:v>9087.0</c:v>
                </c:pt>
                <c:pt idx="6311">
                  <c:v>9088.0</c:v>
                </c:pt>
                <c:pt idx="6312">
                  <c:v>9089.0</c:v>
                </c:pt>
                <c:pt idx="6313">
                  <c:v>9090.0</c:v>
                </c:pt>
                <c:pt idx="6314">
                  <c:v>9091.0</c:v>
                </c:pt>
                <c:pt idx="6315">
                  <c:v>9092.0</c:v>
                </c:pt>
                <c:pt idx="6316">
                  <c:v>9093.0</c:v>
                </c:pt>
                <c:pt idx="6317">
                  <c:v>9094.0</c:v>
                </c:pt>
                <c:pt idx="6318">
                  <c:v>9095.0</c:v>
                </c:pt>
                <c:pt idx="6319">
                  <c:v>9096.0</c:v>
                </c:pt>
                <c:pt idx="6320">
                  <c:v>9097.0</c:v>
                </c:pt>
                <c:pt idx="6321">
                  <c:v>9098.0</c:v>
                </c:pt>
                <c:pt idx="6322">
                  <c:v>9099.0</c:v>
                </c:pt>
                <c:pt idx="6323">
                  <c:v>9100.0</c:v>
                </c:pt>
                <c:pt idx="6324">
                  <c:v>9101.0</c:v>
                </c:pt>
                <c:pt idx="6325">
                  <c:v>9102.0</c:v>
                </c:pt>
                <c:pt idx="6326">
                  <c:v>9103.0</c:v>
                </c:pt>
                <c:pt idx="6327">
                  <c:v>9104.0</c:v>
                </c:pt>
                <c:pt idx="6328">
                  <c:v>9105.0</c:v>
                </c:pt>
                <c:pt idx="6329">
                  <c:v>9106.0</c:v>
                </c:pt>
                <c:pt idx="6330">
                  <c:v>9107.0</c:v>
                </c:pt>
                <c:pt idx="6331">
                  <c:v>9108.0</c:v>
                </c:pt>
                <c:pt idx="6332">
                  <c:v>9109.0</c:v>
                </c:pt>
                <c:pt idx="6333">
                  <c:v>9110.0</c:v>
                </c:pt>
                <c:pt idx="6334">
                  <c:v>9111.0</c:v>
                </c:pt>
                <c:pt idx="6335">
                  <c:v>9112.0</c:v>
                </c:pt>
                <c:pt idx="6336">
                  <c:v>9113.0</c:v>
                </c:pt>
                <c:pt idx="6337">
                  <c:v>9114.0</c:v>
                </c:pt>
                <c:pt idx="6338">
                  <c:v>9115.0</c:v>
                </c:pt>
                <c:pt idx="6339">
                  <c:v>9116.0</c:v>
                </c:pt>
                <c:pt idx="6340">
                  <c:v>9117.0</c:v>
                </c:pt>
                <c:pt idx="6341">
                  <c:v>9118.0</c:v>
                </c:pt>
                <c:pt idx="6342">
                  <c:v>9119.0</c:v>
                </c:pt>
                <c:pt idx="6343">
                  <c:v>9120.0</c:v>
                </c:pt>
                <c:pt idx="6344">
                  <c:v>9121.0</c:v>
                </c:pt>
                <c:pt idx="6345">
                  <c:v>9122.0</c:v>
                </c:pt>
                <c:pt idx="6346">
                  <c:v>9123.0</c:v>
                </c:pt>
                <c:pt idx="6347">
                  <c:v>9124.0</c:v>
                </c:pt>
                <c:pt idx="6348">
                  <c:v>9125.0</c:v>
                </c:pt>
                <c:pt idx="6349">
                  <c:v>9126.0</c:v>
                </c:pt>
                <c:pt idx="6350">
                  <c:v>9127.0</c:v>
                </c:pt>
                <c:pt idx="6351">
                  <c:v>9128.0</c:v>
                </c:pt>
                <c:pt idx="6352">
                  <c:v>9129.0</c:v>
                </c:pt>
                <c:pt idx="6353">
                  <c:v>9130.0</c:v>
                </c:pt>
                <c:pt idx="6354">
                  <c:v>9131.0</c:v>
                </c:pt>
                <c:pt idx="6355">
                  <c:v>9132.0</c:v>
                </c:pt>
                <c:pt idx="6356">
                  <c:v>9133.0</c:v>
                </c:pt>
                <c:pt idx="6357">
                  <c:v>9134.0</c:v>
                </c:pt>
                <c:pt idx="6358">
                  <c:v>9135.0</c:v>
                </c:pt>
                <c:pt idx="6359">
                  <c:v>9136.0</c:v>
                </c:pt>
                <c:pt idx="6360">
                  <c:v>9137.0</c:v>
                </c:pt>
                <c:pt idx="6361">
                  <c:v>9138.0</c:v>
                </c:pt>
                <c:pt idx="6362">
                  <c:v>9139.0</c:v>
                </c:pt>
                <c:pt idx="6363">
                  <c:v>9141.0</c:v>
                </c:pt>
                <c:pt idx="6364">
                  <c:v>9142.0</c:v>
                </c:pt>
                <c:pt idx="6365">
                  <c:v>9143.0</c:v>
                </c:pt>
                <c:pt idx="6366">
                  <c:v>9144.0</c:v>
                </c:pt>
                <c:pt idx="6367">
                  <c:v>9146.0</c:v>
                </c:pt>
                <c:pt idx="6368">
                  <c:v>9147.0</c:v>
                </c:pt>
                <c:pt idx="6369">
                  <c:v>9148.0</c:v>
                </c:pt>
                <c:pt idx="6370">
                  <c:v>9149.0</c:v>
                </c:pt>
                <c:pt idx="6371">
                  <c:v>9150.0</c:v>
                </c:pt>
                <c:pt idx="6372">
                  <c:v>9153.0</c:v>
                </c:pt>
                <c:pt idx="6373">
                  <c:v>9155.0</c:v>
                </c:pt>
                <c:pt idx="6374">
                  <c:v>9156.0</c:v>
                </c:pt>
                <c:pt idx="6375">
                  <c:v>9157.0</c:v>
                </c:pt>
                <c:pt idx="6376">
                  <c:v>9158.0</c:v>
                </c:pt>
                <c:pt idx="6377">
                  <c:v>9159.0</c:v>
                </c:pt>
                <c:pt idx="6378">
                  <c:v>9160.0</c:v>
                </c:pt>
                <c:pt idx="6379">
                  <c:v>9161.0</c:v>
                </c:pt>
                <c:pt idx="6380">
                  <c:v>9162.0</c:v>
                </c:pt>
                <c:pt idx="6381">
                  <c:v>9163.0</c:v>
                </c:pt>
                <c:pt idx="6382">
                  <c:v>9164.0</c:v>
                </c:pt>
                <c:pt idx="6383">
                  <c:v>9165.0</c:v>
                </c:pt>
                <c:pt idx="6384">
                  <c:v>9166.0</c:v>
                </c:pt>
                <c:pt idx="6385">
                  <c:v>9167.0</c:v>
                </c:pt>
                <c:pt idx="6386">
                  <c:v>9168.0</c:v>
                </c:pt>
                <c:pt idx="6387">
                  <c:v>9169.0</c:v>
                </c:pt>
                <c:pt idx="6388">
                  <c:v>9172.0</c:v>
                </c:pt>
                <c:pt idx="6389">
                  <c:v>9173.0</c:v>
                </c:pt>
                <c:pt idx="6390">
                  <c:v>9174.0</c:v>
                </c:pt>
                <c:pt idx="6391">
                  <c:v>9175.0</c:v>
                </c:pt>
                <c:pt idx="6392">
                  <c:v>9176.0</c:v>
                </c:pt>
                <c:pt idx="6393">
                  <c:v>9177.0</c:v>
                </c:pt>
                <c:pt idx="6394">
                  <c:v>9178.0</c:v>
                </c:pt>
                <c:pt idx="6395">
                  <c:v>9179.0</c:v>
                </c:pt>
                <c:pt idx="6396">
                  <c:v>9180.0</c:v>
                </c:pt>
                <c:pt idx="6397">
                  <c:v>9181.0</c:v>
                </c:pt>
                <c:pt idx="6398">
                  <c:v>9182.0</c:v>
                </c:pt>
                <c:pt idx="6399">
                  <c:v>9183.0</c:v>
                </c:pt>
                <c:pt idx="6400">
                  <c:v>9184.0</c:v>
                </c:pt>
                <c:pt idx="6401">
                  <c:v>9185.0</c:v>
                </c:pt>
                <c:pt idx="6402">
                  <c:v>9186.0</c:v>
                </c:pt>
                <c:pt idx="6403">
                  <c:v>9187.0</c:v>
                </c:pt>
                <c:pt idx="6404">
                  <c:v>9188.0</c:v>
                </c:pt>
                <c:pt idx="6405">
                  <c:v>9189.0</c:v>
                </c:pt>
                <c:pt idx="6406">
                  <c:v>9190.0</c:v>
                </c:pt>
                <c:pt idx="6407">
                  <c:v>9191.0</c:v>
                </c:pt>
                <c:pt idx="6408">
                  <c:v>9192.0</c:v>
                </c:pt>
                <c:pt idx="6409">
                  <c:v>9193.0</c:v>
                </c:pt>
                <c:pt idx="6410">
                  <c:v>9194.0</c:v>
                </c:pt>
                <c:pt idx="6411">
                  <c:v>9195.0</c:v>
                </c:pt>
                <c:pt idx="6412">
                  <c:v>9196.0</c:v>
                </c:pt>
                <c:pt idx="6413">
                  <c:v>9197.0</c:v>
                </c:pt>
                <c:pt idx="6414">
                  <c:v>9198.0</c:v>
                </c:pt>
                <c:pt idx="6415">
                  <c:v>9199.0</c:v>
                </c:pt>
                <c:pt idx="6416">
                  <c:v>9200.0</c:v>
                </c:pt>
                <c:pt idx="6417">
                  <c:v>9201.0</c:v>
                </c:pt>
                <c:pt idx="6418">
                  <c:v>9202.0</c:v>
                </c:pt>
                <c:pt idx="6419">
                  <c:v>9203.0</c:v>
                </c:pt>
                <c:pt idx="6420">
                  <c:v>9204.0</c:v>
                </c:pt>
                <c:pt idx="6421">
                  <c:v>9205.0</c:v>
                </c:pt>
                <c:pt idx="6422">
                  <c:v>9206.0</c:v>
                </c:pt>
                <c:pt idx="6423">
                  <c:v>9207.0</c:v>
                </c:pt>
                <c:pt idx="6424">
                  <c:v>9208.0</c:v>
                </c:pt>
                <c:pt idx="6425">
                  <c:v>9209.0</c:v>
                </c:pt>
                <c:pt idx="6426">
                  <c:v>9210.0</c:v>
                </c:pt>
                <c:pt idx="6427">
                  <c:v>9212.0</c:v>
                </c:pt>
                <c:pt idx="6428">
                  <c:v>9213.0</c:v>
                </c:pt>
                <c:pt idx="6429">
                  <c:v>9214.0</c:v>
                </c:pt>
                <c:pt idx="6430">
                  <c:v>9215.0</c:v>
                </c:pt>
                <c:pt idx="6431">
                  <c:v>9217.0</c:v>
                </c:pt>
                <c:pt idx="6432">
                  <c:v>9218.0</c:v>
                </c:pt>
                <c:pt idx="6433">
                  <c:v>9219.0</c:v>
                </c:pt>
                <c:pt idx="6434">
                  <c:v>9220.0</c:v>
                </c:pt>
                <c:pt idx="6435">
                  <c:v>9221.0</c:v>
                </c:pt>
                <c:pt idx="6436">
                  <c:v>9222.0</c:v>
                </c:pt>
                <c:pt idx="6437">
                  <c:v>9223.0</c:v>
                </c:pt>
                <c:pt idx="6438">
                  <c:v>9224.0</c:v>
                </c:pt>
                <c:pt idx="6439">
                  <c:v>9226.0</c:v>
                </c:pt>
                <c:pt idx="6440">
                  <c:v>9227.0</c:v>
                </c:pt>
                <c:pt idx="6441">
                  <c:v>9228.0</c:v>
                </c:pt>
                <c:pt idx="6442">
                  <c:v>9229.0</c:v>
                </c:pt>
                <c:pt idx="6443">
                  <c:v>9230.0</c:v>
                </c:pt>
                <c:pt idx="6444">
                  <c:v>9232.0</c:v>
                </c:pt>
                <c:pt idx="6445">
                  <c:v>9233.0</c:v>
                </c:pt>
                <c:pt idx="6446">
                  <c:v>9234.0</c:v>
                </c:pt>
                <c:pt idx="6447">
                  <c:v>9235.0</c:v>
                </c:pt>
                <c:pt idx="6448">
                  <c:v>9236.0</c:v>
                </c:pt>
                <c:pt idx="6449">
                  <c:v>9237.0</c:v>
                </c:pt>
                <c:pt idx="6450">
                  <c:v>9240.0</c:v>
                </c:pt>
                <c:pt idx="6451">
                  <c:v>9241.0</c:v>
                </c:pt>
                <c:pt idx="6452">
                  <c:v>9242.0</c:v>
                </c:pt>
                <c:pt idx="6453">
                  <c:v>9243.0</c:v>
                </c:pt>
                <c:pt idx="6454">
                  <c:v>9244.0</c:v>
                </c:pt>
                <c:pt idx="6455">
                  <c:v>9245.0</c:v>
                </c:pt>
                <c:pt idx="6456">
                  <c:v>9246.0</c:v>
                </c:pt>
                <c:pt idx="6457">
                  <c:v>9247.0</c:v>
                </c:pt>
                <c:pt idx="6458">
                  <c:v>9248.0</c:v>
                </c:pt>
                <c:pt idx="6459">
                  <c:v>9249.0</c:v>
                </c:pt>
                <c:pt idx="6460">
                  <c:v>9252.0</c:v>
                </c:pt>
                <c:pt idx="6461">
                  <c:v>9253.0</c:v>
                </c:pt>
                <c:pt idx="6462">
                  <c:v>9254.0</c:v>
                </c:pt>
                <c:pt idx="6463">
                  <c:v>9255.0</c:v>
                </c:pt>
                <c:pt idx="6464">
                  <c:v>9256.0</c:v>
                </c:pt>
                <c:pt idx="6465">
                  <c:v>9257.0</c:v>
                </c:pt>
                <c:pt idx="6466">
                  <c:v>9258.0</c:v>
                </c:pt>
                <c:pt idx="6467">
                  <c:v>9259.0</c:v>
                </c:pt>
                <c:pt idx="6468">
                  <c:v>9261.0</c:v>
                </c:pt>
                <c:pt idx="6469">
                  <c:v>9262.0</c:v>
                </c:pt>
                <c:pt idx="6470">
                  <c:v>9263.0</c:v>
                </c:pt>
                <c:pt idx="6471">
                  <c:v>9264.0</c:v>
                </c:pt>
                <c:pt idx="6472">
                  <c:v>9265.0</c:v>
                </c:pt>
                <c:pt idx="6473">
                  <c:v>9266.0</c:v>
                </c:pt>
                <c:pt idx="6474">
                  <c:v>9267.0</c:v>
                </c:pt>
                <c:pt idx="6475">
                  <c:v>9268.0</c:v>
                </c:pt>
                <c:pt idx="6476">
                  <c:v>9269.0</c:v>
                </c:pt>
                <c:pt idx="6477">
                  <c:v>9271.0</c:v>
                </c:pt>
                <c:pt idx="6478">
                  <c:v>9272.0</c:v>
                </c:pt>
                <c:pt idx="6479">
                  <c:v>9273.0</c:v>
                </c:pt>
                <c:pt idx="6480">
                  <c:v>9274.0</c:v>
                </c:pt>
                <c:pt idx="6481">
                  <c:v>9275.0</c:v>
                </c:pt>
                <c:pt idx="6482">
                  <c:v>9276.0</c:v>
                </c:pt>
                <c:pt idx="6483">
                  <c:v>9277.0</c:v>
                </c:pt>
                <c:pt idx="6484">
                  <c:v>9278.0</c:v>
                </c:pt>
                <c:pt idx="6485">
                  <c:v>9279.0</c:v>
                </c:pt>
                <c:pt idx="6486">
                  <c:v>9280.0</c:v>
                </c:pt>
                <c:pt idx="6487">
                  <c:v>9281.0</c:v>
                </c:pt>
                <c:pt idx="6488">
                  <c:v>9283.0</c:v>
                </c:pt>
                <c:pt idx="6489">
                  <c:v>9284.0</c:v>
                </c:pt>
                <c:pt idx="6490">
                  <c:v>9285.0</c:v>
                </c:pt>
                <c:pt idx="6491">
                  <c:v>9287.0</c:v>
                </c:pt>
                <c:pt idx="6492">
                  <c:v>9288.0</c:v>
                </c:pt>
                <c:pt idx="6493">
                  <c:v>9289.0</c:v>
                </c:pt>
                <c:pt idx="6494">
                  <c:v>9290.0</c:v>
                </c:pt>
                <c:pt idx="6495">
                  <c:v>9291.0</c:v>
                </c:pt>
                <c:pt idx="6496">
                  <c:v>9292.0</c:v>
                </c:pt>
                <c:pt idx="6497">
                  <c:v>9293.0</c:v>
                </c:pt>
                <c:pt idx="6498">
                  <c:v>9296.0</c:v>
                </c:pt>
                <c:pt idx="6499">
                  <c:v>9297.0</c:v>
                </c:pt>
                <c:pt idx="6500">
                  <c:v>9298.0</c:v>
                </c:pt>
                <c:pt idx="6501">
                  <c:v>9299.0</c:v>
                </c:pt>
                <c:pt idx="6502">
                  <c:v>9300.0</c:v>
                </c:pt>
                <c:pt idx="6503">
                  <c:v>9301.0</c:v>
                </c:pt>
                <c:pt idx="6504">
                  <c:v>9302.0</c:v>
                </c:pt>
                <c:pt idx="6505">
                  <c:v>9303.0</c:v>
                </c:pt>
                <c:pt idx="6506">
                  <c:v>9304.0</c:v>
                </c:pt>
                <c:pt idx="6507">
                  <c:v>9305.0</c:v>
                </c:pt>
                <c:pt idx="6508">
                  <c:v>9306.0</c:v>
                </c:pt>
                <c:pt idx="6509">
                  <c:v>9307.0</c:v>
                </c:pt>
                <c:pt idx="6510">
                  <c:v>9308.0</c:v>
                </c:pt>
                <c:pt idx="6511">
                  <c:v>9309.0</c:v>
                </c:pt>
                <c:pt idx="6512">
                  <c:v>9311.0</c:v>
                </c:pt>
                <c:pt idx="6513">
                  <c:v>9312.0</c:v>
                </c:pt>
                <c:pt idx="6514">
                  <c:v>9313.0</c:v>
                </c:pt>
                <c:pt idx="6515">
                  <c:v>9314.0</c:v>
                </c:pt>
                <c:pt idx="6516">
                  <c:v>9315.0</c:v>
                </c:pt>
                <c:pt idx="6517">
                  <c:v>9316.0</c:v>
                </c:pt>
                <c:pt idx="6518">
                  <c:v>9317.0</c:v>
                </c:pt>
                <c:pt idx="6519">
                  <c:v>9319.0</c:v>
                </c:pt>
                <c:pt idx="6520">
                  <c:v>9320.0</c:v>
                </c:pt>
                <c:pt idx="6521">
                  <c:v>9321.0</c:v>
                </c:pt>
                <c:pt idx="6522">
                  <c:v>9322.0</c:v>
                </c:pt>
                <c:pt idx="6523">
                  <c:v>9323.0</c:v>
                </c:pt>
                <c:pt idx="6524">
                  <c:v>9324.0</c:v>
                </c:pt>
                <c:pt idx="6525">
                  <c:v>9325.0</c:v>
                </c:pt>
                <c:pt idx="6526">
                  <c:v>9326.0</c:v>
                </c:pt>
                <c:pt idx="6527">
                  <c:v>9327.0</c:v>
                </c:pt>
                <c:pt idx="6528">
                  <c:v>9328.0</c:v>
                </c:pt>
                <c:pt idx="6529">
                  <c:v>9329.0</c:v>
                </c:pt>
                <c:pt idx="6530">
                  <c:v>9330.0</c:v>
                </c:pt>
                <c:pt idx="6531">
                  <c:v>9331.0</c:v>
                </c:pt>
                <c:pt idx="6532">
                  <c:v>9335.0</c:v>
                </c:pt>
                <c:pt idx="6533">
                  <c:v>9336.0</c:v>
                </c:pt>
                <c:pt idx="6534">
                  <c:v>9337.0</c:v>
                </c:pt>
                <c:pt idx="6535">
                  <c:v>9338.0</c:v>
                </c:pt>
                <c:pt idx="6536">
                  <c:v>9339.0</c:v>
                </c:pt>
                <c:pt idx="6537">
                  <c:v>9341.0</c:v>
                </c:pt>
                <c:pt idx="6538">
                  <c:v>9342.0</c:v>
                </c:pt>
                <c:pt idx="6539">
                  <c:v>9343.0</c:v>
                </c:pt>
                <c:pt idx="6540">
                  <c:v>9344.0</c:v>
                </c:pt>
                <c:pt idx="6541">
                  <c:v>9345.0</c:v>
                </c:pt>
                <c:pt idx="6542">
                  <c:v>9346.0</c:v>
                </c:pt>
                <c:pt idx="6543">
                  <c:v>9347.0</c:v>
                </c:pt>
                <c:pt idx="6544">
                  <c:v>9348.0</c:v>
                </c:pt>
                <c:pt idx="6545">
                  <c:v>9349.0</c:v>
                </c:pt>
                <c:pt idx="6546">
                  <c:v>9350.0</c:v>
                </c:pt>
                <c:pt idx="6547">
                  <c:v>9351.0</c:v>
                </c:pt>
                <c:pt idx="6548">
                  <c:v>9352.0</c:v>
                </c:pt>
                <c:pt idx="6549">
                  <c:v>9353.0</c:v>
                </c:pt>
                <c:pt idx="6550">
                  <c:v>9354.0</c:v>
                </c:pt>
                <c:pt idx="6551">
                  <c:v>9355.0</c:v>
                </c:pt>
                <c:pt idx="6552">
                  <c:v>9356.0</c:v>
                </c:pt>
                <c:pt idx="6553">
                  <c:v>9357.0</c:v>
                </c:pt>
                <c:pt idx="6554">
                  <c:v>9358.0</c:v>
                </c:pt>
                <c:pt idx="6555">
                  <c:v>9359.0</c:v>
                </c:pt>
                <c:pt idx="6556">
                  <c:v>9360.0</c:v>
                </c:pt>
                <c:pt idx="6557">
                  <c:v>9361.0</c:v>
                </c:pt>
                <c:pt idx="6558">
                  <c:v>9362.0</c:v>
                </c:pt>
                <c:pt idx="6559">
                  <c:v>9363.0</c:v>
                </c:pt>
                <c:pt idx="6560">
                  <c:v>9364.0</c:v>
                </c:pt>
                <c:pt idx="6561">
                  <c:v>9365.0</c:v>
                </c:pt>
                <c:pt idx="6562">
                  <c:v>9367.0</c:v>
                </c:pt>
                <c:pt idx="6563">
                  <c:v>9368.0</c:v>
                </c:pt>
                <c:pt idx="6564">
                  <c:v>9370.0</c:v>
                </c:pt>
                <c:pt idx="6565">
                  <c:v>9371.0</c:v>
                </c:pt>
                <c:pt idx="6566">
                  <c:v>9372.0</c:v>
                </c:pt>
                <c:pt idx="6567">
                  <c:v>9373.0</c:v>
                </c:pt>
                <c:pt idx="6568">
                  <c:v>9374.0</c:v>
                </c:pt>
                <c:pt idx="6569">
                  <c:v>9375.0</c:v>
                </c:pt>
                <c:pt idx="6570">
                  <c:v>9376.0</c:v>
                </c:pt>
                <c:pt idx="6571">
                  <c:v>9377.0</c:v>
                </c:pt>
                <c:pt idx="6572">
                  <c:v>9378.0</c:v>
                </c:pt>
                <c:pt idx="6573">
                  <c:v>9379.0</c:v>
                </c:pt>
                <c:pt idx="6574">
                  <c:v>9380.0</c:v>
                </c:pt>
                <c:pt idx="6575">
                  <c:v>9381.0</c:v>
                </c:pt>
                <c:pt idx="6576">
                  <c:v>9382.0</c:v>
                </c:pt>
                <c:pt idx="6577">
                  <c:v>9383.0</c:v>
                </c:pt>
                <c:pt idx="6578">
                  <c:v>9384.0</c:v>
                </c:pt>
                <c:pt idx="6579">
                  <c:v>9385.0</c:v>
                </c:pt>
                <c:pt idx="6580">
                  <c:v>9386.0</c:v>
                </c:pt>
                <c:pt idx="6581">
                  <c:v>9388.0</c:v>
                </c:pt>
                <c:pt idx="6582">
                  <c:v>9389.0</c:v>
                </c:pt>
                <c:pt idx="6583">
                  <c:v>9390.0</c:v>
                </c:pt>
                <c:pt idx="6584">
                  <c:v>9391.0</c:v>
                </c:pt>
                <c:pt idx="6585">
                  <c:v>9394.0</c:v>
                </c:pt>
                <c:pt idx="6586">
                  <c:v>9395.0</c:v>
                </c:pt>
                <c:pt idx="6587">
                  <c:v>9396.0</c:v>
                </c:pt>
                <c:pt idx="6588">
                  <c:v>9397.0</c:v>
                </c:pt>
                <c:pt idx="6589">
                  <c:v>9399.0</c:v>
                </c:pt>
                <c:pt idx="6590">
                  <c:v>9400.0</c:v>
                </c:pt>
                <c:pt idx="6591">
                  <c:v>9401.0</c:v>
                </c:pt>
                <c:pt idx="6592">
                  <c:v>9403.0</c:v>
                </c:pt>
                <c:pt idx="6593">
                  <c:v>9404.0</c:v>
                </c:pt>
                <c:pt idx="6594">
                  <c:v>9405.0</c:v>
                </c:pt>
                <c:pt idx="6595">
                  <c:v>9406.0</c:v>
                </c:pt>
                <c:pt idx="6596">
                  <c:v>9407.0</c:v>
                </c:pt>
                <c:pt idx="6597">
                  <c:v>9408.0</c:v>
                </c:pt>
                <c:pt idx="6598">
                  <c:v>9409.0</c:v>
                </c:pt>
                <c:pt idx="6599">
                  <c:v>9410.0</c:v>
                </c:pt>
                <c:pt idx="6600">
                  <c:v>9411.0</c:v>
                </c:pt>
                <c:pt idx="6601">
                  <c:v>9412.0</c:v>
                </c:pt>
                <c:pt idx="6602">
                  <c:v>9413.0</c:v>
                </c:pt>
                <c:pt idx="6603">
                  <c:v>9414.0</c:v>
                </c:pt>
                <c:pt idx="6604">
                  <c:v>9415.0</c:v>
                </c:pt>
                <c:pt idx="6605">
                  <c:v>9416.0</c:v>
                </c:pt>
                <c:pt idx="6606">
                  <c:v>9417.0</c:v>
                </c:pt>
                <c:pt idx="6607">
                  <c:v>9418.0</c:v>
                </c:pt>
                <c:pt idx="6608">
                  <c:v>9419.0</c:v>
                </c:pt>
                <c:pt idx="6609">
                  <c:v>9420.0</c:v>
                </c:pt>
                <c:pt idx="6610">
                  <c:v>9421.0</c:v>
                </c:pt>
                <c:pt idx="6611">
                  <c:v>9422.0</c:v>
                </c:pt>
                <c:pt idx="6612">
                  <c:v>9423.0</c:v>
                </c:pt>
                <c:pt idx="6613">
                  <c:v>9424.0</c:v>
                </c:pt>
                <c:pt idx="6614">
                  <c:v>9425.0</c:v>
                </c:pt>
                <c:pt idx="6615">
                  <c:v>9427.0</c:v>
                </c:pt>
                <c:pt idx="6616">
                  <c:v>9428.0</c:v>
                </c:pt>
                <c:pt idx="6617">
                  <c:v>9429.0</c:v>
                </c:pt>
                <c:pt idx="6618">
                  <c:v>9430.0</c:v>
                </c:pt>
                <c:pt idx="6619">
                  <c:v>9431.0</c:v>
                </c:pt>
                <c:pt idx="6620">
                  <c:v>9432.0</c:v>
                </c:pt>
                <c:pt idx="6621">
                  <c:v>9433.0</c:v>
                </c:pt>
                <c:pt idx="6622">
                  <c:v>9434.0</c:v>
                </c:pt>
                <c:pt idx="6623">
                  <c:v>9435.0</c:v>
                </c:pt>
                <c:pt idx="6624">
                  <c:v>9436.0</c:v>
                </c:pt>
                <c:pt idx="6625">
                  <c:v>9437.0</c:v>
                </c:pt>
                <c:pt idx="6626">
                  <c:v>9438.0</c:v>
                </c:pt>
                <c:pt idx="6627">
                  <c:v>9439.0</c:v>
                </c:pt>
                <c:pt idx="6628">
                  <c:v>9440.0</c:v>
                </c:pt>
                <c:pt idx="6629">
                  <c:v>9441.0</c:v>
                </c:pt>
                <c:pt idx="6630">
                  <c:v>9442.0</c:v>
                </c:pt>
                <c:pt idx="6631">
                  <c:v>9443.0</c:v>
                </c:pt>
                <c:pt idx="6632">
                  <c:v>9444.0</c:v>
                </c:pt>
                <c:pt idx="6633">
                  <c:v>9445.0</c:v>
                </c:pt>
                <c:pt idx="6634">
                  <c:v>9446.0</c:v>
                </c:pt>
                <c:pt idx="6635">
                  <c:v>9447.0</c:v>
                </c:pt>
                <c:pt idx="6636">
                  <c:v>9448.0</c:v>
                </c:pt>
                <c:pt idx="6637">
                  <c:v>9449.0</c:v>
                </c:pt>
                <c:pt idx="6638">
                  <c:v>9450.0</c:v>
                </c:pt>
                <c:pt idx="6639">
                  <c:v>9451.0</c:v>
                </c:pt>
                <c:pt idx="6640">
                  <c:v>9452.0</c:v>
                </c:pt>
                <c:pt idx="6641">
                  <c:v>9455.0</c:v>
                </c:pt>
                <c:pt idx="6642">
                  <c:v>9456.0</c:v>
                </c:pt>
                <c:pt idx="6643">
                  <c:v>9457.0</c:v>
                </c:pt>
                <c:pt idx="6644">
                  <c:v>9458.0</c:v>
                </c:pt>
                <c:pt idx="6645">
                  <c:v>9459.0</c:v>
                </c:pt>
                <c:pt idx="6646">
                  <c:v>9460.0</c:v>
                </c:pt>
                <c:pt idx="6647">
                  <c:v>9461.0</c:v>
                </c:pt>
                <c:pt idx="6648">
                  <c:v>9462.0</c:v>
                </c:pt>
                <c:pt idx="6649">
                  <c:v>9463.0</c:v>
                </c:pt>
                <c:pt idx="6650">
                  <c:v>9464.0</c:v>
                </c:pt>
                <c:pt idx="6651">
                  <c:v>9465.0</c:v>
                </c:pt>
                <c:pt idx="6652">
                  <c:v>9466.0</c:v>
                </c:pt>
                <c:pt idx="6653">
                  <c:v>9467.0</c:v>
                </c:pt>
                <c:pt idx="6654">
                  <c:v>9468.0</c:v>
                </c:pt>
                <c:pt idx="6655">
                  <c:v>9469.0</c:v>
                </c:pt>
                <c:pt idx="6656">
                  <c:v>9470.0</c:v>
                </c:pt>
                <c:pt idx="6657">
                  <c:v>9471.0</c:v>
                </c:pt>
                <c:pt idx="6658">
                  <c:v>9472.0</c:v>
                </c:pt>
                <c:pt idx="6659">
                  <c:v>9473.0</c:v>
                </c:pt>
                <c:pt idx="6660">
                  <c:v>9474.0</c:v>
                </c:pt>
                <c:pt idx="6661">
                  <c:v>9475.0</c:v>
                </c:pt>
                <c:pt idx="6662">
                  <c:v>9477.0</c:v>
                </c:pt>
                <c:pt idx="6663">
                  <c:v>9478.0</c:v>
                </c:pt>
                <c:pt idx="6664">
                  <c:v>9480.0</c:v>
                </c:pt>
                <c:pt idx="6665">
                  <c:v>9481.0</c:v>
                </c:pt>
                <c:pt idx="6666">
                  <c:v>9482.0</c:v>
                </c:pt>
                <c:pt idx="6667">
                  <c:v>9483.0</c:v>
                </c:pt>
                <c:pt idx="6668">
                  <c:v>9484.0</c:v>
                </c:pt>
                <c:pt idx="6669">
                  <c:v>9485.0</c:v>
                </c:pt>
                <c:pt idx="6670">
                  <c:v>9486.0</c:v>
                </c:pt>
                <c:pt idx="6671">
                  <c:v>9487.0</c:v>
                </c:pt>
                <c:pt idx="6672">
                  <c:v>9488.0</c:v>
                </c:pt>
                <c:pt idx="6673">
                  <c:v>9489.0</c:v>
                </c:pt>
                <c:pt idx="6674">
                  <c:v>9490.0</c:v>
                </c:pt>
                <c:pt idx="6675">
                  <c:v>9492.0</c:v>
                </c:pt>
                <c:pt idx="6676">
                  <c:v>9493.0</c:v>
                </c:pt>
                <c:pt idx="6677">
                  <c:v>9494.0</c:v>
                </c:pt>
                <c:pt idx="6678">
                  <c:v>9496.0</c:v>
                </c:pt>
                <c:pt idx="6679">
                  <c:v>9497.0</c:v>
                </c:pt>
                <c:pt idx="6680">
                  <c:v>9498.0</c:v>
                </c:pt>
                <c:pt idx="6681">
                  <c:v>9499.0</c:v>
                </c:pt>
                <c:pt idx="6682">
                  <c:v>9500.0</c:v>
                </c:pt>
                <c:pt idx="6683">
                  <c:v>9501.0</c:v>
                </c:pt>
                <c:pt idx="6684">
                  <c:v>9502.0</c:v>
                </c:pt>
                <c:pt idx="6685">
                  <c:v>9503.0</c:v>
                </c:pt>
                <c:pt idx="6686">
                  <c:v>9504.0</c:v>
                </c:pt>
                <c:pt idx="6687">
                  <c:v>9506.0</c:v>
                </c:pt>
                <c:pt idx="6688">
                  <c:v>9507.0</c:v>
                </c:pt>
                <c:pt idx="6689">
                  <c:v>9508.0</c:v>
                </c:pt>
                <c:pt idx="6690">
                  <c:v>9509.0</c:v>
                </c:pt>
                <c:pt idx="6691">
                  <c:v>9510.0</c:v>
                </c:pt>
                <c:pt idx="6692">
                  <c:v>9511.0</c:v>
                </c:pt>
                <c:pt idx="6693">
                  <c:v>9512.0</c:v>
                </c:pt>
                <c:pt idx="6694">
                  <c:v>9513.0</c:v>
                </c:pt>
                <c:pt idx="6695">
                  <c:v>9514.0</c:v>
                </c:pt>
                <c:pt idx="6696">
                  <c:v>9516.0</c:v>
                </c:pt>
                <c:pt idx="6697">
                  <c:v>9517.0</c:v>
                </c:pt>
                <c:pt idx="6698">
                  <c:v>9519.0</c:v>
                </c:pt>
                <c:pt idx="6699">
                  <c:v>9520.0</c:v>
                </c:pt>
                <c:pt idx="6700">
                  <c:v>9521.0</c:v>
                </c:pt>
                <c:pt idx="6701">
                  <c:v>9523.0</c:v>
                </c:pt>
                <c:pt idx="6702">
                  <c:v>9524.0</c:v>
                </c:pt>
                <c:pt idx="6703">
                  <c:v>9525.0</c:v>
                </c:pt>
                <c:pt idx="6704">
                  <c:v>9526.0</c:v>
                </c:pt>
                <c:pt idx="6705">
                  <c:v>9527.0</c:v>
                </c:pt>
                <c:pt idx="6706">
                  <c:v>9528.0</c:v>
                </c:pt>
                <c:pt idx="6707">
                  <c:v>9530.0</c:v>
                </c:pt>
                <c:pt idx="6708">
                  <c:v>9531.0</c:v>
                </c:pt>
                <c:pt idx="6709">
                  <c:v>9532.0</c:v>
                </c:pt>
                <c:pt idx="6710">
                  <c:v>9533.0</c:v>
                </c:pt>
                <c:pt idx="6711">
                  <c:v>9534.0</c:v>
                </c:pt>
                <c:pt idx="6712">
                  <c:v>9536.0</c:v>
                </c:pt>
                <c:pt idx="6713">
                  <c:v>9538.0</c:v>
                </c:pt>
                <c:pt idx="6714">
                  <c:v>9539.0</c:v>
                </c:pt>
                <c:pt idx="6715">
                  <c:v>9540.0</c:v>
                </c:pt>
                <c:pt idx="6716">
                  <c:v>9541.0</c:v>
                </c:pt>
                <c:pt idx="6717">
                  <c:v>9545.0</c:v>
                </c:pt>
                <c:pt idx="6718">
                  <c:v>9546.0</c:v>
                </c:pt>
                <c:pt idx="6719">
                  <c:v>9547.0</c:v>
                </c:pt>
                <c:pt idx="6720">
                  <c:v>9548.0</c:v>
                </c:pt>
                <c:pt idx="6721">
                  <c:v>9549.0</c:v>
                </c:pt>
                <c:pt idx="6722">
                  <c:v>9550.0</c:v>
                </c:pt>
                <c:pt idx="6723">
                  <c:v>9551.0</c:v>
                </c:pt>
                <c:pt idx="6724">
                  <c:v>9552.0</c:v>
                </c:pt>
                <c:pt idx="6725">
                  <c:v>9553.0</c:v>
                </c:pt>
                <c:pt idx="6726">
                  <c:v>9554.0</c:v>
                </c:pt>
                <c:pt idx="6727">
                  <c:v>9556.0</c:v>
                </c:pt>
                <c:pt idx="6728">
                  <c:v>9559.0</c:v>
                </c:pt>
                <c:pt idx="6729">
                  <c:v>9560.0</c:v>
                </c:pt>
                <c:pt idx="6730">
                  <c:v>9562.0</c:v>
                </c:pt>
                <c:pt idx="6731">
                  <c:v>9564.0</c:v>
                </c:pt>
                <c:pt idx="6732">
                  <c:v>9565.0</c:v>
                </c:pt>
                <c:pt idx="6733">
                  <c:v>9568.0</c:v>
                </c:pt>
                <c:pt idx="6734">
                  <c:v>9569.0</c:v>
                </c:pt>
                <c:pt idx="6735">
                  <c:v>9570.0</c:v>
                </c:pt>
                <c:pt idx="6736">
                  <c:v>9571.0</c:v>
                </c:pt>
                <c:pt idx="6737">
                  <c:v>9572.0</c:v>
                </c:pt>
                <c:pt idx="6738">
                  <c:v>9573.0</c:v>
                </c:pt>
                <c:pt idx="6739">
                  <c:v>9574.0</c:v>
                </c:pt>
                <c:pt idx="6740">
                  <c:v>9575.0</c:v>
                </c:pt>
                <c:pt idx="6741">
                  <c:v>9577.0</c:v>
                </c:pt>
                <c:pt idx="6742">
                  <c:v>9578.0</c:v>
                </c:pt>
                <c:pt idx="6743">
                  <c:v>9579.0</c:v>
                </c:pt>
                <c:pt idx="6744">
                  <c:v>9580.0</c:v>
                </c:pt>
                <c:pt idx="6745">
                  <c:v>9581.0</c:v>
                </c:pt>
                <c:pt idx="6746">
                  <c:v>9582.0</c:v>
                </c:pt>
                <c:pt idx="6747">
                  <c:v>9583.0</c:v>
                </c:pt>
                <c:pt idx="6748">
                  <c:v>9585.0</c:v>
                </c:pt>
                <c:pt idx="6749">
                  <c:v>9586.0</c:v>
                </c:pt>
                <c:pt idx="6750">
                  <c:v>9587.0</c:v>
                </c:pt>
                <c:pt idx="6751">
                  <c:v>9588.0</c:v>
                </c:pt>
                <c:pt idx="6752">
                  <c:v>9590.0</c:v>
                </c:pt>
                <c:pt idx="6753">
                  <c:v>9591.0</c:v>
                </c:pt>
                <c:pt idx="6754">
                  <c:v>9593.0</c:v>
                </c:pt>
                <c:pt idx="6755">
                  <c:v>9595.0</c:v>
                </c:pt>
                <c:pt idx="6756">
                  <c:v>9597.0</c:v>
                </c:pt>
                <c:pt idx="6757">
                  <c:v>9598.0</c:v>
                </c:pt>
                <c:pt idx="6758">
                  <c:v>9599.0</c:v>
                </c:pt>
                <c:pt idx="6759">
                  <c:v>9600.0</c:v>
                </c:pt>
                <c:pt idx="6760">
                  <c:v>9601.0</c:v>
                </c:pt>
                <c:pt idx="6761">
                  <c:v>9602.0</c:v>
                </c:pt>
                <c:pt idx="6762">
                  <c:v>9605.0</c:v>
                </c:pt>
                <c:pt idx="6763">
                  <c:v>9607.0</c:v>
                </c:pt>
                <c:pt idx="6764">
                  <c:v>9608.0</c:v>
                </c:pt>
                <c:pt idx="6765">
                  <c:v>9609.0</c:v>
                </c:pt>
                <c:pt idx="6766">
                  <c:v>9610.0</c:v>
                </c:pt>
                <c:pt idx="6767">
                  <c:v>9611.0</c:v>
                </c:pt>
                <c:pt idx="6768">
                  <c:v>9612.0</c:v>
                </c:pt>
                <c:pt idx="6769">
                  <c:v>9613.0</c:v>
                </c:pt>
                <c:pt idx="6770">
                  <c:v>9614.0</c:v>
                </c:pt>
                <c:pt idx="6771">
                  <c:v>9615.0</c:v>
                </c:pt>
                <c:pt idx="6772">
                  <c:v>9616.0</c:v>
                </c:pt>
                <c:pt idx="6773">
                  <c:v>9617.0</c:v>
                </c:pt>
                <c:pt idx="6774">
                  <c:v>9618.0</c:v>
                </c:pt>
                <c:pt idx="6775">
                  <c:v>9620.0</c:v>
                </c:pt>
                <c:pt idx="6776">
                  <c:v>9621.0</c:v>
                </c:pt>
                <c:pt idx="6777">
                  <c:v>9622.0</c:v>
                </c:pt>
                <c:pt idx="6778">
                  <c:v>9623.0</c:v>
                </c:pt>
                <c:pt idx="6779">
                  <c:v>9624.0</c:v>
                </c:pt>
                <c:pt idx="6780">
                  <c:v>9625.0</c:v>
                </c:pt>
                <c:pt idx="6781">
                  <c:v>9626.0</c:v>
                </c:pt>
                <c:pt idx="6782">
                  <c:v>9627.0</c:v>
                </c:pt>
                <c:pt idx="6783">
                  <c:v>9628.0</c:v>
                </c:pt>
                <c:pt idx="6784">
                  <c:v>9629.0</c:v>
                </c:pt>
                <c:pt idx="6785">
                  <c:v>9630.0</c:v>
                </c:pt>
                <c:pt idx="6786">
                  <c:v>9631.0</c:v>
                </c:pt>
                <c:pt idx="6787">
                  <c:v>9632.0</c:v>
                </c:pt>
                <c:pt idx="6788">
                  <c:v>9633.0</c:v>
                </c:pt>
                <c:pt idx="6789">
                  <c:v>9634.0</c:v>
                </c:pt>
                <c:pt idx="6790">
                  <c:v>9635.0</c:v>
                </c:pt>
                <c:pt idx="6791">
                  <c:v>9636.0</c:v>
                </c:pt>
                <c:pt idx="6792">
                  <c:v>9638.0</c:v>
                </c:pt>
                <c:pt idx="6793">
                  <c:v>9639.0</c:v>
                </c:pt>
                <c:pt idx="6794">
                  <c:v>9640.0</c:v>
                </c:pt>
                <c:pt idx="6795">
                  <c:v>9641.0</c:v>
                </c:pt>
                <c:pt idx="6796">
                  <c:v>9642.0</c:v>
                </c:pt>
                <c:pt idx="6797">
                  <c:v>9643.0</c:v>
                </c:pt>
                <c:pt idx="6798">
                  <c:v>9644.0</c:v>
                </c:pt>
                <c:pt idx="6799">
                  <c:v>9645.0</c:v>
                </c:pt>
                <c:pt idx="6800">
                  <c:v>9647.0</c:v>
                </c:pt>
                <c:pt idx="6801">
                  <c:v>9648.0</c:v>
                </c:pt>
                <c:pt idx="6802">
                  <c:v>9649.0</c:v>
                </c:pt>
                <c:pt idx="6803">
                  <c:v>9650.0</c:v>
                </c:pt>
                <c:pt idx="6804">
                  <c:v>9651.0</c:v>
                </c:pt>
                <c:pt idx="6805">
                  <c:v>9653.0</c:v>
                </c:pt>
                <c:pt idx="6806">
                  <c:v>9655.0</c:v>
                </c:pt>
                <c:pt idx="6807">
                  <c:v>9656.0</c:v>
                </c:pt>
                <c:pt idx="6808">
                  <c:v>9657.0</c:v>
                </c:pt>
                <c:pt idx="6809">
                  <c:v>9658.0</c:v>
                </c:pt>
                <c:pt idx="6810">
                  <c:v>9659.0</c:v>
                </c:pt>
                <c:pt idx="6811">
                  <c:v>9660.0</c:v>
                </c:pt>
                <c:pt idx="6812">
                  <c:v>9661.0</c:v>
                </c:pt>
                <c:pt idx="6813">
                  <c:v>9662.0</c:v>
                </c:pt>
                <c:pt idx="6814">
                  <c:v>9663.0</c:v>
                </c:pt>
                <c:pt idx="6815">
                  <c:v>9664.0</c:v>
                </c:pt>
                <c:pt idx="6816">
                  <c:v>9665.0</c:v>
                </c:pt>
                <c:pt idx="6817">
                  <c:v>9666.0</c:v>
                </c:pt>
                <c:pt idx="6818">
                  <c:v>9667.0</c:v>
                </c:pt>
                <c:pt idx="6819">
                  <c:v>9670.0</c:v>
                </c:pt>
                <c:pt idx="6820">
                  <c:v>9671.0</c:v>
                </c:pt>
                <c:pt idx="6821">
                  <c:v>9672.0</c:v>
                </c:pt>
                <c:pt idx="6822">
                  <c:v>9673.0</c:v>
                </c:pt>
                <c:pt idx="6823">
                  <c:v>9674.0</c:v>
                </c:pt>
                <c:pt idx="6824">
                  <c:v>9675.0</c:v>
                </c:pt>
                <c:pt idx="6825">
                  <c:v>9676.0</c:v>
                </c:pt>
                <c:pt idx="6826">
                  <c:v>9677.0</c:v>
                </c:pt>
                <c:pt idx="6827">
                  <c:v>9678.0</c:v>
                </c:pt>
                <c:pt idx="6828">
                  <c:v>9679.0</c:v>
                </c:pt>
                <c:pt idx="6829">
                  <c:v>9680.0</c:v>
                </c:pt>
                <c:pt idx="6830">
                  <c:v>9681.0</c:v>
                </c:pt>
                <c:pt idx="6831">
                  <c:v>9682.0</c:v>
                </c:pt>
                <c:pt idx="6832">
                  <c:v>9683.0</c:v>
                </c:pt>
                <c:pt idx="6833">
                  <c:v>9684.0</c:v>
                </c:pt>
                <c:pt idx="6834">
                  <c:v>9685.0</c:v>
                </c:pt>
                <c:pt idx="6835">
                  <c:v>9686.0</c:v>
                </c:pt>
                <c:pt idx="6836">
                  <c:v>9687.0</c:v>
                </c:pt>
                <c:pt idx="6837">
                  <c:v>9691.0</c:v>
                </c:pt>
                <c:pt idx="6838">
                  <c:v>9692.0</c:v>
                </c:pt>
                <c:pt idx="6839">
                  <c:v>9693.0</c:v>
                </c:pt>
                <c:pt idx="6840">
                  <c:v>9694.0</c:v>
                </c:pt>
                <c:pt idx="6841">
                  <c:v>9695.0</c:v>
                </c:pt>
                <c:pt idx="6842">
                  <c:v>9696.0</c:v>
                </c:pt>
                <c:pt idx="6843">
                  <c:v>9697.0</c:v>
                </c:pt>
                <c:pt idx="6844">
                  <c:v>9698.0</c:v>
                </c:pt>
                <c:pt idx="6845">
                  <c:v>9699.0</c:v>
                </c:pt>
                <c:pt idx="6846">
                  <c:v>9700.0</c:v>
                </c:pt>
                <c:pt idx="6847">
                  <c:v>9701.0</c:v>
                </c:pt>
                <c:pt idx="6848">
                  <c:v>9703.0</c:v>
                </c:pt>
                <c:pt idx="6849">
                  <c:v>9704.0</c:v>
                </c:pt>
                <c:pt idx="6850">
                  <c:v>9705.0</c:v>
                </c:pt>
                <c:pt idx="6851">
                  <c:v>9707.0</c:v>
                </c:pt>
                <c:pt idx="6852">
                  <c:v>9708.0</c:v>
                </c:pt>
                <c:pt idx="6853">
                  <c:v>9709.0</c:v>
                </c:pt>
                <c:pt idx="6854">
                  <c:v>9710.0</c:v>
                </c:pt>
                <c:pt idx="6855">
                  <c:v>9711.0</c:v>
                </c:pt>
                <c:pt idx="6856">
                  <c:v>9712.0</c:v>
                </c:pt>
                <c:pt idx="6857">
                  <c:v>9715.0</c:v>
                </c:pt>
                <c:pt idx="6858">
                  <c:v>9716.0</c:v>
                </c:pt>
                <c:pt idx="6859">
                  <c:v>9717.0</c:v>
                </c:pt>
                <c:pt idx="6860">
                  <c:v>9718.0</c:v>
                </c:pt>
                <c:pt idx="6861">
                  <c:v>9719.0</c:v>
                </c:pt>
                <c:pt idx="6862">
                  <c:v>9720.0</c:v>
                </c:pt>
                <c:pt idx="6863">
                  <c:v>9721.0</c:v>
                </c:pt>
                <c:pt idx="6864">
                  <c:v>9722.0</c:v>
                </c:pt>
                <c:pt idx="6865">
                  <c:v>9723.0</c:v>
                </c:pt>
                <c:pt idx="6866">
                  <c:v>9725.0</c:v>
                </c:pt>
                <c:pt idx="6867">
                  <c:v>9726.0</c:v>
                </c:pt>
                <c:pt idx="6868">
                  <c:v>9727.0</c:v>
                </c:pt>
                <c:pt idx="6869">
                  <c:v>9728.0</c:v>
                </c:pt>
                <c:pt idx="6870">
                  <c:v>9729.0</c:v>
                </c:pt>
                <c:pt idx="6871">
                  <c:v>9730.0</c:v>
                </c:pt>
                <c:pt idx="6872">
                  <c:v>9731.0</c:v>
                </c:pt>
                <c:pt idx="6873">
                  <c:v>9732.0</c:v>
                </c:pt>
                <c:pt idx="6874">
                  <c:v>9733.0</c:v>
                </c:pt>
                <c:pt idx="6875">
                  <c:v>9734.0</c:v>
                </c:pt>
                <c:pt idx="6876">
                  <c:v>9735.0</c:v>
                </c:pt>
                <c:pt idx="6877">
                  <c:v>9736.0</c:v>
                </c:pt>
                <c:pt idx="6878">
                  <c:v>9737.0</c:v>
                </c:pt>
                <c:pt idx="6879">
                  <c:v>9738.0</c:v>
                </c:pt>
                <c:pt idx="6880">
                  <c:v>9739.0</c:v>
                </c:pt>
                <c:pt idx="6881">
                  <c:v>9741.0</c:v>
                </c:pt>
                <c:pt idx="6882">
                  <c:v>9743.0</c:v>
                </c:pt>
                <c:pt idx="6883">
                  <c:v>9744.0</c:v>
                </c:pt>
                <c:pt idx="6884">
                  <c:v>9745.0</c:v>
                </c:pt>
                <c:pt idx="6885">
                  <c:v>9746.0</c:v>
                </c:pt>
                <c:pt idx="6886">
                  <c:v>9747.0</c:v>
                </c:pt>
                <c:pt idx="6887">
                  <c:v>9748.0</c:v>
                </c:pt>
                <c:pt idx="6888">
                  <c:v>9749.0</c:v>
                </c:pt>
                <c:pt idx="6889">
                  <c:v>9750.0</c:v>
                </c:pt>
                <c:pt idx="6890">
                  <c:v>9751.0</c:v>
                </c:pt>
                <c:pt idx="6891">
                  <c:v>9753.0</c:v>
                </c:pt>
                <c:pt idx="6892">
                  <c:v>9754.0</c:v>
                </c:pt>
                <c:pt idx="6893">
                  <c:v>9755.0</c:v>
                </c:pt>
                <c:pt idx="6894">
                  <c:v>9756.0</c:v>
                </c:pt>
                <c:pt idx="6895">
                  <c:v>9757.0</c:v>
                </c:pt>
                <c:pt idx="6896">
                  <c:v>9758.0</c:v>
                </c:pt>
                <c:pt idx="6897">
                  <c:v>9759.0</c:v>
                </c:pt>
                <c:pt idx="6898">
                  <c:v>9760.0</c:v>
                </c:pt>
                <c:pt idx="6899">
                  <c:v>9761.0</c:v>
                </c:pt>
                <c:pt idx="6900">
                  <c:v>9762.0</c:v>
                </c:pt>
                <c:pt idx="6901">
                  <c:v>9763.0</c:v>
                </c:pt>
                <c:pt idx="6902">
                  <c:v>9764.0</c:v>
                </c:pt>
                <c:pt idx="6903">
                  <c:v>9765.0</c:v>
                </c:pt>
                <c:pt idx="6904">
                  <c:v>9766.0</c:v>
                </c:pt>
                <c:pt idx="6905">
                  <c:v>9767.0</c:v>
                </c:pt>
                <c:pt idx="6906">
                  <c:v>9768.0</c:v>
                </c:pt>
                <c:pt idx="6907">
                  <c:v>9769.0</c:v>
                </c:pt>
                <c:pt idx="6908">
                  <c:v>9772.0</c:v>
                </c:pt>
                <c:pt idx="6909">
                  <c:v>9774.0</c:v>
                </c:pt>
                <c:pt idx="6910">
                  <c:v>9776.0</c:v>
                </c:pt>
                <c:pt idx="6911">
                  <c:v>9778.0</c:v>
                </c:pt>
                <c:pt idx="6912">
                  <c:v>9779.0</c:v>
                </c:pt>
                <c:pt idx="6913">
                  <c:v>9780.0</c:v>
                </c:pt>
                <c:pt idx="6914">
                  <c:v>9783.0</c:v>
                </c:pt>
                <c:pt idx="6915">
                  <c:v>9785.0</c:v>
                </c:pt>
                <c:pt idx="6916">
                  <c:v>9786.0</c:v>
                </c:pt>
                <c:pt idx="6917">
                  <c:v>9787.0</c:v>
                </c:pt>
                <c:pt idx="6918">
                  <c:v>9788.0</c:v>
                </c:pt>
                <c:pt idx="6919">
                  <c:v>9793.0</c:v>
                </c:pt>
                <c:pt idx="6920">
                  <c:v>9796.0</c:v>
                </c:pt>
                <c:pt idx="6921">
                  <c:v>9797.0</c:v>
                </c:pt>
                <c:pt idx="6922">
                  <c:v>9798.0</c:v>
                </c:pt>
                <c:pt idx="6923">
                  <c:v>9802.0</c:v>
                </c:pt>
                <c:pt idx="6924">
                  <c:v>9804.0</c:v>
                </c:pt>
                <c:pt idx="6925">
                  <c:v>9807.0</c:v>
                </c:pt>
                <c:pt idx="6926">
                  <c:v>9808.0</c:v>
                </c:pt>
                <c:pt idx="6927">
                  <c:v>9810.0</c:v>
                </c:pt>
                <c:pt idx="6928">
                  <c:v>9811.0</c:v>
                </c:pt>
                <c:pt idx="6929">
                  <c:v>9813.0</c:v>
                </c:pt>
                <c:pt idx="6930">
                  <c:v>9814.0</c:v>
                </c:pt>
                <c:pt idx="6931">
                  <c:v>9816.0</c:v>
                </c:pt>
                <c:pt idx="6932">
                  <c:v>9817.0</c:v>
                </c:pt>
                <c:pt idx="6933">
                  <c:v>9818.0</c:v>
                </c:pt>
                <c:pt idx="6934">
                  <c:v>9821.0</c:v>
                </c:pt>
                <c:pt idx="6935">
                  <c:v>9823.0</c:v>
                </c:pt>
                <c:pt idx="6936">
                  <c:v>9824.0</c:v>
                </c:pt>
                <c:pt idx="6937">
                  <c:v>9825.0</c:v>
                </c:pt>
                <c:pt idx="6938">
                  <c:v>9826.0</c:v>
                </c:pt>
                <c:pt idx="6939">
                  <c:v>9827.0</c:v>
                </c:pt>
                <c:pt idx="6940">
                  <c:v>9829.0</c:v>
                </c:pt>
                <c:pt idx="6941">
                  <c:v>9830.0</c:v>
                </c:pt>
                <c:pt idx="6942">
                  <c:v>9832.0</c:v>
                </c:pt>
                <c:pt idx="6943">
                  <c:v>9833.0</c:v>
                </c:pt>
                <c:pt idx="6944">
                  <c:v>9834.0</c:v>
                </c:pt>
                <c:pt idx="6945">
                  <c:v>9835.0</c:v>
                </c:pt>
                <c:pt idx="6946">
                  <c:v>9837.0</c:v>
                </c:pt>
                <c:pt idx="6947">
                  <c:v>9838.0</c:v>
                </c:pt>
                <c:pt idx="6948">
                  <c:v>9839.0</c:v>
                </c:pt>
                <c:pt idx="6949">
                  <c:v>9840.0</c:v>
                </c:pt>
                <c:pt idx="6950">
                  <c:v>9841.0</c:v>
                </c:pt>
                <c:pt idx="6951">
                  <c:v>9843.0</c:v>
                </c:pt>
                <c:pt idx="6952">
                  <c:v>9844.0</c:v>
                </c:pt>
                <c:pt idx="6953">
                  <c:v>9846.0</c:v>
                </c:pt>
                <c:pt idx="6954">
                  <c:v>9847.0</c:v>
                </c:pt>
                <c:pt idx="6955">
                  <c:v>9848.0</c:v>
                </c:pt>
                <c:pt idx="6956">
                  <c:v>9851.0</c:v>
                </c:pt>
                <c:pt idx="6957">
                  <c:v>9852.0</c:v>
                </c:pt>
                <c:pt idx="6958">
                  <c:v>9853.0</c:v>
                </c:pt>
                <c:pt idx="6959">
                  <c:v>9854.0</c:v>
                </c:pt>
                <c:pt idx="6960">
                  <c:v>9855.0</c:v>
                </c:pt>
                <c:pt idx="6961">
                  <c:v>9856.0</c:v>
                </c:pt>
                <c:pt idx="6962">
                  <c:v>9857.0</c:v>
                </c:pt>
                <c:pt idx="6963">
                  <c:v>9858.0</c:v>
                </c:pt>
                <c:pt idx="6964">
                  <c:v>9861.0</c:v>
                </c:pt>
                <c:pt idx="6965">
                  <c:v>9866.0</c:v>
                </c:pt>
                <c:pt idx="6966">
                  <c:v>9870.0</c:v>
                </c:pt>
                <c:pt idx="6967">
                  <c:v>9871.0</c:v>
                </c:pt>
                <c:pt idx="6968">
                  <c:v>9872.0</c:v>
                </c:pt>
                <c:pt idx="6969">
                  <c:v>9874.0</c:v>
                </c:pt>
                <c:pt idx="6970">
                  <c:v>9875.0</c:v>
                </c:pt>
                <c:pt idx="6971">
                  <c:v>9882.0</c:v>
                </c:pt>
                <c:pt idx="6972">
                  <c:v>9883.0</c:v>
                </c:pt>
                <c:pt idx="6973">
                  <c:v>9884.0</c:v>
                </c:pt>
                <c:pt idx="6974">
                  <c:v>9885.0</c:v>
                </c:pt>
                <c:pt idx="6975">
                  <c:v>9889.0</c:v>
                </c:pt>
                <c:pt idx="6976">
                  <c:v>9891.0</c:v>
                </c:pt>
                <c:pt idx="6977">
                  <c:v>9896.0</c:v>
                </c:pt>
                <c:pt idx="6978">
                  <c:v>9898.0</c:v>
                </c:pt>
                <c:pt idx="6979">
                  <c:v>9899.0</c:v>
                </c:pt>
                <c:pt idx="6980">
                  <c:v>9900.0</c:v>
                </c:pt>
                <c:pt idx="6981">
                  <c:v>9902.0</c:v>
                </c:pt>
                <c:pt idx="6982">
                  <c:v>9903.0</c:v>
                </c:pt>
                <c:pt idx="6983">
                  <c:v>9905.0</c:v>
                </c:pt>
                <c:pt idx="6984">
                  <c:v>9907.0</c:v>
                </c:pt>
                <c:pt idx="6985">
                  <c:v>9914.0</c:v>
                </c:pt>
                <c:pt idx="6986">
                  <c:v>9915.0</c:v>
                </c:pt>
                <c:pt idx="6987">
                  <c:v>9921.0</c:v>
                </c:pt>
                <c:pt idx="6988">
                  <c:v>9925.0</c:v>
                </c:pt>
                <c:pt idx="6989">
                  <c:v>9926.0</c:v>
                </c:pt>
                <c:pt idx="6990">
                  <c:v>9928.0</c:v>
                </c:pt>
                <c:pt idx="6991">
                  <c:v>9929.0</c:v>
                </c:pt>
                <c:pt idx="6992">
                  <c:v>9930.0</c:v>
                </c:pt>
                <c:pt idx="6993">
                  <c:v>9934.0</c:v>
                </c:pt>
                <c:pt idx="6994">
                  <c:v>9935.0</c:v>
                </c:pt>
                <c:pt idx="6995">
                  <c:v>9936.0</c:v>
                </c:pt>
                <c:pt idx="6996">
                  <c:v>9937.0</c:v>
                </c:pt>
                <c:pt idx="6997">
                  <c:v>9939.0</c:v>
                </c:pt>
                <c:pt idx="6998">
                  <c:v>9945.0</c:v>
                </c:pt>
                <c:pt idx="6999">
                  <c:v>9947.0</c:v>
                </c:pt>
                <c:pt idx="7000">
                  <c:v>9951.0</c:v>
                </c:pt>
                <c:pt idx="7001">
                  <c:v>9952.0</c:v>
                </c:pt>
                <c:pt idx="7002">
                  <c:v>9953.0</c:v>
                </c:pt>
                <c:pt idx="7003">
                  <c:v>9958.0</c:v>
                </c:pt>
                <c:pt idx="7004">
                  <c:v>9960.0</c:v>
                </c:pt>
                <c:pt idx="7005">
                  <c:v>9965.0</c:v>
                </c:pt>
                <c:pt idx="7006">
                  <c:v>9966.0</c:v>
                </c:pt>
                <c:pt idx="7007">
                  <c:v>9968.0</c:v>
                </c:pt>
                <c:pt idx="7008">
                  <c:v>9970.0</c:v>
                </c:pt>
                <c:pt idx="7009">
                  <c:v>9973.0</c:v>
                </c:pt>
                <c:pt idx="7010">
                  <c:v>9976.0</c:v>
                </c:pt>
                <c:pt idx="7011">
                  <c:v>9977.0</c:v>
                </c:pt>
                <c:pt idx="7012">
                  <c:v>9984.0</c:v>
                </c:pt>
                <c:pt idx="7013">
                  <c:v>9986.0</c:v>
                </c:pt>
                <c:pt idx="7014">
                  <c:v>9988.0</c:v>
                </c:pt>
                <c:pt idx="7015">
                  <c:v>9989.0</c:v>
                </c:pt>
                <c:pt idx="7016">
                  <c:v>9993.0</c:v>
                </c:pt>
                <c:pt idx="7017">
                  <c:v>9994.0</c:v>
                </c:pt>
                <c:pt idx="7018">
                  <c:v>9995.0</c:v>
                </c:pt>
                <c:pt idx="7019">
                  <c:v>9996.0</c:v>
                </c:pt>
                <c:pt idx="7020">
                  <c:v>9998.0</c:v>
                </c:pt>
                <c:pt idx="7021">
                  <c:v>9999.0</c:v>
                </c:pt>
                <c:pt idx="7022">
                  <c:v>10008.0</c:v>
                </c:pt>
                <c:pt idx="7023">
                  <c:v>10010.0</c:v>
                </c:pt>
                <c:pt idx="7024">
                  <c:v>10014.0</c:v>
                </c:pt>
                <c:pt idx="7025">
                  <c:v>10015.0</c:v>
                </c:pt>
                <c:pt idx="7026">
                  <c:v>10017.0</c:v>
                </c:pt>
                <c:pt idx="7027">
                  <c:v>10019.0</c:v>
                </c:pt>
                <c:pt idx="7028">
                  <c:v>10027.0</c:v>
                </c:pt>
                <c:pt idx="7029">
                  <c:v>10030.0</c:v>
                </c:pt>
                <c:pt idx="7030">
                  <c:v>10031.0</c:v>
                </c:pt>
                <c:pt idx="7031">
                  <c:v>10032.0</c:v>
                </c:pt>
                <c:pt idx="7032">
                  <c:v>10034.0</c:v>
                </c:pt>
                <c:pt idx="7033">
                  <c:v>10035.0</c:v>
                </c:pt>
                <c:pt idx="7034">
                  <c:v>10038.0</c:v>
                </c:pt>
                <c:pt idx="7035">
                  <c:v>10041.0</c:v>
                </c:pt>
                <c:pt idx="7036">
                  <c:v>10043.0</c:v>
                </c:pt>
                <c:pt idx="7037">
                  <c:v>10045.0</c:v>
                </c:pt>
                <c:pt idx="7038">
                  <c:v>10046.0</c:v>
                </c:pt>
                <c:pt idx="7039">
                  <c:v>10048.0</c:v>
                </c:pt>
                <c:pt idx="7040">
                  <c:v>10050.0</c:v>
                </c:pt>
                <c:pt idx="7041">
                  <c:v>10051.0</c:v>
                </c:pt>
                <c:pt idx="7042">
                  <c:v>10054.0</c:v>
                </c:pt>
                <c:pt idx="7043">
                  <c:v>10057.0</c:v>
                </c:pt>
                <c:pt idx="7044">
                  <c:v>10058.0</c:v>
                </c:pt>
                <c:pt idx="7045">
                  <c:v>10059.0</c:v>
                </c:pt>
                <c:pt idx="7046">
                  <c:v>10060.0</c:v>
                </c:pt>
                <c:pt idx="7047">
                  <c:v>10063.0</c:v>
                </c:pt>
                <c:pt idx="7048">
                  <c:v>10065.0</c:v>
                </c:pt>
                <c:pt idx="7049">
                  <c:v>10066.0</c:v>
                </c:pt>
                <c:pt idx="7050">
                  <c:v>10071.0</c:v>
                </c:pt>
                <c:pt idx="7051">
                  <c:v>10072.0</c:v>
                </c:pt>
                <c:pt idx="7052">
                  <c:v>10075.0</c:v>
                </c:pt>
                <c:pt idx="7053">
                  <c:v>10078.0</c:v>
                </c:pt>
                <c:pt idx="7054">
                  <c:v>10084.0</c:v>
                </c:pt>
                <c:pt idx="7055">
                  <c:v>10086.0</c:v>
                </c:pt>
                <c:pt idx="7056">
                  <c:v>10087.0</c:v>
                </c:pt>
                <c:pt idx="7057">
                  <c:v>10088.0</c:v>
                </c:pt>
                <c:pt idx="7058">
                  <c:v>10089.0</c:v>
                </c:pt>
                <c:pt idx="7059">
                  <c:v>10090.0</c:v>
                </c:pt>
                <c:pt idx="7060">
                  <c:v>10091.0</c:v>
                </c:pt>
                <c:pt idx="7061">
                  <c:v>10093.0</c:v>
                </c:pt>
                <c:pt idx="7062">
                  <c:v>10095.0</c:v>
                </c:pt>
                <c:pt idx="7063">
                  <c:v>10098.0</c:v>
                </c:pt>
                <c:pt idx="7064">
                  <c:v>10100.0</c:v>
                </c:pt>
                <c:pt idx="7065">
                  <c:v>10101.0</c:v>
                </c:pt>
                <c:pt idx="7066">
                  <c:v>10106.0</c:v>
                </c:pt>
                <c:pt idx="7067">
                  <c:v>10107.0</c:v>
                </c:pt>
                <c:pt idx="7068">
                  <c:v>10108.0</c:v>
                </c:pt>
                <c:pt idx="7069">
                  <c:v>10109.0</c:v>
                </c:pt>
                <c:pt idx="7070">
                  <c:v>10111.0</c:v>
                </c:pt>
                <c:pt idx="7071">
                  <c:v>10114.0</c:v>
                </c:pt>
                <c:pt idx="7072">
                  <c:v>10115.0</c:v>
                </c:pt>
                <c:pt idx="7073">
                  <c:v>10117.0</c:v>
                </c:pt>
                <c:pt idx="7074">
                  <c:v>10118.0</c:v>
                </c:pt>
                <c:pt idx="7075">
                  <c:v>10119.0</c:v>
                </c:pt>
                <c:pt idx="7076">
                  <c:v>10121.0</c:v>
                </c:pt>
                <c:pt idx="7077">
                  <c:v>10122.0</c:v>
                </c:pt>
                <c:pt idx="7078">
                  <c:v>10124.0</c:v>
                </c:pt>
                <c:pt idx="7079">
                  <c:v>10125.0</c:v>
                </c:pt>
                <c:pt idx="7080">
                  <c:v>10126.0</c:v>
                </c:pt>
                <c:pt idx="7081">
                  <c:v>10128.0</c:v>
                </c:pt>
                <c:pt idx="7082">
                  <c:v>10130.0</c:v>
                </c:pt>
                <c:pt idx="7083">
                  <c:v>10131.0</c:v>
                </c:pt>
                <c:pt idx="7084">
                  <c:v>10133.0</c:v>
                </c:pt>
                <c:pt idx="7085">
                  <c:v>10135.0</c:v>
                </c:pt>
                <c:pt idx="7086">
                  <c:v>10137.0</c:v>
                </c:pt>
                <c:pt idx="7087">
                  <c:v>10138.0</c:v>
                </c:pt>
                <c:pt idx="7088">
                  <c:v>10139.0</c:v>
                </c:pt>
                <c:pt idx="7089">
                  <c:v>10140.0</c:v>
                </c:pt>
                <c:pt idx="7090">
                  <c:v>10141.0</c:v>
                </c:pt>
                <c:pt idx="7091">
                  <c:v>10142.0</c:v>
                </c:pt>
                <c:pt idx="7092">
                  <c:v>10143.0</c:v>
                </c:pt>
                <c:pt idx="7093">
                  <c:v>10145.0</c:v>
                </c:pt>
                <c:pt idx="7094">
                  <c:v>10148.0</c:v>
                </c:pt>
                <c:pt idx="7095">
                  <c:v>10149.0</c:v>
                </c:pt>
                <c:pt idx="7096">
                  <c:v>10152.0</c:v>
                </c:pt>
                <c:pt idx="7097">
                  <c:v>10155.0</c:v>
                </c:pt>
                <c:pt idx="7098">
                  <c:v>10158.0</c:v>
                </c:pt>
                <c:pt idx="7099">
                  <c:v>10160.0</c:v>
                </c:pt>
                <c:pt idx="7100">
                  <c:v>10161.0</c:v>
                </c:pt>
                <c:pt idx="7101">
                  <c:v>10165.0</c:v>
                </c:pt>
                <c:pt idx="7102">
                  <c:v>10166.0</c:v>
                </c:pt>
                <c:pt idx="7103">
                  <c:v>10167.0</c:v>
                </c:pt>
                <c:pt idx="7104">
                  <c:v>10168.0</c:v>
                </c:pt>
                <c:pt idx="7105">
                  <c:v>10170.0</c:v>
                </c:pt>
                <c:pt idx="7106">
                  <c:v>10171.0</c:v>
                </c:pt>
                <c:pt idx="7107">
                  <c:v>10174.0</c:v>
                </c:pt>
                <c:pt idx="7108">
                  <c:v>10175.0</c:v>
                </c:pt>
                <c:pt idx="7109">
                  <c:v>10178.0</c:v>
                </c:pt>
                <c:pt idx="7110">
                  <c:v>10179.0</c:v>
                </c:pt>
                <c:pt idx="7111">
                  <c:v>10186.0</c:v>
                </c:pt>
                <c:pt idx="7112">
                  <c:v>10188.0</c:v>
                </c:pt>
                <c:pt idx="7113">
                  <c:v>10190.0</c:v>
                </c:pt>
                <c:pt idx="7114">
                  <c:v>10191.0</c:v>
                </c:pt>
                <c:pt idx="7115">
                  <c:v>10192.0</c:v>
                </c:pt>
                <c:pt idx="7116">
                  <c:v>10194.0</c:v>
                </c:pt>
                <c:pt idx="7117">
                  <c:v>10195.0</c:v>
                </c:pt>
                <c:pt idx="7118">
                  <c:v>10196.0</c:v>
                </c:pt>
                <c:pt idx="7119">
                  <c:v>10197.0</c:v>
                </c:pt>
                <c:pt idx="7120">
                  <c:v>10199.0</c:v>
                </c:pt>
                <c:pt idx="7121">
                  <c:v>10201.0</c:v>
                </c:pt>
                <c:pt idx="7122">
                  <c:v>10202.0</c:v>
                </c:pt>
                <c:pt idx="7123">
                  <c:v>10203.0</c:v>
                </c:pt>
                <c:pt idx="7124">
                  <c:v>10204.0</c:v>
                </c:pt>
                <c:pt idx="7125">
                  <c:v>10205.0</c:v>
                </c:pt>
                <c:pt idx="7126">
                  <c:v>10208.0</c:v>
                </c:pt>
                <c:pt idx="7127">
                  <c:v>10209.0</c:v>
                </c:pt>
                <c:pt idx="7128">
                  <c:v>10211.0</c:v>
                </c:pt>
                <c:pt idx="7129">
                  <c:v>10213.0</c:v>
                </c:pt>
                <c:pt idx="7130">
                  <c:v>10214.0</c:v>
                </c:pt>
                <c:pt idx="7131">
                  <c:v>10217.0</c:v>
                </c:pt>
                <c:pt idx="7132">
                  <c:v>10218.0</c:v>
                </c:pt>
                <c:pt idx="7133">
                  <c:v>10220.0</c:v>
                </c:pt>
                <c:pt idx="7134">
                  <c:v>10221.0</c:v>
                </c:pt>
                <c:pt idx="7135">
                  <c:v>10224.0</c:v>
                </c:pt>
                <c:pt idx="7136">
                  <c:v>10225.0</c:v>
                </c:pt>
                <c:pt idx="7137">
                  <c:v>10226.0</c:v>
                </c:pt>
                <c:pt idx="7138">
                  <c:v>10229.0</c:v>
                </c:pt>
                <c:pt idx="7139">
                  <c:v>10230.0</c:v>
                </c:pt>
                <c:pt idx="7140">
                  <c:v>10231.0</c:v>
                </c:pt>
                <c:pt idx="7141">
                  <c:v>10232.0</c:v>
                </c:pt>
                <c:pt idx="7142">
                  <c:v>10235.0</c:v>
                </c:pt>
                <c:pt idx="7143">
                  <c:v>10236.0</c:v>
                </c:pt>
                <c:pt idx="7144">
                  <c:v>10237.0</c:v>
                </c:pt>
                <c:pt idx="7145">
                  <c:v>10238.0</c:v>
                </c:pt>
                <c:pt idx="7146">
                  <c:v>10239.0</c:v>
                </c:pt>
                <c:pt idx="7147">
                  <c:v>10240.0</c:v>
                </c:pt>
                <c:pt idx="7148">
                  <c:v>10242.0</c:v>
                </c:pt>
                <c:pt idx="7149">
                  <c:v>10243.0</c:v>
                </c:pt>
                <c:pt idx="7150">
                  <c:v>10246.0</c:v>
                </c:pt>
                <c:pt idx="7151">
                  <c:v>10248.0</c:v>
                </c:pt>
                <c:pt idx="7152">
                  <c:v>10249.0</c:v>
                </c:pt>
                <c:pt idx="7153">
                  <c:v>10250.0</c:v>
                </c:pt>
                <c:pt idx="7154">
                  <c:v>10252.0</c:v>
                </c:pt>
                <c:pt idx="7155">
                  <c:v>10253.0</c:v>
                </c:pt>
                <c:pt idx="7156">
                  <c:v>10254.0</c:v>
                </c:pt>
                <c:pt idx="7157">
                  <c:v>10255.0</c:v>
                </c:pt>
                <c:pt idx="7158">
                  <c:v>10256.0</c:v>
                </c:pt>
                <c:pt idx="7159">
                  <c:v>10260.0</c:v>
                </c:pt>
                <c:pt idx="7160">
                  <c:v>10261.0</c:v>
                </c:pt>
                <c:pt idx="7161">
                  <c:v>10262.0</c:v>
                </c:pt>
                <c:pt idx="7162">
                  <c:v>10263.0</c:v>
                </c:pt>
                <c:pt idx="7163">
                  <c:v>10264.0</c:v>
                </c:pt>
                <c:pt idx="7164">
                  <c:v>10266.0</c:v>
                </c:pt>
                <c:pt idx="7165">
                  <c:v>10267.0</c:v>
                </c:pt>
                <c:pt idx="7166">
                  <c:v>10268.0</c:v>
                </c:pt>
                <c:pt idx="7167">
                  <c:v>10269.0</c:v>
                </c:pt>
                <c:pt idx="7168">
                  <c:v>10270.0</c:v>
                </c:pt>
                <c:pt idx="7169">
                  <c:v>10271.0</c:v>
                </c:pt>
                <c:pt idx="7170">
                  <c:v>10272.0</c:v>
                </c:pt>
                <c:pt idx="7171">
                  <c:v>10274.0</c:v>
                </c:pt>
                <c:pt idx="7172">
                  <c:v>10276.0</c:v>
                </c:pt>
                <c:pt idx="7173">
                  <c:v>10278.0</c:v>
                </c:pt>
                <c:pt idx="7174">
                  <c:v>10279.0</c:v>
                </c:pt>
                <c:pt idx="7175">
                  <c:v>10280.0</c:v>
                </c:pt>
                <c:pt idx="7176">
                  <c:v>10283.0</c:v>
                </c:pt>
                <c:pt idx="7177">
                  <c:v>10284.0</c:v>
                </c:pt>
                <c:pt idx="7178">
                  <c:v>10285.0</c:v>
                </c:pt>
                <c:pt idx="7179">
                  <c:v>10286.0</c:v>
                </c:pt>
                <c:pt idx="7180">
                  <c:v>10287.0</c:v>
                </c:pt>
                <c:pt idx="7181">
                  <c:v>10288.0</c:v>
                </c:pt>
                <c:pt idx="7182">
                  <c:v>10289.0</c:v>
                </c:pt>
                <c:pt idx="7183">
                  <c:v>10291.0</c:v>
                </c:pt>
                <c:pt idx="7184">
                  <c:v>10293.0</c:v>
                </c:pt>
                <c:pt idx="7185">
                  <c:v>10294.0</c:v>
                </c:pt>
                <c:pt idx="7186">
                  <c:v>10295.0</c:v>
                </c:pt>
                <c:pt idx="7187">
                  <c:v>10296.0</c:v>
                </c:pt>
                <c:pt idx="7188">
                  <c:v>10298.0</c:v>
                </c:pt>
                <c:pt idx="7189">
                  <c:v>10299.0</c:v>
                </c:pt>
                <c:pt idx="7190">
                  <c:v>10301.0</c:v>
                </c:pt>
                <c:pt idx="7191">
                  <c:v>10302.0</c:v>
                </c:pt>
                <c:pt idx="7192">
                  <c:v>10304.0</c:v>
                </c:pt>
                <c:pt idx="7193">
                  <c:v>10306.0</c:v>
                </c:pt>
                <c:pt idx="7194">
                  <c:v>10307.0</c:v>
                </c:pt>
                <c:pt idx="7195">
                  <c:v>10310.0</c:v>
                </c:pt>
                <c:pt idx="7196">
                  <c:v>10312.0</c:v>
                </c:pt>
                <c:pt idx="7197">
                  <c:v>10313.0</c:v>
                </c:pt>
                <c:pt idx="7198">
                  <c:v>10315.0</c:v>
                </c:pt>
                <c:pt idx="7199">
                  <c:v>10317.0</c:v>
                </c:pt>
                <c:pt idx="7200">
                  <c:v>10319.0</c:v>
                </c:pt>
                <c:pt idx="7201">
                  <c:v>10320.0</c:v>
                </c:pt>
                <c:pt idx="7202">
                  <c:v>10321.0</c:v>
                </c:pt>
                <c:pt idx="7203">
                  <c:v>10322.0</c:v>
                </c:pt>
                <c:pt idx="7204">
                  <c:v>10324.0</c:v>
                </c:pt>
                <c:pt idx="7205">
                  <c:v>10325.0</c:v>
                </c:pt>
                <c:pt idx="7206">
                  <c:v>10326.0</c:v>
                </c:pt>
                <c:pt idx="7207">
                  <c:v>10327.0</c:v>
                </c:pt>
                <c:pt idx="7208">
                  <c:v>10328.0</c:v>
                </c:pt>
                <c:pt idx="7209">
                  <c:v>10329.0</c:v>
                </c:pt>
                <c:pt idx="7210">
                  <c:v>10332.0</c:v>
                </c:pt>
                <c:pt idx="7211">
                  <c:v>10333.0</c:v>
                </c:pt>
                <c:pt idx="7212">
                  <c:v>10338.0</c:v>
                </c:pt>
                <c:pt idx="7213">
                  <c:v>10339.0</c:v>
                </c:pt>
                <c:pt idx="7214">
                  <c:v>10340.0</c:v>
                </c:pt>
                <c:pt idx="7215">
                  <c:v>10341.0</c:v>
                </c:pt>
                <c:pt idx="7216">
                  <c:v>10344.0</c:v>
                </c:pt>
                <c:pt idx="7217">
                  <c:v>10346.0</c:v>
                </c:pt>
                <c:pt idx="7218">
                  <c:v>10347.0</c:v>
                </c:pt>
                <c:pt idx="7219">
                  <c:v>10348.0</c:v>
                </c:pt>
                <c:pt idx="7220">
                  <c:v>10350.0</c:v>
                </c:pt>
                <c:pt idx="7221">
                  <c:v>10353.0</c:v>
                </c:pt>
                <c:pt idx="7222">
                  <c:v>10354.0</c:v>
                </c:pt>
                <c:pt idx="7223">
                  <c:v>10356.0</c:v>
                </c:pt>
                <c:pt idx="7224">
                  <c:v>10357.0</c:v>
                </c:pt>
                <c:pt idx="7225">
                  <c:v>10361.0</c:v>
                </c:pt>
                <c:pt idx="7226">
                  <c:v>10364.0</c:v>
                </c:pt>
                <c:pt idx="7227">
                  <c:v>10365.0</c:v>
                </c:pt>
                <c:pt idx="7228">
                  <c:v>10366.0</c:v>
                </c:pt>
                <c:pt idx="7229">
                  <c:v>10367.0</c:v>
                </c:pt>
                <c:pt idx="7230">
                  <c:v>10372.0</c:v>
                </c:pt>
                <c:pt idx="7231">
                  <c:v>10373.0</c:v>
                </c:pt>
                <c:pt idx="7232">
                  <c:v>10376.0</c:v>
                </c:pt>
                <c:pt idx="7233">
                  <c:v>10377.0</c:v>
                </c:pt>
                <c:pt idx="7234">
                  <c:v>10379.0</c:v>
                </c:pt>
                <c:pt idx="7235">
                  <c:v>10381.0</c:v>
                </c:pt>
                <c:pt idx="7236">
                  <c:v>10382.0</c:v>
                </c:pt>
                <c:pt idx="7237">
                  <c:v>10383.0</c:v>
                </c:pt>
                <c:pt idx="7238">
                  <c:v>10391.0</c:v>
                </c:pt>
                <c:pt idx="7239">
                  <c:v>10392.0</c:v>
                </c:pt>
                <c:pt idx="7240">
                  <c:v>10394.0</c:v>
                </c:pt>
                <c:pt idx="7241">
                  <c:v>10398.0</c:v>
                </c:pt>
                <c:pt idx="7242">
                  <c:v>10403.0</c:v>
                </c:pt>
                <c:pt idx="7243">
                  <c:v>10407.0</c:v>
                </c:pt>
                <c:pt idx="7244">
                  <c:v>10415.0</c:v>
                </c:pt>
                <c:pt idx="7245">
                  <c:v>10417.0</c:v>
                </c:pt>
                <c:pt idx="7246">
                  <c:v>10421.0</c:v>
                </c:pt>
                <c:pt idx="7247">
                  <c:v>10424.0</c:v>
                </c:pt>
                <c:pt idx="7248">
                  <c:v>10425.0</c:v>
                </c:pt>
                <c:pt idx="7249">
                  <c:v>10427.0</c:v>
                </c:pt>
                <c:pt idx="7250">
                  <c:v>10428.0</c:v>
                </c:pt>
                <c:pt idx="7251">
                  <c:v>10429.0</c:v>
                </c:pt>
                <c:pt idx="7252">
                  <c:v>10436.0</c:v>
                </c:pt>
                <c:pt idx="7253">
                  <c:v>10438.0</c:v>
                </c:pt>
                <c:pt idx="7254">
                  <c:v>10439.0</c:v>
                </c:pt>
                <c:pt idx="7255">
                  <c:v>10442.0</c:v>
                </c:pt>
                <c:pt idx="7256">
                  <c:v>10443.0</c:v>
                </c:pt>
                <c:pt idx="7257">
                  <c:v>10444.0</c:v>
                </c:pt>
                <c:pt idx="7258">
                  <c:v>10445.0</c:v>
                </c:pt>
                <c:pt idx="7259">
                  <c:v>10446.0</c:v>
                </c:pt>
                <c:pt idx="7260">
                  <c:v>10449.0</c:v>
                </c:pt>
                <c:pt idx="7261">
                  <c:v>10450.0</c:v>
                </c:pt>
                <c:pt idx="7262">
                  <c:v>10451.0</c:v>
                </c:pt>
                <c:pt idx="7263">
                  <c:v>10456.0</c:v>
                </c:pt>
                <c:pt idx="7264">
                  <c:v>10457.0</c:v>
                </c:pt>
                <c:pt idx="7265">
                  <c:v>10463.0</c:v>
                </c:pt>
                <c:pt idx="7266">
                  <c:v>10465.0</c:v>
                </c:pt>
                <c:pt idx="7267">
                  <c:v>10468.0</c:v>
                </c:pt>
                <c:pt idx="7268">
                  <c:v>10478.0</c:v>
                </c:pt>
                <c:pt idx="7269">
                  <c:v>10479.0</c:v>
                </c:pt>
                <c:pt idx="7270">
                  <c:v>10480.0</c:v>
                </c:pt>
                <c:pt idx="7271">
                  <c:v>10482.0</c:v>
                </c:pt>
                <c:pt idx="7272">
                  <c:v>10483.0</c:v>
                </c:pt>
                <c:pt idx="7273">
                  <c:v>10484.0</c:v>
                </c:pt>
                <c:pt idx="7274">
                  <c:v>10486.0</c:v>
                </c:pt>
                <c:pt idx="7275">
                  <c:v>10489.0</c:v>
                </c:pt>
                <c:pt idx="7276">
                  <c:v>10492.0</c:v>
                </c:pt>
                <c:pt idx="7277">
                  <c:v>10493.0</c:v>
                </c:pt>
                <c:pt idx="7278">
                  <c:v>10494.0</c:v>
                </c:pt>
                <c:pt idx="7279">
                  <c:v>10495.0</c:v>
                </c:pt>
                <c:pt idx="7280">
                  <c:v>10500.0</c:v>
                </c:pt>
                <c:pt idx="7281">
                  <c:v>10501.0</c:v>
                </c:pt>
                <c:pt idx="7282">
                  <c:v>10505.0</c:v>
                </c:pt>
                <c:pt idx="7283">
                  <c:v>10508.0</c:v>
                </c:pt>
                <c:pt idx="7284">
                  <c:v>10511.0</c:v>
                </c:pt>
                <c:pt idx="7285">
                  <c:v>10513.0</c:v>
                </c:pt>
                <c:pt idx="7286">
                  <c:v>10515.0</c:v>
                </c:pt>
                <c:pt idx="7287">
                  <c:v>10518.0</c:v>
                </c:pt>
                <c:pt idx="7288">
                  <c:v>10522.0</c:v>
                </c:pt>
                <c:pt idx="7289">
                  <c:v>10524.0</c:v>
                </c:pt>
                <c:pt idx="7290">
                  <c:v>10526.0</c:v>
                </c:pt>
                <c:pt idx="7291">
                  <c:v>10527.0</c:v>
                </c:pt>
                <c:pt idx="7292">
                  <c:v>10529.0</c:v>
                </c:pt>
                <c:pt idx="7293">
                  <c:v>10530.0</c:v>
                </c:pt>
                <c:pt idx="7294">
                  <c:v>10534.0</c:v>
                </c:pt>
                <c:pt idx="7295">
                  <c:v>10536.0</c:v>
                </c:pt>
                <c:pt idx="7296">
                  <c:v>10537.0</c:v>
                </c:pt>
                <c:pt idx="7297">
                  <c:v>10538.0</c:v>
                </c:pt>
                <c:pt idx="7298">
                  <c:v>10539.0</c:v>
                </c:pt>
                <c:pt idx="7299">
                  <c:v>10540.0</c:v>
                </c:pt>
                <c:pt idx="7300">
                  <c:v>10542.0</c:v>
                </c:pt>
                <c:pt idx="7301">
                  <c:v>10544.0</c:v>
                </c:pt>
                <c:pt idx="7302">
                  <c:v>10545.0</c:v>
                </c:pt>
                <c:pt idx="7303">
                  <c:v>10548.0</c:v>
                </c:pt>
                <c:pt idx="7304">
                  <c:v>10550.0</c:v>
                </c:pt>
                <c:pt idx="7305">
                  <c:v>10551.0</c:v>
                </c:pt>
                <c:pt idx="7306">
                  <c:v>10554.0</c:v>
                </c:pt>
                <c:pt idx="7307">
                  <c:v>10555.0</c:v>
                </c:pt>
                <c:pt idx="7308">
                  <c:v>10556.0</c:v>
                </c:pt>
                <c:pt idx="7309">
                  <c:v>10557.0</c:v>
                </c:pt>
                <c:pt idx="7310">
                  <c:v>10561.0</c:v>
                </c:pt>
                <c:pt idx="7311">
                  <c:v>10564.0</c:v>
                </c:pt>
                <c:pt idx="7312">
                  <c:v>10565.0</c:v>
                </c:pt>
                <c:pt idx="7313">
                  <c:v>10568.0</c:v>
                </c:pt>
                <c:pt idx="7314">
                  <c:v>10571.0</c:v>
                </c:pt>
                <c:pt idx="7315">
                  <c:v>10572.0</c:v>
                </c:pt>
                <c:pt idx="7316">
                  <c:v>10573.0</c:v>
                </c:pt>
                <c:pt idx="7317">
                  <c:v>10574.0</c:v>
                </c:pt>
                <c:pt idx="7318">
                  <c:v>10576.0</c:v>
                </c:pt>
                <c:pt idx="7319">
                  <c:v>10577.0</c:v>
                </c:pt>
                <c:pt idx="7320">
                  <c:v>10579.0</c:v>
                </c:pt>
                <c:pt idx="7321">
                  <c:v>10581.0</c:v>
                </c:pt>
                <c:pt idx="7322">
                  <c:v>10582.0</c:v>
                </c:pt>
                <c:pt idx="7323">
                  <c:v>10583.0</c:v>
                </c:pt>
                <c:pt idx="7324">
                  <c:v>10585.0</c:v>
                </c:pt>
                <c:pt idx="7325">
                  <c:v>10587.0</c:v>
                </c:pt>
                <c:pt idx="7326">
                  <c:v>10588.0</c:v>
                </c:pt>
                <c:pt idx="7327">
                  <c:v>10589.0</c:v>
                </c:pt>
                <c:pt idx="7328">
                  <c:v>10590.0</c:v>
                </c:pt>
                <c:pt idx="7329">
                  <c:v>10591.0</c:v>
                </c:pt>
                <c:pt idx="7330">
                  <c:v>10592.0</c:v>
                </c:pt>
                <c:pt idx="7331">
                  <c:v>10593.0</c:v>
                </c:pt>
                <c:pt idx="7332">
                  <c:v>10594.0</c:v>
                </c:pt>
                <c:pt idx="7333">
                  <c:v>10595.0</c:v>
                </c:pt>
                <c:pt idx="7334">
                  <c:v>10596.0</c:v>
                </c:pt>
                <c:pt idx="7335">
                  <c:v>10597.0</c:v>
                </c:pt>
                <c:pt idx="7336">
                  <c:v>10599.0</c:v>
                </c:pt>
                <c:pt idx="7337">
                  <c:v>10600.0</c:v>
                </c:pt>
                <c:pt idx="7338">
                  <c:v>10602.0</c:v>
                </c:pt>
                <c:pt idx="7339">
                  <c:v>10603.0</c:v>
                </c:pt>
                <c:pt idx="7340">
                  <c:v>10605.0</c:v>
                </c:pt>
                <c:pt idx="7341">
                  <c:v>10607.0</c:v>
                </c:pt>
                <c:pt idx="7342">
                  <c:v>10609.0</c:v>
                </c:pt>
                <c:pt idx="7343">
                  <c:v>10610.0</c:v>
                </c:pt>
                <c:pt idx="7344">
                  <c:v>10611.0</c:v>
                </c:pt>
                <c:pt idx="7345">
                  <c:v>10612.0</c:v>
                </c:pt>
                <c:pt idx="7346">
                  <c:v>10613.0</c:v>
                </c:pt>
                <c:pt idx="7347">
                  <c:v>10614.0</c:v>
                </c:pt>
                <c:pt idx="7348">
                  <c:v>10615.0</c:v>
                </c:pt>
                <c:pt idx="7349">
                  <c:v>10620.0</c:v>
                </c:pt>
                <c:pt idx="7350">
                  <c:v>10621.0</c:v>
                </c:pt>
                <c:pt idx="7351">
                  <c:v>10622.0</c:v>
                </c:pt>
                <c:pt idx="7352">
                  <c:v>10623.0</c:v>
                </c:pt>
                <c:pt idx="7353">
                  <c:v>10624.0</c:v>
                </c:pt>
                <c:pt idx="7354">
                  <c:v>10625.0</c:v>
                </c:pt>
                <c:pt idx="7355">
                  <c:v>10626.0</c:v>
                </c:pt>
                <c:pt idx="7356">
                  <c:v>10627.0</c:v>
                </c:pt>
                <c:pt idx="7357">
                  <c:v>10628.0</c:v>
                </c:pt>
                <c:pt idx="7358">
                  <c:v>10632.0</c:v>
                </c:pt>
                <c:pt idx="7359">
                  <c:v>10633.0</c:v>
                </c:pt>
                <c:pt idx="7360">
                  <c:v>10635.0</c:v>
                </c:pt>
                <c:pt idx="7361">
                  <c:v>10638.0</c:v>
                </c:pt>
                <c:pt idx="7362">
                  <c:v>10639.0</c:v>
                </c:pt>
                <c:pt idx="7363">
                  <c:v>10640.0</c:v>
                </c:pt>
                <c:pt idx="7364">
                  <c:v>10641.0</c:v>
                </c:pt>
                <c:pt idx="7365">
                  <c:v>10642.0</c:v>
                </c:pt>
                <c:pt idx="7366">
                  <c:v>10644.0</c:v>
                </c:pt>
                <c:pt idx="7367">
                  <c:v>10645.0</c:v>
                </c:pt>
                <c:pt idx="7368">
                  <c:v>10646.0</c:v>
                </c:pt>
                <c:pt idx="7369">
                  <c:v>10647.0</c:v>
                </c:pt>
                <c:pt idx="7370">
                  <c:v>10648.0</c:v>
                </c:pt>
                <c:pt idx="7371">
                  <c:v>10649.0</c:v>
                </c:pt>
                <c:pt idx="7372">
                  <c:v>10650.0</c:v>
                </c:pt>
                <c:pt idx="7373">
                  <c:v>10651.0</c:v>
                </c:pt>
                <c:pt idx="7374">
                  <c:v>10652.0</c:v>
                </c:pt>
                <c:pt idx="7375">
                  <c:v>10654.0</c:v>
                </c:pt>
                <c:pt idx="7376">
                  <c:v>10656.0</c:v>
                </c:pt>
                <c:pt idx="7377">
                  <c:v>10657.0</c:v>
                </c:pt>
                <c:pt idx="7378">
                  <c:v>10658.0</c:v>
                </c:pt>
                <c:pt idx="7379">
                  <c:v>10660.0</c:v>
                </c:pt>
                <c:pt idx="7380">
                  <c:v>10661.0</c:v>
                </c:pt>
                <c:pt idx="7381">
                  <c:v>10662.0</c:v>
                </c:pt>
                <c:pt idx="7382">
                  <c:v>10663.0</c:v>
                </c:pt>
                <c:pt idx="7383">
                  <c:v>10665.0</c:v>
                </c:pt>
                <c:pt idx="7384">
                  <c:v>10666.0</c:v>
                </c:pt>
                <c:pt idx="7385">
                  <c:v>10667.0</c:v>
                </c:pt>
                <c:pt idx="7386">
                  <c:v>10669.0</c:v>
                </c:pt>
                <c:pt idx="7387">
                  <c:v>10670.0</c:v>
                </c:pt>
                <c:pt idx="7388">
                  <c:v>10671.0</c:v>
                </c:pt>
                <c:pt idx="7389">
                  <c:v>10672.0</c:v>
                </c:pt>
                <c:pt idx="7390">
                  <c:v>10673.0</c:v>
                </c:pt>
                <c:pt idx="7391">
                  <c:v>10675.0</c:v>
                </c:pt>
                <c:pt idx="7392">
                  <c:v>10676.0</c:v>
                </c:pt>
                <c:pt idx="7393">
                  <c:v>10677.0</c:v>
                </c:pt>
                <c:pt idx="7394">
                  <c:v>10679.0</c:v>
                </c:pt>
                <c:pt idx="7395">
                  <c:v>10680.0</c:v>
                </c:pt>
                <c:pt idx="7396">
                  <c:v>10681.0</c:v>
                </c:pt>
                <c:pt idx="7397">
                  <c:v>10682.0</c:v>
                </c:pt>
                <c:pt idx="7398">
                  <c:v>10683.0</c:v>
                </c:pt>
                <c:pt idx="7399">
                  <c:v>10684.0</c:v>
                </c:pt>
                <c:pt idx="7400">
                  <c:v>10686.0</c:v>
                </c:pt>
                <c:pt idx="7401">
                  <c:v>10687.0</c:v>
                </c:pt>
                <c:pt idx="7402">
                  <c:v>10688.0</c:v>
                </c:pt>
                <c:pt idx="7403">
                  <c:v>10690.0</c:v>
                </c:pt>
                <c:pt idx="7404">
                  <c:v>10691.0</c:v>
                </c:pt>
                <c:pt idx="7405">
                  <c:v>10692.0</c:v>
                </c:pt>
                <c:pt idx="7406">
                  <c:v>10693.0</c:v>
                </c:pt>
                <c:pt idx="7407">
                  <c:v>10694.0</c:v>
                </c:pt>
                <c:pt idx="7408">
                  <c:v>10695.0</c:v>
                </c:pt>
                <c:pt idx="7409">
                  <c:v>10697.0</c:v>
                </c:pt>
                <c:pt idx="7410">
                  <c:v>10698.0</c:v>
                </c:pt>
                <c:pt idx="7411">
                  <c:v>10699.0</c:v>
                </c:pt>
                <c:pt idx="7412">
                  <c:v>10700.0</c:v>
                </c:pt>
                <c:pt idx="7413">
                  <c:v>10702.0</c:v>
                </c:pt>
                <c:pt idx="7414">
                  <c:v>10703.0</c:v>
                </c:pt>
                <c:pt idx="7415">
                  <c:v>10704.0</c:v>
                </c:pt>
                <c:pt idx="7416">
                  <c:v>10705.0</c:v>
                </c:pt>
                <c:pt idx="7417">
                  <c:v>10707.0</c:v>
                </c:pt>
                <c:pt idx="7418">
                  <c:v>10708.0</c:v>
                </c:pt>
                <c:pt idx="7419">
                  <c:v>10709.0</c:v>
                </c:pt>
                <c:pt idx="7420">
                  <c:v>10710.0</c:v>
                </c:pt>
                <c:pt idx="7421">
                  <c:v>10711.0</c:v>
                </c:pt>
                <c:pt idx="7422">
                  <c:v>10714.0</c:v>
                </c:pt>
                <c:pt idx="7423">
                  <c:v>10716.0</c:v>
                </c:pt>
                <c:pt idx="7424">
                  <c:v>10717.0</c:v>
                </c:pt>
                <c:pt idx="7425">
                  <c:v>10718.0</c:v>
                </c:pt>
                <c:pt idx="7426">
                  <c:v>10719.0</c:v>
                </c:pt>
                <c:pt idx="7427">
                  <c:v>10720.0</c:v>
                </c:pt>
                <c:pt idx="7428">
                  <c:v>10724.0</c:v>
                </c:pt>
                <c:pt idx="7429">
                  <c:v>10725.0</c:v>
                </c:pt>
                <c:pt idx="7430">
                  <c:v>10726.0</c:v>
                </c:pt>
                <c:pt idx="7431">
                  <c:v>10728.0</c:v>
                </c:pt>
                <c:pt idx="7432">
                  <c:v>10729.0</c:v>
                </c:pt>
                <c:pt idx="7433">
                  <c:v>10730.0</c:v>
                </c:pt>
                <c:pt idx="7434">
                  <c:v>10732.0</c:v>
                </c:pt>
                <c:pt idx="7435">
                  <c:v>10733.0</c:v>
                </c:pt>
                <c:pt idx="7436">
                  <c:v>10735.0</c:v>
                </c:pt>
                <c:pt idx="7437">
                  <c:v>10738.0</c:v>
                </c:pt>
                <c:pt idx="7438">
                  <c:v>10741.0</c:v>
                </c:pt>
                <c:pt idx="7439">
                  <c:v>10742.0</c:v>
                </c:pt>
                <c:pt idx="7440">
                  <c:v>10743.0</c:v>
                </c:pt>
                <c:pt idx="7441">
                  <c:v>10746.0</c:v>
                </c:pt>
                <c:pt idx="7442">
                  <c:v>10748.0</c:v>
                </c:pt>
                <c:pt idx="7443">
                  <c:v>10749.0</c:v>
                </c:pt>
                <c:pt idx="7444">
                  <c:v>10750.0</c:v>
                </c:pt>
                <c:pt idx="7445">
                  <c:v>10751.0</c:v>
                </c:pt>
                <c:pt idx="7446">
                  <c:v>10752.0</c:v>
                </c:pt>
                <c:pt idx="7447">
                  <c:v>10755.0</c:v>
                </c:pt>
                <c:pt idx="7448">
                  <c:v>10756.0</c:v>
                </c:pt>
                <c:pt idx="7449">
                  <c:v>10757.0</c:v>
                </c:pt>
                <c:pt idx="7450">
                  <c:v>10760.0</c:v>
                </c:pt>
                <c:pt idx="7451">
                  <c:v>10763.0</c:v>
                </c:pt>
                <c:pt idx="7452">
                  <c:v>10766.0</c:v>
                </c:pt>
                <c:pt idx="7453">
                  <c:v>10767.0</c:v>
                </c:pt>
                <c:pt idx="7454">
                  <c:v>10768.0</c:v>
                </c:pt>
                <c:pt idx="7455">
                  <c:v>10769.0</c:v>
                </c:pt>
                <c:pt idx="7456">
                  <c:v>10770.0</c:v>
                </c:pt>
                <c:pt idx="7457">
                  <c:v>10771.0</c:v>
                </c:pt>
                <c:pt idx="7458">
                  <c:v>10772.0</c:v>
                </c:pt>
                <c:pt idx="7459">
                  <c:v>10773.0</c:v>
                </c:pt>
                <c:pt idx="7460">
                  <c:v>10775.0</c:v>
                </c:pt>
                <c:pt idx="7461">
                  <c:v>10776.0</c:v>
                </c:pt>
                <c:pt idx="7462">
                  <c:v>10777.0</c:v>
                </c:pt>
                <c:pt idx="7463">
                  <c:v>10778.0</c:v>
                </c:pt>
                <c:pt idx="7464">
                  <c:v>10781.0</c:v>
                </c:pt>
                <c:pt idx="7465">
                  <c:v>10782.0</c:v>
                </c:pt>
                <c:pt idx="7466">
                  <c:v>10783.0</c:v>
                </c:pt>
                <c:pt idx="7467">
                  <c:v>10784.0</c:v>
                </c:pt>
                <c:pt idx="7468">
                  <c:v>10786.0</c:v>
                </c:pt>
                <c:pt idx="7469">
                  <c:v>10791.0</c:v>
                </c:pt>
                <c:pt idx="7470">
                  <c:v>10792.0</c:v>
                </c:pt>
                <c:pt idx="7471">
                  <c:v>10794.0</c:v>
                </c:pt>
                <c:pt idx="7472">
                  <c:v>10795.0</c:v>
                </c:pt>
                <c:pt idx="7473">
                  <c:v>10796.0</c:v>
                </c:pt>
                <c:pt idx="7474">
                  <c:v>10799.0</c:v>
                </c:pt>
                <c:pt idx="7475">
                  <c:v>10801.0</c:v>
                </c:pt>
                <c:pt idx="7476">
                  <c:v>10802.0</c:v>
                </c:pt>
                <c:pt idx="7477">
                  <c:v>10803.0</c:v>
                </c:pt>
                <c:pt idx="7478">
                  <c:v>10805.0</c:v>
                </c:pt>
                <c:pt idx="7479">
                  <c:v>10806.0</c:v>
                </c:pt>
                <c:pt idx="7480">
                  <c:v>10808.0</c:v>
                </c:pt>
                <c:pt idx="7481">
                  <c:v>10809.0</c:v>
                </c:pt>
                <c:pt idx="7482">
                  <c:v>10811.0</c:v>
                </c:pt>
                <c:pt idx="7483">
                  <c:v>10813.0</c:v>
                </c:pt>
                <c:pt idx="7484">
                  <c:v>10815.0</c:v>
                </c:pt>
                <c:pt idx="7485">
                  <c:v>10818.0</c:v>
                </c:pt>
                <c:pt idx="7486">
                  <c:v>10819.0</c:v>
                </c:pt>
                <c:pt idx="7487">
                  <c:v>10820.0</c:v>
                </c:pt>
                <c:pt idx="7488">
                  <c:v>10821.0</c:v>
                </c:pt>
                <c:pt idx="7489">
                  <c:v>10822.0</c:v>
                </c:pt>
                <c:pt idx="7490">
                  <c:v>10824.0</c:v>
                </c:pt>
                <c:pt idx="7491">
                  <c:v>10825.0</c:v>
                </c:pt>
                <c:pt idx="7492">
                  <c:v>10827.0</c:v>
                </c:pt>
                <c:pt idx="7493">
                  <c:v>10829.0</c:v>
                </c:pt>
                <c:pt idx="7494">
                  <c:v>10830.0</c:v>
                </c:pt>
                <c:pt idx="7495">
                  <c:v>10833.0</c:v>
                </c:pt>
                <c:pt idx="7496">
                  <c:v>10834.0</c:v>
                </c:pt>
                <c:pt idx="7497">
                  <c:v>10835.0</c:v>
                </c:pt>
                <c:pt idx="7498">
                  <c:v>10838.0</c:v>
                </c:pt>
                <c:pt idx="7499">
                  <c:v>10841.0</c:v>
                </c:pt>
                <c:pt idx="7500">
                  <c:v>10842.0</c:v>
                </c:pt>
                <c:pt idx="7501">
                  <c:v>10843.0</c:v>
                </c:pt>
                <c:pt idx="7502">
                  <c:v>10845.0</c:v>
                </c:pt>
                <c:pt idx="7503">
                  <c:v>10847.0</c:v>
                </c:pt>
                <c:pt idx="7504">
                  <c:v>10848.0</c:v>
                </c:pt>
                <c:pt idx="7505">
                  <c:v>10851.0</c:v>
                </c:pt>
                <c:pt idx="7506">
                  <c:v>10852.0</c:v>
                </c:pt>
                <c:pt idx="7507">
                  <c:v>10853.0</c:v>
                </c:pt>
                <c:pt idx="7508">
                  <c:v>10854.0</c:v>
                </c:pt>
                <c:pt idx="7509">
                  <c:v>10855.0</c:v>
                </c:pt>
                <c:pt idx="7510">
                  <c:v>10856.0</c:v>
                </c:pt>
                <c:pt idx="7511">
                  <c:v>10857.0</c:v>
                </c:pt>
                <c:pt idx="7512">
                  <c:v>10859.0</c:v>
                </c:pt>
                <c:pt idx="7513">
                  <c:v>10860.0</c:v>
                </c:pt>
                <c:pt idx="7514">
                  <c:v>10861.0</c:v>
                </c:pt>
                <c:pt idx="7515">
                  <c:v>10863.0</c:v>
                </c:pt>
                <c:pt idx="7516">
                  <c:v>10864.0</c:v>
                </c:pt>
                <c:pt idx="7517">
                  <c:v>10865.0</c:v>
                </c:pt>
                <c:pt idx="7518">
                  <c:v>10866.0</c:v>
                </c:pt>
                <c:pt idx="7519">
                  <c:v>10867.0</c:v>
                </c:pt>
                <c:pt idx="7520">
                  <c:v>10873.0</c:v>
                </c:pt>
                <c:pt idx="7521">
                  <c:v>10876.0</c:v>
                </c:pt>
                <c:pt idx="7522">
                  <c:v>10878.0</c:v>
                </c:pt>
                <c:pt idx="7523">
                  <c:v>10879.0</c:v>
                </c:pt>
                <c:pt idx="7524">
                  <c:v>10882.0</c:v>
                </c:pt>
                <c:pt idx="7525">
                  <c:v>10883.0</c:v>
                </c:pt>
                <c:pt idx="7526">
                  <c:v>10884.0</c:v>
                </c:pt>
                <c:pt idx="7527">
                  <c:v>10888.0</c:v>
                </c:pt>
                <c:pt idx="7528">
                  <c:v>10891.0</c:v>
                </c:pt>
                <c:pt idx="7529">
                  <c:v>10892.0</c:v>
                </c:pt>
                <c:pt idx="7530">
                  <c:v>10893.0</c:v>
                </c:pt>
                <c:pt idx="7531">
                  <c:v>10901.0</c:v>
                </c:pt>
                <c:pt idx="7532">
                  <c:v>10904.0</c:v>
                </c:pt>
                <c:pt idx="7533">
                  <c:v>10906.0</c:v>
                </c:pt>
                <c:pt idx="7534">
                  <c:v>10908.0</c:v>
                </c:pt>
                <c:pt idx="7535">
                  <c:v>10911.0</c:v>
                </c:pt>
                <c:pt idx="7536">
                  <c:v>10912.0</c:v>
                </c:pt>
                <c:pt idx="7537">
                  <c:v>10914.0</c:v>
                </c:pt>
                <c:pt idx="7538">
                  <c:v>10915.0</c:v>
                </c:pt>
                <c:pt idx="7539">
                  <c:v>10916.0</c:v>
                </c:pt>
                <c:pt idx="7540">
                  <c:v>10917.0</c:v>
                </c:pt>
                <c:pt idx="7541">
                  <c:v>10920.0</c:v>
                </c:pt>
                <c:pt idx="7542">
                  <c:v>10924.0</c:v>
                </c:pt>
                <c:pt idx="7543">
                  <c:v>10927.0</c:v>
                </c:pt>
                <c:pt idx="7544">
                  <c:v>10935.0</c:v>
                </c:pt>
                <c:pt idx="7545">
                  <c:v>10937.0</c:v>
                </c:pt>
                <c:pt idx="7546">
                  <c:v>10948.0</c:v>
                </c:pt>
                <c:pt idx="7547">
                  <c:v>10954.0</c:v>
                </c:pt>
                <c:pt idx="7548">
                  <c:v>10962.0</c:v>
                </c:pt>
                <c:pt idx="7549">
                  <c:v>10963.0</c:v>
                </c:pt>
                <c:pt idx="7550">
                  <c:v>10965.0</c:v>
                </c:pt>
                <c:pt idx="7551">
                  <c:v>10966.0</c:v>
                </c:pt>
                <c:pt idx="7552">
                  <c:v>10980.0</c:v>
                </c:pt>
                <c:pt idx="7553">
                  <c:v>10983.0</c:v>
                </c:pt>
                <c:pt idx="7554">
                  <c:v>10984.0</c:v>
                </c:pt>
                <c:pt idx="7555">
                  <c:v>10985.0</c:v>
                </c:pt>
                <c:pt idx="7556">
                  <c:v>10992.0</c:v>
                </c:pt>
                <c:pt idx="7557">
                  <c:v>10998.0</c:v>
                </c:pt>
                <c:pt idx="7558">
                  <c:v>11000.0</c:v>
                </c:pt>
                <c:pt idx="7559">
                  <c:v>11001.0</c:v>
                </c:pt>
                <c:pt idx="7560">
                  <c:v>11005.0</c:v>
                </c:pt>
                <c:pt idx="7561">
                  <c:v>11012.0</c:v>
                </c:pt>
                <c:pt idx="7562">
                  <c:v>11015.0</c:v>
                </c:pt>
                <c:pt idx="7563">
                  <c:v>11017.0</c:v>
                </c:pt>
                <c:pt idx="7564">
                  <c:v>11019.0</c:v>
                </c:pt>
                <c:pt idx="7565">
                  <c:v>11022.0</c:v>
                </c:pt>
                <c:pt idx="7566">
                  <c:v>11023.0</c:v>
                </c:pt>
                <c:pt idx="7567">
                  <c:v>11024.0</c:v>
                </c:pt>
                <c:pt idx="7568">
                  <c:v>11026.0</c:v>
                </c:pt>
                <c:pt idx="7569">
                  <c:v>11027.0</c:v>
                </c:pt>
                <c:pt idx="7570">
                  <c:v>11034.0</c:v>
                </c:pt>
                <c:pt idx="7571">
                  <c:v>11037.0</c:v>
                </c:pt>
                <c:pt idx="7572">
                  <c:v>11038.0</c:v>
                </c:pt>
                <c:pt idx="7573">
                  <c:v>11040.0</c:v>
                </c:pt>
                <c:pt idx="7574">
                  <c:v>11042.0</c:v>
                </c:pt>
                <c:pt idx="7575">
                  <c:v>11047.0</c:v>
                </c:pt>
                <c:pt idx="7576">
                  <c:v>11052.0</c:v>
                </c:pt>
                <c:pt idx="7577">
                  <c:v>11064.0</c:v>
                </c:pt>
                <c:pt idx="7578">
                  <c:v>11070.0</c:v>
                </c:pt>
                <c:pt idx="7579">
                  <c:v>11075.0</c:v>
                </c:pt>
                <c:pt idx="7580">
                  <c:v>11076.0</c:v>
                </c:pt>
                <c:pt idx="7581">
                  <c:v>11078.0</c:v>
                </c:pt>
                <c:pt idx="7582">
                  <c:v>11078.0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69864312"/>
        <c:axId val="-1969860360"/>
      </c:scatterChart>
      <c:valAx>
        <c:axId val="-1969864312"/>
        <c:scaling>
          <c:orientation val="minMax"/>
          <c:max val="9000.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in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-1969860360"/>
        <c:crosses val="autoZero"/>
        <c:crossBetween val="midCat"/>
        <c:minorUnit val="500.0"/>
      </c:valAx>
      <c:valAx>
        <c:axId val="-1969860360"/>
        <c:scaling>
          <c:orientation val="minMax"/>
          <c:max val="13000.0"/>
          <c:min val="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-1969864312"/>
        <c:crosses val="autoZero"/>
        <c:crossBetween val="midCat"/>
        <c:majorUnit val="1000.0"/>
        <c:minorUnit val="500.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96807518533262"/>
          <c:y val="0.9146110056926"/>
          <c:w val="0.418882554161916"/>
          <c:h val="0.042732447817836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8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5652091410945"/>
          <c:y val="0.0299663149393775"/>
          <c:w val="0.47340689970022"/>
          <c:h val="0.9400673701212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'Daten FAIR'!$B$5</c:f>
              <c:strCache>
                <c:ptCount val="1"/>
                <c:pt idx="0">
                  <c:v>Accelerator FAIR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FAIR'!$C$5</c:f>
              <c:numCache>
                <c:formatCode>0%</c:formatCode>
                <c:ptCount val="1"/>
                <c:pt idx="0">
                  <c:v>0.28</c:v>
                </c:pt>
              </c:numCache>
            </c:numRef>
          </c:val>
        </c:ser>
        <c:ser>
          <c:idx val="1"/>
          <c:order val="1"/>
          <c:tx>
            <c:strRef>
              <c:f>'Daten FAIR'!$B$6</c:f>
              <c:strCache>
                <c:ptCount val="1"/>
                <c:pt idx="0">
                  <c:v>Base load FAIR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FAIR'!$C$6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</c:ser>
        <c:ser>
          <c:idx val="2"/>
          <c:order val="2"/>
          <c:tx>
            <c:strRef>
              <c:f>'Daten FAIR'!$B$7</c:f>
              <c:strCache>
                <c:ptCount val="1"/>
                <c:pt idx="0">
                  <c:v>Green IT Cube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FAIR'!$C$7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</c:ser>
        <c:ser>
          <c:idx val="3"/>
          <c:order val="3"/>
          <c:tx>
            <c:strRef>
              <c:f>'Daten FAIR'!$B$8</c:f>
              <c:strCache>
                <c:ptCount val="1"/>
                <c:pt idx="0">
                  <c:v>Cryo facility FAIR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FAIR'!$C$8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</c:ser>
        <c:ser>
          <c:idx val="4"/>
          <c:order val="4"/>
          <c:tx>
            <c:strRef>
              <c:f>'Daten FAIR'!$B$9</c:f>
              <c:strCache>
                <c:ptCount val="1"/>
                <c:pt idx="0">
                  <c:v>GSI accelerator and experiments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FAIR'!$C$9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</c:ser>
        <c:ser>
          <c:idx val="5"/>
          <c:order val="5"/>
          <c:tx>
            <c:strRef>
              <c:f>'Daten FAIR'!$B$10</c:f>
              <c:strCache>
                <c:ptCount val="1"/>
                <c:pt idx="0">
                  <c:v>Base load GSI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FAIR'!$C$10</c:f>
              <c:numCache>
                <c:formatCode>0%</c:formatCode>
                <c:ptCount val="1"/>
                <c:pt idx="0">
                  <c:v>0.07</c:v>
                </c:pt>
              </c:numCache>
            </c:numRef>
          </c:val>
        </c:ser>
        <c:ser>
          <c:idx val="6"/>
          <c:order val="6"/>
          <c:tx>
            <c:strRef>
              <c:f>'Daten FAIR'!$B$11</c:f>
              <c:strCache>
                <c:ptCount val="1"/>
                <c:pt idx="0">
                  <c:v>Experiments FAIR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FAIR'!$C$11</c:f>
              <c:numCache>
                <c:formatCode>0%</c:formatCode>
                <c:ptCount val="1"/>
                <c:pt idx="0">
                  <c:v>0.07</c:v>
                </c:pt>
              </c:numCache>
            </c:numRef>
          </c:val>
        </c:ser>
        <c:ser>
          <c:idx val="7"/>
          <c:order val="7"/>
          <c:tx>
            <c:strRef>
              <c:f>'Daten FAIR'!$B$12</c:f>
              <c:strCache>
                <c:ptCount val="1"/>
                <c:pt idx="0">
                  <c:v>Upgrade GSI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FAIR'!$C$12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968769080"/>
        <c:axId val="-1968765768"/>
      </c:barChart>
      <c:catAx>
        <c:axId val="-1968769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968765768"/>
        <c:crosses val="autoZero"/>
        <c:auto val="1"/>
        <c:lblAlgn val="ctr"/>
        <c:lblOffset val="100"/>
        <c:noMultiLvlLbl val="0"/>
      </c:catAx>
      <c:valAx>
        <c:axId val="-19687657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968769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7257816358407"/>
          <c:y val="0.0397653734578724"/>
          <c:w val="0.389283426958162"/>
          <c:h val="0.960234726756716"/>
        </c:manualLayout>
      </c:layout>
      <c:overlay val="0"/>
      <c:txPr>
        <a:bodyPr/>
        <a:lstStyle/>
        <a:p>
          <a:pPr>
            <a:defRPr sz="1600"/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878199810515913"/>
          <c:y val="0.0283769100559299"/>
          <c:w val="0.369818902170907"/>
          <c:h val="0.90759361379653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'Daten FAIR'!$B$5</c:f>
              <c:strCache>
                <c:ptCount val="1"/>
                <c:pt idx="0">
                  <c:v>Medium energy,  4s extraction time (NUSTAR, SFRS, APPAR)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FAIR'!$C$5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'Daten FAIR'!$B$6</c:f>
              <c:strCache>
                <c:ptCount val="1"/>
                <c:pt idx="0">
                  <c:v>Medium energy, faster extraction (ions for storage rings, plasma physics, machine experiments)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FAIR'!$C$6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'Daten FAIR'!$B$7</c:f>
              <c:strCache>
                <c:ptCount val="1"/>
                <c:pt idx="0">
                  <c:v>High energy  operation, slower extraction (CBM/APPA) + PE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FAIR'!$C$7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</c:ser>
        <c:ser>
          <c:idx val="3"/>
          <c:order val="3"/>
          <c:tx>
            <c:strRef>
              <c:f>'Daten FAIR'!$B$8</c:f>
              <c:strCache>
                <c:ptCount val="1"/>
                <c:pt idx="0">
                  <c:v>Anti-proton operation + parallel experiments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'Daten FAIR'!$C$4</c:f>
              <c:numCache>
                <c:formatCode>General</c:formatCode>
                <c:ptCount val="1"/>
                <c:pt idx="0">
                  <c:v>2012.0</c:v>
                </c:pt>
              </c:numCache>
            </c:numRef>
          </c:cat>
          <c:val>
            <c:numRef>
              <c:f>'Daten FAIR'!$C$8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3521096"/>
        <c:axId val="2140523208"/>
      </c:barChart>
      <c:catAx>
        <c:axId val="2103521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0523208"/>
        <c:crosses val="autoZero"/>
        <c:auto val="1"/>
        <c:lblAlgn val="ctr"/>
        <c:lblOffset val="100"/>
        <c:noMultiLvlLbl val="0"/>
      </c:catAx>
      <c:valAx>
        <c:axId val="21405232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103521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0667092779206"/>
          <c:y val="0.0239476772720483"/>
          <c:w val="0.392677754658906"/>
          <c:h val="0.960234726756716"/>
        </c:manualLayout>
      </c:layout>
      <c:overlay val="0"/>
    </c:legend>
    <c:plotVisOnly val="1"/>
    <c:dispBlanksAs val="gap"/>
    <c:showDLblsOverMax val="0"/>
  </c:chart>
  <c:spPr>
    <a:solidFill>
      <a:schemeClr val="bg1">
        <a:lumMod val="95000"/>
      </a:schemeClr>
    </a:soli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46D27-B0DF-4E98-85C6-8BD5834E4FC4}" type="datetimeFigureOut">
              <a:rPr lang="de-DE" smtClean="0"/>
              <a:t>26.11.14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3218E-6D67-4F1D-94A4-5AA50F40D8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86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1412776"/>
            <a:ext cx="7918704" cy="465734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27171"/>
            <a:ext cx="8784976" cy="1169581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63688" y="3140968"/>
            <a:ext cx="5544616" cy="1476780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584400"/>
            <a:ext cx="1306488" cy="273600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 dirty="0" smtClean="0"/>
              <a:t>26.11.2014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123728" y="6584400"/>
            <a:ext cx="4824536" cy="273600"/>
          </a:xfrm>
        </p:spPr>
        <p:txBody>
          <a:bodyPr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60000" y="6584400"/>
            <a:ext cx="1378496" cy="273600"/>
          </a:xfrm>
        </p:spPr>
        <p:txBody>
          <a:bodyPr/>
          <a:lstStyle>
            <a:lvl1pPr>
              <a:defRPr sz="1200"/>
            </a:lvl1pPr>
          </a:lstStyle>
          <a:p>
            <a:fld id="{614DD408-A132-4815-A232-DF74F09DA44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438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E4F-0125-4AD2-8584-167B6DA5606F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25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8600-0E23-484E-9747-10E22BA18989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10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26.11.2014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19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24CB-05FB-4179-B2D0-92DB10EA4650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11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14710-0C99-4DBD-B4EA-4EE375B296BE}" type="datetime1">
              <a:rPr lang="de-DE" smtClean="0"/>
              <a:t>26.11.14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42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EF29-F2FB-47AB-A486-8D1D28D3E553}" type="datetime1">
              <a:rPr lang="de-DE" smtClean="0"/>
              <a:t>26.11.14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70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90F6-3F8D-49C7-A37A-0A1651CD0B0C}" type="datetime1">
              <a:rPr lang="de-DE" smtClean="0"/>
              <a:t>26.11.14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36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7F587-CFED-4FD5-B3AD-083C2065DE82}" type="datetime1">
              <a:rPr lang="de-DE" smtClean="0"/>
              <a:t>26.11.14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44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B2867-F109-4833-817E-D342D1CD7196}" type="datetime1">
              <a:rPr lang="de-DE" smtClean="0"/>
              <a:t>26.11.14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01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27EE-5B06-4FE1-A707-B61678AF74C0}" type="datetime1">
              <a:rPr lang="de-DE" smtClean="0"/>
              <a:t>26.11.14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35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" y="0"/>
            <a:ext cx="9143755" cy="118774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2880" y="22373"/>
            <a:ext cx="87873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3283" y="1600200"/>
            <a:ext cx="8718697" cy="4673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584400"/>
            <a:ext cx="13068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26.11.2014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24000" y="6584400"/>
            <a:ext cx="48240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60000" y="6584400"/>
            <a:ext cx="13788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DD408-A132-4815-A232-DF74F09DA447}" type="slidenum">
              <a:rPr lang="de-DE" smtClean="0"/>
              <a:t>‹Nr.›</a:t>
            </a:fld>
            <a:endParaRPr lang="de-DE"/>
          </a:p>
        </p:txBody>
      </p:sp>
      <p:grpSp>
        <p:nvGrpSpPr>
          <p:cNvPr id="15" name="Gruppieren 14"/>
          <p:cNvGrpSpPr/>
          <p:nvPr/>
        </p:nvGrpSpPr>
        <p:grpSpPr>
          <a:xfrm>
            <a:off x="245" y="6325200"/>
            <a:ext cx="9143755" cy="296418"/>
            <a:chOff x="245" y="6325200"/>
            <a:chExt cx="9143755" cy="296418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5600" y="6325200"/>
              <a:ext cx="914400" cy="296418"/>
            </a:xfrm>
            <a:prstGeom prst="rect">
              <a:avLst/>
            </a:prstGeom>
          </p:spPr>
        </p:pic>
        <p:cxnSp>
          <p:nvCxnSpPr>
            <p:cNvPr id="10" name="Gerade Verbindung 9"/>
            <p:cNvCxnSpPr/>
            <p:nvPr userDrawn="1"/>
          </p:nvCxnSpPr>
          <p:spPr>
            <a:xfrm>
              <a:off x="245" y="6552000"/>
              <a:ext cx="754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 userDrawn="1"/>
          </p:nvCxnSpPr>
          <p:spPr>
            <a:xfrm>
              <a:off x="8611200" y="6552000"/>
              <a:ext cx="532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096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CERN workshop </a:t>
            </a:r>
            <a:r>
              <a:rPr lang="en-US" sz="1800" dirty="0"/>
              <a:t>on “Compact and Low Consumption Magnet Design for Future Linear and Circular </a:t>
            </a:r>
            <a:r>
              <a:rPr lang="en-US" sz="1800" dirty="0" smtClean="0"/>
              <a:t>Colliders”</a:t>
            </a:r>
            <a:endParaRPr lang="de-DE" sz="1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Energy management at GSI and FAIR, strategy on energy management,</a:t>
            </a:r>
          </a:p>
          <a:p>
            <a:r>
              <a:rPr lang="de-DE" b="1" dirty="0" err="1"/>
              <a:t>efficiency</a:t>
            </a:r>
            <a:r>
              <a:rPr lang="de-DE" b="1" dirty="0"/>
              <a:t>, </a:t>
            </a:r>
            <a:r>
              <a:rPr lang="de-DE" b="1" dirty="0" err="1"/>
              <a:t>sustainability</a:t>
            </a:r>
            <a:r>
              <a:rPr lang="de-DE" b="1" dirty="0"/>
              <a:t> </a:t>
            </a:r>
            <a:r>
              <a:rPr lang="de-DE" b="1" dirty="0" err="1"/>
              <a:t>strategy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632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Estimated </a:t>
            </a:r>
            <a:r>
              <a:rPr lang="en-US" dirty="0"/>
              <a:t>energy consumption </a:t>
            </a:r>
            <a:r>
              <a:rPr lang="en-US" dirty="0" smtClean="0"/>
              <a:t>distribution for </a:t>
            </a:r>
            <a:r>
              <a:rPr lang="en-US" dirty="0"/>
              <a:t>a typical year of operation FAIR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10</a:t>
            </a:fld>
            <a:endParaRPr lang="de-DE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613780"/>
              </p:ext>
            </p:extLst>
          </p:nvPr>
        </p:nvGraphicFramePr>
        <p:xfrm>
          <a:off x="251520" y="1508125"/>
          <a:ext cx="8568952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9203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79388" y="1281014"/>
            <a:ext cx="511333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operational scenario of FAIR with modular start </a:t>
            </a:r>
            <a:r>
              <a:rPr lang="en-US" dirty="0" smtClean="0"/>
              <a:t>version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11</a:t>
            </a:fld>
            <a:endParaRPr lang="de-DE"/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031387"/>
              </p:ext>
            </p:extLst>
          </p:nvPr>
        </p:nvGraphicFramePr>
        <p:xfrm>
          <a:off x="179388" y="1628800"/>
          <a:ext cx="551497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42478" y="1321023"/>
            <a:ext cx="2773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Beam time </a:t>
            </a:r>
            <a:r>
              <a:rPr lang="de-DE" sz="1400" dirty="0" err="1" smtClean="0"/>
              <a:t>fraction</a:t>
            </a:r>
            <a:endParaRPr lang="de-DE" sz="1400" dirty="0"/>
          </a:p>
        </p:txBody>
      </p:sp>
      <p:sp>
        <p:nvSpPr>
          <p:cNvPr id="12" name="Rechteck 11"/>
          <p:cNvSpPr/>
          <p:nvPr/>
        </p:nvSpPr>
        <p:spPr>
          <a:xfrm>
            <a:off x="5292725" y="1465680"/>
            <a:ext cx="503411" cy="4987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57741"/>
              </p:ext>
            </p:extLst>
          </p:nvPr>
        </p:nvGraphicFramePr>
        <p:xfrm>
          <a:off x="5436096" y="1268414"/>
          <a:ext cx="3528392" cy="4745832"/>
        </p:xfrm>
        <a:graphic>
          <a:graphicData uri="http://schemas.openxmlformats.org/drawingml/2006/table">
            <a:tbl>
              <a:tblPr/>
              <a:tblGrid>
                <a:gridCol w="3528392"/>
              </a:tblGrid>
              <a:tr h="21323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1587315">
                <a:tc>
                  <a:txBody>
                    <a:bodyPr/>
                    <a:lstStyle/>
                    <a:p>
                      <a:pPr marL="285750" indent="-285750" algn="l" fontAlgn="b"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Anti-proton chain from the p-LINAC</a:t>
                      </a:r>
                    </a:p>
                    <a:p>
                      <a:pPr marL="285750" indent="-285750" algn="l" fontAlgn="b"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Filling the pauses caused by beam cooling with ion cycles (PE)</a:t>
                      </a:r>
                    </a:p>
                    <a:p>
                      <a:pPr marL="285750" indent="-285750" algn="l" fontAlgn="b">
                        <a:buClr>
                          <a:srgbClr val="000000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Every 15 min the </a:t>
                      </a:r>
                      <a:r>
                        <a:rPr lang="en-US" sz="14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pbar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cycle pauses as the accumulation stops and HESR gets into experimental mode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03078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877042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ion cycle including SIS18</a:t>
                      </a:r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and SIS100</a:t>
                      </a:r>
                    </a:p>
                    <a:p>
                      <a:pPr marL="285750" indent="-285750" algn="l" fontAlgn="b"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slow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extraction 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SFRS or 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APPA</a:t>
                      </a:r>
                    </a:p>
                    <a:p>
                      <a:pPr marL="285750" indent="-285750" algn="l" fontAlgn="b">
                        <a:buFont typeface="Arial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within</a:t>
                      </a:r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slow extraction one more SIS18 cycle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03078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  <a:tr h="805034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triangular 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cycle for SIS18 and 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SIS100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beam</a:t>
                      </a:r>
                      <a:r>
                        <a:rPr lang="en-US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CR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via SFRS or APPA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03078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653976"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SIS18 and SIS100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cycle 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with slow extraction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4s) to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SFRS</a:t>
                      </a:r>
                      <a:b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347864" y="242088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ca. 25 MW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3347864" y="3573016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ca. 18 MW</a:t>
            </a:r>
            <a:endParaRPr 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3347864" y="479715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ca. 25 MW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3347864" y="580526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ca. 14 MW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0603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beamlines-usage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0"/>
            <a:ext cx="4616946" cy="5589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" y="22373"/>
            <a:ext cx="8787384" cy="814339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Strategies for energy saving: </a:t>
            </a:r>
            <a:br>
              <a:rPr lang="en-US" dirty="0" smtClean="0"/>
            </a:br>
            <a:r>
              <a:rPr lang="en-US" dirty="0" smtClean="0"/>
              <a:t>Switch off unused part of HEBT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12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395536" y="5949280"/>
            <a:ext cx="3685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de-DE" dirty="0" smtClean="0"/>
              <a:t>Switch off </a:t>
            </a:r>
            <a:r>
              <a:rPr lang="de-DE" dirty="0" err="1" smtClean="0"/>
              <a:t>unused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HEBT</a:t>
            </a:r>
          </a:p>
          <a:p>
            <a:pPr marL="285750" indent="-285750">
              <a:buFont typeface="Wingdings" charset="0"/>
              <a:buChar char="à"/>
            </a:pPr>
            <a:r>
              <a:rPr lang="de-DE" dirty="0" err="1" smtClean="0">
                <a:sym typeface="Wingdings"/>
              </a:rPr>
              <a:t>Require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control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system</a:t>
            </a:r>
            <a:r>
              <a:rPr lang="de-DE" dirty="0" smtClean="0">
                <a:sym typeface="Wingdings"/>
              </a:rPr>
              <a:t> 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51520" y="4941168"/>
            <a:ext cx="3685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Parallel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require</a:t>
            </a:r>
            <a:r>
              <a:rPr lang="de-DE" dirty="0" smtClean="0"/>
              <a:t> flexible HEBT</a:t>
            </a:r>
          </a:p>
        </p:txBody>
      </p: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1" y="1268760"/>
            <a:ext cx="4787403" cy="3487341"/>
            <a:chOff x="100" y="1104"/>
            <a:chExt cx="3568" cy="2549"/>
          </a:xfrm>
        </p:grpSpPr>
        <p:pic>
          <p:nvPicPr>
            <p:cNvPr id="12" name="Picture 18" descr="Anlage-FAIR-Feb0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" y="1104"/>
              <a:ext cx="3568" cy="2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2255" y="1518"/>
              <a:ext cx="64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200" b="1"/>
                <a:t>SIS 100/300</a:t>
              </a: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1488" y="2317"/>
              <a:ext cx="3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200" b="1"/>
                <a:t>HESR</a:t>
              </a:r>
            </a:p>
          </p:txBody>
        </p:sp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>
              <a:off x="2212" y="2576"/>
              <a:ext cx="34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Super</a:t>
              </a:r>
            </a:p>
            <a:p>
              <a:r>
                <a:rPr lang="de-DE" sz="1000" b="1"/>
                <a:t>FRS</a:t>
              </a:r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1905" y="3344"/>
              <a:ext cx="3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200" b="1"/>
                <a:t>NESR</a:t>
              </a:r>
            </a:p>
          </p:txBody>
        </p:sp>
        <p:sp>
          <p:nvSpPr>
            <p:cNvPr id="17" name="Text Box 23"/>
            <p:cNvSpPr txBox="1">
              <a:spLocks noChangeArrowheads="1"/>
            </p:cNvSpPr>
            <p:nvPr/>
          </p:nvSpPr>
          <p:spPr bwMode="auto">
            <a:xfrm>
              <a:off x="1392" y="3325"/>
              <a:ext cx="2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CR</a:t>
              </a:r>
            </a:p>
          </p:txBody>
        </p:sp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>
              <a:off x="1104" y="3133"/>
              <a:ext cx="3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200" b="1"/>
                <a:t>RESR</a:t>
              </a:r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 flipV="1">
              <a:off x="1488" y="3085"/>
              <a:ext cx="168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3707904" y="3645024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/>
              </a:rPr>
              <a:t>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55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" y="22373"/>
            <a:ext cx="8787384" cy="8143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Strategies for energy saving: </a:t>
            </a:r>
            <a:br>
              <a:rPr lang="en-US" dirty="0" smtClean="0"/>
            </a:br>
            <a:r>
              <a:rPr lang="en-US" dirty="0" smtClean="0"/>
              <a:t>Pulsing beam lines with low repetition rate</a:t>
            </a:r>
            <a:br>
              <a:rPr lang="en-US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13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11560" y="5229200"/>
            <a:ext cx="6574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gets</a:t>
            </a:r>
            <a:r>
              <a:rPr lang="de-DE" dirty="0" smtClean="0"/>
              <a:t> beam </a:t>
            </a:r>
            <a:r>
              <a:rPr lang="de-DE" dirty="0" err="1" smtClean="0"/>
              <a:t>every</a:t>
            </a:r>
            <a:r>
              <a:rPr lang="de-DE" dirty="0" smtClean="0"/>
              <a:t> 6,5 </a:t>
            </a:r>
            <a:r>
              <a:rPr lang="de-DE" dirty="0" err="1" smtClean="0"/>
              <a:t>seconds</a:t>
            </a:r>
            <a:r>
              <a:rPr lang="de-DE" dirty="0" smtClean="0"/>
              <a:t> (fast </a:t>
            </a:r>
            <a:r>
              <a:rPr lang="de-DE" dirty="0" err="1" smtClean="0"/>
              <a:t>extraction</a:t>
            </a:r>
            <a:r>
              <a:rPr lang="de-DE" dirty="0" smtClean="0"/>
              <a:t>).</a:t>
            </a:r>
          </a:p>
          <a:p>
            <a:r>
              <a:rPr lang="de-DE" dirty="0" err="1" smtClean="0"/>
              <a:t>Pulsing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beam </a:t>
            </a:r>
            <a:r>
              <a:rPr lang="de-DE" dirty="0" err="1" smtClean="0"/>
              <a:t>line</a:t>
            </a:r>
            <a:r>
              <a:rPr lang="de-DE" dirty="0" smtClean="0"/>
              <a:t> will </a:t>
            </a:r>
            <a:r>
              <a:rPr lang="de-DE" dirty="0" err="1" smtClean="0"/>
              <a:t>safe</a:t>
            </a:r>
            <a:r>
              <a:rPr lang="de-DE" dirty="0" smtClean="0"/>
              <a:t> 45 </a:t>
            </a:r>
            <a:r>
              <a:rPr lang="de-DE" dirty="0" err="1" smtClean="0"/>
              <a:t>k</a:t>
            </a:r>
            <a:r>
              <a:rPr lang="de-DE" dirty="0" smtClean="0"/>
              <a:t>€ per </a:t>
            </a:r>
            <a:r>
              <a:rPr lang="de-DE" dirty="0" err="1" smtClean="0"/>
              <a:t>year</a:t>
            </a:r>
            <a:r>
              <a:rPr lang="de-DE" dirty="0" smtClean="0"/>
              <a:t>.</a:t>
            </a:r>
          </a:p>
          <a:p>
            <a:r>
              <a:rPr lang="de-DE" dirty="0" smtClean="0"/>
              <a:t>Power </a:t>
            </a:r>
            <a:r>
              <a:rPr lang="de-DE" dirty="0" err="1" smtClean="0"/>
              <a:t>converter</a:t>
            </a:r>
            <a:r>
              <a:rPr lang="de-DE" dirty="0" smtClean="0"/>
              <a:t> upgrade (not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yet</a:t>
            </a:r>
            <a:r>
              <a:rPr lang="de-DE" dirty="0" smtClean="0"/>
              <a:t>)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13 </a:t>
            </a:r>
            <a:r>
              <a:rPr lang="de-DE" dirty="0" err="1" smtClean="0"/>
              <a:t>k</a:t>
            </a:r>
            <a:r>
              <a:rPr lang="de-DE" dirty="0" smtClean="0"/>
              <a:t>€.</a:t>
            </a:r>
            <a:endParaRPr lang="de-DE" dirty="0"/>
          </a:p>
        </p:txBody>
      </p:sp>
      <p:pic>
        <p:nvPicPr>
          <p:cNvPr id="7" name="Bild 6" descr="THS1_DC_pc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118108"/>
            <a:ext cx="4404399" cy="282306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114" y="2132856"/>
            <a:ext cx="4381389" cy="280831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490903" y="1340768"/>
            <a:ext cx="4097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 beam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CR </a:t>
            </a:r>
            <a:r>
              <a:rPr lang="de-DE" dirty="0" err="1" smtClean="0"/>
              <a:t>to</a:t>
            </a:r>
            <a:r>
              <a:rPr lang="de-DE" dirty="0" smtClean="0"/>
              <a:t> HESR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195736" y="3212976"/>
            <a:ext cx="51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DC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6660232" y="3140968"/>
            <a:ext cx="86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pulsed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979712" y="3645024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294 kW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660232" y="3645024"/>
            <a:ext cx="83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55 kW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264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" y="22373"/>
            <a:ext cx="8787384" cy="8143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Strategies for energy saving: </a:t>
            </a:r>
            <a:br>
              <a:rPr lang="en-US" dirty="0" smtClean="0"/>
            </a:br>
            <a:r>
              <a:rPr lang="en-US" dirty="0" smtClean="0"/>
              <a:t>Switch off </a:t>
            </a:r>
            <a:r>
              <a:rPr lang="en-US" dirty="0" err="1" smtClean="0"/>
              <a:t>watercooling</a:t>
            </a:r>
            <a:r>
              <a:rPr lang="en-US" dirty="0" smtClean="0"/>
              <a:t> while Shutdown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14</a:t>
            </a:fld>
            <a:endParaRPr lang="de-DE"/>
          </a:p>
        </p:txBody>
      </p:sp>
      <p:pic>
        <p:nvPicPr>
          <p:cNvPr id="3" name="Bild 2" descr="Bildschirmfoto 2014-11-24 um 17.17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900"/>
            <a:ext cx="9144000" cy="439229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156176" y="1223174"/>
            <a:ext cx="2063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(Master Thesis C. </a:t>
            </a:r>
            <a:r>
              <a:rPr lang="de-DE" sz="1100" dirty="0" err="1" smtClean="0"/>
              <a:t>Ripp</a:t>
            </a:r>
            <a:r>
              <a:rPr lang="de-DE" sz="1100" dirty="0" smtClean="0"/>
              <a:t>, 2013)</a:t>
            </a:r>
            <a:endParaRPr lang="de-DE" sz="1100" dirty="0"/>
          </a:p>
        </p:txBody>
      </p:sp>
      <p:sp>
        <p:nvSpPr>
          <p:cNvPr id="9" name="Textfeld 8"/>
          <p:cNvSpPr txBox="1"/>
          <p:nvPr/>
        </p:nvSpPr>
        <p:spPr>
          <a:xfrm>
            <a:off x="323528" y="5816600"/>
            <a:ext cx="858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Switch off </a:t>
            </a:r>
            <a:r>
              <a:rPr lang="de-DE" dirty="0" err="1" smtClean="0"/>
              <a:t>watercooling</a:t>
            </a:r>
            <a:r>
              <a:rPr lang="de-DE" dirty="0" smtClean="0"/>
              <a:t> </a:t>
            </a: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Shutdown</a:t>
            </a:r>
            <a:r>
              <a:rPr lang="de-DE" dirty="0" smtClean="0"/>
              <a:t>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err="1" smtClean="0">
                <a:sym typeface="Wingdings"/>
              </a:rPr>
              <a:t>decrease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base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load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by</a:t>
            </a:r>
            <a:r>
              <a:rPr lang="de-DE" dirty="0" smtClean="0">
                <a:sym typeface="Wingdings"/>
              </a:rPr>
              <a:t> ~20,8 </a:t>
            </a:r>
            <a:r>
              <a:rPr lang="de-DE" dirty="0" err="1" smtClean="0">
                <a:sym typeface="Wingdings"/>
              </a:rPr>
              <a:t>MWh</a:t>
            </a:r>
            <a:r>
              <a:rPr lang="de-DE" dirty="0" smtClean="0">
                <a:sym typeface="Wingdings"/>
              </a:rPr>
              <a:t>/</a:t>
            </a:r>
            <a:r>
              <a:rPr lang="de-DE" dirty="0" err="1" smtClean="0">
                <a:sym typeface="Wingdings"/>
              </a:rPr>
              <a:t>day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50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Jan Lindenberg / GSI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15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93700" y="1700808"/>
            <a:ext cx="8699818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dirty="0" err="1" smtClean="0"/>
              <a:t>Realise</a:t>
            </a:r>
            <a:r>
              <a:rPr lang="de-DE" dirty="0" smtClean="0"/>
              <a:t> a Plan-Do-Check-</a:t>
            </a:r>
            <a:r>
              <a:rPr lang="de-DE" dirty="0" err="1" smtClean="0"/>
              <a:t>Act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endParaRPr lang="de-DE" dirty="0"/>
          </a:p>
          <a:p>
            <a:pPr marL="285750" indent="-285750">
              <a:buFont typeface="Arial"/>
              <a:buChar char="•"/>
            </a:pPr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saving</a:t>
            </a:r>
            <a:r>
              <a:rPr lang="de-DE" dirty="0" smtClean="0"/>
              <a:t> </a:t>
            </a:r>
            <a:r>
              <a:rPr lang="de-DE" dirty="0" err="1" smtClean="0"/>
              <a:t>strategies</a:t>
            </a:r>
            <a:r>
              <a:rPr lang="de-DE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de-DE" dirty="0" smtClean="0"/>
              <a:t>Green IT -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highest</a:t>
            </a:r>
            <a:r>
              <a:rPr lang="de-DE" dirty="0"/>
              <a:t> MFLOPS/W </a:t>
            </a:r>
            <a:r>
              <a:rPr lang="de-DE" dirty="0" smtClean="0"/>
              <a:t>supercomputer (H2O 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air</a:t>
            </a:r>
            <a:r>
              <a:rPr lang="de-DE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emergency</a:t>
            </a:r>
            <a:r>
              <a:rPr lang="de-DE" dirty="0"/>
              <a:t> power </a:t>
            </a:r>
            <a:r>
              <a:rPr lang="de-DE" dirty="0" err="1" smtClean="0"/>
              <a:t>aggregate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virtual</a:t>
            </a:r>
            <a:r>
              <a:rPr lang="de-DE" dirty="0" smtClean="0"/>
              <a:t> power plant</a:t>
            </a:r>
          </a:p>
          <a:p>
            <a:pPr marL="742950" lvl="1" indent="-285750">
              <a:buFont typeface="Arial"/>
              <a:buChar char="•"/>
            </a:pPr>
            <a:r>
              <a:rPr lang="de-DE" dirty="0" smtClean="0"/>
              <a:t>Switch off </a:t>
            </a:r>
            <a:r>
              <a:rPr lang="de-DE" dirty="0" err="1" smtClean="0"/>
              <a:t>unused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HEBT</a:t>
            </a:r>
          </a:p>
          <a:p>
            <a:pPr marL="742950" lvl="1" indent="-285750">
              <a:buFont typeface="Arial"/>
              <a:buChar char="•"/>
            </a:pPr>
            <a:r>
              <a:rPr lang="de-DE" dirty="0" err="1" smtClean="0"/>
              <a:t>Pulsing</a:t>
            </a:r>
            <a:r>
              <a:rPr lang="de-DE" dirty="0" smtClean="0"/>
              <a:t> beam </a:t>
            </a:r>
            <a:r>
              <a:rPr lang="de-DE" dirty="0" err="1" smtClean="0"/>
              <a:t>lines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repetition</a:t>
            </a:r>
            <a:r>
              <a:rPr lang="de-DE" dirty="0" smtClean="0"/>
              <a:t> rate</a:t>
            </a:r>
          </a:p>
          <a:p>
            <a:pPr marL="742950" lvl="1" indent="-285750">
              <a:buFont typeface="Arial"/>
              <a:buChar char="•"/>
            </a:pPr>
            <a:r>
              <a:rPr lang="de-DE" dirty="0"/>
              <a:t>Switch off </a:t>
            </a:r>
            <a:r>
              <a:rPr lang="de-DE" dirty="0" err="1"/>
              <a:t>watercooling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Shutdown</a:t>
            </a:r>
            <a:endParaRPr lang="de-DE" dirty="0"/>
          </a:p>
          <a:p>
            <a:pPr marL="742950" lvl="1" indent="-285750">
              <a:buFont typeface="Arial"/>
              <a:buChar char="•"/>
            </a:pPr>
            <a:endParaRPr lang="de-DE" dirty="0" smtClean="0"/>
          </a:p>
          <a:p>
            <a:pPr marL="742950" lvl="1" indent="-285750">
              <a:buFont typeface="Arial"/>
              <a:buChar char="•"/>
            </a:pPr>
            <a:endParaRPr lang="de-DE" dirty="0"/>
          </a:p>
        </p:txBody>
      </p:sp>
      <p:pic>
        <p:nvPicPr>
          <p:cNvPr id="7" name="Bild 6" descr="Bildschirmfoto 2014-11-25 um 19.33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7" y="4149080"/>
            <a:ext cx="846524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16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GSI – </a:t>
            </a:r>
            <a:r>
              <a:rPr lang="de-DE" dirty="0" err="1" smtClean="0"/>
              <a:t>facts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figures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Jan Lindenberg / GSI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2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413"/>
            <a:ext cx="5364089" cy="31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4932040" y="1210835"/>
            <a:ext cx="648072" cy="3312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076056" y="1268412"/>
            <a:ext cx="3960440" cy="49688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07504" y="4581128"/>
            <a:ext cx="4824536" cy="16561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6890"/>
              </p:ext>
            </p:extLst>
          </p:nvPr>
        </p:nvGraphicFramePr>
        <p:xfrm>
          <a:off x="5076056" y="1268415"/>
          <a:ext cx="3960440" cy="49705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6494"/>
                <a:gridCol w="2833946"/>
              </a:tblGrid>
              <a:tr h="291256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 err="1">
                          <a:effectLst/>
                        </a:rPr>
                        <a:t>Foundation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1969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6168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Associates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Federal Republic of Germany (90%), State of </a:t>
                      </a:r>
                      <a:r>
                        <a:rPr lang="en-US" sz="1100" u="none" strike="noStrike" dirty="0" err="1">
                          <a:effectLst/>
                        </a:rPr>
                        <a:t>Hesse</a:t>
                      </a:r>
                      <a:r>
                        <a:rPr lang="en-US" sz="1100" u="none" strike="noStrike" dirty="0">
                          <a:effectLst/>
                        </a:rPr>
                        <a:t> (8%),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State of Rhineland-Palatinate (1%), Free State of Thuringia (1%)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4257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Member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Helmholtz-Gemeinschaft Deutscher Forschungszentren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251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Mission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Construction and operation of accelerator facilities and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research with heavy 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5124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Budget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€108 </a:t>
                      </a:r>
                      <a:r>
                        <a:rPr lang="de-DE" sz="1100" u="none" strike="noStrike" dirty="0" err="1">
                          <a:effectLst/>
                        </a:rPr>
                        <a:t>million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4257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 err="1">
                          <a:effectLst/>
                        </a:rPr>
                        <a:t>Staff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1,075 employees, including 600 scientists and engineers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59897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 err="1">
                          <a:effectLst/>
                        </a:rPr>
                        <a:t>Visiting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scientists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1,400 scientists from universities and research institutes all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over the world, including more than 350 master and doctoral candidates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4257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 err="1">
                          <a:effectLst/>
                        </a:rPr>
                        <a:t>Apprenticeship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31 </a:t>
                      </a:r>
                      <a:r>
                        <a:rPr lang="de-DE" sz="1100" u="none" strike="noStrike" dirty="0" err="1">
                          <a:effectLst/>
                        </a:rPr>
                        <a:t>apprentices</a:t>
                      </a:r>
                      <a:r>
                        <a:rPr lang="de-DE" sz="1100" u="none" strike="noStrike" dirty="0">
                          <a:effectLst/>
                        </a:rPr>
                        <a:t> in </a:t>
                      </a:r>
                      <a:r>
                        <a:rPr lang="de-DE" sz="1100" u="none" strike="noStrike" dirty="0" err="1">
                          <a:effectLst/>
                        </a:rPr>
                        <a:t>technical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and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commercial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professions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8251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Young </a:t>
                      </a:r>
                      <a:r>
                        <a:rPr lang="de-DE" sz="1100" u="none" strike="noStrike" dirty="0" err="1">
                          <a:effectLst/>
                        </a:rPr>
                        <a:t>researchers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approx. 300 doctoral candidates in our graduate school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HGS-</a:t>
                      </a:r>
                      <a:r>
                        <a:rPr lang="en-US" sz="1100" u="none" strike="noStrike" dirty="0" err="1">
                          <a:effectLst/>
                        </a:rPr>
                        <a:t>HIRe</a:t>
                      </a:r>
                      <a:r>
                        <a:rPr lang="en-US" sz="1100" u="none" strike="noStrike" dirty="0">
                          <a:effectLst/>
                        </a:rPr>
                        <a:t> for FAIR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8641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Scientific </a:t>
                      </a:r>
                      <a:r>
                        <a:rPr lang="de-DE" sz="1100" u="none" strike="noStrike" dirty="0" err="1">
                          <a:effectLst/>
                        </a:rPr>
                        <a:t>cooperations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Global </a:t>
                      </a:r>
                      <a:r>
                        <a:rPr lang="en-US" sz="1100" u="none" strike="noStrike" dirty="0" err="1">
                          <a:effectLst/>
                        </a:rPr>
                        <a:t>cooperations</a:t>
                      </a:r>
                      <a:r>
                        <a:rPr lang="en-US" sz="1100" u="none" strike="noStrike" dirty="0">
                          <a:effectLst/>
                        </a:rPr>
                        <a:t> with approximately 400 institutes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from more than 50 countries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970230"/>
              </p:ext>
            </p:extLst>
          </p:nvPr>
        </p:nvGraphicFramePr>
        <p:xfrm>
          <a:off x="107504" y="4581526"/>
          <a:ext cx="4824536" cy="1670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2274"/>
                <a:gridCol w="3452262"/>
              </a:tblGrid>
              <a:tr h="1655762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Large </a:t>
                      </a:r>
                      <a:r>
                        <a:rPr lang="de-DE" sz="1100" u="none" strike="noStrike" dirty="0" err="1">
                          <a:effectLst/>
                        </a:rPr>
                        <a:t>facility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equipment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Linear </a:t>
                      </a:r>
                      <a:r>
                        <a:rPr lang="de-DE" sz="1100" u="none" strike="noStrike" dirty="0" err="1">
                          <a:effectLst/>
                        </a:rPr>
                        <a:t>Accelerator</a:t>
                      </a:r>
                      <a:r>
                        <a:rPr lang="de-DE" sz="1100" u="none" strike="noStrike" dirty="0">
                          <a:effectLst/>
                        </a:rPr>
                        <a:t> UNILAC</a:t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>
                          <a:effectLst/>
                        </a:rPr>
                        <a:t>Heavy Ion Synchrotron SIS</a:t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>
                          <a:effectLst/>
                        </a:rPr>
                        <a:t>Experimental Storage Ring ESR</a:t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>
                          <a:effectLst/>
                        </a:rPr>
                        <a:t>Fragment </a:t>
                      </a:r>
                      <a:r>
                        <a:rPr lang="de-DE" sz="1100" u="none" strike="noStrike" dirty="0" err="1">
                          <a:effectLst/>
                        </a:rPr>
                        <a:t>separator</a:t>
                      </a:r>
                      <a:r>
                        <a:rPr lang="de-DE" sz="1100" u="none" strike="noStrike" dirty="0">
                          <a:effectLst/>
                        </a:rPr>
                        <a:t> FRS</a:t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 err="1">
                          <a:effectLst/>
                        </a:rPr>
                        <a:t>Highenergy</a:t>
                      </a:r>
                      <a:r>
                        <a:rPr lang="de-DE" sz="1100" u="none" strike="noStrike" dirty="0">
                          <a:effectLst/>
                        </a:rPr>
                        <a:t>-/</a:t>
                      </a:r>
                      <a:r>
                        <a:rPr lang="de-DE" sz="1100" u="none" strike="noStrike" dirty="0" err="1">
                          <a:effectLst/>
                        </a:rPr>
                        <a:t>Highperformance</a:t>
                      </a:r>
                      <a:r>
                        <a:rPr lang="de-DE" sz="1100" u="none" strike="noStrike" dirty="0">
                          <a:effectLst/>
                        </a:rPr>
                        <a:t> Laser PHELIX</a:t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 err="1">
                          <a:effectLst/>
                        </a:rPr>
                        <a:t>Several</a:t>
                      </a:r>
                      <a:r>
                        <a:rPr lang="de-DE" sz="1100" u="none" strike="noStrike" dirty="0">
                          <a:effectLst/>
                        </a:rPr>
                        <a:t> large </a:t>
                      </a:r>
                      <a:r>
                        <a:rPr lang="de-DE" sz="1100" u="none" strike="noStrike" dirty="0" err="1">
                          <a:effectLst/>
                        </a:rPr>
                        <a:t>spectrometer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and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detector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systems</a:t>
                      </a:r>
                      <a:r>
                        <a:rPr lang="de-DE" sz="1100" u="none" strike="noStrike" dirty="0">
                          <a:effectLst/>
                        </a:rPr>
                        <a:t/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>
                          <a:effectLst/>
                        </a:rPr>
                        <a:t>Medical </a:t>
                      </a:r>
                      <a:r>
                        <a:rPr lang="de-DE" sz="1100" u="none" strike="noStrike" dirty="0" err="1">
                          <a:effectLst/>
                        </a:rPr>
                        <a:t>irradiation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facility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for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cancer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therapy</a:t>
                      </a:r>
                      <a:r>
                        <a:rPr lang="de-DE" sz="1100" u="none" strike="noStrike" dirty="0">
                          <a:effectLst/>
                        </a:rPr>
                        <a:t/>
                      </a:r>
                      <a:br>
                        <a:rPr lang="de-DE" sz="1100" u="none" strike="noStrike" dirty="0">
                          <a:effectLst/>
                        </a:rPr>
                      </a:br>
                      <a:r>
                        <a:rPr lang="de-DE" sz="1100" u="none" strike="noStrike" dirty="0" err="1">
                          <a:effectLst/>
                        </a:rPr>
                        <a:t>Participation</a:t>
                      </a:r>
                      <a:r>
                        <a:rPr lang="de-DE" sz="1100" u="none" strike="noStrike" dirty="0">
                          <a:effectLst/>
                        </a:rPr>
                        <a:t> in </a:t>
                      </a:r>
                      <a:r>
                        <a:rPr lang="de-DE" sz="1100" u="none" strike="noStrike" dirty="0" err="1">
                          <a:effectLst/>
                        </a:rPr>
                        <a:t>the</a:t>
                      </a:r>
                      <a:r>
                        <a:rPr lang="de-DE" sz="1100" u="none" strike="noStrike" dirty="0">
                          <a:effectLst/>
                        </a:rPr>
                        <a:t> ALICE </a:t>
                      </a:r>
                      <a:r>
                        <a:rPr lang="de-DE" sz="1100" u="none" strike="noStrike" dirty="0" err="1">
                          <a:effectLst/>
                        </a:rPr>
                        <a:t>detector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of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the</a:t>
                      </a:r>
                      <a:r>
                        <a:rPr lang="de-DE" sz="1100" u="none" strike="noStrike" dirty="0">
                          <a:effectLst/>
                        </a:rPr>
                        <a:t> European </a:t>
                      </a:r>
                      <a:r>
                        <a:rPr lang="de-DE" sz="1100" u="none" strike="noStrike" dirty="0" err="1">
                          <a:effectLst/>
                        </a:rPr>
                        <a:t>Organization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for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Nuclear</a:t>
                      </a:r>
                      <a:r>
                        <a:rPr lang="de-DE" sz="1100" u="none" strike="noStrike" dirty="0">
                          <a:effectLst/>
                        </a:rPr>
                        <a:t> Research CERN</a:t>
                      </a:r>
                      <a:r>
                        <a:rPr lang="de-DE" sz="1000" u="none" strike="noStrike" dirty="0">
                          <a:effectLst/>
                        </a:rPr>
                        <a:t/>
                      </a:r>
                      <a:br>
                        <a:rPr lang="de-DE" sz="1000" u="none" strike="noStrike" dirty="0">
                          <a:effectLst/>
                        </a:rPr>
                      </a:b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07504" y="630932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 smtClean="0"/>
              <a:t>Source: GSI</a:t>
            </a:r>
            <a:endParaRPr lang="de-DE" sz="1000" i="1" dirty="0"/>
          </a:p>
        </p:txBody>
      </p:sp>
    </p:spTree>
    <p:extLst>
      <p:ext uri="{BB962C8B-B14F-4D97-AF65-F5344CB8AC3E}">
        <p14:creationId xmlns:p14="http://schemas.microsoft.com/office/powerpoint/2010/main" val="34244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7164388" y="1340768"/>
            <a:ext cx="180010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3</a:t>
            </a:fld>
            <a:endParaRPr lang="de-DE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691276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164288" y="1340768"/>
            <a:ext cx="1800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FAIR </a:t>
            </a:r>
            <a:r>
              <a:rPr lang="de-DE" sz="1600" dirty="0" err="1" smtClean="0"/>
              <a:t>construction</a:t>
            </a:r>
            <a:r>
              <a:rPr lang="de-DE" sz="1600" dirty="0" smtClean="0"/>
              <a:t> </a:t>
            </a:r>
            <a:r>
              <a:rPr lang="de-DE" sz="1600" dirty="0" err="1" smtClean="0"/>
              <a:t>site</a:t>
            </a:r>
            <a:r>
              <a:rPr lang="de-DE" sz="1600" dirty="0" smtClean="0"/>
              <a:t> </a:t>
            </a:r>
          </a:p>
          <a:p>
            <a:endParaRPr lang="de-DE" sz="1200" dirty="0"/>
          </a:p>
          <a:p>
            <a:r>
              <a:rPr lang="de-DE" sz="1200" dirty="0" smtClean="0"/>
              <a:t>(</a:t>
            </a:r>
            <a:r>
              <a:rPr lang="de-DE" sz="1200" dirty="0" err="1" smtClean="0"/>
              <a:t>July</a:t>
            </a:r>
            <a:r>
              <a:rPr lang="de-DE" sz="1200" dirty="0" smtClean="0"/>
              <a:t> 2013)</a:t>
            </a:r>
            <a:endParaRPr lang="de-DE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107504" y="630932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 smtClean="0"/>
              <a:t>Source: GSI</a:t>
            </a:r>
            <a:endParaRPr lang="de-DE" sz="1000" i="1" dirty="0"/>
          </a:p>
        </p:txBody>
      </p:sp>
    </p:spTree>
    <p:extLst>
      <p:ext uri="{BB962C8B-B14F-4D97-AF65-F5344CB8AC3E}">
        <p14:creationId xmlns:p14="http://schemas.microsoft.com/office/powerpoint/2010/main" val="73118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r>
              <a:rPr lang="de-DE" dirty="0" smtClean="0"/>
              <a:t> – </a:t>
            </a:r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implemented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4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512" y="1700214"/>
            <a:ext cx="4320480" cy="19446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636989" y="1700214"/>
            <a:ext cx="4320480" cy="19446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79512" y="3789363"/>
            <a:ext cx="4320480" cy="2376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636989" y="3789362"/>
            <a:ext cx="4320480" cy="2376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419872" y="2636912"/>
            <a:ext cx="1080120" cy="10079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634521" y="2636912"/>
            <a:ext cx="1080120" cy="10079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636989" y="3789363"/>
            <a:ext cx="1080120" cy="10079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419872" y="3777419"/>
            <a:ext cx="1080120" cy="10079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3419872" y="26369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Plan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636989" y="26369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Do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634521" y="441234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Check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19872" y="441607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Act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24" name="Nach unten gekrümmter Pfeil 23"/>
          <p:cNvSpPr/>
          <p:nvPr/>
        </p:nvSpPr>
        <p:spPr>
          <a:xfrm>
            <a:off x="3952503" y="3006244"/>
            <a:ext cx="1224136" cy="504056"/>
          </a:xfrm>
          <a:prstGeom prst="curvedDown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Nach unten gekrümmter Pfeil 24"/>
          <p:cNvSpPr/>
          <p:nvPr/>
        </p:nvSpPr>
        <p:spPr>
          <a:xfrm rot="10800000">
            <a:off x="3923929" y="3927413"/>
            <a:ext cx="1224136" cy="504056"/>
          </a:xfrm>
          <a:prstGeom prst="curvedDown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79511" y="1268760"/>
            <a:ext cx="877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Typical</a:t>
            </a:r>
            <a:r>
              <a:rPr lang="de-DE" dirty="0" smtClean="0"/>
              <a:t> PDCA </a:t>
            </a:r>
            <a:r>
              <a:rPr lang="de-DE" dirty="0" err="1" smtClean="0"/>
              <a:t>cycle</a:t>
            </a:r>
            <a:r>
              <a:rPr lang="de-DE" dirty="0" smtClean="0"/>
              <a:t> in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899592" y="1951672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Objectives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review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5940152" y="1988840"/>
            <a:ext cx="30173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Implementation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realization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Operational </a:t>
            </a:r>
            <a:r>
              <a:rPr lang="de-DE" dirty="0" err="1" smtClean="0"/>
              <a:t>control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5940152" y="4183920"/>
            <a:ext cx="3089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Corrective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Preventive</a:t>
            </a:r>
            <a:r>
              <a:rPr lang="de-DE" dirty="0" smtClean="0"/>
              <a:t>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Internal Audit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899591" y="4244895"/>
            <a:ext cx="3240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Optimization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</a:t>
            </a:r>
            <a:r>
              <a:rPr lang="de-DE" dirty="0" err="1" smtClean="0"/>
              <a:t>strategic</a:t>
            </a:r>
            <a:r>
              <a:rPr lang="de-DE" dirty="0" smtClean="0"/>
              <a:t> </a:t>
            </a:r>
            <a:r>
              <a:rPr lang="de-DE" dirty="0" err="1" smtClean="0"/>
              <a:t>goals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Management </a:t>
            </a:r>
            <a:r>
              <a:rPr lang="de-DE" dirty="0" err="1" smtClean="0"/>
              <a:t>review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107504" y="6309320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 smtClean="0"/>
              <a:t>Source: www.wikipedia.de</a:t>
            </a:r>
            <a:endParaRPr lang="de-DE" sz="1000" i="1" dirty="0"/>
          </a:p>
        </p:txBody>
      </p:sp>
    </p:spTree>
    <p:extLst>
      <p:ext uri="{BB962C8B-B14F-4D97-AF65-F5344CB8AC3E}">
        <p14:creationId xmlns:p14="http://schemas.microsoft.com/office/powerpoint/2010/main" val="392098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GSI – Projects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efforts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512" y="1484784"/>
            <a:ext cx="4320480" cy="21601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636989" y="1484784"/>
            <a:ext cx="4320480" cy="21601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79512" y="3789363"/>
            <a:ext cx="4320480" cy="2376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4644008" y="3789362"/>
            <a:ext cx="4320480" cy="2376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419872" y="2636912"/>
            <a:ext cx="1080120" cy="1007988"/>
          </a:xfrm>
          <a:prstGeom prst="rect">
            <a:avLst/>
          </a:prstGeom>
          <a:solidFill>
            <a:schemeClr val="accent1">
              <a:lumMod val="7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634521" y="2636912"/>
            <a:ext cx="1080120" cy="1007988"/>
          </a:xfrm>
          <a:prstGeom prst="rect">
            <a:avLst/>
          </a:prstGeom>
          <a:solidFill>
            <a:schemeClr val="accent1">
              <a:lumMod val="7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636989" y="3789363"/>
            <a:ext cx="1080120" cy="1007988"/>
          </a:xfrm>
          <a:prstGeom prst="rect">
            <a:avLst/>
          </a:prstGeom>
          <a:solidFill>
            <a:schemeClr val="accent1">
              <a:lumMod val="7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419872" y="3777419"/>
            <a:ext cx="1080120" cy="1007988"/>
          </a:xfrm>
          <a:prstGeom prst="rect">
            <a:avLst/>
          </a:prstGeom>
          <a:solidFill>
            <a:schemeClr val="accent1">
              <a:lumMod val="7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61280" y="1510913"/>
            <a:ext cx="4338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/>
              <a:t>efficient</a:t>
            </a:r>
            <a:r>
              <a:rPr lang="de-DE" sz="1600" dirty="0"/>
              <a:t> </a:t>
            </a:r>
            <a:r>
              <a:rPr lang="de-DE" sz="1600" dirty="0" err="1"/>
              <a:t>planning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 smtClean="0"/>
              <a:t>buildings</a:t>
            </a:r>
            <a:r>
              <a:rPr lang="de-DE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efficient</a:t>
            </a:r>
            <a:r>
              <a:rPr lang="de-DE" sz="1600" dirty="0" smtClean="0"/>
              <a:t> </a:t>
            </a:r>
            <a:r>
              <a:rPr lang="de-DE" sz="1600" dirty="0" err="1" smtClean="0"/>
              <a:t>redevelopment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outdated</a:t>
            </a:r>
            <a:r>
              <a:rPr lang="de-DE" sz="1600" dirty="0" smtClean="0"/>
              <a:t> </a:t>
            </a:r>
            <a:r>
              <a:rPr lang="de-DE" sz="1600" dirty="0" err="1" smtClean="0"/>
              <a:t>buildings</a:t>
            </a:r>
            <a:r>
              <a:rPr lang="de-DE" sz="1600" dirty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building</a:t>
            </a:r>
            <a:r>
              <a:rPr lang="de-DE" sz="1600" dirty="0" smtClean="0"/>
              <a:t> </a:t>
            </a:r>
            <a:r>
              <a:rPr lang="de-DE" sz="1600" dirty="0" err="1" smtClean="0"/>
              <a:t>services</a:t>
            </a:r>
            <a:r>
              <a:rPr lang="de-DE" sz="1600" dirty="0" smtClean="0"/>
              <a:t> </a:t>
            </a:r>
            <a:r>
              <a:rPr lang="de-DE" sz="1600" dirty="0" err="1" smtClean="0"/>
              <a:t>equipment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 smtClean="0"/>
              <a:t>Green IT </a:t>
            </a:r>
            <a:r>
              <a:rPr lang="de-DE" sz="1600" dirty="0" smtClean="0"/>
              <a:t>– </a:t>
            </a:r>
            <a:r>
              <a:rPr lang="de-DE" sz="1600" dirty="0" err="1" smtClean="0"/>
              <a:t>currently</a:t>
            </a:r>
            <a:r>
              <a:rPr lang="de-DE" sz="1600" dirty="0" smtClean="0"/>
              <a:t> </a:t>
            </a:r>
            <a:r>
              <a:rPr lang="de-DE" sz="1600" dirty="0" err="1" smtClean="0"/>
              <a:t>highest</a:t>
            </a:r>
            <a:r>
              <a:rPr lang="de-DE" sz="1600" dirty="0" smtClean="0"/>
              <a:t> MFLOPS/W supercomputer </a:t>
            </a:r>
            <a:r>
              <a:rPr lang="de-DE" sz="1600" dirty="0" err="1" smtClean="0"/>
              <a:t>located</a:t>
            </a:r>
            <a:r>
              <a:rPr lang="de-DE" sz="1600" dirty="0" smtClean="0"/>
              <a:t> at GSI*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(</a:t>
            </a:r>
            <a:r>
              <a:rPr lang="de-DE" sz="1600" dirty="0" err="1" smtClean="0"/>
              <a:t>using</a:t>
            </a:r>
            <a:r>
              <a:rPr lang="de-DE" sz="1600" dirty="0" smtClean="0"/>
              <a:t> </a:t>
            </a:r>
            <a:r>
              <a:rPr lang="de-DE" sz="1600" dirty="0" err="1" smtClean="0"/>
              <a:t>watercooling</a:t>
            </a:r>
            <a:r>
              <a:rPr lang="de-DE" sz="1600" dirty="0" smtClean="0"/>
              <a:t> </a:t>
            </a:r>
            <a:r>
              <a:rPr lang="de-DE" sz="1600" dirty="0" err="1" smtClean="0"/>
              <a:t>instead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air</a:t>
            </a:r>
            <a:r>
              <a:rPr lang="de-DE" sz="1600" dirty="0" smtClean="0"/>
              <a:t> </a:t>
            </a:r>
            <a:r>
              <a:rPr lang="de-DE" sz="1600" dirty="0" err="1" smtClean="0"/>
              <a:t>cooling</a:t>
            </a:r>
            <a:r>
              <a:rPr lang="de-DE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Using</a:t>
            </a:r>
            <a:r>
              <a:rPr lang="de-DE" sz="1600" dirty="0" smtClean="0"/>
              <a:t> </a:t>
            </a:r>
            <a:r>
              <a:rPr lang="de-DE" sz="1600" dirty="0" err="1" smtClean="0"/>
              <a:t>backup</a:t>
            </a:r>
            <a:r>
              <a:rPr lang="de-DE" sz="1600" dirty="0" smtClean="0"/>
              <a:t> </a:t>
            </a:r>
            <a:r>
              <a:rPr lang="de-DE" sz="1600" dirty="0" smtClean="0"/>
              <a:t>power </a:t>
            </a:r>
            <a:r>
              <a:rPr lang="de-DE" sz="1600" dirty="0" err="1" smtClean="0"/>
              <a:t>generator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minimize</a:t>
            </a:r>
            <a:r>
              <a:rPr lang="de-DE" sz="1600" dirty="0" smtClean="0"/>
              <a:t> </a:t>
            </a:r>
            <a:r>
              <a:rPr lang="de-DE" sz="1600" dirty="0" err="1" smtClean="0"/>
              <a:t>peak</a:t>
            </a:r>
            <a:r>
              <a:rPr lang="de-DE" sz="1600" dirty="0" smtClean="0"/>
              <a:t> </a:t>
            </a:r>
            <a:r>
              <a:rPr lang="de-DE" sz="1600" dirty="0" err="1" smtClean="0"/>
              <a:t>loads</a:t>
            </a:r>
            <a:r>
              <a:rPr lang="de-DE" sz="1600" dirty="0" smtClean="0"/>
              <a:t> (</a:t>
            </a:r>
            <a:r>
              <a:rPr lang="de-DE" sz="1600" b="1" dirty="0" err="1" smtClean="0"/>
              <a:t>virtual</a:t>
            </a:r>
            <a:r>
              <a:rPr lang="de-DE" sz="1600" b="1" dirty="0" smtClean="0"/>
              <a:t> power plant</a:t>
            </a:r>
            <a:r>
              <a:rPr lang="de-DE" sz="1600" dirty="0" smtClean="0"/>
              <a:t>)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79511" y="1268760"/>
            <a:ext cx="877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651028" y="4204826"/>
            <a:ext cx="43064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Development in </a:t>
            </a:r>
            <a:r>
              <a:rPr lang="de-DE" sz="1600" dirty="0" err="1" smtClean="0"/>
              <a:t>monitoring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analysis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consumption</a:t>
            </a:r>
            <a:r>
              <a:rPr lang="de-DE" sz="1600" dirty="0" smtClean="0"/>
              <a:t> </a:t>
            </a:r>
            <a:r>
              <a:rPr lang="de-DE" sz="1600" dirty="0" err="1" smtClean="0"/>
              <a:t>data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Review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consuption</a:t>
            </a:r>
            <a:r>
              <a:rPr lang="de-DE" sz="1600" dirty="0" smtClean="0"/>
              <a:t> in different operational </a:t>
            </a:r>
            <a:r>
              <a:rPr lang="de-DE" sz="1600" dirty="0" err="1" smtClean="0"/>
              <a:t>modes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shut</a:t>
            </a:r>
            <a:r>
              <a:rPr lang="de-DE" sz="1600" dirty="0" smtClean="0"/>
              <a:t>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Reduction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base</a:t>
            </a:r>
            <a:r>
              <a:rPr lang="de-DE" sz="1600" dirty="0" smtClean="0"/>
              <a:t> </a:t>
            </a:r>
            <a:r>
              <a:rPr lang="de-DE" sz="1600" dirty="0" err="1" smtClean="0"/>
              <a:t>load</a:t>
            </a:r>
            <a:endParaRPr lang="de-DE" sz="1600" dirty="0" smtClean="0"/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4644008" y="1700808"/>
            <a:ext cx="36653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Installation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bus</a:t>
            </a:r>
            <a:r>
              <a:rPr lang="de-DE" sz="1600" dirty="0" smtClean="0"/>
              <a:t> </a:t>
            </a:r>
            <a:r>
              <a:rPr lang="de-DE" sz="1600" dirty="0" err="1" smtClean="0"/>
              <a:t>based</a:t>
            </a:r>
            <a:r>
              <a:rPr lang="de-DE" sz="1600" dirty="0" smtClean="0"/>
              <a:t>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meters</a:t>
            </a:r>
            <a:r>
              <a:rPr lang="de-DE" sz="1600" dirty="0" smtClean="0"/>
              <a:t> at </a:t>
            </a:r>
            <a:r>
              <a:rPr lang="de-DE" sz="1600" dirty="0" err="1" smtClean="0"/>
              <a:t>the</a:t>
            </a:r>
            <a:r>
              <a:rPr lang="de-DE" sz="1600" dirty="0" smtClean="0"/>
              <a:t> Low </a:t>
            </a:r>
            <a:r>
              <a:rPr lang="de-DE" sz="1600" dirty="0" err="1" smtClean="0"/>
              <a:t>Voltage</a:t>
            </a:r>
            <a:r>
              <a:rPr lang="de-DE" sz="1600" dirty="0" smtClean="0"/>
              <a:t> Main Distribution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Testing</a:t>
            </a:r>
            <a:r>
              <a:rPr lang="de-DE" sz="1600" dirty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different </a:t>
            </a:r>
            <a:r>
              <a:rPr lang="de-DE" sz="1600" dirty="0" err="1"/>
              <a:t>shutdown</a:t>
            </a:r>
            <a:r>
              <a:rPr lang="de-DE" sz="1600" dirty="0"/>
              <a:t> </a:t>
            </a:r>
            <a:r>
              <a:rPr lang="de-DE" sz="1600" dirty="0" err="1" smtClean="0"/>
              <a:t>modes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impact</a:t>
            </a:r>
            <a:r>
              <a:rPr lang="de-DE" sz="1600" dirty="0" smtClean="0"/>
              <a:t> on </a:t>
            </a:r>
            <a:r>
              <a:rPr lang="de-DE" sz="1600" dirty="0" err="1" smtClean="0"/>
              <a:t>reliebility</a:t>
            </a:r>
            <a:r>
              <a:rPr lang="de-DE" sz="1600" dirty="0" smtClean="0"/>
              <a:t> on e.g. </a:t>
            </a:r>
            <a:r>
              <a:rPr lang="de-DE" sz="1600" dirty="0" err="1" smtClean="0"/>
              <a:t>cooling</a:t>
            </a:r>
            <a:r>
              <a:rPr lang="de-DE" sz="1600" dirty="0" smtClean="0"/>
              <a:t> </a:t>
            </a:r>
            <a:r>
              <a:rPr lang="de-DE" sz="1600" dirty="0" err="1" smtClean="0"/>
              <a:t>systems</a:t>
            </a:r>
            <a:endParaRPr lang="de-DE" sz="1600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79512" y="616530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*</a:t>
            </a:r>
            <a:r>
              <a:rPr lang="de-DE" sz="1000" dirty="0"/>
              <a:t>Source: http://www.green500.org/lists/green201411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79512" y="4061390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Development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concepts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FAIR </a:t>
            </a:r>
            <a:r>
              <a:rPr lang="de-DE" sz="1600" dirty="0" err="1" smtClean="0"/>
              <a:t>facility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Scientific </a:t>
            </a:r>
            <a:r>
              <a:rPr lang="de-DE" sz="1600" dirty="0" err="1" smtClean="0"/>
              <a:t>work</a:t>
            </a:r>
            <a:r>
              <a:rPr lang="de-DE" sz="1600" dirty="0" smtClean="0"/>
              <a:t> e.g. on </a:t>
            </a:r>
            <a:r>
              <a:rPr lang="de-DE" sz="1600" dirty="0" err="1" smtClean="0"/>
              <a:t>load</a:t>
            </a:r>
            <a:r>
              <a:rPr lang="de-DE" sz="1600" dirty="0" smtClean="0"/>
              <a:t> </a:t>
            </a:r>
            <a:r>
              <a:rPr lang="de-DE" sz="1600" dirty="0" err="1" smtClean="0"/>
              <a:t>based</a:t>
            </a:r>
            <a:r>
              <a:rPr lang="de-DE" sz="1600" dirty="0" smtClean="0"/>
              <a:t> </a:t>
            </a:r>
            <a:r>
              <a:rPr lang="de-DE" sz="1600" dirty="0" err="1" smtClean="0"/>
              <a:t>cooling</a:t>
            </a:r>
            <a:r>
              <a:rPr lang="de-DE" sz="1600" dirty="0" smtClean="0"/>
              <a:t> </a:t>
            </a:r>
            <a:r>
              <a:rPr lang="de-DE" sz="1600" dirty="0" err="1" smtClean="0"/>
              <a:t>concepts</a:t>
            </a:r>
            <a:r>
              <a:rPr lang="de-DE" sz="1600" dirty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efficiency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magnet</a:t>
            </a:r>
            <a:r>
              <a:rPr lang="de-DE" sz="1600" dirty="0" smtClean="0"/>
              <a:t> </a:t>
            </a:r>
            <a:r>
              <a:rPr lang="de-DE" sz="1600" dirty="0" err="1" smtClean="0"/>
              <a:t>systems</a:t>
            </a:r>
            <a:r>
              <a:rPr lang="de-DE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Establishing</a:t>
            </a:r>
            <a:r>
              <a:rPr lang="de-DE" sz="1600" dirty="0" smtClean="0"/>
              <a:t> an </a:t>
            </a:r>
            <a:r>
              <a:rPr lang="de-DE" sz="1600" dirty="0" err="1" smtClean="0"/>
              <a:t>Energy</a:t>
            </a:r>
            <a:r>
              <a:rPr lang="de-DE" sz="1600" dirty="0" smtClean="0"/>
              <a:t> Efficiency Working Group 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74113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 84"/>
          <p:cNvSpPr/>
          <p:nvPr/>
        </p:nvSpPr>
        <p:spPr>
          <a:xfrm>
            <a:off x="179512" y="1268413"/>
            <a:ext cx="4320480" cy="28806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644008" y="1268413"/>
            <a:ext cx="4320480" cy="28806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GSI -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in 2012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6</a:t>
            </a:fld>
            <a:endParaRPr lang="de-DE"/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941656"/>
              </p:ext>
            </p:extLst>
          </p:nvPr>
        </p:nvGraphicFramePr>
        <p:xfrm>
          <a:off x="4464496" y="15708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4680520" y="1259468"/>
            <a:ext cx="413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Electric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consumption</a:t>
            </a:r>
            <a:r>
              <a:rPr lang="de-DE" b="1" dirty="0"/>
              <a:t> </a:t>
            </a:r>
            <a:r>
              <a:rPr lang="de-DE" b="1" dirty="0" smtClean="0"/>
              <a:t>(</a:t>
            </a:r>
            <a:r>
              <a:rPr lang="de-DE" b="1" dirty="0" err="1" smtClean="0"/>
              <a:t>GWh</a:t>
            </a:r>
            <a:r>
              <a:rPr lang="de-DE" b="1" dirty="0"/>
              <a:t>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876256" y="1633973"/>
            <a:ext cx="2718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i="1" dirty="0" smtClean="0"/>
              <a:t>Common </a:t>
            </a:r>
            <a:r>
              <a:rPr lang="de-DE" sz="1200" b="1" i="1" dirty="0" err="1" smtClean="0"/>
              <a:t>load</a:t>
            </a:r>
            <a:r>
              <a:rPr lang="de-DE" sz="1200" b="1" i="1" dirty="0" smtClean="0"/>
              <a:t> </a:t>
            </a:r>
            <a:r>
              <a:rPr lang="de-DE" sz="1200" b="1" i="1" dirty="0" err="1" smtClean="0"/>
              <a:t>grid</a:t>
            </a:r>
            <a:r>
              <a:rPr lang="de-DE" sz="1200" b="1" i="1" dirty="0" smtClean="0"/>
              <a:t> (C1)</a:t>
            </a:r>
            <a:endParaRPr lang="de-DE" sz="1200" b="1" i="1" dirty="0"/>
          </a:p>
        </p:txBody>
      </p:sp>
      <p:cxnSp>
        <p:nvCxnSpPr>
          <p:cNvPr id="7" name="Gerade Verbindung 6"/>
          <p:cNvCxnSpPr>
            <a:stCxn id="85" idx="1"/>
          </p:cNvCxnSpPr>
          <p:nvPr/>
        </p:nvCxnSpPr>
        <p:spPr>
          <a:xfrm flipV="1">
            <a:off x="179512" y="2708746"/>
            <a:ext cx="4320480" cy="1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uppieren 42"/>
          <p:cNvGrpSpPr/>
          <p:nvPr/>
        </p:nvGrpSpPr>
        <p:grpSpPr>
          <a:xfrm>
            <a:off x="719572" y="1444134"/>
            <a:ext cx="2699903" cy="2561285"/>
            <a:chOff x="719572" y="1444134"/>
            <a:chExt cx="2699903" cy="25612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Ellipse 12"/>
            <p:cNvSpPr/>
            <p:nvPr/>
          </p:nvSpPr>
          <p:spPr>
            <a:xfrm>
              <a:off x="1475656" y="1988840"/>
              <a:ext cx="432048" cy="390962"/>
            </a:xfrm>
            <a:prstGeom prst="ellips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1475656" y="2173942"/>
              <a:ext cx="432048" cy="390962"/>
            </a:xfrm>
            <a:prstGeom prst="ellips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2915816" y="1988840"/>
              <a:ext cx="432048" cy="3909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>
              <a:off x="2915816" y="2173942"/>
              <a:ext cx="432048" cy="3909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Gerade Verbindung 17"/>
            <p:cNvCxnSpPr>
              <a:stCxn id="15" idx="4"/>
            </p:cNvCxnSpPr>
            <p:nvPr/>
          </p:nvCxnSpPr>
          <p:spPr>
            <a:xfrm>
              <a:off x="1691680" y="2564904"/>
              <a:ext cx="0" cy="36004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971600" y="2924944"/>
              <a:ext cx="1440160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971600" y="2926704"/>
              <a:ext cx="0" cy="36004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>
              <a:off x="2411760" y="2926704"/>
              <a:ext cx="0" cy="36004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2159732" y="3299243"/>
              <a:ext cx="504056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1115616" y="3429000"/>
              <a:ext cx="1143315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>
              <a:off x="1115616" y="3301003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2260971" y="3301003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2555776" y="3296472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 flipH="1">
              <a:off x="1685955" y="1444134"/>
              <a:ext cx="5725" cy="54987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403350" y="1648086"/>
              <a:ext cx="576263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 flipH="1">
              <a:off x="3128978" y="1445894"/>
              <a:ext cx="5725" cy="54987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2843213" y="1648086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 flipH="1">
              <a:off x="3122594" y="2553843"/>
              <a:ext cx="5726" cy="130720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>
            <a:xfrm>
              <a:off x="2558441" y="3861048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>
              <a:off x="2044113" y="4005419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/>
          </p:nvCxnSpPr>
          <p:spPr>
            <a:xfrm>
              <a:off x="2564166" y="3861048"/>
              <a:ext cx="0" cy="1443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79"/>
            <p:cNvCxnSpPr/>
            <p:nvPr/>
          </p:nvCxnSpPr>
          <p:spPr>
            <a:xfrm>
              <a:off x="827584" y="3859288"/>
              <a:ext cx="13321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/>
          </p:nvCxnSpPr>
          <p:spPr>
            <a:xfrm>
              <a:off x="2159732" y="3869234"/>
              <a:ext cx="0" cy="127997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 Verbindung 77"/>
            <p:cNvCxnSpPr/>
            <p:nvPr/>
          </p:nvCxnSpPr>
          <p:spPr>
            <a:xfrm>
              <a:off x="827584" y="3286744"/>
              <a:ext cx="0" cy="574056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719572" y="3296472"/>
              <a:ext cx="504056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feld 7"/>
          <p:cNvSpPr txBox="1"/>
          <p:nvPr/>
        </p:nvSpPr>
        <p:spPr>
          <a:xfrm>
            <a:off x="1979117" y="1656405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110 kV</a:t>
            </a:r>
          </a:p>
          <a:p>
            <a:pPr algn="ctr"/>
            <a:r>
              <a:rPr lang="de-DE" sz="1400" i="1" dirty="0" smtClean="0"/>
              <a:t>VNB</a:t>
            </a:r>
            <a:endParaRPr lang="de-DE" sz="1400" i="1" dirty="0"/>
          </a:p>
        </p:txBody>
      </p:sp>
      <p:sp>
        <p:nvSpPr>
          <p:cNvPr id="44" name="Textfeld 43"/>
          <p:cNvSpPr txBox="1"/>
          <p:nvPr/>
        </p:nvSpPr>
        <p:spPr>
          <a:xfrm>
            <a:off x="3361673" y="2945835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20 kV</a:t>
            </a:r>
          </a:p>
          <a:p>
            <a:pPr algn="ctr"/>
            <a:r>
              <a:rPr lang="de-DE" sz="1400" i="1" dirty="0" smtClean="0"/>
              <a:t>GSI</a:t>
            </a:r>
            <a:endParaRPr lang="de-DE" sz="1400" i="1" dirty="0"/>
          </a:p>
        </p:txBody>
      </p:sp>
      <p:sp>
        <p:nvSpPr>
          <p:cNvPr id="45" name="Textfeld 44"/>
          <p:cNvSpPr txBox="1"/>
          <p:nvPr/>
        </p:nvSpPr>
        <p:spPr>
          <a:xfrm>
            <a:off x="107504" y="1336347"/>
            <a:ext cx="1506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Common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C1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46" name="Textfeld 45"/>
          <p:cNvSpPr txBox="1"/>
          <p:nvPr/>
        </p:nvSpPr>
        <p:spPr>
          <a:xfrm>
            <a:off x="3203848" y="1340768"/>
            <a:ext cx="135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Pulse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P1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47" name="Textfeld 46"/>
          <p:cNvSpPr txBox="1"/>
          <p:nvPr/>
        </p:nvSpPr>
        <p:spPr>
          <a:xfrm>
            <a:off x="755576" y="3553570"/>
            <a:ext cx="1597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Emergency </a:t>
            </a:r>
            <a:r>
              <a:rPr lang="de-DE" sz="1200" i="1" dirty="0" err="1" smtClean="0"/>
              <a:t>bypass</a:t>
            </a:r>
            <a:endParaRPr lang="de-DE" sz="1200" i="1" dirty="0"/>
          </a:p>
        </p:txBody>
      </p:sp>
      <p:sp>
        <p:nvSpPr>
          <p:cNvPr id="48" name="Rechteck 47"/>
          <p:cNvSpPr/>
          <p:nvPr/>
        </p:nvSpPr>
        <p:spPr>
          <a:xfrm>
            <a:off x="4644008" y="4293096"/>
            <a:ext cx="4320480" cy="1901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172004" y="4293096"/>
            <a:ext cx="4320480" cy="1901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788024" y="4437112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Summary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load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and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consumption</a:t>
            </a:r>
            <a:r>
              <a:rPr lang="de-DE" sz="1400" b="1" dirty="0" smtClean="0"/>
              <a:t> in 2012</a:t>
            </a:r>
            <a:endParaRPr lang="de-DE" sz="1400" b="1" dirty="0"/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598551"/>
              </p:ext>
            </p:extLst>
          </p:nvPr>
        </p:nvGraphicFramePr>
        <p:xfrm>
          <a:off x="4644008" y="4869160"/>
          <a:ext cx="4320481" cy="952500"/>
        </p:xfrm>
        <a:graphic>
          <a:graphicData uri="http://schemas.openxmlformats.org/drawingml/2006/table">
            <a:tbl>
              <a:tblPr/>
              <a:tblGrid>
                <a:gridCol w="1444421"/>
                <a:gridCol w="1278249"/>
                <a:gridCol w="1597811"/>
              </a:tblGrid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Consumption</a:t>
                      </a:r>
                      <a:endParaRPr lang="de-DE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power 2012</a:t>
                      </a: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consumption 2012</a:t>
                      </a: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Common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grid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(C1)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MW</a:t>
                      </a:r>
                      <a:r>
                        <a:rPr lang="de-DE" sz="11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55,5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GW</a:t>
                      </a:r>
                      <a:r>
                        <a:rPr lang="de-DE" sz="11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helectrical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Pulse load grid (P1)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 MW</a:t>
                      </a:r>
                      <a:r>
                        <a:rPr lang="de-DE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 GW</a:t>
                      </a:r>
                      <a:r>
                        <a:rPr lang="de-DE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helectrical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Natural gas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MW</a:t>
                      </a:r>
                      <a:r>
                        <a:rPr lang="de-DE" sz="11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thermal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18,3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GWh</a:t>
                      </a:r>
                      <a:r>
                        <a:rPr lang="de-DE" sz="11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thermal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Diagramm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153189"/>
              </p:ext>
            </p:extLst>
          </p:nvPr>
        </p:nvGraphicFramePr>
        <p:xfrm>
          <a:off x="196966" y="4509120"/>
          <a:ext cx="4295517" cy="1685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51520" y="4293096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kW</a:t>
            </a:r>
            <a:endParaRPr lang="de-DE" sz="1000" dirty="0"/>
          </a:p>
        </p:txBody>
      </p:sp>
      <p:sp>
        <p:nvSpPr>
          <p:cNvPr id="52" name="Textfeld 51"/>
          <p:cNvSpPr txBox="1"/>
          <p:nvPr/>
        </p:nvSpPr>
        <p:spPr>
          <a:xfrm>
            <a:off x="3203848" y="588830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</a:t>
            </a:r>
            <a:endParaRPr lang="de-DE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619068" y="4297797"/>
            <a:ext cx="3952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Load </a:t>
            </a:r>
            <a:r>
              <a:rPr lang="de-DE" sz="1400" dirty="0" err="1" smtClean="0"/>
              <a:t>duration</a:t>
            </a:r>
            <a:r>
              <a:rPr lang="de-DE" sz="1400" dirty="0" smtClean="0"/>
              <a:t> </a:t>
            </a:r>
            <a:r>
              <a:rPr lang="de-DE" sz="1400" dirty="0" err="1" smtClean="0"/>
              <a:t>curves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P1 </a:t>
            </a:r>
            <a:r>
              <a:rPr lang="de-DE" sz="1400" dirty="0" err="1" smtClean="0"/>
              <a:t>and</a:t>
            </a:r>
            <a:r>
              <a:rPr lang="de-DE" sz="1400" dirty="0" smtClean="0"/>
              <a:t> C1 </a:t>
            </a:r>
            <a:r>
              <a:rPr lang="de-DE" sz="1400" dirty="0" err="1" smtClean="0"/>
              <a:t>grid</a:t>
            </a:r>
            <a:r>
              <a:rPr lang="de-DE" sz="1400" dirty="0" smtClean="0"/>
              <a:t> in 2012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2779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GSI - C1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curves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7</a:t>
            </a:fld>
            <a:endParaRPr lang="de-DE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311595"/>
              </p:ext>
            </p:extLst>
          </p:nvPr>
        </p:nvGraphicFramePr>
        <p:xfrm>
          <a:off x="179512" y="1628800"/>
          <a:ext cx="81369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755576" y="146503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kW</a:t>
            </a: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8100392" y="528146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h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267744" y="134076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C1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curves</a:t>
            </a:r>
            <a:r>
              <a:rPr lang="de-DE" dirty="0" smtClean="0"/>
              <a:t> 2009-2012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095375" y="4900612"/>
            <a:ext cx="6724650" cy="534987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 Verbindung 16"/>
          <p:cNvCxnSpPr/>
          <p:nvPr/>
        </p:nvCxnSpPr>
        <p:spPr>
          <a:xfrm flipV="1">
            <a:off x="5379889" y="2708920"/>
            <a:ext cx="0" cy="1224136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5364088" y="2060848"/>
            <a:ext cx="1728193" cy="6070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 Verbindung 21"/>
          <p:cNvCxnSpPr/>
          <p:nvPr/>
        </p:nvCxnSpPr>
        <p:spPr>
          <a:xfrm flipV="1">
            <a:off x="5379889" y="2708919"/>
            <a:ext cx="0" cy="2726679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5379889" y="2080295"/>
            <a:ext cx="1712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Beamtime</a:t>
            </a:r>
            <a:r>
              <a:rPr lang="de-DE" sz="1400" dirty="0" smtClean="0"/>
              <a:t> 2012: 5640 h</a:t>
            </a:r>
            <a:endParaRPr lang="de-DE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1763688" y="49318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Baseload</a:t>
            </a:r>
            <a:r>
              <a:rPr lang="de-DE" dirty="0" smtClean="0"/>
              <a:t>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869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hteck 178"/>
          <p:cNvSpPr/>
          <p:nvPr/>
        </p:nvSpPr>
        <p:spPr>
          <a:xfrm>
            <a:off x="179513" y="4005064"/>
            <a:ext cx="5905376" cy="23145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7" name="Rechteck 176"/>
          <p:cNvSpPr/>
          <p:nvPr/>
        </p:nvSpPr>
        <p:spPr>
          <a:xfrm>
            <a:off x="179512" y="1268413"/>
            <a:ext cx="5905377" cy="25923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5" name="Gerade Verbindung 164"/>
          <p:cNvCxnSpPr/>
          <p:nvPr/>
        </p:nvCxnSpPr>
        <p:spPr>
          <a:xfrm flipV="1">
            <a:off x="215700" y="5255088"/>
            <a:ext cx="5796460" cy="1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 – </a:t>
            </a:r>
            <a:r>
              <a:rPr lang="de-DE" dirty="0" err="1" smtClean="0"/>
              <a:t>planned</a:t>
            </a:r>
            <a:r>
              <a:rPr lang="de-DE" dirty="0" smtClean="0"/>
              <a:t>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8</a:t>
            </a:fld>
            <a:endParaRPr lang="de-DE"/>
          </a:p>
        </p:txBody>
      </p:sp>
      <p:cxnSp>
        <p:nvCxnSpPr>
          <p:cNvPr id="10" name="Gerade Verbindung 9"/>
          <p:cNvCxnSpPr>
            <a:endCxn id="24" idx="0"/>
          </p:cNvCxnSpPr>
          <p:nvPr/>
        </p:nvCxnSpPr>
        <p:spPr>
          <a:xfrm flipH="1">
            <a:off x="4731137" y="4389446"/>
            <a:ext cx="453" cy="20365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45" name="Gerade Verbindung 44"/>
          <p:cNvCxnSpPr/>
          <p:nvPr/>
        </p:nvCxnSpPr>
        <p:spPr>
          <a:xfrm>
            <a:off x="4059761" y="5844960"/>
            <a:ext cx="0" cy="38054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ysDash"/>
          </a:ln>
          <a:effectLst/>
        </p:spPr>
      </p:cxnSp>
      <p:sp>
        <p:nvSpPr>
          <p:cNvPr id="46" name="Textfeld 45"/>
          <p:cNvSpPr txBox="1"/>
          <p:nvPr/>
        </p:nvSpPr>
        <p:spPr>
          <a:xfrm>
            <a:off x="4899092" y="4601054"/>
            <a:ext cx="912429" cy="43088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FAIR-North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 x 63 MVA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1071194" y="4673624"/>
            <a:ext cx="803425" cy="261610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31,5 MVA</a:t>
            </a:r>
          </a:p>
        </p:txBody>
      </p:sp>
      <p:cxnSp>
        <p:nvCxnSpPr>
          <p:cNvPr id="48" name="Gerade Verbindung 47"/>
          <p:cNvCxnSpPr>
            <a:endCxn id="49" idx="0"/>
          </p:cNvCxnSpPr>
          <p:nvPr/>
        </p:nvCxnSpPr>
        <p:spPr>
          <a:xfrm>
            <a:off x="4346190" y="4388312"/>
            <a:ext cx="0" cy="2047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62" name="Gerade Verbindung 61"/>
          <p:cNvCxnSpPr/>
          <p:nvPr/>
        </p:nvCxnSpPr>
        <p:spPr>
          <a:xfrm>
            <a:off x="3160886" y="5459875"/>
            <a:ext cx="0" cy="385085"/>
          </a:xfrm>
          <a:prstGeom prst="line">
            <a:avLst/>
          </a:prstGeom>
          <a:noFill/>
          <a:ln w="381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8" name="Gerade Verbindung 67"/>
          <p:cNvCxnSpPr/>
          <p:nvPr/>
        </p:nvCxnSpPr>
        <p:spPr>
          <a:xfrm flipV="1">
            <a:off x="2593739" y="4388312"/>
            <a:ext cx="383314" cy="1134"/>
          </a:xfrm>
          <a:prstGeom prst="line">
            <a:avLst/>
          </a:prstGeom>
          <a:noFill/>
          <a:ln w="381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69" name="Textfeld 68"/>
          <p:cNvSpPr txBox="1"/>
          <p:nvPr/>
        </p:nvSpPr>
        <p:spPr>
          <a:xfrm>
            <a:off x="3086764" y="4601054"/>
            <a:ext cx="922047" cy="600164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FAIR-South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31,5 MVA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63 MVA</a:t>
            </a:r>
          </a:p>
        </p:txBody>
      </p:sp>
      <p:grpSp>
        <p:nvGrpSpPr>
          <p:cNvPr id="176" name="Gruppieren 175"/>
          <p:cNvGrpSpPr/>
          <p:nvPr/>
        </p:nvGrpSpPr>
        <p:grpSpPr>
          <a:xfrm>
            <a:off x="269576" y="4180110"/>
            <a:ext cx="4930486" cy="2053907"/>
            <a:chOff x="269576" y="4252118"/>
            <a:chExt cx="4930486" cy="20539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3" name="Gerade Verbindung 52"/>
            <p:cNvCxnSpPr/>
            <p:nvPr/>
          </p:nvCxnSpPr>
          <p:spPr>
            <a:xfrm flipH="1">
              <a:off x="4553790" y="4252118"/>
              <a:ext cx="453" cy="203654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24" name="Ellipse 23"/>
            <p:cNvSpPr/>
            <p:nvPr/>
          </p:nvSpPr>
          <p:spPr>
            <a:xfrm>
              <a:off x="4578737" y="46651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4578737" y="48175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8" name="Gerade Verbindung 27"/>
            <p:cNvCxnSpPr/>
            <p:nvPr/>
          </p:nvCxnSpPr>
          <p:spPr>
            <a:xfrm>
              <a:off x="4731590" y="5122308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8" name="Gerade Verbindung 37"/>
            <p:cNvCxnSpPr/>
            <p:nvPr/>
          </p:nvCxnSpPr>
          <p:spPr>
            <a:xfrm>
              <a:off x="4660062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0" name="Gerade Verbindung 39"/>
            <p:cNvCxnSpPr/>
            <p:nvPr/>
          </p:nvCxnSpPr>
          <p:spPr>
            <a:xfrm>
              <a:off x="4174738" y="5525080"/>
              <a:ext cx="755324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1" name="Gerade Verbindung 40"/>
            <p:cNvCxnSpPr/>
            <p:nvPr/>
          </p:nvCxnSpPr>
          <p:spPr>
            <a:xfrm>
              <a:off x="4913790" y="5531883"/>
              <a:ext cx="0" cy="385085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2" name="Gerade Verbindung 41"/>
            <p:cNvCxnSpPr/>
            <p:nvPr/>
          </p:nvCxnSpPr>
          <p:spPr>
            <a:xfrm>
              <a:off x="4193790" y="5531883"/>
              <a:ext cx="0" cy="385085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3" name="Gerade Verbindung 42"/>
            <p:cNvCxnSpPr/>
            <p:nvPr/>
          </p:nvCxnSpPr>
          <p:spPr>
            <a:xfrm>
              <a:off x="2305133" y="5916968"/>
              <a:ext cx="0" cy="380543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ysDash"/>
            </a:ln>
            <a:effectLst/>
          </p:spPr>
        </p:cxnSp>
        <p:cxnSp>
          <p:nvCxnSpPr>
            <p:cNvPr id="44" name="Gerade Verbindung 43"/>
            <p:cNvCxnSpPr/>
            <p:nvPr/>
          </p:nvCxnSpPr>
          <p:spPr>
            <a:xfrm>
              <a:off x="2305133" y="6297511"/>
              <a:ext cx="1754628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ysDash"/>
            </a:ln>
            <a:effectLst/>
          </p:spPr>
        </p:cxnSp>
        <p:sp>
          <p:nvSpPr>
            <p:cNvPr id="49" name="Ellipse 48"/>
            <p:cNvSpPr/>
            <p:nvPr/>
          </p:nvSpPr>
          <p:spPr>
            <a:xfrm>
              <a:off x="4193790" y="46651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4193790" y="48175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4346643" y="5122308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52" name="Gerade Verbindung 51"/>
            <p:cNvCxnSpPr/>
            <p:nvPr/>
          </p:nvCxnSpPr>
          <p:spPr>
            <a:xfrm flipV="1">
              <a:off x="4329929" y="4460320"/>
              <a:ext cx="423913" cy="1134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56" name="Ellipse 55"/>
            <p:cNvSpPr/>
            <p:nvPr/>
          </p:nvSpPr>
          <p:spPr>
            <a:xfrm>
              <a:off x="2825833" y="48175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4" name="Gerade Verbindung 63"/>
            <p:cNvCxnSpPr>
              <a:endCxn id="65" idx="0"/>
            </p:cNvCxnSpPr>
            <p:nvPr/>
          </p:nvCxnSpPr>
          <p:spPr>
            <a:xfrm>
              <a:off x="2593286" y="4460320"/>
              <a:ext cx="0" cy="204788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12" name="Gerade Verbindung 11"/>
            <p:cNvCxnSpPr/>
            <p:nvPr/>
          </p:nvCxnSpPr>
          <p:spPr>
            <a:xfrm>
              <a:off x="319086" y="4461453"/>
              <a:ext cx="2929033" cy="1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13" name="Gerade Verbindung 12"/>
            <p:cNvCxnSpPr>
              <a:endCxn id="22" idx="0"/>
            </p:cNvCxnSpPr>
            <p:nvPr/>
          </p:nvCxnSpPr>
          <p:spPr>
            <a:xfrm>
              <a:off x="914172" y="4255533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22" name="Ellipse 21"/>
            <p:cNvSpPr/>
            <p:nvPr/>
          </p:nvSpPr>
          <p:spPr>
            <a:xfrm>
              <a:off x="761772" y="46651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761772" y="48175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7" name="Gerade Verbindung 26"/>
            <p:cNvCxnSpPr/>
            <p:nvPr/>
          </p:nvCxnSpPr>
          <p:spPr>
            <a:xfrm>
              <a:off x="914172" y="5122308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4" name="Gerade Verbindung 33"/>
            <p:cNvCxnSpPr/>
            <p:nvPr/>
          </p:nvCxnSpPr>
          <p:spPr>
            <a:xfrm>
              <a:off x="269576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5" name="Gerade Verbindung 34"/>
            <p:cNvCxnSpPr/>
            <p:nvPr/>
          </p:nvCxnSpPr>
          <p:spPr>
            <a:xfrm>
              <a:off x="539576" y="5525080"/>
              <a:ext cx="755322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6" name="Gerade Verbindung 35"/>
            <p:cNvCxnSpPr/>
            <p:nvPr/>
          </p:nvCxnSpPr>
          <p:spPr>
            <a:xfrm>
              <a:off x="1278626" y="5531883"/>
              <a:ext cx="0" cy="38508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37" name="Gerade Verbindung 36"/>
            <p:cNvCxnSpPr/>
            <p:nvPr/>
          </p:nvCxnSpPr>
          <p:spPr>
            <a:xfrm>
              <a:off x="558626" y="5531883"/>
              <a:ext cx="0" cy="38508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54" name="Gerade Verbindung 53"/>
            <p:cNvCxnSpPr>
              <a:endCxn id="55" idx="0"/>
            </p:cNvCxnSpPr>
            <p:nvPr/>
          </p:nvCxnSpPr>
          <p:spPr>
            <a:xfrm flipH="1">
              <a:off x="2978233" y="4461454"/>
              <a:ext cx="453" cy="203654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55" name="Ellipse 54"/>
            <p:cNvSpPr/>
            <p:nvPr/>
          </p:nvSpPr>
          <p:spPr>
            <a:xfrm>
              <a:off x="2825833" y="46651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7" name="Gerade Verbindung 56"/>
            <p:cNvCxnSpPr/>
            <p:nvPr/>
          </p:nvCxnSpPr>
          <p:spPr>
            <a:xfrm>
              <a:off x="2978686" y="5122308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59" name="Gerade Verbindung 58"/>
            <p:cNvCxnSpPr/>
            <p:nvPr/>
          </p:nvCxnSpPr>
          <p:spPr>
            <a:xfrm>
              <a:off x="2907158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60" name="Gerade Verbindung 59"/>
            <p:cNvCxnSpPr/>
            <p:nvPr/>
          </p:nvCxnSpPr>
          <p:spPr>
            <a:xfrm>
              <a:off x="2151836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61" name="Gerade Verbindung 60"/>
            <p:cNvCxnSpPr/>
            <p:nvPr/>
          </p:nvCxnSpPr>
          <p:spPr>
            <a:xfrm>
              <a:off x="2421836" y="5525080"/>
              <a:ext cx="760611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63" name="Gerade Verbindung 62"/>
            <p:cNvCxnSpPr/>
            <p:nvPr/>
          </p:nvCxnSpPr>
          <p:spPr>
            <a:xfrm>
              <a:off x="2440886" y="5531883"/>
              <a:ext cx="0" cy="38508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65" name="Ellipse 64"/>
            <p:cNvSpPr/>
            <p:nvPr/>
          </p:nvSpPr>
          <p:spPr>
            <a:xfrm>
              <a:off x="2440886" y="46651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2440886" y="4817508"/>
              <a:ext cx="304800" cy="304800"/>
            </a:xfrm>
            <a:prstGeom prst="ellipse">
              <a:avLst/>
            </a:prstGeom>
            <a:noFill/>
            <a:ln w="38100" cap="sq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7" name="Gerade Verbindung 66"/>
            <p:cNvCxnSpPr/>
            <p:nvPr/>
          </p:nvCxnSpPr>
          <p:spPr>
            <a:xfrm>
              <a:off x="2593739" y="5122308"/>
              <a:ext cx="0" cy="409575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cxnSp>
          <p:nvCxnSpPr>
            <p:cNvPr id="70" name="Gerade Verbindung 69"/>
            <p:cNvCxnSpPr/>
            <p:nvPr/>
          </p:nvCxnSpPr>
          <p:spPr>
            <a:xfrm>
              <a:off x="1057001" y="5925482"/>
              <a:ext cx="0" cy="380543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ysDash"/>
            </a:ln>
            <a:effectLst/>
          </p:spPr>
        </p:cxnSp>
        <p:cxnSp>
          <p:nvCxnSpPr>
            <p:cNvPr id="71" name="Gerade Verbindung 70"/>
            <p:cNvCxnSpPr/>
            <p:nvPr/>
          </p:nvCxnSpPr>
          <p:spPr>
            <a:xfrm>
              <a:off x="1071194" y="6297511"/>
              <a:ext cx="133037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ysDash"/>
            </a:ln>
            <a:effectLst/>
          </p:spPr>
        </p:cxnSp>
        <p:cxnSp>
          <p:nvCxnSpPr>
            <p:cNvPr id="39" name="Gerade Verbindung 38"/>
            <p:cNvCxnSpPr/>
            <p:nvPr/>
          </p:nvCxnSpPr>
          <p:spPr>
            <a:xfrm>
              <a:off x="3904740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3" name="Gerade Verbindung 32"/>
            <p:cNvCxnSpPr/>
            <p:nvPr/>
          </p:nvCxnSpPr>
          <p:spPr>
            <a:xfrm>
              <a:off x="1024898" y="5916968"/>
              <a:ext cx="540000" cy="0"/>
            </a:xfrm>
            <a:prstGeom prst="line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</p:cxnSp>
      </p:grpSp>
      <p:cxnSp>
        <p:nvCxnSpPr>
          <p:cNvPr id="127" name="Gerade Verbindung 126"/>
          <p:cNvCxnSpPr/>
          <p:nvPr/>
        </p:nvCxnSpPr>
        <p:spPr>
          <a:xfrm flipV="1">
            <a:off x="179512" y="2708746"/>
            <a:ext cx="4320480" cy="1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134"/>
          <p:cNvCxnSpPr/>
          <p:nvPr/>
        </p:nvCxnSpPr>
        <p:spPr>
          <a:xfrm>
            <a:off x="971600" y="2821929"/>
            <a:ext cx="0" cy="36004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uppieren 171"/>
          <p:cNvGrpSpPr/>
          <p:nvPr/>
        </p:nvGrpSpPr>
        <p:grpSpPr>
          <a:xfrm>
            <a:off x="719572" y="1444134"/>
            <a:ext cx="2699903" cy="2347021"/>
            <a:chOff x="719572" y="1444134"/>
            <a:chExt cx="2699903" cy="23470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9" name="Ellipse 128"/>
            <p:cNvSpPr/>
            <p:nvPr/>
          </p:nvSpPr>
          <p:spPr>
            <a:xfrm>
              <a:off x="1475656" y="1988840"/>
              <a:ext cx="432048" cy="390962"/>
            </a:xfrm>
            <a:prstGeom prst="ellips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Ellipse 129"/>
            <p:cNvSpPr/>
            <p:nvPr/>
          </p:nvSpPr>
          <p:spPr>
            <a:xfrm>
              <a:off x="1475656" y="2173942"/>
              <a:ext cx="432048" cy="390962"/>
            </a:xfrm>
            <a:prstGeom prst="ellips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1" name="Ellipse 130"/>
            <p:cNvSpPr/>
            <p:nvPr/>
          </p:nvSpPr>
          <p:spPr>
            <a:xfrm>
              <a:off x="2915816" y="1988840"/>
              <a:ext cx="432048" cy="3909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2" name="Ellipse 131"/>
            <p:cNvSpPr/>
            <p:nvPr/>
          </p:nvSpPr>
          <p:spPr>
            <a:xfrm>
              <a:off x="2915816" y="2173942"/>
              <a:ext cx="432048" cy="3909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33" name="Gerade Verbindung 132"/>
            <p:cNvCxnSpPr>
              <a:stCxn id="130" idx="4"/>
            </p:cNvCxnSpPr>
            <p:nvPr/>
          </p:nvCxnSpPr>
          <p:spPr>
            <a:xfrm>
              <a:off x="1691680" y="2564904"/>
              <a:ext cx="0" cy="24574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Gerade Verbindung 133"/>
            <p:cNvCxnSpPr/>
            <p:nvPr/>
          </p:nvCxnSpPr>
          <p:spPr>
            <a:xfrm>
              <a:off x="971600" y="2810644"/>
              <a:ext cx="1440160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 Verbindung 135"/>
            <p:cNvCxnSpPr/>
            <p:nvPr/>
          </p:nvCxnSpPr>
          <p:spPr>
            <a:xfrm>
              <a:off x="2411760" y="2821929"/>
              <a:ext cx="0" cy="36004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rade Verbindung 136"/>
            <p:cNvCxnSpPr/>
            <p:nvPr/>
          </p:nvCxnSpPr>
          <p:spPr>
            <a:xfrm>
              <a:off x="2159732" y="3194468"/>
              <a:ext cx="504056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Gerade Verbindung 137"/>
            <p:cNvCxnSpPr/>
            <p:nvPr/>
          </p:nvCxnSpPr>
          <p:spPr>
            <a:xfrm>
              <a:off x="1115616" y="3324225"/>
              <a:ext cx="1143315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Gerade Verbindung 138"/>
            <p:cNvCxnSpPr/>
            <p:nvPr/>
          </p:nvCxnSpPr>
          <p:spPr>
            <a:xfrm>
              <a:off x="1115616" y="3196228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Gerade Verbindung 139"/>
            <p:cNvCxnSpPr/>
            <p:nvPr/>
          </p:nvCxnSpPr>
          <p:spPr>
            <a:xfrm>
              <a:off x="2260971" y="3196228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Gerade Verbindung 140"/>
            <p:cNvCxnSpPr/>
            <p:nvPr/>
          </p:nvCxnSpPr>
          <p:spPr>
            <a:xfrm>
              <a:off x="2555776" y="3191697"/>
              <a:ext cx="0" cy="127997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Gerade Verbindung 141"/>
            <p:cNvCxnSpPr/>
            <p:nvPr/>
          </p:nvCxnSpPr>
          <p:spPr>
            <a:xfrm flipH="1">
              <a:off x="1685955" y="1444134"/>
              <a:ext cx="5725" cy="549879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Gerade Verbindung 142"/>
            <p:cNvCxnSpPr/>
            <p:nvPr/>
          </p:nvCxnSpPr>
          <p:spPr>
            <a:xfrm>
              <a:off x="1403350" y="1648086"/>
              <a:ext cx="576263" cy="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Gerade Verbindung 143"/>
            <p:cNvCxnSpPr/>
            <p:nvPr/>
          </p:nvCxnSpPr>
          <p:spPr>
            <a:xfrm flipH="1">
              <a:off x="3128978" y="1445894"/>
              <a:ext cx="5725" cy="54987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144"/>
            <p:cNvCxnSpPr/>
            <p:nvPr/>
          </p:nvCxnSpPr>
          <p:spPr>
            <a:xfrm>
              <a:off x="2843213" y="1648086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Gerade Verbindung 145"/>
            <p:cNvCxnSpPr/>
            <p:nvPr/>
          </p:nvCxnSpPr>
          <p:spPr>
            <a:xfrm>
              <a:off x="3128322" y="2553843"/>
              <a:ext cx="0" cy="110112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Gerade Verbindung 146"/>
            <p:cNvCxnSpPr/>
            <p:nvPr/>
          </p:nvCxnSpPr>
          <p:spPr>
            <a:xfrm>
              <a:off x="2558441" y="3646784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Gerade Verbindung 147"/>
            <p:cNvCxnSpPr/>
            <p:nvPr/>
          </p:nvCxnSpPr>
          <p:spPr>
            <a:xfrm>
              <a:off x="2044113" y="3791155"/>
              <a:ext cx="57626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Gerade Verbindung 148"/>
            <p:cNvCxnSpPr/>
            <p:nvPr/>
          </p:nvCxnSpPr>
          <p:spPr>
            <a:xfrm>
              <a:off x="2564166" y="3646784"/>
              <a:ext cx="0" cy="1443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Gerade Verbindung 149"/>
            <p:cNvCxnSpPr/>
            <p:nvPr/>
          </p:nvCxnSpPr>
          <p:spPr>
            <a:xfrm>
              <a:off x="827584" y="3645024"/>
              <a:ext cx="13321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Gerade Verbindung 150"/>
            <p:cNvCxnSpPr/>
            <p:nvPr/>
          </p:nvCxnSpPr>
          <p:spPr>
            <a:xfrm>
              <a:off x="2159732" y="3654970"/>
              <a:ext cx="0" cy="127997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Gerade Verbindung 151"/>
            <p:cNvCxnSpPr/>
            <p:nvPr/>
          </p:nvCxnSpPr>
          <p:spPr>
            <a:xfrm>
              <a:off x="827584" y="3181969"/>
              <a:ext cx="0" cy="47300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Gerade Verbindung 152"/>
            <p:cNvCxnSpPr/>
            <p:nvPr/>
          </p:nvCxnSpPr>
          <p:spPr>
            <a:xfrm>
              <a:off x="719572" y="3191697"/>
              <a:ext cx="504056" cy="1760"/>
            </a:xfrm>
            <a:prstGeom prst="line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feld 153"/>
          <p:cNvSpPr txBox="1"/>
          <p:nvPr/>
        </p:nvSpPr>
        <p:spPr>
          <a:xfrm>
            <a:off x="4346643" y="168106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110 kV</a:t>
            </a:r>
          </a:p>
        </p:txBody>
      </p:sp>
      <p:sp>
        <p:nvSpPr>
          <p:cNvPr id="155" name="Textfeld 154"/>
          <p:cNvSpPr txBox="1"/>
          <p:nvPr/>
        </p:nvSpPr>
        <p:spPr>
          <a:xfrm>
            <a:off x="4354954" y="298330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20 kV</a:t>
            </a:r>
          </a:p>
          <a:p>
            <a:pPr algn="ctr"/>
            <a:r>
              <a:rPr lang="de-DE" sz="1400" i="1" dirty="0" smtClean="0"/>
              <a:t>GSI</a:t>
            </a:r>
            <a:endParaRPr lang="de-DE" sz="1400" i="1" dirty="0"/>
          </a:p>
        </p:txBody>
      </p:sp>
      <p:sp>
        <p:nvSpPr>
          <p:cNvPr id="156" name="Textfeld 155"/>
          <p:cNvSpPr txBox="1"/>
          <p:nvPr/>
        </p:nvSpPr>
        <p:spPr>
          <a:xfrm>
            <a:off x="257245" y="1239143"/>
            <a:ext cx="1506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Common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C1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157" name="Textfeld 156"/>
          <p:cNvSpPr txBox="1"/>
          <p:nvPr/>
        </p:nvSpPr>
        <p:spPr>
          <a:xfrm>
            <a:off x="3059832" y="1239143"/>
            <a:ext cx="135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Pulse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P1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158" name="Textfeld 157"/>
          <p:cNvSpPr txBox="1"/>
          <p:nvPr/>
        </p:nvSpPr>
        <p:spPr>
          <a:xfrm>
            <a:off x="755576" y="3368025"/>
            <a:ext cx="1597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Emergency </a:t>
            </a:r>
            <a:r>
              <a:rPr lang="de-DE" sz="1200" i="1" dirty="0" err="1" smtClean="0"/>
              <a:t>bypass</a:t>
            </a:r>
            <a:endParaRPr lang="de-DE" sz="1200" i="1" dirty="0"/>
          </a:p>
        </p:txBody>
      </p:sp>
      <p:sp>
        <p:nvSpPr>
          <p:cNvPr id="163" name="Textfeld 162"/>
          <p:cNvSpPr txBox="1"/>
          <p:nvPr/>
        </p:nvSpPr>
        <p:spPr>
          <a:xfrm>
            <a:off x="827584" y="4077072"/>
            <a:ext cx="2433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Common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C1, C2/3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164" name="Textfeld 163"/>
          <p:cNvSpPr txBox="1"/>
          <p:nvPr/>
        </p:nvSpPr>
        <p:spPr>
          <a:xfrm>
            <a:off x="4139952" y="4107493"/>
            <a:ext cx="2369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Pulse </a:t>
            </a:r>
            <a:r>
              <a:rPr lang="de-DE" sz="1200" i="1" dirty="0" err="1" smtClean="0"/>
              <a:t>load</a:t>
            </a:r>
            <a:r>
              <a:rPr lang="de-DE" sz="1200" i="1" dirty="0" smtClean="0"/>
              <a:t> </a:t>
            </a:r>
            <a:r>
              <a:rPr lang="de-DE" sz="1200" i="1" dirty="0" err="1" smtClean="0"/>
              <a:t>grid</a:t>
            </a:r>
            <a:r>
              <a:rPr lang="de-DE" sz="1200" i="1" dirty="0" smtClean="0"/>
              <a:t> (</a:t>
            </a:r>
            <a:r>
              <a:rPr lang="de-DE" sz="1200" b="1" i="1" dirty="0" smtClean="0"/>
              <a:t>P2</a:t>
            </a:r>
            <a:r>
              <a:rPr lang="de-DE" sz="1200" i="1" dirty="0" smtClean="0"/>
              <a:t>)</a:t>
            </a:r>
            <a:endParaRPr lang="de-DE" sz="1200" i="1" dirty="0"/>
          </a:p>
        </p:txBody>
      </p:sp>
      <p:sp>
        <p:nvSpPr>
          <p:cNvPr id="182" name="Textfeld 181"/>
          <p:cNvSpPr txBox="1"/>
          <p:nvPr/>
        </p:nvSpPr>
        <p:spPr>
          <a:xfrm>
            <a:off x="3354259" y="418011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110 kV</a:t>
            </a:r>
          </a:p>
        </p:txBody>
      </p:sp>
      <p:sp>
        <p:nvSpPr>
          <p:cNvPr id="183" name="Textfeld 182"/>
          <p:cNvSpPr txBox="1"/>
          <p:nvPr/>
        </p:nvSpPr>
        <p:spPr>
          <a:xfrm>
            <a:off x="5219050" y="540449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20 kV</a:t>
            </a:r>
          </a:p>
        </p:txBody>
      </p:sp>
      <p:sp>
        <p:nvSpPr>
          <p:cNvPr id="184" name="Textfeld 183"/>
          <p:cNvSpPr txBox="1"/>
          <p:nvPr/>
        </p:nvSpPr>
        <p:spPr>
          <a:xfrm>
            <a:off x="2378351" y="5905245"/>
            <a:ext cx="1597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 smtClean="0"/>
              <a:t>Emergency </a:t>
            </a:r>
            <a:r>
              <a:rPr lang="de-DE" sz="1200" i="1" dirty="0" err="1" smtClean="0"/>
              <a:t>bypass</a:t>
            </a:r>
            <a:endParaRPr lang="de-DE" sz="1200" i="1" dirty="0"/>
          </a:p>
        </p:txBody>
      </p:sp>
      <p:sp>
        <p:nvSpPr>
          <p:cNvPr id="186" name="Rechteck 185"/>
          <p:cNvSpPr/>
          <p:nvPr/>
        </p:nvSpPr>
        <p:spPr>
          <a:xfrm>
            <a:off x="6191311" y="1268710"/>
            <a:ext cx="2773177" cy="25923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7" name="Rechteck 186"/>
          <p:cNvSpPr/>
          <p:nvPr/>
        </p:nvSpPr>
        <p:spPr>
          <a:xfrm>
            <a:off x="6191310" y="4005064"/>
            <a:ext cx="2773177" cy="23145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5" name="Textfeld 184"/>
          <p:cNvSpPr txBox="1"/>
          <p:nvPr/>
        </p:nvSpPr>
        <p:spPr>
          <a:xfrm>
            <a:off x="6191310" y="1268760"/>
            <a:ext cx="277317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r>
              <a:rPr lang="de-DE" dirty="0" smtClean="0"/>
              <a:t> at GSI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/>
              <a:t>two</a:t>
            </a:r>
            <a:r>
              <a:rPr lang="de-DE" sz="1400" dirty="0" smtClean="0"/>
              <a:t> </a:t>
            </a:r>
            <a:r>
              <a:rPr lang="de-DE" sz="1400" dirty="0" err="1" smtClean="0"/>
              <a:t>seperate</a:t>
            </a:r>
            <a:r>
              <a:rPr lang="de-DE" sz="1400" dirty="0" smtClean="0"/>
              <a:t> </a:t>
            </a:r>
            <a:r>
              <a:rPr lang="de-DE" sz="1400" dirty="0" err="1" smtClean="0"/>
              <a:t>grids</a:t>
            </a:r>
            <a:r>
              <a:rPr lang="de-DE" sz="1400" dirty="0" smtClean="0"/>
              <a:t> due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high pulse </a:t>
            </a:r>
            <a:r>
              <a:rPr lang="de-DE" sz="1400" dirty="0" err="1" smtClean="0"/>
              <a:t>loads</a:t>
            </a:r>
            <a:r>
              <a:rPr lang="de-DE" sz="1400" dirty="0" smtClean="0"/>
              <a:t> (</a:t>
            </a:r>
            <a:r>
              <a:rPr lang="de-DE" sz="1400" dirty="0" err="1" smtClean="0"/>
              <a:t>up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18 MW </a:t>
            </a:r>
            <a:r>
              <a:rPr lang="de-DE" sz="1400" dirty="0" err="1" smtClean="0"/>
              <a:t>for</a:t>
            </a:r>
            <a:r>
              <a:rPr lang="de-DE" sz="1400" dirty="0" smtClean="0"/>
              <a:t> 0,5 s) </a:t>
            </a:r>
            <a:r>
              <a:rPr lang="de-DE" sz="1400" dirty="0" err="1" smtClean="0"/>
              <a:t>of</a:t>
            </a:r>
            <a:r>
              <a:rPr lang="de-DE" sz="1400" dirty="0" smtClean="0"/>
              <a:t> SIS 18 </a:t>
            </a:r>
            <a:r>
              <a:rPr lang="de-DE" sz="1400" dirty="0" err="1" smtClean="0"/>
              <a:t>and</a:t>
            </a:r>
            <a:r>
              <a:rPr lang="de-DE" sz="1400" dirty="0" smtClean="0"/>
              <a:t> ESR</a:t>
            </a:r>
            <a:endParaRPr lang="de-DE" sz="1400" dirty="0"/>
          </a:p>
        </p:txBody>
      </p:sp>
      <p:sp>
        <p:nvSpPr>
          <p:cNvPr id="188" name="Textfeld 187"/>
          <p:cNvSpPr txBox="1"/>
          <p:nvPr/>
        </p:nvSpPr>
        <p:spPr>
          <a:xfrm>
            <a:off x="6191310" y="400506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Planned</a:t>
            </a:r>
            <a:r>
              <a:rPr lang="de-DE" dirty="0" smtClean="0"/>
              <a:t>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FAIR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ready</a:t>
            </a:r>
            <a:r>
              <a:rPr lang="de-DE" dirty="0" smtClean="0"/>
              <a:t> in 5/2017)</a:t>
            </a:r>
            <a:endParaRPr lang="de-DE" dirty="0"/>
          </a:p>
        </p:txBody>
      </p:sp>
      <p:sp>
        <p:nvSpPr>
          <p:cNvPr id="190" name="Textfeld 189"/>
          <p:cNvSpPr txBox="1"/>
          <p:nvPr/>
        </p:nvSpPr>
        <p:spPr>
          <a:xfrm>
            <a:off x="539576" y="2129959"/>
            <a:ext cx="803425" cy="261610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31,5 MVA</a:t>
            </a:r>
          </a:p>
        </p:txBody>
      </p:sp>
      <p:sp>
        <p:nvSpPr>
          <p:cNvPr id="191" name="Textfeld 190"/>
          <p:cNvSpPr txBox="1"/>
          <p:nvPr/>
        </p:nvSpPr>
        <p:spPr>
          <a:xfrm>
            <a:off x="3447158" y="2118192"/>
            <a:ext cx="803425" cy="261610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31,5 MVA</a:t>
            </a:r>
          </a:p>
        </p:txBody>
      </p:sp>
    </p:spTree>
    <p:extLst>
      <p:ext uri="{BB962C8B-B14F-4D97-AF65-F5344CB8AC3E}">
        <p14:creationId xmlns:p14="http://schemas.microsoft.com/office/powerpoint/2010/main" val="154399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r>
              <a:rPr lang="de-DE" dirty="0" smtClean="0"/>
              <a:t> at FAIR </a:t>
            </a:r>
            <a:r>
              <a:rPr lang="de-DE" dirty="0" err="1" smtClean="0"/>
              <a:t>and</a:t>
            </a:r>
            <a:r>
              <a:rPr lang="de-DE" dirty="0" smtClean="0"/>
              <a:t> GSI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58A1-4302-42C8-B31D-D1430F6AE143}" type="datetime1">
              <a:rPr lang="de-DE" smtClean="0"/>
              <a:t>26.11.14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Jan Lindenberg / GSI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DD408-A132-4815-A232-DF74F09DA447}" type="slidenum">
              <a:rPr lang="de-DE" smtClean="0"/>
              <a:t>9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388" y="1268413"/>
            <a:ext cx="8785100" cy="4897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388" y="1916112"/>
            <a:ext cx="5256646" cy="57678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508104" y="1916111"/>
            <a:ext cx="3456384" cy="57678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179512" y="2564904"/>
            <a:ext cx="2592226" cy="33843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79512" y="3124706"/>
            <a:ext cx="28083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GSI accelerator and experiments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GSI base load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GSI data center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GSI offices and auxiliary</a:t>
            </a:r>
          </a:p>
          <a:p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2843808" y="2564067"/>
            <a:ext cx="2592226" cy="33852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2843808" y="3154903"/>
            <a:ext cx="25922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H=2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 err="1"/>
              <a:t>Cryring</a:t>
            </a:r>
            <a:endParaRPr lang="en-US" sz="1600" dirty="0"/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New southern buildings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Green IT-Cube</a:t>
            </a:r>
          </a:p>
          <a:p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5508104" y="2564904"/>
            <a:ext cx="3456384" cy="33843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5508104" y="3114834"/>
            <a:ext cx="33843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Accelerator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 err="1"/>
              <a:t>Cryo</a:t>
            </a:r>
            <a:r>
              <a:rPr lang="en-US" sz="1600" dirty="0"/>
              <a:t> facility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Experiments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Base load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600" dirty="0"/>
              <a:t>Cooling systems</a:t>
            </a:r>
          </a:p>
          <a:p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179388" y="2708920"/>
            <a:ext cx="2592350" cy="43193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838419" y="2708920"/>
            <a:ext cx="2592350" cy="43193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508103" y="2713165"/>
            <a:ext cx="3456509" cy="43193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179512" y="2708920"/>
            <a:ext cx="259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2843808" y="2708920"/>
            <a:ext cx="259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Upgrade in </a:t>
            </a:r>
            <a:r>
              <a:rPr lang="de-DE" dirty="0" err="1" smtClean="0"/>
              <a:t>progress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5508102" y="2705834"/>
            <a:ext cx="3456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FAIR </a:t>
            </a:r>
            <a:r>
              <a:rPr lang="de-DE" dirty="0" err="1" smtClean="0"/>
              <a:t>facilities</a:t>
            </a:r>
            <a:endParaRPr lang="de-DE" dirty="0" smtClean="0"/>
          </a:p>
          <a:p>
            <a:pPr algn="ctr"/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179512" y="1988840"/>
            <a:ext cx="525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GSI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5508102" y="2019836"/>
            <a:ext cx="345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FAIR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179388" y="4869159"/>
            <a:ext cx="2592350" cy="79208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2843807" y="4868564"/>
            <a:ext cx="6120805" cy="7926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179512" y="4869160"/>
            <a:ext cx="25922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GSI total </a:t>
            </a:r>
            <a:r>
              <a:rPr lang="de-DE" sz="1400" dirty="0" err="1" smtClean="0"/>
              <a:t>electrical</a:t>
            </a:r>
            <a:r>
              <a:rPr lang="de-DE" sz="1400" dirty="0" smtClean="0"/>
              <a:t> </a:t>
            </a:r>
            <a:r>
              <a:rPr lang="de-DE" sz="1400" dirty="0" err="1" smtClean="0"/>
              <a:t>energy</a:t>
            </a:r>
            <a:r>
              <a:rPr lang="de-DE" sz="1400" dirty="0" smtClean="0"/>
              <a:t> </a:t>
            </a:r>
            <a:r>
              <a:rPr lang="de-DE" sz="1400" dirty="0" err="1" smtClean="0"/>
              <a:t>consumption</a:t>
            </a:r>
            <a:r>
              <a:rPr lang="de-DE" sz="1400" dirty="0" smtClean="0"/>
              <a:t> in </a:t>
            </a:r>
            <a:r>
              <a:rPr lang="de-DE" sz="1400" b="1" dirty="0" smtClean="0"/>
              <a:t>2012</a:t>
            </a:r>
            <a:r>
              <a:rPr lang="de-DE" sz="1400" dirty="0" smtClean="0"/>
              <a:t>: </a:t>
            </a:r>
          </a:p>
          <a:p>
            <a:pPr algn="ctr"/>
            <a:r>
              <a:rPr lang="de-DE" sz="1400" b="1" dirty="0" smtClean="0"/>
              <a:t>62.5 </a:t>
            </a:r>
            <a:r>
              <a:rPr lang="de-DE" sz="1400" b="1" dirty="0" err="1" smtClean="0"/>
              <a:t>GWh</a:t>
            </a:r>
            <a:endParaRPr lang="de-DE" sz="1400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2843935" y="4876551"/>
            <a:ext cx="61206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Additionally</a:t>
            </a:r>
            <a:r>
              <a:rPr lang="de-DE" sz="1400" dirty="0" smtClean="0"/>
              <a:t> </a:t>
            </a:r>
            <a:r>
              <a:rPr lang="de-DE" sz="1400" dirty="0" err="1" smtClean="0"/>
              <a:t>estimated</a:t>
            </a:r>
            <a:r>
              <a:rPr lang="de-DE" sz="1400" dirty="0" smtClean="0"/>
              <a:t> </a:t>
            </a:r>
            <a:r>
              <a:rPr lang="de-DE" sz="1400" dirty="0" err="1" smtClean="0"/>
              <a:t>electrical</a:t>
            </a:r>
            <a:r>
              <a:rPr lang="de-DE" sz="1400" dirty="0" smtClean="0"/>
              <a:t> </a:t>
            </a:r>
            <a:r>
              <a:rPr lang="de-DE" sz="1400" dirty="0" err="1" smtClean="0"/>
              <a:t>energy</a:t>
            </a:r>
            <a:r>
              <a:rPr lang="de-DE" sz="1400" dirty="0" smtClean="0"/>
              <a:t> </a:t>
            </a:r>
            <a:r>
              <a:rPr lang="de-DE" sz="1400" dirty="0" err="1" smtClean="0"/>
              <a:t>consumption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a </a:t>
            </a:r>
            <a:r>
              <a:rPr lang="de-DE" sz="1400" b="1" dirty="0" err="1" smtClean="0"/>
              <a:t>typical</a:t>
            </a:r>
            <a:r>
              <a:rPr lang="de-DE" sz="1400" b="1" dirty="0" smtClean="0"/>
              <a:t> </a:t>
            </a:r>
          </a:p>
          <a:p>
            <a:pPr algn="ctr"/>
            <a:r>
              <a:rPr lang="de-DE" sz="1400" b="1" dirty="0" err="1" smtClean="0"/>
              <a:t>operation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year</a:t>
            </a:r>
            <a:r>
              <a:rPr lang="de-DE" sz="1400" dirty="0" smtClean="0"/>
              <a:t>: </a:t>
            </a:r>
          </a:p>
          <a:p>
            <a:pPr algn="ctr"/>
            <a:r>
              <a:rPr lang="de-DE" sz="1400" dirty="0" err="1" smtClean="0"/>
              <a:t>approximately</a:t>
            </a:r>
            <a:r>
              <a:rPr lang="de-DE" sz="1400" dirty="0" smtClean="0"/>
              <a:t> </a:t>
            </a:r>
            <a:r>
              <a:rPr lang="de-DE" sz="1400" b="1" dirty="0" smtClean="0"/>
              <a:t>360 </a:t>
            </a:r>
            <a:r>
              <a:rPr lang="de-DE" sz="1400" b="1" dirty="0" err="1"/>
              <a:t>G</a:t>
            </a:r>
            <a:r>
              <a:rPr lang="de-DE" sz="1400" b="1" dirty="0" err="1" smtClean="0"/>
              <a:t>Wh</a:t>
            </a:r>
            <a:r>
              <a:rPr lang="de-DE" sz="1400" b="1" dirty="0" smtClean="0"/>
              <a:t>   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57167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SI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SI-Brie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GSI</Template>
  <TotalTime>0</TotalTime>
  <Words>972</Words>
  <Application>Microsoft Macintosh PowerPoint</Application>
  <PresentationFormat>Bildschirmpräsentation (4:3)</PresentationFormat>
  <Paragraphs>248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GSI</vt:lpstr>
      <vt:lpstr>CERN workshop on “Compact and Low Consumption Magnet Design for Future Linear and Circular Colliders”</vt:lpstr>
      <vt:lpstr>GSI – facts and figures</vt:lpstr>
      <vt:lpstr>FAIR</vt:lpstr>
      <vt:lpstr>Energy management – yet to be implemented</vt:lpstr>
      <vt:lpstr>GSI – Projects and efforts </vt:lpstr>
      <vt:lpstr>GSI - energy consumption in 2012</vt:lpstr>
      <vt:lpstr>GSI - C1 grid load duration curves</vt:lpstr>
      <vt:lpstr>FAIR – planned electrical grid connection</vt:lpstr>
      <vt:lpstr>Electrical load at FAIR and GSI</vt:lpstr>
      <vt:lpstr>  Estimated energy consumption distribution for a typical year of operation FAIR   </vt:lpstr>
      <vt:lpstr>Typical operational scenario of FAIR with modular start version</vt:lpstr>
      <vt:lpstr> Strategies for energy saving:  Switch off unused part of HEBT</vt:lpstr>
      <vt:lpstr>  Strategies for energy saving:  Pulsing beam lines with low repetition rate </vt:lpstr>
      <vt:lpstr>  Strategies for energy saving:  Switch off watercooling while Shutdown </vt:lpstr>
      <vt:lpstr>Summary</vt:lpstr>
    </vt:vector>
  </TitlesOfParts>
  <Company>GSI Helmholzzentrum für Schwerionenforschung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Lindenberg, Jan</dc:creator>
  <cp:lastModifiedBy>Philipp Gardlowski</cp:lastModifiedBy>
  <cp:revision>96</cp:revision>
  <dcterms:created xsi:type="dcterms:W3CDTF">2014-10-27T07:29:42Z</dcterms:created>
  <dcterms:modified xsi:type="dcterms:W3CDTF">2014-11-26T12:48:50Z</dcterms:modified>
</cp:coreProperties>
</file>