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5" r:id="rId4"/>
    <p:sldId id="274" r:id="rId5"/>
    <p:sldId id="275" r:id="rId6"/>
    <p:sldId id="276" r:id="rId7"/>
    <p:sldId id="268" r:id="rId8"/>
    <p:sldId id="277" r:id="rId9"/>
    <p:sldId id="279" r:id="rId10"/>
    <p:sldId id="269" r:id="rId11"/>
    <p:sldId id="270" r:id="rId12"/>
    <p:sldId id="272" r:id="rId13"/>
    <p:sldId id="273" r:id="rId14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49245-3B3C-46B0-B239-158672E87415}" type="doc">
      <dgm:prSet loTypeId="urn:microsoft.com/office/officeart/2005/8/layout/hierarchy1" loCatId="hierarchy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s-ES_tradnl"/>
        </a:p>
      </dgm:t>
    </dgm:pt>
    <dgm:pt modelId="{C5AFECA3-1FA9-4975-B1C5-A0067AEC8B5E}">
      <dgm:prSet phldrT="[Texto]" custT="1"/>
      <dgm:spPr/>
      <dgm:t>
        <a:bodyPr/>
        <a:lstStyle/>
        <a:p>
          <a:r>
            <a:rPr lang="es-ES_tradnl" sz="1000" dirty="0" err="1" smtClean="0"/>
            <a:t>Finding</a:t>
          </a:r>
          <a:r>
            <a:rPr lang="es-ES_tradnl" sz="1000" dirty="0" smtClean="0"/>
            <a:t> = </a:t>
          </a:r>
          <a:r>
            <a:rPr lang="es-ES_tradnl" sz="1000" dirty="0" err="1" smtClean="0"/>
            <a:t>Malignant</a:t>
          </a:r>
          <a:r>
            <a:rPr lang="es-ES_tradnl" sz="1000" dirty="0" smtClean="0"/>
            <a:t> </a:t>
          </a:r>
          <a:r>
            <a:rPr lang="es-ES_tradnl" sz="1000" dirty="0" err="1" smtClean="0"/>
            <a:t>Mass</a:t>
          </a:r>
          <a:endParaRPr lang="es-ES_tradnl" sz="1000" dirty="0"/>
        </a:p>
      </dgm:t>
    </dgm:pt>
    <dgm:pt modelId="{4C49CF19-6013-45B7-96DD-30CB5F3A978A}" type="parTrans" cxnId="{41FE0C4A-CCB7-434E-8C76-80351CCC5C2C}">
      <dgm:prSet/>
      <dgm:spPr/>
      <dgm:t>
        <a:bodyPr/>
        <a:lstStyle/>
        <a:p>
          <a:endParaRPr lang="es-ES_tradnl" sz="2400"/>
        </a:p>
      </dgm:t>
    </dgm:pt>
    <dgm:pt modelId="{93C048C4-3335-4073-908C-41DE03EDCAD0}" type="sibTrans" cxnId="{41FE0C4A-CCB7-434E-8C76-80351CCC5C2C}">
      <dgm:prSet/>
      <dgm:spPr/>
      <dgm:t>
        <a:bodyPr/>
        <a:lstStyle/>
        <a:p>
          <a:endParaRPr lang="es-ES_tradnl" sz="2400"/>
        </a:p>
      </dgm:t>
    </dgm:pt>
    <dgm:pt modelId="{BADF7D70-38F9-475B-8FEA-15F64ECA1822}">
      <dgm:prSet phldrT="[Texto]" custT="1"/>
      <dgm:spPr/>
      <dgm:t>
        <a:bodyPr/>
        <a:lstStyle/>
        <a:p>
          <a:r>
            <a:rPr lang="es-ES_tradnl" sz="1000" dirty="0" err="1" smtClean="0"/>
            <a:t>Finding</a:t>
          </a:r>
          <a:r>
            <a:rPr lang="es-ES_tradnl" sz="1000" dirty="0" smtClean="0"/>
            <a:t>= </a:t>
          </a:r>
          <a:r>
            <a:rPr lang="es-ES_tradnl" sz="1000" dirty="0" err="1" smtClean="0"/>
            <a:t>Mass</a:t>
          </a:r>
          <a:endParaRPr lang="es-ES_tradnl" sz="1000" dirty="0"/>
        </a:p>
      </dgm:t>
    </dgm:pt>
    <dgm:pt modelId="{E4DD6D2B-29E4-4C1E-8D0C-56A8741CD95B}" type="parTrans" cxnId="{E59D6C17-F6C0-4353-B880-13A8629A6E8C}">
      <dgm:prSet custT="1"/>
      <dgm:spPr/>
    </dgm:pt>
    <dgm:pt modelId="{50B25686-CAFA-4CA1-BD75-8FA83B4EDC21}" type="sibTrans" cxnId="{E59D6C17-F6C0-4353-B880-13A8629A6E8C}">
      <dgm:prSet/>
      <dgm:spPr/>
      <dgm:t>
        <a:bodyPr/>
        <a:lstStyle/>
        <a:p>
          <a:endParaRPr lang="es-ES_tradnl" sz="2400"/>
        </a:p>
      </dgm:t>
    </dgm:pt>
    <dgm:pt modelId="{E6B2CBB3-10FA-47FF-897C-B0BD6A8A9770}">
      <dgm:prSet phldrT="[Texto]" custT="1"/>
      <dgm:spPr/>
      <dgm:t>
        <a:bodyPr/>
        <a:lstStyle/>
        <a:p>
          <a:r>
            <a:rPr lang="es-ES_tradnl" sz="1000" dirty="0" err="1" smtClean="0"/>
            <a:t>Shape</a:t>
          </a:r>
          <a:r>
            <a:rPr lang="es-ES_tradnl" sz="1000" dirty="0" smtClean="0"/>
            <a:t>= Round</a:t>
          </a:r>
          <a:endParaRPr lang="es-ES_tradnl" sz="1000" dirty="0"/>
        </a:p>
      </dgm:t>
    </dgm:pt>
    <dgm:pt modelId="{BFEEFE29-F398-40A8-A4E0-AFD2D11B3A2D}" type="parTrans" cxnId="{E9A6F40D-03A2-4F39-8625-A9E8054F30F4}">
      <dgm:prSet/>
      <dgm:spPr/>
      <dgm:t>
        <a:bodyPr/>
        <a:lstStyle/>
        <a:p>
          <a:endParaRPr lang="es-ES_tradnl" sz="2400"/>
        </a:p>
      </dgm:t>
    </dgm:pt>
    <dgm:pt modelId="{F206A112-1CC7-4F27-9E66-A15102881C86}" type="sibTrans" cxnId="{E9A6F40D-03A2-4F39-8625-A9E8054F30F4}">
      <dgm:prSet/>
      <dgm:spPr/>
      <dgm:t>
        <a:bodyPr/>
        <a:lstStyle/>
        <a:p>
          <a:endParaRPr lang="es-ES_tradnl" sz="2400"/>
        </a:p>
      </dgm:t>
    </dgm:pt>
    <dgm:pt modelId="{6BCAAD58-3F09-4953-8C5F-F3E820417828}">
      <dgm:prSet phldrT="[Texto]" custT="1"/>
      <dgm:spPr/>
      <dgm:t>
        <a:bodyPr/>
        <a:lstStyle/>
        <a:p>
          <a:r>
            <a:rPr lang="es-ES_tradnl" sz="1000" dirty="0" err="1" smtClean="0"/>
            <a:t>Malignancy</a:t>
          </a:r>
          <a:endParaRPr lang="es-ES_tradnl" sz="1000" dirty="0"/>
        </a:p>
      </dgm:t>
    </dgm:pt>
    <dgm:pt modelId="{E3B5121D-34A6-419A-884B-4E08E6DF3D97}" type="parTrans" cxnId="{AACDEB4A-215E-4E79-AD9D-67770DE787B7}">
      <dgm:prSet custT="1"/>
      <dgm:spPr/>
    </dgm:pt>
    <dgm:pt modelId="{09001CB1-6120-49EB-864D-A80F671A98BD}" type="sibTrans" cxnId="{AACDEB4A-215E-4E79-AD9D-67770DE787B7}">
      <dgm:prSet/>
      <dgm:spPr/>
      <dgm:t>
        <a:bodyPr/>
        <a:lstStyle/>
        <a:p>
          <a:endParaRPr lang="es-ES_tradnl" sz="2400"/>
        </a:p>
      </dgm:t>
    </dgm:pt>
    <dgm:pt modelId="{CD47E692-6C59-41ED-86E3-7670DBF84976}">
      <dgm:prSet phldrT="[Texto]" custT="1"/>
      <dgm:spPr/>
      <dgm:t>
        <a:bodyPr/>
        <a:lstStyle/>
        <a:p>
          <a:r>
            <a:rPr lang="es-ES_tradnl" sz="1000" dirty="0" err="1" smtClean="0"/>
            <a:t>Location</a:t>
          </a:r>
          <a:r>
            <a:rPr lang="es-ES_tradnl" sz="1000" dirty="0" smtClean="0"/>
            <a:t>= Central</a:t>
          </a:r>
          <a:endParaRPr lang="es-ES_tradnl" sz="1000" dirty="0"/>
        </a:p>
      </dgm:t>
    </dgm:pt>
    <dgm:pt modelId="{1C4CF34B-90F1-4F68-95C2-A92EF3A507FD}" type="parTrans" cxnId="{E7C93A0C-636D-475C-942C-A5A1AB93117E}">
      <dgm:prSet/>
      <dgm:spPr/>
      <dgm:t>
        <a:bodyPr/>
        <a:lstStyle/>
        <a:p>
          <a:endParaRPr lang="es-ES_tradnl" sz="2400"/>
        </a:p>
      </dgm:t>
    </dgm:pt>
    <dgm:pt modelId="{61FC8C34-3ABF-443C-AF51-39DA3B68645F}" type="sibTrans" cxnId="{E7C93A0C-636D-475C-942C-A5A1AB93117E}">
      <dgm:prSet/>
      <dgm:spPr/>
      <dgm:t>
        <a:bodyPr/>
        <a:lstStyle/>
        <a:p>
          <a:endParaRPr lang="es-ES_tradnl" sz="2400"/>
        </a:p>
      </dgm:t>
    </dgm:pt>
    <dgm:pt modelId="{2CE39BA1-6575-46E3-B9B1-7650D98291B0}">
      <dgm:prSet phldrT="[Texto]" custT="1"/>
      <dgm:spPr/>
      <dgm:t>
        <a:bodyPr/>
        <a:lstStyle/>
        <a:p>
          <a:r>
            <a:rPr lang="es-ES_tradnl" sz="1000" dirty="0" err="1" smtClean="0"/>
            <a:t>Size</a:t>
          </a:r>
          <a:r>
            <a:rPr lang="es-ES_tradnl" sz="1000" dirty="0" smtClean="0"/>
            <a:t>= 1,5cm.</a:t>
          </a:r>
          <a:endParaRPr lang="es-ES_tradnl" sz="1000" dirty="0"/>
        </a:p>
      </dgm:t>
    </dgm:pt>
    <dgm:pt modelId="{2FF190DF-C594-43D7-AF9B-EDE62DA7EDDA}" type="parTrans" cxnId="{E2442BB6-8818-4259-BA86-68810BA8E4F9}">
      <dgm:prSet/>
      <dgm:spPr/>
      <dgm:t>
        <a:bodyPr/>
        <a:lstStyle/>
        <a:p>
          <a:endParaRPr lang="es-ES_tradnl" sz="2400"/>
        </a:p>
      </dgm:t>
    </dgm:pt>
    <dgm:pt modelId="{5DACF4B6-291F-4D8F-999F-B307E02BBEC6}" type="sibTrans" cxnId="{E2442BB6-8818-4259-BA86-68810BA8E4F9}">
      <dgm:prSet/>
      <dgm:spPr/>
      <dgm:t>
        <a:bodyPr/>
        <a:lstStyle/>
        <a:p>
          <a:endParaRPr lang="es-ES_tradnl" sz="2400"/>
        </a:p>
      </dgm:t>
    </dgm:pt>
    <dgm:pt modelId="{CF67F785-0481-423A-A62D-6BCD59372CA3}">
      <dgm:prSet phldrT="[Texto]" custT="1"/>
      <dgm:spPr/>
      <dgm:t>
        <a:bodyPr/>
        <a:lstStyle/>
        <a:p>
          <a:r>
            <a:rPr lang="es-ES_tradnl" sz="1000" dirty="0" err="1" smtClean="0"/>
            <a:t>Margins</a:t>
          </a:r>
          <a:r>
            <a:rPr lang="es-ES_tradnl" sz="1000" dirty="0" smtClean="0"/>
            <a:t>= Irregular</a:t>
          </a:r>
          <a:endParaRPr lang="es-ES_tradnl" sz="1000" dirty="0"/>
        </a:p>
      </dgm:t>
    </dgm:pt>
    <dgm:pt modelId="{75EE5E03-2FA8-4B30-B4F1-BCB93E97D49A}" type="parTrans" cxnId="{CFA02451-9131-430F-B26A-E755ED44FB7B}">
      <dgm:prSet/>
      <dgm:spPr/>
      <dgm:t>
        <a:bodyPr/>
        <a:lstStyle/>
        <a:p>
          <a:endParaRPr lang="es-ES_tradnl" sz="2400"/>
        </a:p>
      </dgm:t>
    </dgm:pt>
    <dgm:pt modelId="{EF38A9B8-0D18-4184-82BC-3A9CA7194253}" type="sibTrans" cxnId="{CFA02451-9131-430F-B26A-E755ED44FB7B}">
      <dgm:prSet/>
      <dgm:spPr/>
      <dgm:t>
        <a:bodyPr/>
        <a:lstStyle/>
        <a:p>
          <a:endParaRPr lang="es-ES_tradnl" sz="2400"/>
        </a:p>
      </dgm:t>
    </dgm:pt>
    <dgm:pt modelId="{DA205677-7A38-4942-8384-F568122440FA}" type="pres">
      <dgm:prSet presAssocID="{2C749245-3B3C-46B0-B239-158672E874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27C33225-4917-4F3D-8E06-F377047EEAD1}" type="pres">
      <dgm:prSet presAssocID="{C5AFECA3-1FA9-4975-B1C5-A0067AEC8B5E}" presName="hierRoot1" presStyleCnt="0"/>
      <dgm:spPr/>
    </dgm:pt>
    <dgm:pt modelId="{74A5E13D-D00F-4784-8E9A-38D62FAD9D7D}" type="pres">
      <dgm:prSet presAssocID="{C5AFECA3-1FA9-4975-B1C5-A0067AEC8B5E}" presName="composite" presStyleCnt="0"/>
      <dgm:spPr/>
    </dgm:pt>
    <dgm:pt modelId="{B49ECB00-1143-4A86-97A3-6D08202D2EE6}" type="pres">
      <dgm:prSet presAssocID="{C5AFECA3-1FA9-4975-B1C5-A0067AEC8B5E}" presName="background" presStyleLbl="node0" presStyleIdx="0" presStyleCnt="1"/>
      <dgm:spPr/>
    </dgm:pt>
    <dgm:pt modelId="{952C2969-C706-44A1-8CFD-7507948E02F7}" type="pres">
      <dgm:prSet presAssocID="{C5AFECA3-1FA9-4975-B1C5-A0067AEC8B5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E5ED545-6B06-4C2C-B6D8-E32843F361FA}" type="pres">
      <dgm:prSet presAssocID="{C5AFECA3-1FA9-4975-B1C5-A0067AEC8B5E}" presName="hierChild2" presStyleCnt="0"/>
      <dgm:spPr/>
    </dgm:pt>
    <dgm:pt modelId="{46BD0E5C-7AB1-4760-B4B4-C82B201EFA6F}" type="pres">
      <dgm:prSet presAssocID="{E4DD6D2B-29E4-4C1E-8D0C-56A8741CD95B}" presName="Name10" presStyleLbl="parChTrans1D2" presStyleIdx="0" presStyleCnt="2"/>
      <dgm:spPr/>
    </dgm:pt>
    <dgm:pt modelId="{FD2B1064-6CED-452A-BAB1-15DF7D9F9D90}" type="pres">
      <dgm:prSet presAssocID="{BADF7D70-38F9-475B-8FEA-15F64ECA1822}" presName="hierRoot2" presStyleCnt="0"/>
      <dgm:spPr/>
    </dgm:pt>
    <dgm:pt modelId="{2D63F888-24BC-48E9-9E10-D6C07D1EE090}" type="pres">
      <dgm:prSet presAssocID="{BADF7D70-38F9-475B-8FEA-15F64ECA1822}" presName="composite2" presStyleCnt="0"/>
      <dgm:spPr/>
    </dgm:pt>
    <dgm:pt modelId="{303F5756-447C-40CF-8EB9-B5B48C5AD314}" type="pres">
      <dgm:prSet presAssocID="{BADF7D70-38F9-475B-8FEA-15F64ECA1822}" presName="background2" presStyleLbl="node2" presStyleIdx="0" presStyleCnt="2"/>
      <dgm:spPr/>
    </dgm:pt>
    <dgm:pt modelId="{7B55C4AE-7FCE-4BE8-9543-ABBEC9AC0A59}" type="pres">
      <dgm:prSet presAssocID="{BADF7D70-38F9-475B-8FEA-15F64ECA1822}" presName="text2" presStyleLbl="fgAcc2" presStyleIdx="0" presStyleCnt="2" custLinFactNeighborX="-7882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DDFCA3A-CDFE-4C6A-860F-D10071A1BBA8}" type="pres">
      <dgm:prSet presAssocID="{BADF7D70-38F9-475B-8FEA-15F64ECA1822}" presName="hierChild3" presStyleCnt="0"/>
      <dgm:spPr/>
    </dgm:pt>
    <dgm:pt modelId="{65052312-08ED-4F5D-AA3B-B2B5A017FBB8}" type="pres">
      <dgm:prSet presAssocID="{BFEEFE29-F398-40A8-A4E0-AFD2D11B3A2D}" presName="Name17" presStyleLbl="parChTrans1D3" presStyleIdx="0" presStyleCnt="4"/>
      <dgm:spPr/>
      <dgm:t>
        <a:bodyPr/>
        <a:lstStyle/>
        <a:p>
          <a:endParaRPr lang="es-ES_tradnl"/>
        </a:p>
      </dgm:t>
    </dgm:pt>
    <dgm:pt modelId="{96DED6E1-1921-45FA-A237-93EDE44BEF0D}" type="pres">
      <dgm:prSet presAssocID="{E6B2CBB3-10FA-47FF-897C-B0BD6A8A9770}" presName="hierRoot3" presStyleCnt="0"/>
      <dgm:spPr/>
    </dgm:pt>
    <dgm:pt modelId="{51B6019B-DFCC-47F8-926F-A7B445ADB8E6}" type="pres">
      <dgm:prSet presAssocID="{E6B2CBB3-10FA-47FF-897C-B0BD6A8A9770}" presName="composite3" presStyleCnt="0"/>
      <dgm:spPr/>
    </dgm:pt>
    <dgm:pt modelId="{3C012E23-A14F-4D7D-848E-F5788BC0D5A7}" type="pres">
      <dgm:prSet presAssocID="{E6B2CBB3-10FA-47FF-897C-B0BD6A8A9770}" presName="background3" presStyleLbl="node3" presStyleIdx="0" presStyleCnt="4"/>
      <dgm:spPr/>
    </dgm:pt>
    <dgm:pt modelId="{170D46EA-A02A-44A0-ADBF-580A94191719}" type="pres">
      <dgm:prSet presAssocID="{E6B2CBB3-10FA-47FF-897C-B0BD6A8A977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CF38B42E-0209-4739-B0AC-5F6ABD5F994D}" type="pres">
      <dgm:prSet presAssocID="{E6B2CBB3-10FA-47FF-897C-B0BD6A8A9770}" presName="hierChild4" presStyleCnt="0"/>
      <dgm:spPr/>
    </dgm:pt>
    <dgm:pt modelId="{30CCAEBE-278E-4A37-8DE1-E27D5CEDBAA0}" type="pres">
      <dgm:prSet presAssocID="{1C4CF34B-90F1-4F68-95C2-A92EF3A507FD}" presName="Name17" presStyleLbl="parChTrans1D3" presStyleIdx="1" presStyleCnt="4"/>
      <dgm:spPr/>
      <dgm:t>
        <a:bodyPr/>
        <a:lstStyle/>
        <a:p>
          <a:endParaRPr lang="es-ES_tradnl"/>
        </a:p>
      </dgm:t>
    </dgm:pt>
    <dgm:pt modelId="{BBB6C096-3CA6-4557-AD5E-321D08F95235}" type="pres">
      <dgm:prSet presAssocID="{CD47E692-6C59-41ED-86E3-7670DBF84976}" presName="hierRoot3" presStyleCnt="0"/>
      <dgm:spPr/>
    </dgm:pt>
    <dgm:pt modelId="{FB5F6FD7-73DF-4F33-AA17-3DBA34A7759A}" type="pres">
      <dgm:prSet presAssocID="{CD47E692-6C59-41ED-86E3-7670DBF84976}" presName="composite3" presStyleCnt="0"/>
      <dgm:spPr/>
    </dgm:pt>
    <dgm:pt modelId="{109DA333-C208-492A-A8B9-8B384E2EFA94}" type="pres">
      <dgm:prSet presAssocID="{CD47E692-6C59-41ED-86E3-7670DBF84976}" presName="background3" presStyleLbl="node3" presStyleIdx="1" presStyleCnt="4"/>
      <dgm:spPr/>
    </dgm:pt>
    <dgm:pt modelId="{CAD47AF6-EEE8-4C23-865C-19F63A2B5DD2}" type="pres">
      <dgm:prSet presAssocID="{CD47E692-6C59-41ED-86E3-7670DBF84976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07642B00-530C-44C0-9AFF-3BBCA1C22293}" type="pres">
      <dgm:prSet presAssocID="{CD47E692-6C59-41ED-86E3-7670DBF84976}" presName="hierChild4" presStyleCnt="0"/>
      <dgm:spPr/>
    </dgm:pt>
    <dgm:pt modelId="{EF89C2F5-D7DA-4A65-B873-A91E1165E39C}" type="pres">
      <dgm:prSet presAssocID="{2FF190DF-C594-43D7-AF9B-EDE62DA7EDDA}" presName="Name17" presStyleLbl="parChTrans1D3" presStyleIdx="2" presStyleCnt="4"/>
      <dgm:spPr/>
      <dgm:t>
        <a:bodyPr/>
        <a:lstStyle/>
        <a:p>
          <a:endParaRPr lang="es-ES_tradnl"/>
        </a:p>
      </dgm:t>
    </dgm:pt>
    <dgm:pt modelId="{FEB554A1-5AA0-4F2E-AB1F-0C68579A4DB7}" type="pres">
      <dgm:prSet presAssocID="{2CE39BA1-6575-46E3-B9B1-7650D98291B0}" presName="hierRoot3" presStyleCnt="0"/>
      <dgm:spPr/>
    </dgm:pt>
    <dgm:pt modelId="{002F72FF-283B-40FD-961B-CC6A2341D585}" type="pres">
      <dgm:prSet presAssocID="{2CE39BA1-6575-46E3-B9B1-7650D98291B0}" presName="composite3" presStyleCnt="0"/>
      <dgm:spPr/>
    </dgm:pt>
    <dgm:pt modelId="{1A40679E-492B-479C-BF0B-BCF3180BA1D9}" type="pres">
      <dgm:prSet presAssocID="{2CE39BA1-6575-46E3-B9B1-7650D98291B0}" presName="background3" presStyleLbl="node3" presStyleIdx="2" presStyleCnt="4"/>
      <dgm:spPr/>
    </dgm:pt>
    <dgm:pt modelId="{68C2D698-A49B-45E9-861A-EDB9E74A8020}" type="pres">
      <dgm:prSet presAssocID="{2CE39BA1-6575-46E3-B9B1-7650D98291B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A70191F-6651-4648-91EB-E2A86989E8F7}" type="pres">
      <dgm:prSet presAssocID="{2CE39BA1-6575-46E3-B9B1-7650D98291B0}" presName="hierChild4" presStyleCnt="0"/>
      <dgm:spPr/>
    </dgm:pt>
    <dgm:pt modelId="{7A45E089-B9C9-4778-A246-115567C869F6}" type="pres">
      <dgm:prSet presAssocID="{75EE5E03-2FA8-4B30-B4F1-BCB93E97D49A}" presName="Name17" presStyleLbl="parChTrans1D3" presStyleIdx="3" presStyleCnt="4"/>
      <dgm:spPr/>
      <dgm:t>
        <a:bodyPr/>
        <a:lstStyle/>
        <a:p>
          <a:endParaRPr lang="es-ES_tradnl"/>
        </a:p>
      </dgm:t>
    </dgm:pt>
    <dgm:pt modelId="{99A676D7-D882-4F3D-AF21-55428374C279}" type="pres">
      <dgm:prSet presAssocID="{CF67F785-0481-423A-A62D-6BCD59372CA3}" presName="hierRoot3" presStyleCnt="0"/>
      <dgm:spPr/>
    </dgm:pt>
    <dgm:pt modelId="{6A0E6ED4-71F8-41A4-9EA3-752FF8B90B54}" type="pres">
      <dgm:prSet presAssocID="{CF67F785-0481-423A-A62D-6BCD59372CA3}" presName="composite3" presStyleCnt="0"/>
      <dgm:spPr/>
    </dgm:pt>
    <dgm:pt modelId="{6032C450-13A2-4F73-9867-334F97218F66}" type="pres">
      <dgm:prSet presAssocID="{CF67F785-0481-423A-A62D-6BCD59372CA3}" presName="background3" presStyleLbl="node3" presStyleIdx="3" presStyleCnt="4"/>
      <dgm:spPr/>
    </dgm:pt>
    <dgm:pt modelId="{8C79D763-D7CA-4314-A4B4-3D501F672D9C}" type="pres">
      <dgm:prSet presAssocID="{CF67F785-0481-423A-A62D-6BCD59372CA3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F69292D0-D9EB-4138-B068-613F151362BC}" type="pres">
      <dgm:prSet presAssocID="{CF67F785-0481-423A-A62D-6BCD59372CA3}" presName="hierChild4" presStyleCnt="0"/>
      <dgm:spPr/>
    </dgm:pt>
    <dgm:pt modelId="{C25A9ABF-3BFA-430D-AE7C-A0C86C885C64}" type="pres">
      <dgm:prSet presAssocID="{E3B5121D-34A6-419A-884B-4E08E6DF3D97}" presName="Name10" presStyleLbl="parChTrans1D2" presStyleIdx="1" presStyleCnt="2"/>
      <dgm:spPr/>
    </dgm:pt>
    <dgm:pt modelId="{C2762698-8F8F-4EA4-B335-E0FC58072EC2}" type="pres">
      <dgm:prSet presAssocID="{6BCAAD58-3F09-4953-8C5F-F3E820417828}" presName="hierRoot2" presStyleCnt="0"/>
      <dgm:spPr/>
    </dgm:pt>
    <dgm:pt modelId="{B6232B5C-B108-4E11-A46D-D63C71AC41C7}" type="pres">
      <dgm:prSet presAssocID="{6BCAAD58-3F09-4953-8C5F-F3E820417828}" presName="composite2" presStyleCnt="0"/>
      <dgm:spPr/>
    </dgm:pt>
    <dgm:pt modelId="{2AC508F8-900B-4E7C-B92D-7429A0379551}" type="pres">
      <dgm:prSet presAssocID="{6BCAAD58-3F09-4953-8C5F-F3E820417828}" presName="background2" presStyleLbl="node2" presStyleIdx="1" presStyleCnt="2"/>
      <dgm:spPr/>
    </dgm:pt>
    <dgm:pt modelId="{74B1E47E-2FF8-4C2F-AD3E-A2245612B5DD}" type="pres">
      <dgm:prSet presAssocID="{6BCAAD58-3F09-4953-8C5F-F3E820417828}" presName="text2" presStyleLbl="fgAcc2" presStyleIdx="1" presStyleCnt="2" custLinFactNeighborX="70434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5849B25B-5050-4026-AD67-9ABB74E52382}" type="pres">
      <dgm:prSet presAssocID="{6BCAAD58-3F09-4953-8C5F-F3E820417828}" presName="hierChild3" presStyleCnt="0"/>
      <dgm:spPr/>
    </dgm:pt>
  </dgm:ptLst>
  <dgm:cxnLst>
    <dgm:cxn modelId="{5B3A8295-9EE8-45A3-8CEB-FE981813D84B}" type="presOf" srcId="{6BCAAD58-3F09-4953-8C5F-F3E820417828}" destId="{74B1E47E-2FF8-4C2F-AD3E-A2245612B5DD}" srcOrd="0" destOrd="0" presId="urn:microsoft.com/office/officeart/2005/8/layout/hierarchy1"/>
    <dgm:cxn modelId="{DF081DF3-D290-4282-B48C-813CA91A8956}" type="presOf" srcId="{E3B5121D-34A6-419A-884B-4E08E6DF3D97}" destId="{C25A9ABF-3BFA-430D-AE7C-A0C86C885C64}" srcOrd="0" destOrd="0" presId="urn:microsoft.com/office/officeart/2005/8/layout/hierarchy1"/>
    <dgm:cxn modelId="{78526C84-6DE1-4C20-827D-274BC76205B4}" type="presOf" srcId="{75EE5E03-2FA8-4B30-B4F1-BCB93E97D49A}" destId="{7A45E089-B9C9-4778-A246-115567C869F6}" srcOrd="0" destOrd="0" presId="urn:microsoft.com/office/officeart/2005/8/layout/hierarchy1"/>
    <dgm:cxn modelId="{AACDEB4A-215E-4E79-AD9D-67770DE787B7}" srcId="{C5AFECA3-1FA9-4975-B1C5-A0067AEC8B5E}" destId="{6BCAAD58-3F09-4953-8C5F-F3E820417828}" srcOrd="1" destOrd="0" parTransId="{E3B5121D-34A6-419A-884B-4E08E6DF3D97}" sibTransId="{09001CB1-6120-49EB-864D-A80F671A98BD}"/>
    <dgm:cxn modelId="{4AFFE1E1-65A9-4AC6-974B-A389594DCC2D}" type="presOf" srcId="{C5AFECA3-1FA9-4975-B1C5-A0067AEC8B5E}" destId="{952C2969-C706-44A1-8CFD-7507948E02F7}" srcOrd="0" destOrd="0" presId="urn:microsoft.com/office/officeart/2005/8/layout/hierarchy1"/>
    <dgm:cxn modelId="{E59D6C17-F6C0-4353-B880-13A8629A6E8C}" srcId="{C5AFECA3-1FA9-4975-B1C5-A0067AEC8B5E}" destId="{BADF7D70-38F9-475B-8FEA-15F64ECA1822}" srcOrd="0" destOrd="0" parTransId="{E4DD6D2B-29E4-4C1E-8D0C-56A8741CD95B}" sibTransId="{50B25686-CAFA-4CA1-BD75-8FA83B4EDC21}"/>
    <dgm:cxn modelId="{E9A6F40D-03A2-4F39-8625-A9E8054F30F4}" srcId="{BADF7D70-38F9-475B-8FEA-15F64ECA1822}" destId="{E6B2CBB3-10FA-47FF-897C-B0BD6A8A9770}" srcOrd="0" destOrd="0" parTransId="{BFEEFE29-F398-40A8-A4E0-AFD2D11B3A2D}" sibTransId="{F206A112-1CC7-4F27-9E66-A15102881C86}"/>
    <dgm:cxn modelId="{CFA02451-9131-430F-B26A-E755ED44FB7B}" srcId="{BADF7D70-38F9-475B-8FEA-15F64ECA1822}" destId="{CF67F785-0481-423A-A62D-6BCD59372CA3}" srcOrd="3" destOrd="0" parTransId="{75EE5E03-2FA8-4B30-B4F1-BCB93E97D49A}" sibTransId="{EF38A9B8-0D18-4184-82BC-3A9CA7194253}"/>
    <dgm:cxn modelId="{60AF2BF9-9552-4087-80F4-2492A15B1EDF}" type="presOf" srcId="{2C749245-3B3C-46B0-B239-158672E87415}" destId="{DA205677-7A38-4942-8384-F568122440FA}" srcOrd="0" destOrd="0" presId="urn:microsoft.com/office/officeart/2005/8/layout/hierarchy1"/>
    <dgm:cxn modelId="{E2442BB6-8818-4259-BA86-68810BA8E4F9}" srcId="{BADF7D70-38F9-475B-8FEA-15F64ECA1822}" destId="{2CE39BA1-6575-46E3-B9B1-7650D98291B0}" srcOrd="2" destOrd="0" parTransId="{2FF190DF-C594-43D7-AF9B-EDE62DA7EDDA}" sibTransId="{5DACF4B6-291F-4D8F-999F-B307E02BBEC6}"/>
    <dgm:cxn modelId="{C37AF52A-953E-4D65-8DB2-C11E78A7BFAF}" type="presOf" srcId="{2CE39BA1-6575-46E3-B9B1-7650D98291B0}" destId="{68C2D698-A49B-45E9-861A-EDB9E74A8020}" srcOrd="0" destOrd="0" presId="urn:microsoft.com/office/officeart/2005/8/layout/hierarchy1"/>
    <dgm:cxn modelId="{3243ED5C-2B24-4126-A917-83BDCC0BCD3E}" type="presOf" srcId="{CD47E692-6C59-41ED-86E3-7670DBF84976}" destId="{CAD47AF6-EEE8-4C23-865C-19F63A2B5DD2}" srcOrd="0" destOrd="0" presId="urn:microsoft.com/office/officeart/2005/8/layout/hierarchy1"/>
    <dgm:cxn modelId="{58BF27E6-569D-4256-9BD9-3F19936AB78F}" type="presOf" srcId="{E6B2CBB3-10FA-47FF-897C-B0BD6A8A9770}" destId="{170D46EA-A02A-44A0-ADBF-580A94191719}" srcOrd="0" destOrd="0" presId="urn:microsoft.com/office/officeart/2005/8/layout/hierarchy1"/>
    <dgm:cxn modelId="{D59FA903-9B5C-45C5-95B0-DF6C79FCEA69}" type="presOf" srcId="{E4DD6D2B-29E4-4C1E-8D0C-56A8741CD95B}" destId="{46BD0E5C-7AB1-4760-B4B4-C82B201EFA6F}" srcOrd="0" destOrd="0" presId="urn:microsoft.com/office/officeart/2005/8/layout/hierarchy1"/>
    <dgm:cxn modelId="{D259CBFE-A855-4E9C-9850-C5E3DF71654D}" type="presOf" srcId="{BFEEFE29-F398-40A8-A4E0-AFD2D11B3A2D}" destId="{65052312-08ED-4F5D-AA3B-B2B5A017FBB8}" srcOrd="0" destOrd="0" presId="urn:microsoft.com/office/officeart/2005/8/layout/hierarchy1"/>
    <dgm:cxn modelId="{6E968E7A-0819-41D3-AC4F-8A549A874C47}" type="presOf" srcId="{BADF7D70-38F9-475B-8FEA-15F64ECA1822}" destId="{7B55C4AE-7FCE-4BE8-9543-ABBEC9AC0A59}" srcOrd="0" destOrd="0" presId="urn:microsoft.com/office/officeart/2005/8/layout/hierarchy1"/>
    <dgm:cxn modelId="{E7C93A0C-636D-475C-942C-A5A1AB93117E}" srcId="{BADF7D70-38F9-475B-8FEA-15F64ECA1822}" destId="{CD47E692-6C59-41ED-86E3-7670DBF84976}" srcOrd="1" destOrd="0" parTransId="{1C4CF34B-90F1-4F68-95C2-A92EF3A507FD}" sibTransId="{61FC8C34-3ABF-443C-AF51-39DA3B68645F}"/>
    <dgm:cxn modelId="{53CD3F7D-3739-4655-8265-029295A0BB5E}" type="presOf" srcId="{1C4CF34B-90F1-4F68-95C2-A92EF3A507FD}" destId="{30CCAEBE-278E-4A37-8DE1-E27D5CEDBAA0}" srcOrd="0" destOrd="0" presId="urn:microsoft.com/office/officeart/2005/8/layout/hierarchy1"/>
    <dgm:cxn modelId="{EC927EB2-8FCA-4FE7-80B8-BA80BA1A6196}" type="presOf" srcId="{2FF190DF-C594-43D7-AF9B-EDE62DA7EDDA}" destId="{EF89C2F5-D7DA-4A65-B873-A91E1165E39C}" srcOrd="0" destOrd="0" presId="urn:microsoft.com/office/officeart/2005/8/layout/hierarchy1"/>
    <dgm:cxn modelId="{1F793CF4-953A-4ED0-8FA9-C42693A4BFD4}" type="presOf" srcId="{CF67F785-0481-423A-A62D-6BCD59372CA3}" destId="{8C79D763-D7CA-4314-A4B4-3D501F672D9C}" srcOrd="0" destOrd="0" presId="urn:microsoft.com/office/officeart/2005/8/layout/hierarchy1"/>
    <dgm:cxn modelId="{41FE0C4A-CCB7-434E-8C76-80351CCC5C2C}" srcId="{2C749245-3B3C-46B0-B239-158672E87415}" destId="{C5AFECA3-1FA9-4975-B1C5-A0067AEC8B5E}" srcOrd="0" destOrd="0" parTransId="{4C49CF19-6013-45B7-96DD-30CB5F3A978A}" sibTransId="{93C048C4-3335-4073-908C-41DE03EDCAD0}"/>
    <dgm:cxn modelId="{C7BAD5D4-AE01-413A-A382-3852BFAF6024}" type="presParOf" srcId="{DA205677-7A38-4942-8384-F568122440FA}" destId="{27C33225-4917-4F3D-8E06-F377047EEAD1}" srcOrd="0" destOrd="0" presId="urn:microsoft.com/office/officeart/2005/8/layout/hierarchy1"/>
    <dgm:cxn modelId="{F0740713-492A-4F08-9CC6-6B98D6D6ADA4}" type="presParOf" srcId="{27C33225-4917-4F3D-8E06-F377047EEAD1}" destId="{74A5E13D-D00F-4784-8E9A-38D62FAD9D7D}" srcOrd="0" destOrd="0" presId="urn:microsoft.com/office/officeart/2005/8/layout/hierarchy1"/>
    <dgm:cxn modelId="{24D5E8D5-3282-42D6-BFFF-6CE092CAB4A5}" type="presParOf" srcId="{74A5E13D-D00F-4784-8E9A-38D62FAD9D7D}" destId="{B49ECB00-1143-4A86-97A3-6D08202D2EE6}" srcOrd="0" destOrd="0" presId="urn:microsoft.com/office/officeart/2005/8/layout/hierarchy1"/>
    <dgm:cxn modelId="{100C0524-202D-4718-9F11-1A5CF0AB3CF4}" type="presParOf" srcId="{74A5E13D-D00F-4784-8E9A-38D62FAD9D7D}" destId="{952C2969-C706-44A1-8CFD-7507948E02F7}" srcOrd="1" destOrd="0" presId="urn:microsoft.com/office/officeart/2005/8/layout/hierarchy1"/>
    <dgm:cxn modelId="{E869F7FE-C912-403A-8BD2-3B259D628DD8}" type="presParOf" srcId="{27C33225-4917-4F3D-8E06-F377047EEAD1}" destId="{5E5ED545-6B06-4C2C-B6D8-E32843F361FA}" srcOrd="1" destOrd="0" presId="urn:microsoft.com/office/officeart/2005/8/layout/hierarchy1"/>
    <dgm:cxn modelId="{7FC5398A-FE27-40F3-AA4F-55786BE2516B}" type="presParOf" srcId="{5E5ED545-6B06-4C2C-B6D8-E32843F361FA}" destId="{46BD0E5C-7AB1-4760-B4B4-C82B201EFA6F}" srcOrd="0" destOrd="0" presId="urn:microsoft.com/office/officeart/2005/8/layout/hierarchy1"/>
    <dgm:cxn modelId="{33F6021A-22B8-4718-9EAD-2A94A38ECFD2}" type="presParOf" srcId="{5E5ED545-6B06-4C2C-B6D8-E32843F361FA}" destId="{FD2B1064-6CED-452A-BAB1-15DF7D9F9D90}" srcOrd="1" destOrd="0" presId="urn:microsoft.com/office/officeart/2005/8/layout/hierarchy1"/>
    <dgm:cxn modelId="{EC7E28AE-479B-44A4-9217-942341240F73}" type="presParOf" srcId="{FD2B1064-6CED-452A-BAB1-15DF7D9F9D90}" destId="{2D63F888-24BC-48E9-9E10-D6C07D1EE090}" srcOrd="0" destOrd="0" presId="urn:microsoft.com/office/officeart/2005/8/layout/hierarchy1"/>
    <dgm:cxn modelId="{CF56E751-52F2-4804-9C49-0C56CDE5DF1A}" type="presParOf" srcId="{2D63F888-24BC-48E9-9E10-D6C07D1EE090}" destId="{303F5756-447C-40CF-8EB9-B5B48C5AD314}" srcOrd="0" destOrd="0" presId="urn:microsoft.com/office/officeart/2005/8/layout/hierarchy1"/>
    <dgm:cxn modelId="{CC495E9B-BCEC-4281-8804-C781CB59EDF1}" type="presParOf" srcId="{2D63F888-24BC-48E9-9E10-D6C07D1EE090}" destId="{7B55C4AE-7FCE-4BE8-9543-ABBEC9AC0A59}" srcOrd="1" destOrd="0" presId="urn:microsoft.com/office/officeart/2005/8/layout/hierarchy1"/>
    <dgm:cxn modelId="{F87052E4-AFAD-4920-8E1A-ACBAB2477DBA}" type="presParOf" srcId="{FD2B1064-6CED-452A-BAB1-15DF7D9F9D90}" destId="{5DDFCA3A-CDFE-4C6A-860F-D10071A1BBA8}" srcOrd="1" destOrd="0" presId="urn:microsoft.com/office/officeart/2005/8/layout/hierarchy1"/>
    <dgm:cxn modelId="{FCBBFCF0-7C13-42F8-927A-093B711E0A00}" type="presParOf" srcId="{5DDFCA3A-CDFE-4C6A-860F-D10071A1BBA8}" destId="{65052312-08ED-4F5D-AA3B-B2B5A017FBB8}" srcOrd="0" destOrd="0" presId="urn:microsoft.com/office/officeart/2005/8/layout/hierarchy1"/>
    <dgm:cxn modelId="{1D6159F4-AA7D-4266-ABFD-FE625851C78A}" type="presParOf" srcId="{5DDFCA3A-CDFE-4C6A-860F-D10071A1BBA8}" destId="{96DED6E1-1921-45FA-A237-93EDE44BEF0D}" srcOrd="1" destOrd="0" presId="urn:microsoft.com/office/officeart/2005/8/layout/hierarchy1"/>
    <dgm:cxn modelId="{899DCA4C-EFC9-4518-AAA7-69EAC4528461}" type="presParOf" srcId="{96DED6E1-1921-45FA-A237-93EDE44BEF0D}" destId="{51B6019B-DFCC-47F8-926F-A7B445ADB8E6}" srcOrd="0" destOrd="0" presId="urn:microsoft.com/office/officeart/2005/8/layout/hierarchy1"/>
    <dgm:cxn modelId="{C52121AF-6247-4F52-BFAF-6A7E5384B043}" type="presParOf" srcId="{51B6019B-DFCC-47F8-926F-A7B445ADB8E6}" destId="{3C012E23-A14F-4D7D-848E-F5788BC0D5A7}" srcOrd="0" destOrd="0" presId="urn:microsoft.com/office/officeart/2005/8/layout/hierarchy1"/>
    <dgm:cxn modelId="{A26873B0-30A1-482D-BAA7-C5279043487A}" type="presParOf" srcId="{51B6019B-DFCC-47F8-926F-A7B445ADB8E6}" destId="{170D46EA-A02A-44A0-ADBF-580A94191719}" srcOrd="1" destOrd="0" presId="urn:microsoft.com/office/officeart/2005/8/layout/hierarchy1"/>
    <dgm:cxn modelId="{6943E6F8-7CE7-47A0-A3CA-DBF93BCDEA05}" type="presParOf" srcId="{96DED6E1-1921-45FA-A237-93EDE44BEF0D}" destId="{CF38B42E-0209-4739-B0AC-5F6ABD5F994D}" srcOrd="1" destOrd="0" presId="urn:microsoft.com/office/officeart/2005/8/layout/hierarchy1"/>
    <dgm:cxn modelId="{09968AB5-5EA5-47A1-90E8-8756F0C94D4E}" type="presParOf" srcId="{5DDFCA3A-CDFE-4C6A-860F-D10071A1BBA8}" destId="{30CCAEBE-278E-4A37-8DE1-E27D5CEDBAA0}" srcOrd="2" destOrd="0" presId="urn:microsoft.com/office/officeart/2005/8/layout/hierarchy1"/>
    <dgm:cxn modelId="{586ED3F9-4870-47E3-B188-D95B9070C650}" type="presParOf" srcId="{5DDFCA3A-CDFE-4C6A-860F-D10071A1BBA8}" destId="{BBB6C096-3CA6-4557-AD5E-321D08F95235}" srcOrd="3" destOrd="0" presId="urn:microsoft.com/office/officeart/2005/8/layout/hierarchy1"/>
    <dgm:cxn modelId="{168ABD7F-751E-4935-AB4D-244A796319F7}" type="presParOf" srcId="{BBB6C096-3CA6-4557-AD5E-321D08F95235}" destId="{FB5F6FD7-73DF-4F33-AA17-3DBA34A7759A}" srcOrd="0" destOrd="0" presId="urn:microsoft.com/office/officeart/2005/8/layout/hierarchy1"/>
    <dgm:cxn modelId="{037F3FFA-FD90-4ACC-BF20-7149D839942D}" type="presParOf" srcId="{FB5F6FD7-73DF-4F33-AA17-3DBA34A7759A}" destId="{109DA333-C208-492A-A8B9-8B384E2EFA94}" srcOrd="0" destOrd="0" presId="urn:microsoft.com/office/officeart/2005/8/layout/hierarchy1"/>
    <dgm:cxn modelId="{DAF1B876-7AB1-489A-B231-BE12A66F5E66}" type="presParOf" srcId="{FB5F6FD7-73DF-4F33-AA17-3DBA34A7759A}" destId="{CAD47AF6-EEE8-4C23-865C-19F63A2B5DD2}" srcOrd="1" destOrd="0" presId="urn:microsoft.com/office/officeart/2005/8/layout/hierarchy1"/>
    <dgm:cxn modelId="{330473DD-BF0B-4420-BD32-F5D7161ECD85}" type="presParOf" srcId="{BBB6C096-3CA6-4557-AD5E-321D08F95235}" destId="{07642B00-530C-44C0-9AFF-3BBCA1C22293}" srcOrd="1" destOrd="0" presId="urn:microsoft.com/office/officeart/2005/8/layout/hierarchy1"/>
    <dgm:cxn modelId="{3C55C66C-6EC2-4DD1-A690-72A5E9B9A33E}" type="presParOf" srcId="{5DDFCA3A-CDFE-4C6A-860F-D10071A1BBA8}" destId="{EF89C2F5-D7DA-4A65-B873-A91E1165E39C}" srcOrd="4" destOrd="0" presId="urn:microsoft.com/office/officeart/2005/8/layout/hierarchy1"/>
    <dgm:cxn modelId="{082E439C-AAD2-452D-A23A-FFF5ABEEB75E}" type="presParOf" srcId="{5DDFCA3A-CDFE-4C6A-860F-D10071A1BBA8}" destId="{FEB554A1-5AA0-4F2E-AB1F-0C68579A4DB7}" srcOrd="5" destOrd="0" presId="urn:microsoft.com/office/officeart/2005/8/layout/hierarchy1"/>
    <dgm:cxn modelId="{31AC138A-0E71-4E84-84A2-37ACF5286BF0}" type="presParOf" srcId="{FEB554A1-5AA0-4F2E-AB1F-0C68579A4DB7}" destId="{002F72FF-283B-40FD-961B-CC6A2341D585}" srcOrd="0" destOrd="0" presId="urn:microsoft.com/office/officeart/2005/8/layout/hierarchy1"/>
    <dgm:cxn modelId="{6EBA16B3-9601-4EC7-AF42-3A6E88832137}" type="presParOf" srcId="{002F72FF-283B-40FD-961B-CC6A2341D585}" destId="{1A40679E-492B-479C-BF0B-BCF3180BA1D9}" srcOrd="0" destOrd="0" presId="urn:microsoft.com/office/officeart/2005/8/layout/hierarchy1"/>
    <dgm:cxn modelId="{C58B471D-0B58-4452-B745-625EAA0E9E79}" type="presParOf" srcId="{002F72FF-283B-40FD-961B-CC6A2341D585}" destId="{68C2D698-A49B-45E9-861A-EDB9E74A8020}" srcOrd="1" destOrd="0" presId="urn:microsoft.com/office/officeart/2005/8/layout/hierarchy1"/>
    <dgm:cxn modelId="{DDD4C0C8-3A29-4F4F-88CB-75945205B4EB}" type="presParOf" srcId="{FEB554A1-5AA0-4F2E-AB1F-0C68579A4DB7}" destId="{5A70191F-6651-4648-91EB-E2A86989E8F7}" srcOrd="1" destOrd="0" presId="urn:microsoft.com/office/officeart/2005/8/layout/hierarchy1"/>
    <dgm:cxn modelId="{5B5DBFCB-2988-4ECC-BA71-FEF3235B7DCB}" type="presParOf" srcId="{5DDFCA3A-CDFE-4C6A-860F-D10071A1BBA8}" destId="{7A45E089-B9C9-4778-A246-115567C869F6}" srcOrd="6" destOrd="0" presId="urn:microsoft.com/office/officeart/2005/8/layout/hierarchy1"/>
    <dgm:cxn modelId="{880BE43A-8125-425D-A8FC-9CDEDBDCB4B3}" type="presParOf" srcId="{5DDFCA3A-CDFE-4C6A-860F-D10071A1BBA8}" destId="{99A676D7-D882-4F3D-AF21-55428374C279}" srcOrd="7" destOrd="0" presId="urn:microsoft.com/office/officeart/2005/8/layout/hierarchy1"/>
    <dgm:cxn modelId="{CEA9BE04-474F-4F77-A7EA-C1501095113D}" type="presParOf" srcId="{99A676D7-D882-4F3D-AF21-55428374C279}" destId="{6A0E6ED4-71F8-41A4-9EA3-752FF8B90B54}" srcOrd="0" destOrd="0" presId="urn:microsoft.com/office/officeart/2005/8/layout/hierarchy1"/>
    <dgm:cxn modelId="{3B536B8E-D927-414C-A4D5-648E241E637A}" type="presParOf" srcId="{6A0E6ED4-71F8-41A4-9EA3-752FF8B90B54}" destId="{6032C450-13A2-4F73-9867-334F97218F66}" srcOrd="0" destOrd="0" presId="urn:microsoft.com/office/officeart/2005/8/layout/hierarchy1"/>
    <dgm:cxn modelId="{BBAC7F31-660B-4632-AB6E-52214446FD66}" type="presParOf" srcId="{6A0E6ED4-71F8-41A4-9EA3-752FF8B90B54}" destId="{8C79D763-D7CA-4314-A4B4-3D501F672D9C}" srcOrd="1" destOrd="0" presId="urn:microsoft.com/office/officeart/2005/8/layout/hierarchy1"/>
    <dgm:cxn modelId="{283C2398-E20E-49BF-A95D-5F2CA97F9543}" type="presParOf" srcId="{99A676D7-D882-4F3D-AF21-55428374C279}" destId="{F69292D0-D9EB-4138-B068-613F151362BC}" srcOrd="1" destOrd="0" presId="urn:microsoft.com/office/officeart/2005/8/layout/hierarchy1"/>
    <dgm:cxn modelId="{2A22CE8B-2846-4145-9119-9727D308A451}" type="presParOf" srcId="{5E5ED545-6B06-4C2C-B6D8-E32843F361FA}" destId="{C25A9ABF-3BFA-430D-AE7C-A0C86C885C64}" srcOrd="2" destOrd="0" presId="urn:microsoft.com/office/officeart/2005/8/layout/hierarchy1"/>
    <dgm:cxn modelId="{D6B360CF-6B1C-4E61-983D-F42DFDFB3E5D}" type="presParOf" srcId="{5E5ED545-6B06-4C2C-B6D8-E32843F361FA}" destId="{C2762698-8F8F-4EA4-B335-E0FC58072EC2}" srcOrd="3" destOrd="0" presId="urn:microsoft.com/office/officeart/2005/8/layout/hierarchy1"/>
    <dgm:cxn modelId="{A53B728D-50CC-43D7-8107-3C5ACAE3E3FF}" type="presParOf" srcId="{C2762698-8F8F-4EA4-B335-E0FC58072EC2}" destId="{B6232B5C-B108-4E11-A46D-D63C71AC41C7}" srcOrd="0" destOrd="0" presId="urn:microsoft.com/office/officeart/2005/8/layout/hierarchy1"/>
    <dgm:cxn modelId="{88F00A1C-89DE-4AE2-8AFF-07B006694B00}" type="presParOf" srcId="{B6232B5C-B108-4E11-A46D-D63C71AC41C7}" destId="{2AC508F8-900B-4E7C-B92D-7429A0379551}" srcOrd="0" destOrd="0" presId="urn:microsoft.com/office/officeart/2005/8/layout/hierarchy1"/>
    <dgm:cxn modelId="{0CE04213-F168-4661-AC2E-1379C1B8FBB4}" type="presParOf" srcId="{B6232B5C-B108-4E11-A46D-D63C71AC41C7}" destId="{74B1E47E-2FF8-4C2F-AD3E-A2245612B5DD}" srcOrd="1" destOrd="0" presId="urn:microsoft.com/office/officeart/2005/8/layout/hierarchy1"/>
    <dgm:cxn modelId="{E43FF280-8921-485D-B70E-238CA5454089}" type="presParOf" srcId="{C2762698-8F8F-4EA4-B335-E0FC58072EC2}" destId="{5849B25B-5050-4026-AD67-9ABB74E52382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85FBD-B3BB-4B44-B295-4EBD01A99534}" type="datetimeFigureOut">
              <a:rPr lang="es-ES_tradnl" smtClean="0"/>
              <a:pPr/>
              <a:t>21/09/2008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95A67-76FC-4531-BC76-4E97E8D4AC9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95A67-76FC-4531-BC76-4E97E8D4AC98}" type="slidenum">
              <a:rPr lang="es-ES_tradnl" smtClean="0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95A67-76FC-4531-BC76-4E97E8D4AC98}" type="slidenum">
              <a:rPr lang="es-ES_tradnl" smtClean="0"/>
              <a:pPr/>
              <a:t>2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D0CBFA-838D-4BA4-8BB6-04D4CE96D9B4}" type="slidenum">
              <a:rPr lang="es-ES"/>
              <a:pPr/>
              <a:t>4</a:t>
            </a:fld>
            <a:endParaRPr lang="es-E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26F2A8-9FC0-45EB-BCF2-4F64A842157D}" type="slidenum">
              <a:rPr lang="es-ES"/>
              <a:pPr/>
              <a:t>5</a:t>
            </a:fld>
            <a:endParaRPr lang="es-E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236F0-C58E-4482-AE29-865A14438A57}" type="slidenum">
              <a:rPr lang="es-ES"/>
              <a:pPr/>
              <a:t>6</a:t>
            </a:fld>
            <a:endParaRPr lang="es-E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s-ES_tradnl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endParaRPr lang="es-ES_trad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s-ES_tradnl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46D9D4-42EA-482F-BF28-80CCDE50C13C}" type="slidenum">
              <a:rPr lang="es-ES_tradnl"/>
              <a:pPr/>
              <a:t>8</a:t>
            </a:fld>
            <a:endParaRPr lang="es-ES_tradnl" dirty="0"/>
          </a:p>
        </p:txBody>
      </p:sp>
      <p:sp>
        <p:nvSpPr>
          <p:cNvPr id="175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54266-D36B-45A4-B6DA-A1D3FFFD7F97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177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94216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94217" name="Picture 9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94218" name="Picture 10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0" y="6491288"/>
            <a:ext cx="2971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lang="en-GB" sz="1200">
                <a:latin typeface="Verdana" pitchFamily="34" charset="0"/>
              </a:rPr>
              <a:t>EGEE-III INFSO-RI-222667</a:t>
            </a:r>
            <a:r>
              <a:rPr lang="en-GB">
                <a:latin typeface="Verdana" pitchFamily="34" charset="0"/>
              </a:rPr>
              <a:t> </a:t>
            </a:r>
          </a:p>
        </p:txBody>
      </p:sp>
      <p:pic>
        <p:nvPicPr>
          <p:cNvPr id="94220" name="Picture 12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</p:spPr>
      </p:pic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94222" name="Picture 14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</p:spPr>
      </p:pic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94224" name="Picture 16" descr="INFSOM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346075" y="974725"/>
            <a:ext cx="8589963" cy="5429250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1676400" y="6619875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1676400" y="6619875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6400" y="6619875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endParaRPr lang="es-ES_tradnl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 smtClean="0"/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latin typeface="Verdana" pitchFamily="34" charset="0"/>
            </a:endParaRPr>
          </a:p>
        </p:txBody>
      </p:sp>
      <p:sp>
        <p:nvSpPr>
          <p:cNvPr id="9319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19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GB" smtClean="0"/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0" y="6629400"/>
            <a:ext cx="28194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lang="en-GB" sz="1200">
                <a:latin typeface="Verdana" pitchFamily="34" charset="0"/>
              </a:rPr>
              <a:t>EGEE-III INFSO-RI-222667</a:t>
            </a:r>
            <a:endParaRPr lang="en-GB">
              <a:latin typeface="Verdana" pitchFamily="34" charset="0"/>
            </a:endParaRPr>
          </a:p>
        </p:txBody>
      </p:sp>
      <p:pic>
        <p:nvPicPr>
          <p:cNvPr id="93201" name="Picture 17" descr="egee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endParaRPr lang="es-ES_tradnl" dirty="0" smtClean="0"/>
          </a:p>
          <a:p>
            <a:pPr algn="r"/>
            <a:r>
              <a:rPr lang="es-ES_tradnl" dirty="0" smtClean="0"/>
              <a:t>I. Blanquer (1), L. Martí (2), V</a:t>
            </a:r>
            <a:r>
              <a:rPr lang="es-ES_tradnl" dirty="0"/>
              <a:t>. </a:t>
            </a:r>
            <a:r>
              <a:rPr lang="es-ES_tradnl" dirty="0" smtClean="0"/>
              <a:t>Hernandez (1)</a:t>
            </a:r>
          </a:p>
          <a:p>
            <a:pPr algn="r"/>
            <a:endParaRPr lang="es-ES_tradnl" dirty="0"/>
          </a:p>
          <a:p>
            <a:pPr algn="r"/>
            <a:r>
              <a:rPr lang="es-ES_tradnl" dirty="0" smtClean="0"/>
              <a:t>(1) Universidad </a:t>
            </a:r>
            <a:r>
              <a:rPr lang="es-ES_tradnl" dirty="0"/>
              <a:t>Politécnica de Valencia </a:t>
            </a:r>
            <a:r>
              <a:rPr lang="es-ES_tradnl" dirty="0" smtClean="0"/>
              <a:t>– ITACA</a:t>
            </a:r>
          </a:p>
          <a:p>
            <a:pPr algn="r"/>
            <a:r>
              <a:rPr lang="es-ES_tradnl" dirty="0" smtClean="0"/>
              <a:t> (2) Dr. Peset </a:t>
            </a:r>
            <a:r>
              <a:rPr lang="es-ES_tradnl" dirty="0" err="1" smtClean="0"/>
              <a:t>University</a:t>
            </a:r>
            <a:r>
              <a:rPr lang="es-ES_tradnl" dirty="0" smtClean="0"/>
              <a:t> Hospital</a:t>
            </a:r>
            <a:endParaRPr lang="es-ES_tradnl" dirty="0"/>
          </a:p>
          <a:p>
            <a:pPr algn="r"/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55825" y="1714488"/>
            <a:ext cx="6518275" cy="1714512"/>
          </a:xfrm>
        </p:spPr>
        <p:txBody>
          <a:bodyPr/>
          <a:lstStyle/>
          <a:p>
            <a:r>
              <a:rPr lang="en-US" dirty="0" smtClean="0"/>
              <a:t>UPV contribution to medical imaging on the EGEE grid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00"/>
              </a:lnSpc>
            </a:pPr>
            <a:r>
              <a:rPr lang="en-GB" sz="2800" dirty="0" smtClean="0"/>
              <a:t>DICOM Structured Reporting: Concept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DICOM Structured Reporting Defines a DICOM-Compatible Format to Specify Structured Electronic Reports.</a:t>
            </a:r>
          </a:p>
          <a:p>
            <a:r>
              <a:rPr lang="en-GB" dirty="0" smtClean="0"/>
              <a:t>DICOM-SR Defines, Through DICOM Information Object Definition (IOD) Data Sets and Information Entity (IE) Data Element Objects, the Way to Specify Concepts and Coding Schemas.</a:t>
            </a:r>
          </a:p>
          <a:p>
            <a:r>
              <a:rPr lang="en-GB" dirty="0" smtClean="0"/>
              <a:t>DICOM-SR Defines Three IODs </a:t>
            </a:r>
          </a:p>
          <a:p>
            <a:pPr lvl="1"/>
            <a:r>
              <a:rPr lang="en-GB" dirty="0" smtClean="0"/>
              <a:t>Basic Text, Enhanced SR, Comprehensive SR.</a:t>
            </a:r>
          </a:p>
          <a:p>
            <a:pPr lvl="1"/>
            <a:r>
              <a:rPr lang="en-GB" dirty="0" smtClean="0"/>
              <a:t>IEs are Structured in a Tree-Shape </a:t>
            </a:r>
          </a:p>
          <a:p>
            <a:r>
              <a:rPr lang="en-GB" dirty="0" smtClean="0"/>
              <a:t>Each IE a Name / Value Pair, in Which			 the Name Comprises Three Items:				 Code Value, Code Schema and				 Code Meaning.</a:t>
            </a:r>
            <a:endParaRPr lang="en-GB" dirty="0"/>
          </a:p>
        </p:txBody>
      </p:sp>
      <p:pic>
        <p:nvPicPr>
          <p:cNvPr id="1026" name="Picture 2" descr="C:\Users\iblanque\AppData\Local\Microsoft\Windows\Temporary Internet Files\Content.IE5\7N9JM7LG\MPj042526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8075" y="4574767"/>
            <a:ext cx="2280205" cy="1783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10</a:t>
            </a:fld>
            <a:endParaRPr lang="es-ES_trad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00"/>
              </a:lnSpc>
            </a:pPr>
            <a:r>
              <a:rPr lang="en-GB" sz="2800" dirty="0" smtClean="0"/>
              <a:t>DICOM Structured Reporting: Templates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DICOM-SR Does not Define Which Fields Should be Included.</a:t>
            </a:r>
          </a:p>
          <a:p>
            <a:r>
              <a:rPr lang="en-GB" sz="2000" dirty="0" smtClean="0"/>
              <a:t>Templates are Being Provided and Agreed at DICOM</a:t>
            </a:r>
          </a:p>
          <a:p>
            <a:pPr lvl="1"/>
            <a:r>
              <a:rPr lang="en-GB" sz="2000" dirty="0" smtClean="0"/>
              <a:t>A Template is a Tree Structure with a Fixed set of IEs.</a:t>
            </a:r>
          </a:p>
          <a:p>
            <a:pPr lvl="1"/>
            <a:r>
              <a:rPr lang="en-GB" sz="2000" dirty="0" smtClean="0"/>
              <a:t>Defined in the “DICOM Content Mapping Resource" (DCMR) Supplement.</a:t>
            </a:r>
          </a:p>
          <a:p>
            <a:pPr lvl="1"/>
            <a:r>
              <a:rPr lang="en-GB" sz="2000" dirty="0" smtClean="0"/>
              <a:t>DICOM Working Group 15 Provides the Computer-Aided detection	 Templates for mammography					 (sup. 50), the chest</a:t>
            </a:r>
            <a:r>
              <a:rPr lang="en-GB" sz="2000" baseline="30000" dirty="0" smtClean="0"/>
              <a:t> </a:t>
            </a:r>
            <a:r>
              <a:rPr lang="en-GB" sz="2000" dirty="0" smtClean="0"/>
              <a:t>CAD (sup. 65),				 patient history (sup.</a:t>
            </a:r>
            <a:r>
              <a:rPr lang="en-GB" sz="2000" baseline="30000" dirty="0" smtClean="0"/>
              <a:t> </a:t>
            </a:r>
            <a:r>
              <a:rPr lang="en-GB" sz="2000" dirty="0" smtClean="0"/>
              <a:t>75), and					 breast report (sup. 79).</a:t>
            </a:r>
            <a:r>
              <a:rPr lang="en-GB" sz="2000" baseline="30000" dirty="0" smtClean="0"/>
              <a:t> </a:t>
            </a:r>
            <a:endParaRPr lang="en-GB" sz="2000" dirty="0" smtClean="0"/>
          </a:p>
          <a:p>
            <a:pPr lvl="1"/>
            <a:r>
              <a:rPr lang="en-GB" sz="2000" dirty="0" smtClean="0"/>
              <a:t>Other Templates for catheterization,				 </a:t>
            </a:r>
            <a:r>
              <a:rPr lang="en-GB" sz="2000" dirty="0" err="1" smtClean="0"/>
              <a:t>ventriculography</a:t>
            </a:r>
            <a:r>
              <a:rPr lang="en-GB" sz="2000" dirty="0" smtClean="0"/>
              <a:t>, intravascular US,				 US obstetrics and </a:t>
            </a:r>
            <a:r>
              <a:rPr lang="en-GB" sz="2000" dirty="0" err="1" smtClean="0"/>
              <a:t>gynecology</a:t>
            </a:r>
            <a:r>
              <a:rPr lang="en-GB" sz="2000" dirty="0" smtClean="0"/>
              <a:t>,					 vascular US, echocardiography,					 and </a:t>
            </a:r>
            <a:r>
              <a:rPr lang="en-GB" sz="2000" dirty="0" err="1" smtClean="0"/>
              <a:t>fetal</a:t>
            </a:r>
            <a:r>
              <a:rPr lang="en-GB" sz="2000" dirty="0" smtClean="0"/>
              <a:t> and </a:t>
            </a:r>
            <a:r>
              <a:rPr lang="en-GB" sz="2000" dirty="0" err="1" smtClean="0"/>
              <a:t>pediatric</a:t>
            </a:r>
            <a:r>
              <a:rPr lang="en-GB" sz="2000" dirty="0" smtClean="0"/>
              <a:t>				 echocardiography.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429000"/>
            <a:ext cx="3357586" cy="2739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11</a:t>
            </a:fld>
            <a:endParaRPr lang="es-ES_tradn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00"/>
              </a:lnSpc>
            </a:pPr>
            <a:r>
              <a:rPr lang="en-GB" sz="2800" dirty="0" smtClean="0"/>
              <a:t>Work in Progress: Support for AMGA Databases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DICOM Study is then a Pair DICOM-SR + DICOM Images.</a:t>
            </a:r>
          </a:p>
          <a:p>
            <a:pPr lvl="1"/>
            <a:r>
              <a:rPr lang="en-GB" dirty="0" smtClean="0"/>
              <a:t>DICOM Images Could be Huge and Comprise from one to Thousands of Files. </a:t>
            </a:r>
          </a:p>
          <a:p>
            <a:pPr lvl="2"/>
            <a:r>
              <a:rPr lang="en-GB" dirty="0" smtClean="0"/>
              <a:t>SEs are Good Storage Means (Either TRENCADIS DICOM Interaction Components or MDM SRM DICOM).</a:t>
            </a:r>
          </a:p>
          <a:p>
            <a:pPr lvl="1"/>
            <a:r>
              <a:rPr lang="en-GB" dirty="0" smtClean="0"/>
              <a:t>DICOM-SR Require a Relational or Documental Database.</a:t>
            </a:r>
          </a:p>
          <a:p>
            <a:pPr lvl="2"/>
            <a:r>
              <a:rPr lang="en-GB" dirty="0" smtClean="0"/>
              <a:t>AMGA is a Good Candidate to Standardise the Interface.</a:t>
            </a:r>
            <a:endParaRPr lang="en-GB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285720" y="4040206"/>
          <a:ext cx="4714908" cy="238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357290" y="4572008"/>
            <a:ext cx="11176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smtClean="0"/>
              <a:t>Has Properties</a:t>
            </a:r>
            <a:endParaRPr lang="en-GB" sz="1100"/>
          </a:p>
        </p:txBody>
      </p:sp>
      <p:sp>
        <p:nvSpPr>
          <p:cNvPr id="9" name="8 CuadroTexto"/>
          <p:cNvSpPr txBox="1"/>
          <p:nvPr/>
        </p:nvSpPr>
        <p:spPr>
          <a:xfrm>
            <a:off x="3857620" y="4572008"/>
            <a:ext cx="11176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smtClean="0"/>
              <a:t>Has Properties</a:t>
            </a:r>
            <a:endParaRPr lang="en-GB" sz="1100"/>
          </a:p>
        </p:txBody>
      </p:sp>
      <p:sp>
        <p:nvSpPr>
          <p:cNvPr id="10" name="9 CuadroTexto"/>
          <p:cNvSpPr txBox="1"/>
          <p:nvPr/>
        </p:nvSpPr>
        <p:spPr>
          <a:xfrm>
            <a:off x="5810311" y="4143380"/>
            <a:ext cx="1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AMGA Schema</a:t>
            </a:r>
            <a:endParaRPr lang="en-GB"/>
          </a:p>
        </p:txBody>
      </p:sp>
      <p:sp>
        <p:nvSpPr>
          <p:cNvPr id="11" name="10 CuadroTexto"/>
          <p:cNvSpPr txBox="1"/>
          <p:nvPr/>
        </p:nvSpPr>
        <p:spPr>
          <a:xfrm>
            <a:off x="285720" y="4143380"/>
            <a:ext cx="186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DICOM SR Tree</a:t>
            </a:r>
            <a:endParaRPr lang="en-GB"/>
          </a:p>
        </p:txBody>
      </p:sp>
      <p:sp>
        <p:nvSpPr>
          <p:cNvPr id="12" name="11 Flecha derecha"/>
          <p:cNvSpPr/>
          <p:nvPr/>
        </p:nvSpPr>
        <p:spPr>
          <a:xfrm>
            <a:off x="5286380" y="5143512"/>
            <a:ext cx="978408" cy="48463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12 Elipse"/>
          <p:cNvSpPr/>
          <p:nvPr/>
        </p:nvSpPr>
        <p:spPr>
          <a:xfrm>
            <a:off x="7715272" y="4357694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13 Elipse"/>
          <p:cNvSpPr/>
          <p:nvPr/>
        </p:nvSpPr>
        <p:spPr>
          <a:xfrm>
            <a:off x="7215206" y="5072074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14 Elipse"/>
          <p:cNvSpPr/>
          <p:nvPr/>
        </p:nvSpPr>
        <p:spPr>
          <a:xfrm>
            <a:off x="7715272" y="5072074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15 Elipse"/>
          <p:cNvSpPr/>
          <p:nvPr/>
        </p:nvSpPr>
        <p:spPr>
          <a:xfrm>
            <a:off x="8215338" y="5072074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16 Elipse"/>
          <p:cNvSpPr/>
          <p:nvPr/>
        </p:nvSpPr>
        <p:spPr>
          <a:xfrm>
            <a:off x="6858016" y="5643578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17 Elipse"/>
          <p:cNvSpPr/>
          <p:nvPr/>
        </p:nvSpPr>
        <p:spPr>
          <a:xfrm>
            <a:off x="7215206" y="5643578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18 Elipse"/>
          <p:cNvSpPr/>
          <p:nvPr/>
        </p:nvSpPr>
        <p:spPr>
          <a:xfrm>
            <a:off x="7572396" y="5643578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19 Elipse"/>
          <p:cNvSpPr/>
          <p:nvPr/>
        </p:nvSpPr>
        <p:spPr>
          <a:xfrm>
            <a:off x="6929454" y="6143644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20 Elipse"/>
          <p:cNvSpPr/>
          <p:nvPr/>
        </p:nvSpPr>
        <p:spPr>
          <a:xfrm>
            <a:off x="7429520" y="6143644"/>
            <a:ext cx="285752" cy="28575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24" name="23 Conector recto"/>
          <p:cNvCxnSpPr>
            <a:stCxn id="14" idx="0"/>
            <a:endCxn id="13" idx="3"/>
          </p:cNvCxnSpPr>
          <p:nvPr/>
        </p:nvCxnSpPr>
        <p:spPr>
          <a:xfrm rot="5400000" flipH="1" flipV="1">
            <a:off x="7322363" y="4637319"/>
            <a:ext cx="470475" cy="3990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15" idx="0"/>
            <a:endCxn id="13" idx="4"/>
          </p:cNvCxnSpPr>
          <p:nvPr/>
        </p:nvCxnSpPr>
        <p:spPr>
          <a:xfrm rot="5400000" flipH="1" flipV="1">
            <a:off x="7643834" y="4857760"/>
            <a:ext cx="42862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16" idx="0"/>
            <a:endCxn id="13" idx="5"/>
          </p:cNvCxnSpPr>
          <p:nvPr/>
        </p:nvCxnSpPr>
        <p:spPr>
          <a:xfrm rot="16200000" flipV="1">
            <a:off x="7923459" y="4637318"/>
            <a:ext cx="470475" cy="3990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>
            <a:stCxn id="18" idx="0"/>
            <a:endCxn id="14" idx="4"/>
          </p:cNvCxnSpPr>
          <p:nvPr/>
        </p:nvCxnSpPr>
        <p:spPr>
          <a:xfrm rot="5400000" flipH="1" flipV="1">
            <a:off x="7215206" y="5500702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>
            <a:stCxn id="14" idx="3"/>
            <a:endCxn id="17" idx="0"/>
          </p:cNvCxnSpPr>
          <p:nvPr/>
        </p:nvCxnSpPr>
        <p:spPr>
          <a:xfrm rot="5400000">
            <a:off x="6965174" y="5351698"/>
            <a:ext cx="327599" cy="2561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>
            <a:stCxn id="14" idx="5"/>
            <a:endCxn id="19" idx="0"/>
          </p:cNvCxnSpPr>
          <p:nvPr/>
        </p:nvCxnSpPr>
        <p:spPr>
          <a:xfrm rot="16200000" flipH="1">
            <a:off x="7423392" y="5351697"/>
            <a:ext cx="327599" cy="2561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>
            <a:stCxn id="18" idx="5"/>
            <a:endCxn id="21" idx="0"/>
          </p:cNvCxnSpPr>
          <p:nvPr/>
        </p:nvCxnSpPr>
        <p:spPr>
          <a:xfrm rot="16200000" flipH="1">
            <a:off x="7387673" y="5958920"/>
            <a:ext cx="256161" cy="1132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>
            <a:stCxn id="18" idx="3"/>
            <a:endCxn id="20" idx="0"/>
          </p:cNvCxnSpPr>
          <p:nvPr/>
        </p:nvCxnSpPr>
        <p:spPr>
          <a:xfrm rot="5400000">
            <a:off x="7036612" y="5923202"/>
            <a:ext cx="256161" cy="1847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12</a:t>
            </a:fld>
            <a:endParaRPr lang="es-ES_trad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00"/>
              </a:lnSpc>
            </a:pPr>
            <a:r>
              <a:rPr lang="en-GB" sz="2800" dirty="0" smtClean="0"/>
              <a:t>Work in Progress: Support for AMGA Databases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 three Tools</a:t>
            </a:r>
          </a:p>
          <a:p>
            <a:pPr lvl="1"/>
            <a:r>
              <a:rPr lang="en-GB" dirty="0" smtClean="0"/>
              <a:t>Translate a DICOM-SR Template into an AMGA Schema.</a:t>
            </a:r>
          </a:p>
          <a:p>
            <a:pPr lvl="1"/>
            <a:r>
              <a:rPr lang="en-GB" dirty="0" smtClean="0"/>
              <a:t>Insert a DICOM-SR File in an AMGA Database.</a:t>
            </a:r>
          </a:p>
          <a:p>
            <a:pPr lvl="1"/>
            <a:r>
              <a:rPr lang="en-GB" dirty="0" smtClean="0"/>
              <a:t>Retrieve a DICOM-SR File From an AMGA Database.</a:t>
            </a:r>
          </a:p>
          <a:p>
            <a:r>
              <a:rPr lang="en-GB" dirty="0" smtClean="0"/>
              <a:t>Benefit from the AMGA Features</a:t>
            </a:r>
          </a:p>
          <a:p>
            <a:pPr lvl="1"/>
            <a:r>
              <a:rPr lang="en-GB" dirty="0" smtClean="0"/>
              <a:t>Security and Authorisation.</a:t>
            </a:r>
          </a:p>
          <a:p>
            <a:pPr lvl="1"/>
            <a:r>
              <a:rPr lang="en-GB" dirty="0" smtClean="0"/>
              <a:t>Replication and Reliability.</a:t>
            </a:r>
          </a:p>
          <a:p>
            <a:pPr lvl="1"/>
            <a:r>
              <a:rPr lang="en-GB" dirty="0" smtClean="0"/>
              <a:t>Efficiency and Performance.</a:t>
            </a:r>
          </a:p>
          <a:p>
            <a:pPr lvl="1"/>
            <a:r>
              <a:rPr lang="en-GB" dirty="0" smtClean="0"/>
              <a:t>Standardisation and Availability of Services.</a:t>
            </a:r>
          </a:p>
          <a:p>
            <a:pPr lvl="1"/>
            <a:endParaRPr lang="es-ES_tradnl" dirty="0"/>
          </a:p>
        </p:txBody>
      </p:sp>
      <p:pic>
        <p:nvPicPr>
          <p:cNvPr id="3074" name="Picture 2" descr="C:\Users\iblanque\AppData\Local\Microsoft\Windows\Temporary Internet Files\Content.IE5\7N9JM7LG\MCj042417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143380"/>
            <a:ext cx="1972635" cy="2251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13</a:t>
            </a:fld>
            <a:endParaRPr lang="es-ES_trad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Objective of UPV’s Activities in Medical Imaging for EGEE.</a:t>
            </a:r>
          </a:p>
          <a:p>
            <a:r>
              <a:rPr lang="en-GB" dirty="0" smtClean="0"/>
              <a:t>The TRENCADIS Middleware and its Connection to EGEE.</a:t>
            </a:r>
          </a:p>
          <a:p>
            <a:r>
              <a:rPr lang="en-GB" dirty="0" smtClean="0"/>
              <a:t>DICOM Structured Reporting.</a:t>
            </a:r>
          </a:p>
          <a:p>
            <a:r>
              <a:rPr lang="en-GB" dirty="0" smtClean="0"/>
              <a:t>Work in Progress.</a:t>
            </a:r>
            <a:endParaRPr lang="en-GB" dirty="0"/>
          </a:p>
        </p:txBody>
      </p:sp>
      <p:pic>
        <p:nvPicPr>
          <p:cNvPr id="1026" name="Picture 2" descr="C:\Users\iblanque\AppData\Local\Microsoft\Windows\Temporary Internet Files\Content.IE5\GI3B5L9X\MPj03991970000[1].jpg"/>
          <p:cNvPicPr>
            <a:picLocks noChangeAspect="1" noChangeArrowheads="1"/>
          </p:cNvPicPr>
          <p:nvPr/>
        </p:nvPicPr>
        <p:blipFill>
          <a:blip r:embed="rId3"/>
          <a:srcRect l="1536" t="2688" r="4761" b="3225"/>
          <a:stretch>
            <a:fillRect/>
          </a:stretch>
        </p:blipFill>
        <p:spPr bwMode="auto">
          <a:xfrm>
            <a:off x="4357686" y="3786190"/>
            <a:ext cx="4357718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2</a:t>
            </a:fld>
            <a:endParaRPr lang="es-ES_trad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Objective of UPV’s Activities in Medical Imaging for EGEE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UPV’s Participates in the Biomed Cluster (TNA4.2.2) in the </a:t>
            </a:r>
            <a:r>
              <a:rPr lang="en-US" dirty="0" smtClean="0"/>
              <a:t>LS3 (Support for Selected Services) a</a:t>
            </a:r>
            <a:r>
              <a:rPr lang="en-GB" dirty="0" err="1" smtClean="0"/>
              <a:t>nd</a:t>
            </a:r>
            <a:r>
              <a:rPr lang="en-GB" dirty="0" smtClean="0"/>
              <a:t> LS4 (Life Science Application Porting Support) Activities.</a:t>
            </a:r>
            <a:endParaRPr lang="es-ES_tradnl" dirty="0" smtClean="0"/>
          </a:p>
          <a:p>
            <a:r>
              <a:rPr lang="en-GB" dirty="0" smtClean="0"/>
              <a:t>The Focus of the UPV in Those Activities is on the Support of Structured Radiology Reports and Fostering the Use of AMGA</a:t>
            </a:r>
          </a:p>
          <a:p>
            <a:pPr lvl="1"/>
            <a:r>
              <a:rPr lang="en-GB" dirty="0" smtClean="0"/>
              <a:t>Use of Semantic Structuring of Radiology Reports will Also Increase the Exploitation of Knowledge.</a:t>
            </a:r>
          </a:p>
          <a:p>
            <a:pPr lvl="1"/>
            <a:r>
              <a:rPr lang="en-GB" dirty="0" smtClean="0"/>
              <a:t>A Key Issue is the Representation of the Metadata From Image Diagnosis Structured Reports.</a:t>
            </a:r>
            <a:endParaRPr lang="es-ES_tradnl" dirty="0" smtClean="0"/>
          </a:p>
          <a:p>
            <a:pPr lvl="1"/>
            <a:r>
              <a:rPr lang="en-GB" dirty="0" smtClean="0"/>
              <a:t>It will Complement DICOM MDM and			 TRENCADIS, Focused on the Images.</a:t>
            </a:r>
          </a:p>
        </p:txBody>
      </p:sp>
      <p:pic>
        <p:nvPicPr>
          <p:cNvPr id="7170" name="Picture 2" descr="C:\Users\iblanque\AppData\Local\Microsoft\Windows\Temporary Internet Files\Content.IE5\Y89L92FL\MCj030431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786322"/>
            <a:ext cx="2732805" cy="1500064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3</a:t>
            </a:fld>
            <a:endParaRPr lang="es-ES_trad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TRENCADIS Middleware: Concept</a:t>
            </a:r>
            <a:endParaRPr lang="en-GB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77825" indent="-377825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2000" dirty="0">
                <a:solidFill>
                  <a:schemeClr val="tx2"/>
                </a:solidFill>
              </a:rPr>
              <a:t>T</a:t>
            </a:r>
            <a:r>
              <a:rPr lang="en-GB" sz="2000" dirty="0"/>
              <a:t>owards a G</a:t>
            </a:r>
            <a:r>
              <a:rPr lang="en-GB" sz="2000" dirty="0">
                <a:solidFill>
                  <a:schemeClr val="tx2"/>
                </a:solidFill>
              </a:rPr>
              <a:t>r</a:t>
            </a:r>
            <a:r>
              <a:rPr lang="en-GB" sz="2000" dirty="0"/>
              <a:t>id </a:t>
            </a:r>
            <a:r>
              <a:rPr lang="en-GB" sz="2000" dirty="0">
                <a:solidFill>
                  <a:schemeClr val="tx2"/>
                </a:solidFill>
              </a:rPr>
              <a:t>En</a:t>
            </a:r>
            <a:r>
              <a:rPr lang="en-GB" sz="2000" dirty="0"/>
              <a:t>vironment for	 Pro</a:t>
            </a:r>
            <a:r>
              <a:rPr lang="en-GB" sz="2000" dirty="0">
                <a:solidFill>
                  <a:schemeClr val="tx2"/>
                </a:solidFill>
              </a:rPr>
              <a:t>c</a:t>
            </a:r>
            <a:r>
              <a:rPr lang="en-GB" sz="2000" dirty="0"/>
              <a:t>essing and Sh</a:t>
            </a:r>
            <a:r>
              <a:rPr lang="en-GB" sz="2000" dirty="0">
                <a:solidFill>
                  <a:schemeClr val="tx2"/>
                </a:solidFill>
              </a:rPr>
              <a:t>a</a:t>
            </a:r>
            <a:r>
              <a:rPr lang="en-GB" sz="2000" dirty="0"/>
              <a:t>ring </a:t>
            </a:r>
            <a:r>
              <a:rPr lang="en-GB" sz="2000" dirty="0">
                <a:solidFill>
                  <a:schemeClr val="tx2"/>
                </a:solidFill>
              </a:rPr>
              <a:t>DI</a:t>
            </a:r>
            <a:r>
              <a:rPr lang="en-GB" sz="2000" dirty="0"/>
              <a:t>COM	 Object</a:t>
            </a:r>
            <a:r>
              <a:rPr lang="en-GB" sz="2000" dirty="0">
                <a:solidFill>
                  <a:schemeClr val="tx2"/>
                </a:solidFill>
              </a:rPr>
              <a:t>s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TRENCADIS Aims at the Development	 of a Middleware to Create Virtual	 Repositories of DICOM Images and Reports.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It Uses a Semantic Model for Organising the Data.	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Data is Encrypted and Decrypted to Ensure Privacy Protection.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High-Performance Services are Included with the System.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Architecture Totally Based on WSRF.</a:t>
            </a:r>
          </a:p>
          <a:p>
            <a:pPr marL="377825" indent="-377825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2000" dirty="0"/>
              <a:t>Objective: Creation of Virtual Shared Repositories of Medical Images.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Complementary to PACS.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/>
              <a:t>Intended Mainly for Research and Training.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 dirty="0" err="1"/>
              <a:t>Multicentric</a:t>
            </a:r>
            <a:r>
              <a:rPr lang="en-GB" sz="1900"/>
              <a:t> and Multiuser.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/>
              <a:t>Data to be Shared is Explicitly Selected.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r>
              <a:rPr lang="en-GB" sz="1900"/>
              <a:t>Data is Pseudoanonimised Before Entering in the System.</a:t>
            </a:r>
          </a:p>
          <a:p>
            <a:pPr marL="819150" lvl="1" indent="-315913" defTabSz="1008063">
              <a:lnSpc>
                <a:spcPct val="90000"/>
              </a:lnSpc>
              <a:tabLst>
                <a:tab pos="8245475" algn="l"/>
                <a:tab pos="8974138" algn="l"/>
              </a:tabLst>
            </a:pPr>
            <a:endParaRPr lang="en-GB" sz="1900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946150"/>
            <a:ext cx="2320925" cy="1936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4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TRENCADIS Middleware: Data Model</a:t>
            </a:r>
            <a:endParaRPr lang="en-GB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6550" y="974725"/>
            <a:ext cx="4789488" cy="5524500"/>
          </a:xfrm>
        </p:spPr>
        <p:txBody>
          <a:bodyPr/>
          <a:lstStyle/>
          <a:p>
            <a:r>
              <a:rPr lang="en-GB" sz="2200" dirty="0"/>
              <a:t>Semantic Organisation</a:t>
            </a:r>
          </a:p>
          <a:p>
            <a:pPr lvl="1"/>
            <a:r>
              <a:rPr lang="en-GB" sz="1800" dirty="0"/>
              <a:t>Users Organise Themselves on Virtual Communities.</a:t>
            </a:r>
          </a:p>
          <a:p>
            <a:pPr lvl="1"/>
            <a:r>
              <a:rPr lang="en-GB" sz="1800" dirty="0"/>
              <a:t>From the Studies Available, </a:t>
            </a:r>
          </a:p>
          <a:p>
            <a:pPr lvl="1">
              <a:spcBef>
                <a:spcPct val="0"/>
              </a:spcBef>
              <a:buFont typeface="Arial" pitchFamily="34" charset="0"/>
              <a:buNone/>
            </a:pPr>
            <a:r>
              <a:rPr lang="en-GB" sz="1800" dirty="0"/>
              <a:t>	Only Those Matching the Selection Criteria of the Virtual Community Profile are Accessible.</a:t>
            </a:r>
          </a:p>
          <a:p>
            <a:pPr lvl="1"/>
            <a:r>
              <a:rPr lang="en-GB" sz="1800" dirty="0"/>
              <a:t>From the Images Available to a Virtual Community, a User Can Create an Experiment with the Studies Matching a Set of Restrictions.</a:t>
            </a:r>
          </a:p>
          <a:p>
            <a:pPr lvl="1"/>
            <a:r>
              <a:rPr lang="en-GB" sz="1800" dirty="0"/>
              <a:t>From this Experiment, More Detailed Views can be Obtained.</a:t>
            </a:r>
          </a:p>
          <a:p>
            <a:pPr lvl="1"/>
            <a:r>
              <a:rPr lang="en-GB" sz="1800" dirty="0"/>
              <a:t>The Criteria for the Selection of the Relevant Information Relies on the DICOM Tags of the Image and the Structured Report.</a:t>
            </a:r>
          </a:p>
        </p:txBody>
      </p:sp>
      <p:pic>
        <p:nvPicPr>
          <p:cNvPr id="1095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946150"/>
            <a:ext cx="3367088" cy="548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9574" name="AutoShape 6"/>
          <p:cNvSpPr>
            <a:spLocks noChangeArrowheads="1"/>
          </p:cNvSpPr>
          <p:nvPr/>
        </p:nvSpPr>
        <p:spPr bwMode="auto">
          <a:xfrm>
            <a:off x="468313" y="1870075"/>
            <a:ext cx="3144837" cy="449263"/>
          </a:xfrm>
          <a:prstGeom prst="roundRect">
            <a:avLst>
              <a:gd name="adj" fmla="val 16667"/>
            </a:avLst>
          </a:prstGeom>
          <a:solidFill>
            <a:srgbClr val="333333"/>
          </a:solidFill>
          <a:ln w="1905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lIns="18000" tIns="18000" rIns="18000" bIns="18000" anchor="ctr"/>
          <a:lstStyle/>
          <a:p>
            <a:pPr algn="ctr">
              <a:buFontTx/>
              <a:buNone/>
            </a:pPr>
            <a:r>
              <a:rPr lang="es-ES" sz="1100" b="1">
                <a:solidFill>
                  <a:schemeClr val="bg1"/>
                </a:solidFill>
              </a:rPr>
              <a:t>View: (e.g. Patients Between 1 and 2 Years with hetrogeneous Supratentorial Findings)</a:t>
            </a:r>
          </a:p>
        </p:txBody>
      </p:sp>
      <p:sp>
        <p:nvSpPr>
          <p:cNvPr id="109575" name="AutoShape 7"/>
          <p:cNvSpPr>
            <a:spLocks noChangeArrowheads="1"/>
          </p:cNvSpPr>
          <p:nvPr/>
        </p:nvSpPr>
        <p:spPr bwMode="auto">
          <a:xfrm>
            <a:off x="468313" y="2551113"/>
            <a:ext cx="3144837" cy="449262"/>
          </a:xfrm>
          <a:prstGeom prst="roundRect">
            <a:avLst>
              <a:gd name="adj" fmla="val 16667"/>
            </a:avLst>
          </a:prstGeom>
          <a:solidFill>
            <a:srgbClr val="333333"/>
          </a:solidFill>
          <a:ln w="1905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lIns="18000" tIns="18000" rIns="18000" bIns="18000" anchor="ctr"/>
          <a:lstStyle/>
          <a:p>
            <a:pPr algn="ctr">
              <a:buFontTx/>
              <a:buNone/>
            </a:pPr>
            <a:r>
              <a:rPr lang="es-ES" sz="1200" b="1">
                <a:solidFill>
                  <a:schemeClr val="bg1"/>
                </a:solidFill>
              </a:rPr>
              <a:t>Experiment: </a:t>
            </a:r>
          </a:p>
          <a:p>
            <a:pPr algn="ctr">
              <a:buFontTx/>
              <a:buNone/>
            </a:pPr>
            <a:r>
              <a:rPr lang="es-ES" sz="1200" b="1">
                <a:solidFill>
                  <a:schemeClr val="bg1"/>
                </a:solidFill>
              </a:rPr>
              <a:t>(e.g Neuroblastoma)</a:t>
            </a:r>
          </a:p>
        </p:txBody>
      </p:sp>
      <p:sp>
        <p:nvSpPr>
          <p:cNvPr id="109576" name="AutoShape 8"/>
          <p:cNvSpPr>
            <a:spLocks noChangeArrowheads="1"/>
          </p:cNvSpPr>
          <p:nvPr/>
        </p:nvSpPr>
        <p:spPr bwMode="auto">
          <a:xfrm>
            <a:off x="468313" y="3233738"/>
            <a:ext cx="3144837" cy="449262"/>
          </a:xfrm>
          <a:prstGeom prst="roundRect">
            <a:avLst>
              <a:gd name="adj" fmla="val 16667"/>
            </a:avLst>
          </a:prstGeom>
          <a:solidFill>
            <a:srgbClr val="333333"/>
          </a:solidFill>
          <a:ln w="1905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lIns="18000" tIns="18000" rIns="18000" bIns="18000" anchor="ctr"/>
          <a:lstStyle/>
          <a:p>
            <a:pPr algn="ctr">
              <a:buFontTx/>
              <a:buNone/>
            </a:pPr>
            <a:r>
              <a:rPr lang="es-ES" sz="1200" b="1">
                <a:solidFill>
                  <a:schemeClr val="bg1"/>
                </a:solidFill>
              </a:rPr>
              <a:t>User Comunity</a:t>
            </a:r>
          </a:p>
          <a:p>
            <a:pPr algn="ctr">
              <a:buFontTx/>
              <a:buNone/>
            </a:pPr>
            <a:r>
              <a:rPr lang="es-ES" sz="1200" b="1">
                <a:solidFill>
                  <a:schemeClr val="bg1"/>
                </a:solidFill>
              </a:rPr>
              <a:t>(e.g. Paediatric Neuroimaging)</a:t>
            </a:r>
          </a:p>
        </p:txBody>
      </p:sp>
      <p:sp>
        <p:nvSpPr>
          <p:cNvPr id="109577" name="AutoShape 9"/>
          <p:cNvSpPr>
            <a:spLocks noChangeArrowheads="1"/>
          </p:cNvSpPr>
          <p:nvPr/>
        </p:nvSpPr>
        <p:spPr bwMode="auto">
          <a:xfrm>
            <a:off x="468313" y="3916363"/>
            <a:ext cx="3144837" cy="449262"/>
          </a:xfrm>
          <a:prstGeom prst="roundRect">
            <a:avLst>
              <a:gd name="adj" fmla="val 16667"/>
            </a:avLst>
          </a:prstGeom>
          <a:solidFill>
            <a:srgbClr val="333333"/>
          </a:solidFill>
          <a:ln w="1905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lIns="18000" tIns="18000" rIns="18000" bIns="18000" anchor="ctr"/>
          <a:lstStyle/>
          <a:p>
            <a:pPr algn="ctr">
              <a:buFontTx/>
              <a:buNone/>
            </a:pPr>
            <a:r>
              <a:rPr lang="es-ES" sz="1200" b="1">
                <a:solidFill>
                  <a:schemeClr val="bg1"/>
                </a:solidFill>
              </a:rPr>
              <a:t>Global Database: All the Images and Reports Shared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5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  <p:bldP spid="109574" grpId="0" animBg="1"/>
      <p:bldP spid="109575" grpId="0" animBg="1"/>
      <p:bldP spid="109576" grpId="0" animBg="1"/>
      <p:bldP spid="1095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TRENCADIS Middleware: Data Model</a:t>
            </a:r>
            <a:endParaRPr lang="en-GB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8253413" algn="l"/>
              </a:tabLst>
            </a:pPr>
            <a:r>
              <a:rPr lang="en-GB"/>
              <a:t>Seven Templates Have Been Generated By the Experts</a:t>
            </a:r>
          </a:p>
          <a:p>
            <a:pPr lvl="1">
              <a:tabLst>
                <a:tab pos="8253413" algn="l"/>
              </a:tabLst>
            </a:pPr>
            <a:r>
              <a:rPr lang="en-GB"/>
              <a:t>Report for the Staging of Malignant Liver Neoplasia, Small and Non-Small Cell Lung Cancer and Intraaxial Tumours of Central Nervous System.</a:t>
            </a:r>
          </a:p>
          <a:p>
            <a:pPr lvl="1">
              <a:tabLst>
                <a:tab pos="8253413" algn="l"/>
              </a:tabLst>
            </a:pPr>
            <a:r>
              <a:rPr lang="en-GB"/>
              <a:t>Follow-up Reports for Liver Metastasis, Lung Carcinoma and Intraaxial Tumours of Central Nervous System.</a:t>
            </a:r>
          </a:p>
          <a:p>
            <a:pPr>
              <a:tabLst>
                <a:tab pos="8253413" algn="l"/>
              </a:tabLst>
            </a:pPr>
            <a:r>
              <a:rPr lang="en-GB"/>
              <a:t>The Reports are Structured and Coded Using the Rules of DICOM-SR. </a:t>
            </a:r>
          </a:p>
          <a:p>
            <a:pPr>
              <a:tabLst>
                <a:tab pos="8253413" algn="l"/>
              </a:tabLst>
            </a:pPr>
            <a:r>
              <a:rPr lang="en-GB"/>
              <a:t>Standard Coding (Mainly DICOM) Has Been Used When Possible, Following the DICOM-SR Rules	 To Introduce New Coding Schemas.</a:t>
            </a:r>
          </a:p>
          <a:p>
            <a:pPr>
              <a:tabLst>
                <a:tab pos="8253413" algn="l"/>
              </a:tabLst>
            </a:pPr>
            <a:r>
              <a:rPr lang="en-GB"/>
              <a:t>The Reports Generate Automatically the	 TNM Staging Code (From the Radiological	 Information) in the Cases of Liver and Lung.</a:t>
            </a:r>
          </a:p>
        </p:txBody>
      </p:sp>
      <p:pic>
        <p:nvPicPr>
          <p:cNvPr id="111621" name="Picture 5" descr="MCj035701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8513" y="4386263"/>
            <a:ext cx="1887537" cy="2066925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6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300"/>
              </a:lnSpc>
            </a:pPr>
            <a:r>
              <a:rPr lang="en-GB" sz="2800" dirty="0" smtClean="0"/>
              <a:t>TRENCADIS Middleware: Connection to EGEE</a:t>
            </a:r>
            <a:endParaRPr lang="es-ES_tradnl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TRENCADIS Uses </a:t>
            </a:r>
            <a:r>
              <a:rPr lang="es-ES_tradnl" dirty="0" err="1" smtClean="0"/>
              <a:t>Different</a:t>
            </a:r>
            <a:r>
              <a:rPr lang="es-ES_tradnl" dirty="0" smtClean="0"/>
              <a:t> </a:t>
            </a:r>
            <a:r>
              <a:rPr lang="es-ES_tradnl" dirty="0" err="1" smtClean="0"/>
              <a:t>Services</a:t>
            </a:r>
            <a:r>
              <a:rPr lang="es-ES_tradnl" dirty="0" smtClean="0"/>
              <a:t> </a:t>
            </a:r>
            <a:r>
              <a:rPr lang="es-ES_tradnl" dirty="0" err="1" smtClean="0"/>
              <a:t>Common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gLite</a:t>
            </a:r>
            <a:r>
              <a:rPr lang="es-ES_tradnl" dirty="0" smtClean="0"/>
              <a:t> and EGEE</a:t>
            </a:r>
          </a:p>
          <a:p>
            <a:pPr lvl="1"/>
            <a:r>
              <a:rPr lang="es-ES_tradnl" dirty="0" smtClean="0"/>
              <a:t>VOMS </a:t>
            </a:r>
            <a:r>
              <a:rPr lang="es-ES_tradnl" dirty="0" err="1" smtClean="0"/>
              <a:t>Authorisation</a:t>
            </a:r>
            <a:r>
              <a:rPr lang="es-ES_tradnl" dirty="0" smtClean="0"/>
              <a:t> </a:t>
            </a:r>
            <a:r>
              <a:rPr lang="es-ES_tradnl" dirty="0" err="1" smtClean="0"/>
              <a:t>Mechanism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err="1" smtClean="0"/>
              <a:t>gLite</a:t>
            </a:r>
            <a:r>
              <a:rPr lang="es-ES_tradnl" dirty="0" smtClean="0"/>
              <a:t> HTC and HPC </a:t>
            </a:r>
            <a:r>
              <a:rPr lang="es-ES_tradnl" dirty="0" err="1" smtClean="0"/>
              <a:t>Gateways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Massive</a:t>
            </a:r>
            <a:r>
              <a:rPr lang="es-ES_tradnl" dirty="0" smtClean="0"/>
              <a:t> </a:t>
            </a:r>
            <a:r>
              <a:rPr lang="es-ES_tradnl" dirty="0" err="1" smtClean="0"/>
              <a:t>Submission</a:t>
            </a:r>
            <a:r>
              <a:rPr lang="es-ES_tradnl" dirty="0" smtClean="0"/>
              <a:t> of </a:t>
            </a:r>
            <a:r>
              <a:rPr lang="es-ES_tradnl" dirty="0" err="1" smtClean="0"/>
              <a:t>Jobs</a:t>
            </a:r>
            <a:r>
              <a:rPr lang="es-ES_tradnl" dirty="0" smtClean="0"/>
              <a:t>.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TRENCADIS Uses </a:t>
            </a:r>
            <a:r>
              <a:rPr lang="es-ES_tradnl" dirty="0" err="1" smtClean="0"/>
              <a:t>its</a:t>
            </a:r>
            <a:r>
              <a:rPr lang="es-ES_tradnl" dirty="0" smtClean="0"/>
              <a:t> </a:t>
            </a:r>
            <a:r>
              <a:rPr lang="es-ES_tradnl" dirty="0" err="1" smtClean="0"/>
              <a:t>Own</a:t>
            </a:r>
            <a:r>
              <a:rPr lang="es-ES_tradnl" dirty="0" smtClean="0"/>
              <a:t> </a:t>
            </a:r>
            <a:r>
              <a:rPr lang="es-ES_tradnl" dirty="0" err="1" smtClean="0"/>
              <a:t>Indexing</a:t>
            </a:r>
            <a:r>
              <a:rPr lang="es-ES_tradnl" dirty="0" smtClean="0"/>
              <a:t>, IS and Storage </a:t>
            </a:r>
            <a:r>
              <a:rPr lang="es-ES_tradnl" dirty="0" err="1" smtClean="0"/>
              <a:t>Systems</a:t>
            </a:r>
            <a:endParaRPr lang="es-ES_tradnl" dirty="0" smtClean="0"/>
          </a:p>
          <a:p>
            <a:pPr lvl="1"/>
            <a:endParaRPr lang="es-ES_trad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00372"/>
            <a:ext cx="4255002" cy="221457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010853"/>
            <a:ext cx="3429024" cy="158646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9EB8837-FDF0-4B27-8191-57A11FC1464F}" type="slidenum">
              <a:rPr lang="es-ES_tradnl" smtClean="0"/>
              <a:pPr/>
              <a:t>7</a:t>
            </a:fld>
            <a:endParaRPr lang="es-ES_trad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7" name="Picture 3"/>
          <p:cNvPicPr>
            <a:picLocks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81523" y="1340111"/>
            <a:ext cx="2780953" cy="4177778"/>
          </a:xfrm>
          <a:prstGeom prst="rect">
            <a:avLst/>
          </a:prstGeom>
          <a:noFill/>
          <a:ln>
            <a:noFill/>
          </a:ln>
        </p:spPr>
      </p:pic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Conventional Report vs. Structured Report </a:t>
            </a:r>
            <a:endParaRPr lang="es-ES" dirty="0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3868735" cy="41687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GB" sz="2200" dirty="0" smtClean="0"/>
              <a:t>Observation of an Irregular </a:t>
            </a:r>
            <a:r>
              <a:rPr lang="en-GB" sz="2200" dirty="0" err="1" smtClean="0"/>
              <a:t>Espiculated</a:t>
            </a:r>
            <a:r>
              <a:rPr lang="en-GB" sz="2200" dirty="0" smtClean="0"/>
              <a:t> </a:t>
            </a:r>
            <a:r>
              <a:rPr lang="en-GB" sz="2200" dirty="0" smtClean="0"/>
              <a:t>Mass of 7mm. </a:t>
            </a:r>
            <a:r>
              <a:rPr lang="en-GB" sz="2200" dirty="0" smtClean="0"/>
              <a:t>of Maximum Diameter,</a:t>
            </a:r>
          </a:p>
          <a:p>
            <a:pPr marL="0" indent="0">
              <a:buNone/>
            </a:pPr>
            <a:r>
              <a:rPr lang="en-GB" sz="2200" dirty="0" smtClean="0"/>
              <a:t>Located on the inter-quadrant inferior line of the left breast.</a:t>
            </a:r>
          </a:p>
          <a:p>
            <a:pPr marL="0" indent="0">
              <a:buNone/>
            </a:pPr>
            <a:r>
              <a:rPr lang="en-GB" sz="2200" dirty="0" smtClean="0"/>
              <a:t>The Lesion Comprises Heterogeneous, Linear, grained and branched </a:t>
            </a:r>
            <a:r>
              <a:rPr lang="en-GB" sz="2200" dirty="0" err="1" smtClean="0"/>
              <a:t>Microcalcifications</a:t>
            </a:r>
            <a:r>
              <a:rPr lang="en-GB" sz="2200" dirty="0" smtClean="0"/>
              <a:t> </a:t>
            </a:r>
          </a:p>
          <a:p>
            <a:pPr marL="0" indent="0">
              <a:buNone/>
            </a:pPr>
            <a:r>
              <a:rPr lang="en-GB" sz="2200" dirty="0" smtClean="0"/>
              <a:t>Apparently a Malignant Lesion</a:t>
            </a:r>
          </a:p>
          <a:p>
            <a:pPr marL="0" indent="0">
              <a:buNone/>
            </a:pPr>
            <a:endParaRPr lang="en-GB" sz="2200" dirty="0" smtClean="0"/>
          </a:p>
        </p:txBody>
      </p:sp>
      <p:sp>
        <p:nvSpPr>
          <p:cNvPr id="15" name="14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mtClean="0"/>
              <a:t>Maglinancy</a:t>
            </a:r>
            <a:endParaRPr lang="en-GB" smtClean="0"/>
          </a:p>
          <a:p>
            <a:pPr lvl="1"/>
            <a:r>
              <a:rPr lang="en-GB" smtClean="0"/>
              <a:t>Based </a:t>
            </a:r>
            <a:r>
              <a:rPr lang="en-GB" smtClean="0"/>
              <a:t>on:</a:t>
            </a:r>
            <a:endParaRPr lang="en-GB" smtClean="0"/>
          </a:p>
          <a:p>
            <a:pPr lvl="2"/>
            <a:r>
              <a:rPr lang="en-GB" smtClean="0"/>
              <a:t>Mass</a:t>
            </a:r>
            <a:endParaRPr lang="en-GB" smtClean="0"/>
          </a:p>
          <a:p>
            <a:pPr lvl="3"/>
            <a:r>
              <a:rPr lang="en-GB" smtClean="0"/>
              <a:t>Size</a:t>
            </a:r>
            <a:r>
              <a:rPr lang="en-GB" smtClean="0"/>
              <a:t>: </a:t>
            </a:r>
            <a:r>
              <a:rPr lang="en-GB" smtClean="0"/>
              <a:t>7mm.</a:t>
            </a:r>
            <a:endParaRPr lang="en-GB" smtClean="0"/>
          </a:p>
          <a:p>
            <a:pPr lvl="3"/>
            <a:r>
              <a:rPr lang="en-GB" smtClean="0"/>
              <a:t>Shape</a:t>
            </a:r>
            <a:r>
              <a:rPr lang="en-GB" smtClean="0"/>
              <a:t>: </a:t>
            </a:r>
            <a:r>
              <a:rPr lang="en-GB" smtClean="0"/>
              <a:t>Irregular</a:t>
            </a:r>
            <a:endParaRPr lang="en-GB" smtClean="0"/>
          </a:p>
          <a:p>
            <a:pPr lvl="3"/>
            <a:r>
              <a:rPr lang="en-GB" smtClean="0"/>
              <a:t>Margins</a:t>
            </a:r>
            <a:r>
              <a:rPr lang="en-GB" smtClean="0"/>
              <a:t>: </a:t>
            </a:r>
            <a:r>
              <a:rPr lang="en-GB" smtClean="0"/>
              <a:t>Espiculated</a:t>
            </a:r>
            <a:endParaRPr lang="en-GB" smtClean="0"/>
          </a:p>
          <a:p>
            <a:pPr lvl="2"/>
            <a:r>
              <a:rPr lang="en-GB" smtClean="0"/>
              <a:t>Associated </a:t>
            </a:r>
            <a:endParaRPr lang="en-GB" smtClean="0"/>
          </a:p>
          <a:p>
            <a:pPr lvl="3"/>
            <a:r>
              <a:rPr lang="en-GB" smtClean="0"/>
              <a:t>Calcification</a:t>
            </a:r>
            <a:endParaRPr lang="en-GB" smtClean="0"/>
          </a:p>
          <a:p>
            <a:pPr lvl="4"/>
            <a:r>
              <a:rPr lang="en-GB" smtClean="0"/>
              <a:t>Tipus</a:t>
            </a:r>
            <a:r>
              <a:rPr lang="en-GB" smtClean="0"/>
              <a:t>: </a:t>
            </a:r>
            <a:r>
              <a:rPr lang="en-GB" smtClean="0"/>
              <a:t>Heterogeneous</a:t>
            </a:r>
            <a:endParaRPr lang="en-GB" smtClean="0"/>
          </a:p>
          <a:p>
            <a:pPr lvl="4"/>
            <a:r>
              <a:rPr lang="en-GB" smtClean="0"/>
              <a:t>Tipus</a:t>
            </a:r>
            <a:r>
              <a:rPr lang="en-GB" smtClean="0"/>
              <a:t>: </a:t>
            </a:r>
            <a:r>
              <a:rPr lang="en-GB" smtClean="0"/>
              <a:t>Branched</a:t>
            </a:r>
            <a:endParaRPr lang="en-GB" smtClean="0"/>
          </a:p>
          <a:p>
            <a:pPr lvl="2"/>
            <a:r>
              <a:rPr lang="en-GB" smtClean="0"/>
              <a:t>Distribution</a:t>
            </a:r>
            <a:r>
              <a:rPr lang="en-GB" smtClean="0"/>
              <a:t>: </a:t>
            </a:r>
            <a:r>
              <a:rPr lang="en-GB" smtClean="0"/>
              <a:t>Grouped.</a:t>
            </a:r>
            <a:endParaRPr lang="en-GB" smtClean="0"/>
          </a:p>
          <a:p>
            <a:endParaRPr lang="en-GB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EDF10D-0F6D-4305-925A-619EFF551C0D}" type="slidenum">
              <a:rPr lang="es-ES_tradnl" smtClean="0"/>
              <a:pPr/>
              <a:t>8</a:t>
            </a:fld>
            <a:endParaRPr lang="es-ES_tradnl"/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217488" y="5413091"/>
            <a:ext cx="4068760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r>
              <a:rPr lang="en-GB" sz="2000" b="1" dirty="0" smtClean="0">
                <a:solidFill>
                  <a:schemeClr val="tx2"/>
                </a:solidFill>
              </a:rPr>
              <a:t>Free Text. There is no Structure Defined and Agreed and not Associated to Images</a:t>
            </a:r>
            <a:r>
              <a:rPr lang="es-ES" sz="2000" b="1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4786314" y="5429264"/>
            <a:ext cx="4068760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r>
              <a:rPr lang="en-GB" sz="2000" b="1" smtClean="0">
                <a:solidFill>
                  <a:schemeClr val="tx2"/>
                </a:solidFill>
              </a:rPr>
              <a:t>Structure and Lexicon Defined And Agreed. Associated </a:t>
            </a:r>
            <a:r>
              <a:rPr lang="en-GB" sz="2000" b="1" smtClean="0">
                <a:solidFill>
                  <a:schemeClr val="tx2"/>
                </a:solidFill>
              </a:rPr>
              <a:t>to </a:t>
            </a:r>
            <a:r>
              <a:rPr lang="en-GB" sz="2000" b="1" smtClean="0">
                <a:solidFill>
                  <a:schemeClr val="tx2"/>
                </a:solidFill>
              </a:rPr>
              <a:t>Images</a:t>
            </a:r>
            <a:r>
              <a:rPr lang="en-GB" sz="2000" b="1" smtClean="0">
                <a:solidFill>
                  <a:schemeClr val="tx2"/>
                </a:solidFill>
              </a:rPr>
              <a:t>.</a:t>
            </a:r>
            <a:endParaRPr lang="en-GB" sz="2000" b="1" smtClean="0">
              <a:solidFill>
                <a:schemeClr val="tx2"/>
              </a:solidFill>
            </a:endParaRP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4071934" y="4425960"/>
            <a:ext cx="458788" cy="431800"/>
          </a:xfrm>
          <a:prstGeom prst="ellips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 dirty="0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V="1">
            <a:off x="4484685" y="2071677"/>
            <a:ext cx="1301762" cy="2344757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Structured</a:t>
            </a:r>
            <a:r>
              <a:rPr lang="en-GB" smtClean="0"/>
              <a:t> </a:t>
            </a:r>
            <a:r>
              <a:rPr lang="en-GB" smtClean="0"/>
              <a:t>Report</a:t>
            </a:r>
            <a:endParaRPr lang="en-GB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Digital </a:t>
            </a:r>
            <a:r>
              <a:rPr lang="en-GB" smtClean="0"/>
              <a:t>Report:</a:t>
            </a:r>
            <a:endParaRPr lang="en-GB" smtClean="0"/>
          </a:p>
          <a:p>
            <a:pPr lvl="1"/>
            <a:r>
              <a:rPr lang="en-GB" smtClean="0"/>
              <a:t>Properly Stored and </a:t>
            </a:r>
            <a:r>
              <a:rPr lang="en-GB" smtClean="0"/>
              <a:t>Coded.</a:t>
            </a:r>
            <a:endParaRPr lang="en-GB" smtClean="0"/>
          </a:p>
          <a:p>
            <a:pPr lvl="1"/>
            <a:r>
              <a:rPr lang="en-GB" smtClean="0"/>
              <a:t>Fields Agreed by the </a:t>
            </a:r>
            <a:r>
              <a:rPr lang="en-GB" smtClean="0"/>
              <a:t>Community.</a:t>
            </a:r>
            <a:endParaRPr lang="en-GB" smtClean="0"/>
          </a:p>
          <a:p>
            <a:pPr lvl="1"/>
            <a:r>
              <a:rPr lang="en-GB" smtClean="0"/>
              <a:t>Standard Lexicon and </a:t>
            </a:r>
            <a:r>
              <a:rPr lang="en-GB" smtClean="0"/>
              <a:t>Semnatics.</a:t>
            </a:r>
            <a:endParaRPr lang="en-GB" smtClean="0"/>
          </a:p>
          <a:p>
            <a:pPr lvl="1"/>
            <a:r>
              <a:rPr lang="en-GB" smtClean="0"/>
              <a:t>Links to </a:t>
            </a:r>
            <a:r>
              <a:rPr lang="en-GB" smtClean="0"/>
              <a:t>Images</a:t>
            </a:r>
            <a:r>
              <a:rPr lang="en-GB" smtClean="0"/>
              <a:t>, </a:t>
            </a:r>
            <a:r>
              <a:rPr lang="en-GB" smtClean="0"/>
              <a:t>Audio</a:t>
            </a:r>
            <a:r>
              <a:rPr lang="en-GB" smtClean="0"/>
              <a:t>, Measures and Postprocessing </a:t>
            </a:r>
            <a:r>
              <a:rPr lang="en-GB" smtClean="0"/>
              <a:t>Results.</a:t>
            </a:r>
            <a:endParaRPr lang="en-GB" smtClean="0"/>
          </a:p>
          <a:p>
            <a:pPr lvl="1"/>
            <a:r>
              <a:rPr lang="en-GB" smtClean="0"/>
              <a:t>Universal Medical </a:t>
            </a:r>
            <a:r>
              <a:rPr lang="en-GB" smtClean="0"/>
              <a:t>Usage.</a:t>
            </a:r>
            <a:endParaRPr lang="en-GB" smtClean="0"/>
          </a:p>
          <a:p>
            <a:pPr lvl="1"/>
            <a:r>
              <a:rPr lang="en-GB" smtClean="0"/>
              <a:t>Based on </a:t>
            </a:r>
            <a:r>
              <a:rPr lang="en-GB" smtClean="0"/>
              <a:t>Evidence.</a:t>
            </a:r>
            <a:endParaRPr lang="en-GB" smtClean="0"/>
          </a:p>
          <a:p>
            <a:pPr lvl="1"/>
            <a:r>
              <a:rPr lang="en-GB" smtClean="0"/>
              <a:t>Able to Reflect Experimental </a:t>
            </a:r>
            <a:r>
              <a:rPr lang="en-GB" smtClean="0"/>
              <a:t>Results.</a:t>
            </a:r>
            <a:endParaRPr lang="en-GB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/>
          <a:p>
            <a:fld id="{AF8F6261-32B7-4A25-B7B3-54D9F4051B48}" type="slidenum">
              <a:rPr lang="es-ES_tradnl" smtClean="0"/>
              <a:pPr/>
              <a:t>9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EGEE-III</Template>
  <TotalTime>1129</TotalTime>
  <Words>818</Words>
  <Application>Microsoft Office PowerPoint</Application>
  <PresentationFormat>Presentación en pantalla (4:3)</PresentationFormat>
  <Paragraphs>149</Paragraphs>
  <Slides>13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1_EGEE_template</vt:lpstr>
      <vt:lpstr>UPV contribution to medical imaging on the EGEE grid</vt:lpstr>
      <vt:lpstr>Contents</vt:lpstr>
      <vt:lpstr>Objective of UPV’s Activities in Medical Imaging for EGEE</vt:lpstr>
      <vt:lpstr>TRENCADIS Middleware: Concept</vt:lpstr>
      <vt:lpstr>TRENCADIS Middleware: Data Model</vt:lpstr>
      <vt:lpstr>TRENCADIS Middleware: Data Model</vt:lpstr>
      <vt:lpstr>TRENCADIS Middleware: Connection to EGEE</vt:lpstr>
      <vt:lpstr>Conventional Report vs. Structured Report </vt:lpstr>
      <vt:lpstr>Structured Report</vt:lpstr>
      <vt:lpstr>DICOM Structured Reporting: Concept</vt:lpstr>
      <vt:lpstr>DICOM Structured Reporting: Templates</vt:lpstr>
      <vt:lpstr>Work in Progress: Support for AMGA Databases</vt:lpstr>
      <vt:lpstr>Work in Progress: Support for AMGA Databases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Experiences on metagenomic analysis using the EGEE Grid</dc:title>
  <dc:creator>iblanque</dc:creator>
  <cp:lastModifiedBy>iblanque</cp:lastModifiedBy>
  <cp:revision>15</cp:revision>
  <dcterms:created xsi:type="dcterms:W3CDTF">2008-09-06T08:15:05Z</dcterms:created>
  <dcterms:modified xsi:type="dcterms:W3CDTF">2008-09-21T15:02:20Z</dcterms:modified>
</cp:coreProperties>
</file>