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698" r:id="rId2"/>
    <p:sldMasterId id="2147483724" r:id="rId3"/>
    <p:sldMasterId id="2147483879" r:id="rId4"/>
    <p:sldMasterId id="2147483884" r:id="rId5"/>
    <p:sldMasterId id="2147483896" r:id="rId6"/>
  </p:sldMasterIdLst>
  <p:notesMasterIdLst>
    <p:notesMasterId r:id="rId81"/>
  </p:notesMasterIdLst>
  <p:handoutMasterIdLst>
    <p:handoutMasterId r:id="rId82"/>
  </p:handoutMasterIdLst>
  <p:sldIdLst>
    <p:sldId id="962" r:id="rId7"/>
    <p:sldId id="950" r:id="rId8"/>
    <p:sldId id="967" r:id="rId9"/>
    <p:sldId id="1036" r:id="rId10"/>
    <p:sldId id="965" r:id="rId11"/>
    <p:sldId id="969" r:id="rId12"/>
    <p:sldId id="970" r:id="rId13"/>
    <p:sldId id="971" r:id="rId14"/>
    <p:sldId id="972" r:id="rId15"/>
    <p:sldId id="1010" r:id="rId16"/>
    <p:sldId id="973" r:id="rId17"/>
    <p:sldId id="1023" r:id="rId18"/>
    <p:sldId id="1037" r:id="rId19"/>
    <p:sldId id="1031" r:id="rId20"/>
    <p:sldId id="1024" r:id="rId21"/>
    <p:sldId id="1026" r:id="rId22"/>
    <p:sldId id="1057" r:id="rId23"/>
    <p:sldId id="1046" r:id="rId24"/>
    <p:sldId id="1011" r:id="rId25"/>
    <p:sldId id="975" r:id="rId26"/>
    <p:sldId id="952" r:id="rId27"/>
    <p:sldId id="1040" r:id="rId28"/>
    <p:sldId id="1074" r:id="rId29"/>
    <p:sldId id="1063" r:id="rId30"/>
    <p:sldId id="1075" r:id="rId31"/>
    <p:sldId id="1078" r:id="rId32"/>
    <p:sldId id="979" r:id="rId33"/>
    <p:sldId id="985" r:id="rId34"/>
    <p:sldId id="1077" r:id="rId35"/>
    <p:sldId id="956" r:id="rId36"/>
    <p:sldId id="1066" r:id="rId37"/>
    <p:sldId id="1067" r:id="rId38"/>
    <p:sldId id="1035" r:id="rId39"/>
    <p:sldId id="1068" r:id="rId40"/>
    <p:sldId id="1064" r:id="rId41"/>
    <p:sldId id="1072" r:id="rId42"/>
    <p:sldId id="1076" r:id="rId43"/>
    <p:sldId id="1047" r:id="rId44"/>
    <p:sldId id="1049" r:id="rId45"/>
    <p:sldId id="1052" r:id="rId46"/>
    <p:sldId id="1053" r:id="rId47"/>
    <p:sldId id="1056" r:id="rId48"/>
    <p:sldId id="1042" r:id="rId49"/>
    <p:sldId id="1034" r:id="rId50"/>
    <p:sldId id="1058" r:id="rId51"/>
    <p:sldId id="1020" r:id="rId52"/>
    <p:sldId id="1021" r:id="rId53"/>
    <p:sldId id="1059" r:id="rId54"/>
    <p:sldId id="1060" r:id="rId55"/>
    <p:sldId id="1061" r:id="rId56"/>
    <p:sldId id="1062" r:id="rId57"/>
    <p:sldId id="983" r:id="rId58"/>
    <p:sldId id="984" r:id="rId59"/>
    <p:sldId id="986" r:id="rId60"/>
    <p:sldId id="987" r:id="rId61"/>
    <p:sldId id="988" r:id="rId62"/>
    <p:sldId id="998" r:id="rId63"/>
    <p:sldId id="999" r:id="rId64"/>
    <p:sldId id="1000" r:id="rId65"/>
    <p:sldId id="1001" r:id="rId66"/>
    <p:sldId id="1039" r:id="rId67"/>
    <p:sldId id="1043" r:id="rId68"/>
    <p:sldId id="1044" r:id="rId69"/>
    <p:sldId id="882" r:id="rId70"/>
    <p:sldId id="893" r:id="rId71"/>
    <p:sldId id="894" r:id="rId72"/>
    <p:sldId id="1045" r:id="rId73"/>
    <p:sldId id="1048" r:id="rId74"/>
    <p:sldId id="1054" r:id="rId75"/>
    <p:sldId id="1055" r:id="rId76"/>
    <p:sldId id="1065" r:id="rId77"/>
    <p:sldId id="1032" r:id="rId78"/>
    <p:sldId id="958" r:id="rId79"/>
    <p:sldId id="959" r:id="rId80"/>
  </p:sldIdLst>
  <p:sldSz cx="10691813" cy="7559675"/>
  <p:notesSz cx="6997700" cy="9283700"/>
  <p:defaultTextStyle>
    <a:defPPr>
      <a:defRPr lang="en-US"/>
    </a:defPPr>
    <a:lvl1pPr algn="l" rtl="0" fontAlgn="base">
      <a:spcBef>
        <a:spcPct val="0"/>
      </a:spcBef>
      <a:spcAft>
        <a:spcPct val="0"/>
      </a:spcAft>
      <a:defRPr kern="1200">
        <a:solidFill>
          <a:srgbClr val="000000"/>
        </a:solidFill>
        <a:latin typeface="Times New Roman" pitchFamily="18" charset="0"/>
        <a:ea typeface="+mn-ea"/>
        <a:cs typeface="Arial" charset="0"/>
      </a:defRPr>
    </a:lvl1pPr>
    <a:lvl2pPr marL="453857" indent="1588" algn="l" rtl="0" fontAlgn="base">
      <a:spcBef>
        <a:spcPct val="0"/>
      </a:spcBef>
      <a:spcAft>
        <a:spcPct val="0"/>
      </a:spcAft>
      <a:defRPr kern="1200">
        <a:solidFill>
          <a:srgbClr val="000000"/>
        </a:solidFill>
        <a:latin typeface="Times New Roman" pitchFamily="18" charset="0"/>
        <a:ea typeface="+mn-ea"/>
        <a:cs typeface="Arial" charset="0"/>
      </a:defRPr>
    </a:lvl2pPr>
    <a:lvl3pPr marL="910887" indent="1588" algn="l" rtl="0" fontAlgn="base">
      <a:spcBef>
        <a:spcPct val="0"/>
      </a:spcBef>
      <a:spcAft>
        <a:spcPct val="0"/>
      </a:spcAft>
      <a:defRPr kern="1200">
        <a:solidFill>
          <a:srgbClr val="000000"/>
        </a:solidFill>
        <a:latin typeface="Times New Roman" pitchFamily="18" charset="0"/>
        <a:ea typeface="+mn-ea"/>
        <a:cs typeface="Arial" charset="0"/>
      </a:defRPr>
    </a:lvl3pPr>
    <a:lvl4pPr marL="1367918" indent="1588" algn="l" rtl="0" fontAlgn="base">
      <a:spcBef>
        <a:spcPct val="0"/>
      </a:spcBef>
      <a:spcAft>
        <a:spcPct val="0"/>
      </a:spcAft>
      <a:defRPr kern="1200">
        <a:solidFill>
          <a:srgbClr val="000000"/>
        </a:solidFill>
        <a:latin typeface="Times New Roman" pitchFamily="18" charset="0"/>
        <a:ea typeface="+mn-ea"/>
        <a:cs typeface="Arial" charset="0"/>
      </a:defRPr>
    </a:lvl4pPr>
    <a:lvl5pPr marL="1824947" indent="1588" algn="l" rtl="0" fontAlgn="base">
      <a:spcBef>
        <a:spcPct val="0"/>
      </a:spcBef>
      <a:spcAft>
        <a:spcPct val="0"/>
      </a:spcAft>
      <a:defRPr kern="1200">
        <a:solidFill>
          <a:srgbClr val="000000"/>
        </a:solidFill>
        <a:latin typeface="Times New Roman" pitchFamily="18" charset="0"/>
        <a:ea typeface="+mn-ea"/>
        <a:cs typeface="Arial" charset="0"/>
      </a:defRPr>
    </a:lvl5pPr>
    <a:lvl6pPr marL="2285151" algn="l" defTabSz="914059" rtl="0" eaLnBrk="1" latinLnBrk="0" hangingPunct="1">
      <a:defRPr kern="1200">
        <a:solidFill>
          <a:srgbClr val="000000"/>
        </a:solidFill>
        <a:latin typeface="Times New Roman" pitchFamily="18" charset="0"/>
        <a:ea typeface="+mn-ea"/>
        <a:cs typeface="Arial" charset="0"/>
      </a:defRPr>
    </a:lvl6pPr>
    <a:lvl7pPr marL="2742181" algn="l" defTabSz="914059" rtl="0" eaLnBrk="1" latinLnBrk="0" hangingPunct="1">
      <a:defRPr kern="1200">
        <a:solidFill>
          <a:srgbClr val="000000"/>
        </a:solidFill>
        <a:latin typeface="Times New Roman" pitchFamily="18" charset="0"/>
        <a:ea typeface="+mn-ea"/>
        <a:cs typeface="Arial" charset="0"/>
      </a:defRPr>
    </a:lvl7pPr>
    <a:lvl8pPr marL="3199213" algn="l" defTabSz="914059" rtl="0" eaLnBrk="1" latinLnBrk="0" hangingPunct="1">
      <a:defRPr kern="1200">
        <a:solidFill>
          <a:srgbClr val="000000"/>
        </a:solidFill>
        <a:latin typeface="Times New Roman" pitchFamily="18" charset="0"/>
        <a:ea typeface="+mn-ea"/>
        <a:cs typeface="Arial" charset="0"/>
      </a:defRPr>
    </a:lvl8pPr>
    <a:lvl9pPr marL="3656243" algn="l" defTabSz="914059" rtl="0" eaLnBrk="1" latinLnBrk="0" hangingPunct="1">
      <a:defRPr kern="1200">
        <a:solidFill>
          <a:srgbClr val="000000"/>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009999"/>
    <a:srgbClr val="EBFFFE"/>
    <a:srgbClr val="0000FF"/>
    <a:srgbClr val="008000"/>
    <a:srgbClr val="15578D"/>
    <a:srgbClr val="EC4ECE"/>
    <a:srgbClr val="CAFEFC"/>
    <a:srgbClr val="2600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6834" autoAdjust="0"/>
    <p:restoredTop sz="97930" autoAdjust="0"/>
  </p:normalViewPr>
  <p:slideViewPr>
    <p:cSldViewPr>
      <p:cViewPr varScale="1">
        <p:scale>
          <a:sx n="52" d="100"/>
          <a:sy n="52" d="100"/>
        </p:scale>
        <p:origin x="-1830" y="-78"/>
      </p:cViewPr>
      <p:guideLst>
        <p:guide orient="horz" pos="2381"/>
        <p:guide pos="3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44" d="100"/>
          <a:sy n="44" d="100"/>
        </p:scale>
        <p:origin x="-2880" y="-102"/>
      </p:cViewPr>
      <p:guideLst>
        <p:guide orient="horz" pos="2924"/>
        <p:guide pos="2204"/>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viewProps" Target="viewProps.xml"/><Relationship Id="rId16" Type="http://schemas.openxmlformats.org/officeDocument/2006/relationships/slide" Target="slides/slide10.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5" Type="http://schemas.openxmlformats.org/officeDocument/2006/relationships/slideMaster" Target="slideMasters/slideMaster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slideMaster" Target="slideMasters/slideMaster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61" Type="http://schemas.openxmlformats.org/officeDocument/2006/relationships/slide" Target="slides/slide55.xml"/><Relationship Id="rId8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63988" y="0"/>
            <a:ext cx="3032125" cy="463550"/>
          </a:xfrm>
          <a:prstGeom prst="rect">
            <a:avLst/>
          </a:prstGeom>
        </p:spPr>
        <p:txBody>
          <a:bodyPr vert="horz" lIns="91440" tIns="45720" rIns="91440" bIns="45720" rtlCol="0"/>
          <a:lstStyle>
            <a:lvl1pPr algn="r">
              <a:defRPr sz="1200"/>
            </a:lvl1pPr>
          </a:lstStyle>
          <a:p>
            <a:fld id="{3D3C5E1F-E06E-40BF-BC43-0AFC7103EE92}" type="datetimeFigureOut">
              <a:rPr lang="en-GB" smtClean="0"/>
              <a:t>03/06/2014</a:t>
            </a:fld>
            <a:endParaRPr lang="en-GB"/>
          </a:p>
        </p:txBody>
      </p:sp>
      <p:sp>
        <p:nvSpPr>
          <p:cNvPr id="4" name="Footer Placeholder 3"/>
          <p:cNvSpPr>
            <a:spLocks noGrp="1"/>
          </p:cNvSpPr>
          <p:nvPr>
            <p:ph type="ftr" sz="quarter" idx="2"/>
          </p:nvPr>
        </p:nvSpPr>
        <p:spPr>
          <a:xfrm>
            <a:off x="0" y="8818563"/>
            <a:ext cx="3032125" cy="46355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63988" y="8818563"/>
            <a:ext cx="3032125" cy="463550"/>
          </a:xfrm>
          <a:prstGeom prst="rect">
            <a:avLst/>
          </a:prstGeom>
        </p:spPr>
        <p:txBody>
          <a:bodyPr vert="horz" lIns="91440" tIns="45720" rIns="91440" bIns="45720" rtlCol="0" anchor="b"/>
          <a:lstStyle>
            <a:lvl1pPr algn="r">
              <a:defRPr sz="1200"/>
            </a:lvl1pPr>
          </a:lstStyle>
          <a:p>
            <a:fld id="{997F688E-F8C5-455E-BBD8-E073DA2E431F}" type="slidenum">
              <a:rPr lang="en-GB" smtClean="0"/>
              <a:t>‹#›</a:t>
            </a:fld>
            <a:endParaRPr lang="en-GB"/>
          </a:p>
        </p:txBody>
      </p:sp>
    </p:spTree>
    <p:extLst>
      <p:ext uri="{BB962C8B-B14F-4D97-AF65-F5344CB8AC3E}">
        <p14:creationId xmlns:p14="http://schemas.microsoft.com/office/powerpoint/2010/main" val="21796411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1"/>
          <p:cNvSpPr>
            <a:spLocks noGrp="1" noRot="1" noChangeAspect="1" noChangeArrowheads="1" noTextEdit="1"/>
          </p:cNvSpPr>
          <p:nvPr>
            <p:ph type="sldImg"/>
          </p:nvPr>
        </p:nvSpPr>
        <p:spPr bwMode="auto">
          <a:xfrm>
            <a:off x="-542925" y="0"/>
            <a:ext cx="4419600" cy="3125788"/>
          </a:xfrm>
          <a:prstGeom prst="rect">
            <a:avLst/>
          </a:prstGeom>
          <a:solidFill>
            <a:srgbClr val="FFFFFF"/>
          </a:solidFill>
          <a:ln w="9525">
            <a:solidFill>
              <a:srgbClr val="000000"/>
            </a:solidFill>
            <a:miter lim="800000"/>
            <a:headEnd/>
            <a:tailEnd/>
          </a:ln>
        </p:spPr>
      </p:sp>
      <p:sp>
        <p:nvSpPr>
          <p:cNvPr id="2050" name="Rectangle 2"/>
          <p:cNvSpPr txBox="1">
            <a:spLocks noGrp="1" noChangeArrowheads="1"/>
          </p:cNvSpPr>
          <p:nvPr>
            <p:ph type="body" idx="1"/>
          </p:nvPr>
        </p:nvSpPr>
        <p:spPr bwMode="auto">
          <a:xfrm>
            <a:off x="621219" y="2809447"/>
            <a:ext cx="7232417" cy="264528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GB" noProof="0" smtClean="0"/>
          </a:p>
        </p:txBody>
      </p:sp>
    </p:spTree>
    <p:extLst>
      <p:ext uri="{BB962C8B-B14F-4D97-AF65-F5344CB8AC3E}">
        <p14:creationId xmlns:p14="http://schemas.microsoft.com/office/powerpoint/2010/main" val="3987652893"/>
      </p:ext>
    </p:extLst>
  </p:cSld>
  <p:clrMap bg1="lt1" tx1="dk1" bg2="lt2" tx2="dk2" accent1="accent1" accent2="accent2" accent3="accent3" accent4="accent4" accent5="accent5" accent6="accent6" hlink="hlink" folHlink="folHlink"/>
  <p:notesStyle>
    <a:lvl1pPr algn="l" defTabSz="445922" rtl="0" eaLnBrk="0" fontAlgn="base" hangingPunct="0">
      <a:spcBef>
        <a:spcPct val="30000"/>
      </a:spcBef>
      <a:spcAft>
        <a:spcPct val="0"/>
      </a:spcAft>
      <a:buClr>
        <a:srgbClr val="000000"/>
      </a:buClr>
      <a:buSzPct val="100000"/>
      <a:buFont typeface="Times New Roman" pitchFamily="18" charset="0"/>
      <a:defRPr sz="1300" kern="1200">
        <a:solidFill>
          <a:srgbClr val="000000"/>
        </a:solidFill>
        <a:latin typeface="Times New Roman" pitchFamily="18" charset="0"/>
        <a:ea typeface="+mn-ea"/>
        <a:cs typeface="+mn-cs"/>
      </a:defRPr>
    </a:lvl1pPr>
    <a:lvl2pPr marL="742675" indent="-285644" algn="l" defTabSz="445922" rtl="0" eaLnBrk="0" fontAlgn="base" hangingPunct="0">
      <a:spcBef>
        <a:spcPct val="30000"/>
      </a:spcBef>
      <a:spcAft>
        <a:spcPct val="0"/>
      </a:spcAft>
      <a:buClr>
        <a:srgbClr val="000000"/>
      </a:buClr>
      <a:buSzPct val="100000"/>
      <a:buFont typeface="Times New Roman" pitchFamily="18" charset="0"/>
      <a:defRPr sz="1300" kern="1200">
        <a:solidFill>
          <a:srgbClr val="000000"/>
        </a:solidFill>
        <a:latin typeface="Times New Roman" pitchFamily="18" charset="0"/>
        <a:ea typeface="+mn-ea"/>
        <a:cs typeface="+mn-cs"/>
      </a:defRPr>
    </a:lvl2pPr>
    <a:lvl3pPr marL="1142576" indent="-228516" algn="l" defTabSz="445922" rtl="0" eaLnBrk="0" fontAlgn="base" hangingPunct="0">
      <a:spcBef>
        <a:spcPct val="30000"/>
      </a:spcBef>
      <a:spcAft>
        <a:spcPct val="0"/>
      </a:spcAft>
      <a:buClr>
        <a:srgbClr val="000000"/>
      </a:buClr>
      <a:buSzPct val="100000"/>
      <a:buFont typeface="Times New Roman" pitchFamily="18" charset="0"/>
      <a:defRPr sz="1300" kern="1200">
        <a:solidFill>
          <a:srgbClr val="000000"/>
        </a:solidFill>
        <a:latin typeface="Times New Roman" pitchFamily="18" charset="0"/>
        <a:ea typeface="+mn-ea"/>
        <a:cs typeface="+mn-cs"/>
      </a:defRPr>
    </a:lvl3pPr>
    <a:lvl4pPr marL="1599606" indent="-228516" algn="l" defTabSz="445922" rtl="0" eaLnBrk="0" fontAlgn="base" hangingPunct="0">
      <a:spcBef>
        <a:spcPct val="30000"/>
      </a:spcBef>
      <a:spcAft>
        <a:spcPct val="0"/>
      </a:spcAft>
      <a:buClr>
        <a:srgbClr val="000000"/>
      </a:buClr>
      <a:buSzPct val="100000"/>
      <a:buFont typeface="Times New Roman" pitchFamily="18" charset="0"/>
      <a:defRPr sz="1300" kern="1200">
        <a:solidFill>
          <a:srgbClr val="000000"/>
        </a:solidFill>
        <a:latin typeface="Times New Roman" pitchFamily="18" charset="0"/>
        <a:ea typeface="+mn-ea"/>
        <a:cs typeface="+mn-cs"/>
      </a:defRPr>
    </a:lvl4pPr>
    <a:lvl5pPr marL="2056637" indent="-228516" algn="l" defTabSz="445922" rtl="0" eaLnBrk="0" fontAlgn="base" hangingPunct="0">
      <a:spcBef>
        <a:spcPct val="30000"/>
      </a:spcBef>
      <a:spcAft>
        <a:spcPct val="0"/>
      </a:spcAft>
      <a:buClr>
        <a:srgbClr val="000000"/>
      </a:buClr>
      <a:buSzPct val="100000"/>
      <a:buFont typeface="Times New Roman" pitchFamily="18" charset="0"/>
      <a:defRPr sz="1300" kern="1200">
        <a:solidFill>
          <a:srgbClr val="000000"/>
        </a:solidFill>
        <a:latin typeface="Times New Roman" pitchFamily="18" charset="0"/>
        <a:ea typeface="+mn-ea"/>
        <a:cs typeface="+mn-cs"/>
      </a:defRPr>
    </a:lvl5pPr>
    <a:lvl6pPr marL="2284021" algn="l" defTabSz="913608" rtl="0" eaLnBrk="1" latinLnBrk="0" hangingPunct="1">
      <a:defRPr sz="1300" kern="1200">
        <a:solidFill>
          <a:schemeClr val="tx1"/>
        </a:solidFill>
        <a:latin typeface="+mn-lt"/>
        <a:ea typeface="+mn-ea"/>
        <a:cs typeface="+mn-cs"/>
      </a:defRPr>
    </a:lvl6pPr>
    <a:lvl7pPr marL="2740825" algn="l" defTabSz="913608" rtl="0" eaLnBrk="1" latinLnBrk="0" hangingPunct="1">
      <a:defRPr sz="1300" kern="1200">
        <a:solidFill>
          <a:schemeClr val="tx1"/>
        </a:solidFill>
        <a:latin typeface="+mn-lt"/>
        <a:ea typeface="+mn-ea"/>
        <a:cs typeface="+mn-cs"/>
      </a:defRPr>
    </a:lvl7pPr>
    <a:lvl8pPr marL="3197631" algn="l" defTabSz="913608" rtl="0" eaLnBrk="1" latinLnBrk="0" hangingPunct="1">
      <a:defRPr sz="1300" kern="1200">
        <a:solidFill>
          <a:schemeClr val="tx1"/>
        </a:solidFill>
        <a:latin typeface="+mn-lt"/>
        <a:ea typeface="+mn-ea"/>
        <a:cs typeface="+mn-cs"/>
      </a:defRPr>
    </a:lvl8pPr>
    <a:lvl9pPr marL="3654435" algn="l" defTabSz="913608"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2925" y="0"/>
            <a:ext cx="4419600" cy="3125788"/>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98048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2925" y="0"/>
            <a:ext cx="4419600" cy="312578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a:xfrm>
            <a:off x="3964420" y="8817511"/>
            <a:ext cx="3031615" cy="464704"/>
          </a:xfrm>
          <a:prstGeom prst="rect">
            <a:avLst/>
          </a:prstGeom>
        </p:spPr>
        <p:txBody>
          <a:bodyPr lIns="89694" tIns="44847" rIns="89694" bIns="44847"/>
          <a:lstStyle/>
          <a:p>
            <a:fld id="{05604DCD-C511-4B12-9DBB-AC80DD19A492}" type="slidenum">
              <a:rPr lang="en-GB" smtClean="0"/>
              <a:pPr/>
              <a:t>2</a:t>
            </a:fld>
            <a:endParaRPr lang="en-GB"/>
          </a:p>
        </p:txBody>
      </p:sp>
    </p:spTree>
    <p:extLst>
      <p:ext uri="{BB962C8B-B14F-4D97-AF65-F5344CB8AC3E}">
        <p14:creationId xmlns:p14="http://schemas.microsoft.com/office/powerpoint/2010/main" val="2391429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85065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2925" y="0"/>
            <a:ext cx="4419600" cy="3125788"/>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a:xfrm>
            <a:off x="3964420" y="8817511"/>
            <a:ext cx="3031615" cy="464704"/>
          </a:xfrm>
          <a:prstGeom prst="rect">
            <a:avLst/>
          </a:prstGeom>
        </p:spPr>
        <p:txBody>
          <a:bodyPr lIns="89694" tIns="44847" rIns="89694" bIns="44847"/>
          <a:lstStyle/>
          <a:p>
            <a:fld id="{05604DCD-C511-4B12-9DBB-AC80DD19A492}" type="slidenum">
              <a:rPr lang="en-GB" smtClean="0"/>
              <a:pPr/>
              <a:t>18</a:t>
            </a:fld>
            <a:endParaRPr lang="en-GB"/>
          </a:p>
        </p:txBody>
      </p:sp>
    </p:spTree>
    <p:extLst>
      <p:ext uri="{BB962C8B-B14F-4D97-AF65-F5344CB8AC3E}">
        <p14:creationId xmlns:p14="http://schemas.microsoft.com/office/powerpoint/2010/main" val="2391429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xfrm>
            <a:off x="-542925" y="0"/>
            <a:ext cx="4419600" cy="3125788"/>
          </a:xfrm>
          <a:ln/>
        </p:spPr>
      </p:sp>
      <p:sp>
        <p:nvSpPr>
          <p:cNvPr id="51203" name="Notes Placeholder 2"/>
          <p:cNvSpPr txBox="1">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xfrm>
            <a:off x="-542925" y="0"/>
            <a:ext cx="4419600" cy="3125788"/>
          </a:xfrm>
          <a:ln/>
        </p:spPr>
      </p:sp>
      <p:sp>
        <p:nvSpPr>
          <p:cNvPr id="51203" name="Notes Placeholder 2"/>
          <p:cNvSpPr txBox="1">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xfrm>
            <a:off x="-542925" y="0"/>
            <a:ext cx="4419600" cy="3125788"/>
          </a:xfrm>
          <a:ln/>
        </p:spPr>
      </p:sp>
      <p:sp>
        <p:nvSpPr>
          <p:cNvPr id="70659" name="Notes Placeholder 2"/>
          <p:cNvSpPr txBox="1">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542925" y="0"/>
            <a:ext cx="4419600" cy="3125788"/>
          </a:xfrm>
          <a:ln/>
        </p:spPr>
      </p:sp>
      <p:sp>
        <p:nvSpPr>
          <p:cNvPr id="30723" name="Notes Placeholder 2"/>
          <p:cNvSpPr txBox="1">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charset="0"/>
            </a:endParaRPr>
          </a:p>
        </p:txBody>
      </p:sp>
      <p:sp>
        <p:nvSpPr>
          <p:cNvPr id="30724" name="Slide Number Placeholder 3"/>
          <p:cNvSpPr>
            <a:spLocks noGrp="1"/>
          </p:cNvSpPr>
          <p:nvPr>
            <p:ph type="sldNum" sz="quarter" idx="4294967295"/>
          </p:nvPr>
        </p:nvSpPr>
        <p:spPr bwMode="auto">
          <a:xfrm>
            <a:off x="3965155" y="8817139"/>
            <a:ext cx="3030981" cy="46512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82" tIns="44841" rIns="89682" bIns="44841"/>
          <a:lstStyle>
            <a:lvl1pPr eaLnBrk="0" hangingPunct="0">
              <a:defRPr>
                <a:solidFill>
                  <a:srgbClr val="000000"/>
                </a:solidFill>
                <a:latin typeface="Times New Roman" charset="0"/>
                <a:cs typeface="Arial" charset="0"/>
              </a:defRPr>
            </a:lvl1pPr>
            <a:lvl2pPr marL="697779" indent="-268376" eaLnBrk="0" hangingPunct="0">
              <a:defRPr>
                <a:solidFill>
                  <a:srgbClr val="000000"/>
                </a:solidFill>
                <a:latin typeface="Times New Roman" charset="0"/>
                <a:cs typeface="Arial" charset="0"/>
              </a:defRPr>
            </a:lvl2pPr>
            <a:lvl3pPr marL="1073506" indent="-214701" eaLnBrk="0" hangingPunct="0">
              <a:defRPr>
                <a:solidFill>
                  <a:srgbClr val="000000"/>
                </a:solidFill>
                <a:latin typeface="Times New Roman" charset="0"/>
                <a:cs typeface="Arial" charset="0"/>
              </a:defRPr>
            </a:lvl3pPr>
            <a:lvl4pPr marL="1502908" indent="-214701" eaLnBrk="0" hangingPunct="0">
              <a:defRPr>
                <a:solidFill>
                  <a:srgbClr val="000000"/>
                </a:solidFill>
                <a:latin typeface="Times New Roman" charset="0"/>
                <a:cs typeface="Arial" charset="0"/>
              </a:defRPr>
            </a:lvl4pPr>
            <a:lvl5pPr marL="1932310" indent="-214701" eaLnBrk="0" hangingPunct="0">
              <a:defRPr>
                <a:solidFill>
                  <a:srgbClr val="000000"/>
                </a:solidFill>
                <a:latin typeface="Times New Roman" charset="0"/>
                <a:cs typeface="Arial" charset="0"/>
              </a:defRPr>
            </a:lvl5pPr>
            <a:lvl6pPr marL="2361712" indent="-214701" eaLnBrk="0" fontAlgn="base" hangingPunct="0">
              <a:spcBef>
                <a:spcPct val="0"/>
              </a:spcBef>
              <a:spcAft>
                <a:spcPct val="0"/>
              </a:spcAft>
              <a:defRPr>
                <a:solidFill>
                  <a:srgbClr val="000000"/>
                </a:solidFill>
                <a:latin typeface="Times New Roman" charset="0"/>
                <a:cs typeface="Arial" charset="0"/>
              </a:defRPr>
            </a:lvl6pPr>
            <a:lvl7pPr marL="2791115" indent="-214701" eaLnBrk="0" fontAlgn="base" hangingPunct="0">
              <a:spcBef>
                <a:spcPct val="0"/>
              </a:spcBef>
              <a:spcAft>
                <a:spcPct val="0"/>
              </a:spcAft>
              <a:defRPr>
                <a:solidFill>
                  <a:srgbClr val="000000"/>
                </a:solidFill>
                <a:latin typeface="Times New Roman" charset="0"/>
                <a:cs typeface="Arial" charset="0"/>
              </a:defRPr>
            </a:lvl7pPr>
            <a:lvl8pPr marL="3220517" indent="-214701" eaLnBrk="0" fontAlgn="base" hangingPunct="0">
              <a:spcBef>
                <a:spcPct val="0"/>
              </a:spcBef>
              <a:spcAft>
                <a:spcPct val="0"/>
              </a:spcAft>
              <a:defRPr>
                <a:solidFill>
                  <a:srgbClr val="000000"/>
                </a:solidFill>
                <a:latin typeface="Times New Roman" charset="0"/>
                <a:cs typeface="Arial" charset="0"/>
              </a:defRPr>
            </a:lvl8pPr>
            <a:lvl9pPr marL="3649919" indent="-214701" eaLnBrk="0" fontAlgn="base" hangingPunct="0">
              <a:spcBef>
                <a:spcPct val="0"/>
              </a:spcBef>
              <a:spcAft>
                <a:spcPct val="0"/>
              </a:spcAft>
              <a:defRPr>
                <a:solidFill>
                  <a:srgbClr val="000000"/>
                </a:solidFill>
                <a:latin typeface="Times New Roman" charset="0"/>
                <a:cs typeface="Arial" charset="0"/>
              </a:defRPr>
            </a:lvl9pPr>
          </a:lstStyle>
          <a:p>
            <a:pPr eaLnBrk="1" hangingPunct="1"/>
            <a:fld id="{80C3807B-9619-4138-B8E9-A9650DCBD0E0}" type="slidenum">
              <a:rPr lang="en-GB" altLang="en-US"/>
              <a:pPr eaLnBrk="1" hangingPunct="1"/>
              <a:t>39</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6.jpeg"/><Relationship Id="rId4" Type="http://schemas.openxmlformats.org/officeDocument/2006/relationships/image" Target="../media/image5.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Master" Target="../slideMasters/slideMaster3.xml"/><Relationship Id="rId5" Type="http://schemas.openxmlformats.org/officeDocument/2006/relationships/image" Target="../media/image6.jpeg"/><Relationship Id="rId4" Type="http://schemas.openxmlformats.org/officeDocument/2006/relationships/image" Target="../media/image5.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Master" Target="../slideMasters/slideMaster5.xml"/><Relationship Id="rId4" Type="http://schemas.openxmlformats.org/officeDocument/2006/relationships/image" Target="../media/image10.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jpe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96" y="2347913"/>
            <a:ext cx="9088437" cy="1620837"/>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83" y="4283075"/>
            <a:ext cx="7485063" cy="1931987"/>
          </a:xfrm>
        </p:spPr>
        <p:txBody>
          <a:bodyPr/>
          <a:lstStyle>
            <a:lvl1pPr marL="0" indent="0" algn="ctr">
              <a:buNone/>
              <a:defRPr/>
            </a:lvl1pPr>
            <a:lvl2pPr marL="456801" indent="0" algn="ctr">
              <a:buNone/>
              <a:defRPr/>
            </a:lvl2pPr>
            <a:lvl3pPr marL="913608" indent="0" algn="ctr">
              <a:buNone/>
              <a:defRPr/>
            </a:lvl3pPr>
            <a:lvl4pPr marL="1370412" indent="0" algn="ctr">
              <a:buNone/>
              <a:defRPr/>
            </a:lvl4pPr>
            <a:lvl5pPr marL="1827217" indent="0" algn="ctr">
              <a:buNone/>
              <a:defRPr/>
            </a:lvl5pPr>
            <a:lvl6pPr marL="2284021" indent="0" algn="ctr">
              <a:buNone/>
              <a:defRPr/>
            </a:lvl6pPr>
            <a:lvl7pPr marL="2740825" indent="0" algn="ctr">
              <a:buNone/>
              <a:defRPr/>
            </a:lvl7pPr>
            <a:lvl8pPr marL="3197631" indent="0" algn="ctr">
              <a:buNone/>
              <a:defRPr/>
            </a:lvl8pPr>
            <a:lvl9pPr marL="3654435"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3031600132"/>
      </p:ext>
    </p:extLst>
  </p:cSld>
  <p:clrMapOvr>
    <a:masterClrMapping/>
  </p:clrMapOvr>
  <p:transition>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174986975"/>
      </p:ext>
    </p:extLst>
  </p:cSld>
  <p:clrMapOvr>
    <a:masterClrMapping/>
  </p:clrMapOvr>
  <p:transitio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1763" y="303213"/>
            <a:ext cx="2405062" cy="64500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4988" y="303213"/>
            <a:ext cx="7064375" cy="64500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503897480"/>
      </p:ext>
    </p:extLst>
  </p:cSld>
  <p:clrMapOvr>
    <a:masterClrMapping/>
  </p:clrMapOvr>
  <p:transition>
    <p:circl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8"/>
            <a:ext cx="9621837" cy="1258887"/>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534994" y="1763713"/>
            <a:ext cx="4733925" cy="4989512"/>
          </a:xfrm>
        </p:spPr>
        <p:txBody>
          <a:bodyPr/>
          <a:lstStyle/>
          <a:p>
            <a:pPr lvl="0"/>
            <a:endParaRPr lang="en-GB" noProof="0" smtClean="0"/>
          </a:p>
        </p:txBody>
      </p:sp>
      <p:sp>
        <p:nvSpPr>
          <p:cNvPr id="4" name="Text Placeholder 3"/>
          <p:cNvSpPr>
            <a:spLocks noGrp="1"/>
          </p:cNvSpPr>
          <p:nvPr>
            <p:ph type="body" sz="half" idx="2"/>
          </p:nvPr>
        </p:nvSpPr>
        <p:spPr>
          <a:xfrm>
            <a:off x="5421313" y="1763713"/>
            <a:ext cx="4735512" cy="4989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00607262"/>
      </p:ext>
    </p:extLst>
  </p:cSld>
  <p:clrMapOvr>
    <a:masterClrMapping/>
  </p:clrMapOvr>
  <p:transition>
    <p:circl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2348403"/>
            <a:ext cx="9088041" cy="1620430"/>
          </a:xfrm>
        </p:spPr>
        <p:txBody>
          <a:bodyPr/>
          <a:lstStyle/>
          <a:p>
            <a:r>
              <a:rPr lang="en-US"/>
              <a:t>Click to edit Master title style</a:t>
            </a:r>
          </a:p>
        </p:txBody>
      </p:sp>
      <p:sp>
        <p:nvSpPr>
          <p:cNvPr id="3" name="Subtitle 2"/>
          <p:cNvSpPr>
            <a:spLocks noGrp="1"/>
          </p:cNvSpPr>
          <p:nvPr>
            <p:ph type="subTitle" idx="1"/>
          </p:nvPr>
        </p:nvSpPr>
        <p:spPr>
          <a:xfrm>
            <a:off x="1603772" y="4283818"/>
            <a:ext cx="7484269" cy="1931917"/>
          </a:xfrm>
        </p:spPr>
        <p:txBody>
          <a:bodyPr/>
          <a:lstStyle>
            <a:lvl1pPr marL="0" indent="0" algn="ctr">
              <a:buNone/>
              <a:defRPr>
                <a:solidFill>
                  <a:schemeClr val="tx1">
                    <a:tint val="75000"/>
                  </a:schemeClr>
                </a:solidFill>
              </a:defRPr>
            </a:lvl1pPr>
            <a:lvl2pPr marL="521116" indent="0" algn="ctr">
              <a:buNone/>
              <a:defRPr>
                <a:solidFill>
                  <a:schemeClr val="tx1">
                    <a:tint val="75000"/>
                  </a:schemeClr>
                </a:solidFill>
              </a:defRPr>
            </a:lvl2pPr>
            <a:lvl3pPr marL="1042229" indent="0" algn="ctr">
              <a:buNone/>
              <a:defRPr>
                <a:solidFill>
                  <a:schemeClr val="tx1">
                    <a:tint val="75000"/>
                  </a:schemeClr>
                </a:solidFill>
              </a:defRPr>
            </a:lvl3pPr>
            <a:lvl4pPr marL="1563342" indent="0" algn="ctr">
              <a:buNone/>
              <a:defRPr>
                <a:solidFill>
                  <a:schemeClr val="tx1">
                    <a:tint val="75000"/>
                  </a:schemeClr>
                </a:solidFill>
              </a:defRPr>
            </a:lvl4pPr>
            <a:lvl5pPr marL="2084458" indent="0" algn="ctr">
              <a:buNone/>
              <a:defRPr>
                <a:solidFill>
                  <a:schemeClr val="tx1">
                    <a:tint val="75000"/>
                  </a:schemeClr>
                </a:solidFill>
              </a:defRPr>
            </a:lvl5pPr>
            <a:lvl6pPr marL="2605570" indent="0" algn="ctr">
              <a:buNone/>
              <a:defRPr>
                <a:solidFill>
                  <a:schemeClr val="tx1">
                    <a:tint val="75000"/>
                  </a:schemeClr>
                </a:solidFill>
              </a:defRPr>
            </a:lvl6pPr>
            <a:lvl7pPr marL="3126686" indent="0" algn="ctr">
              <a:buNone/>
              <a:defRPr>
                <a:solidFill>
                  <a:schemeClr val="tx1">
                    <a:tint val="75000"/>
                  </a:schemeClr>
                </a:solidFill>
              </a:defRPr>
            </a:lvl7pPr>
            <a:lvl8pPr marL="3647800" indent="0" algn="ctr">
              <a:buNone/>
              <a:defRPr>
                <a:solidFill>
                  <a:schemeClr val="tx1">
                    <a:tint val="75000"/>
                  </a:schemeClr>
                </a:solidFill>
              </a:defRPr>
            </a:lvl8pPr>
            <a:lvl9pPr marL="416891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9FDBDEC-538C-4FA2-B9A2-DD44FD2205B6}" type="slidenum">
              <a:rPr/>
              <a:pPr>
                <a:defRPr/>
              </a:pPr>
              <a:t>‹#›</a:t>
            </a:fld>
            <a:endParaRPr lang="en-US"/>
          </a:p>
        </p:txBody>
      </p:sp>
    </p:spTree>
    <p:extLst>
      <p:ext uri="{BB962C8B-B14F-4D97-AF65-F5344CB8AC3E}">
        <p14:creationId xmlns:p14="http://schemas.microsoft.com/office/powerpoint/2010/main" val="2062485123"/>
      </p:ext>
    </p:extLst>
  </p:cSld>
  <p:clrMapOvr>
    <a:masterClrMapping/>
  </p:clrMapOvr>
  <p:transition>
    <p:circl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FD4115-847F-4395-9501-B5F12A15AECA}" type="slidenum">
              <a:rPr/>
              <a:pPr>
                <a:defRPr/>
              </a:pPr>
              <a:t>‹#›</a:t>
            </a:fld>
            <a:endParaRPr lang="en-US"/>
          </a:p>
        </p:txBody>
      </p:sp>
    </p:spTree>
    <p:extLst>
      <p:ext uri="{BB962C8B-B14F-4D97-AF65-F5344CB8AC3E}">
        <p14:creationId xmlns:p14="http://schemas.microsoft.com/office/powerpoint/2010/main" val="808805903"/>
      </p:ext>
    </p:extLst>
  </p:cSld>
  <p:clrMapOvr>
    <a:masterClrMapping/>
  </p:clrMapOvr>
  <p:transition>
    <p:circl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82" y="4857797"/>
            <a:ext cx="9088041" cy="1501435"/>
          </a:xfrm>
        </p:spPr>
        <p:txBody>
          <a:bodyPr anchor="t"/>
          <a:lstStyle>
            <a:lvl1pPr algn="l">
              <a:defRPr sz="4600" b="1" cap="all"/>
            </a:lvl1pPr>
          </a:lstStyle>
          <a:p>
            <a:r>
              <a:rPr lang="en-US"/>
              <a:t>Click to edit Master title style</a:t>
            </a:r>
          </a:p>
        </p:txBody>
      </p:sp>
      <p:sp>
        <p:nvSpPr>
          <p:cNvPr id="3" name="Text Placeholder 2"/>
          <p:cNvSpPr>
            <a:spLocks noGrp="1"/>
          </p:cNvSpPr>
          <p:nvPr>
            <p:ph type="body" idx="1"/>
          </p:nvPr>
        </p:nvSpPr>
        <p:spPr>
          <a:xfrm>
            <a:off x="844582" y="3204119"/>
            <a:ext cx="9088041" cy="1653678"/>
          </a:xfrm>
        </p:spPr>
        <p:txBody>
          <a:bodyPr anchor="b"/>
          <a:lstStyle>
            <a:lvl1pPr marL="0" indent="0">
              <a:buNone/>
              <a:defRPr sz="2300">
                <a:solidFill>
                  <a:schemeClr val="tx1">
                    <a:tint val="75000"/>
                  </a:schemeClr>
                </a:solidFill>
              </a:defRPr>
            </a:lvl1pPr>
            <a:lvl2pPr marL="521116" indent="0">
              <a:buNone/>
              <a:defRPr sz="2100">
                <a:solidFill>
                  <a:schemeClr val="tx1">
                    <a:tint val="75000"/>
                  </a:schemeClr>
                </a:solidFill>
              </a:defRPr>
            </a:lvl2pPr>
            <a:lvl3pPr marL="1042229" indent="0">
              <a:buNone/>
              <a:defRPr sz="1800">
                <a:solidFill>
                  <a:schemeClr val="tx1">
                    <a:tint val="75000"/>
                  </a:schemeClr>
                </a:solidFill>
              </a:defRPr>
            </a:lvl3pPr>
            <a:lvl4pPr marL="1563342" indent="0">
              <a:buNone/>
              <a:defRPr sz="1600">
                <a:solidFill>
                  <a:schemeClr val="tx1">
                    <a:tint val="75000"/>
                  </a:schemeClr>
                </a:solidFill>
              </a:defRPr>
            </a:lvl4pPr>
            <a:lvl5pPr marL="2084458" indent="0">
              <a:buNone/>
              <a:defRPr sz="1600">
                <a:solidFill>
                  <a:schemeClr val="tx1">
                    <a:tint val="75000"/>
                  </a:schemeClr>
                </a:solidFill>
              </a:defRPr>
            </a:lvl5pPr>
            <a:lvl6pPr marL="2605570" indent="0">
              <a:buNone/>
              <a:defRPr sz="1600">
                <a:solidFill>
                  <a:schemeClr val="tx1">
                    <a:tint val="75000"/>
                  </a:schemeClr>
                </a:solidFill>
              </a:defRPr>
            </a:lvl6pPr>
            <a:lvl7pPr marL="3126686" indent="0">
              <a:buNone/>
              <a:defRPr sz="1600">
                <a:solidFill>
                  <a:schemeClr val="tx1">
                    <a:tint val="75000"/>
                  </a:schemeClr>
                </a:solidFill>
              </a:defRPr>
            </a:lvl7pPr>
            <a:lvl8pPr marL="3647800" indent="0">
              <a:buNone/>
              <a:defRPr sz="1600">
                <a:solidFill>
                  <a:schemeClr val="tx1">
                    <a:tint val="75000"/>
                  </a:schemeClr>
                </a:solidFill>
              </a:defRPr>
            </a:lvl8pPr>
            <a:lvl9pPr marL="4168915"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4A4ED30-5EEC-4139-8C51-E4AC9D3A8EC5}" type="slidenum">
              <a:rPr/>
              <a:pPr>
                <a:defRPr/>
              </a:pPr>
              <a:t>‹#›</a:t>
            </a:fld>
            <a:endParaRPr lang="en-US"/>
          </a:p>
        </p:txBody>
      </p:sp>
    </p:spTree>
    <p:extLst>
      <p:ext uri="{BB962C8B-B14F-4D97-AF65-F5344CB8AC3E}">
        <p14:creationId xmlns:p14="http://schemas.microsoft.com/office/powerpoint/2010/main" val="3305449275"/>
      </p:ext>
    </p:extLst>
  </p:cSld>
  <p:clrMapOvr>
    <a:masterClrMapping/>
  </p:clrMapOvr>
  <p:transition>
    <p:circl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34592" y="1001701"/>
            <a:ext cx="4722217" cy="5751265"/>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35005" y="1001701"/>
            <a:ext cx="4722217" cy="5751265"/>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9D62F89-C635-4B34-BEB1-010FFC6A010D}" type="slidenum">
              <a:rPr/>
              <a:pPr>
                <a:defRPr/>
              </a:pPr>
              <a:t>‹#›</a:t>
            </a:fld>
            <a:endParaRPr lang="en-US"/>
          </a:p>
        </p:txBody>
      </p:sp>
    </p:spTree>
    <p:extLst>
      <p:ext uri="{BB962C8B-B14F-4D97-AF65-F5344CB8AC3E}">
        <p14:creationId xmlns:p14="http://schemas.microsoft.com/office/powerpoint/2010/main" val="1342905359"/>
      </p:ext>
    </p:extLst>
  </p:cSld>
  <p:clrMapOvr>
    <a:masterClrMapping/>
  </p:clrMapOvr>
  <p:transition>
    <p:circl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34591" y="1001700"/>
            <a:ext cx="4724074" cy="705219"/>
          </a:xfrm>
        </p:spPr>
        <p:txBody>
          <a:bodyPr anchor="b"/>
          <a:lstStyle>
            <a:lvl1pPr marL="0" indent="0">
              <a:buNone/>
              <a:defRPr sz="2700" b="1"/>
            </a:lvl1pPr>
            <a:lvl2pPr marL="521116" indent="0">
              <a:buNone/>
              <a:defRPr sz="2300" b="1"/>
            </a:lvl2pPr>
            <a:lvl3pPr marL="1042229" indent="0">
              <a:buNone/>
              <a:defRPr sz="2100" b="1"/>
            </a:lvl3pPr>
            <a:lvl4pPr marL="1563342" indent="0">
              <a:buNone/>
              <a:defRPr sz="1800" b="1"/>
            </a:lvl4pPr>
            <a:lvl5pPr marL="2084458" indent="0">
              <a:buNone/>
              <a:defRPr sz="1800" b="1"/>
            </a:lvl5pPr>
            <a:lvl6pPr marL="2605570" indent="0">
              <a:buNone/>
              <a:defRPr sz="1800" b="1"/>
            </a:lvl6pPr>
            <a:lvl7pPr marL="3126686" indent="0">
              <a:buNone/>
              <a:defRPr sz="1800" b="1"/>
            </a:lvl7pPr>
            <a:lvl8pPr marL="3647800" indent="0">
              <a:buNone/>
              <a:defRPr sz="1800" b="1"/>
            </a:lvl8pPr>
            <a:lvl9pPr marL="4168915" indent="0">
              <a:buNone/>
              <a:defRPr sz="1800" b="1"/>
            </a:lvl9pPr>
          </a:lstStyle>
          <a:p>
            <a:pPr lvl="0"/>
            <a:r>
              <a:rPr lang="en-US"/>
              <a:t>Click to edit Master text styles</a:t>
            </a:r>
          </a:p>
        </p:txBody>
      </p:sp>
      <p:sp>
        <p:nvSpPr>
          <p:cNvPr id="4" name="Content Placeholder 3"/>
          <p:cNvSpPr>
            <a:spLocks noGrp="1"/>
          </p:cNvSpPr>
          <p:nvPr>
            <p:ph sz="half" idx="2"/>
          </p:nvPr>
        </p:nvSpPr>
        <p:spPr>
          <a:xfrm>
            <a:off x="534591" y="1795453"/>
            <a:ext cx="4724074" cy="4957510"/>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31293" y="1001700"/>
            <a:ext cx="4725930" cy="705219"/>
          </a:xfrm>
        </p:spPr>
        <p:txBody>
          <a:bodyPr anchor="b"/>
          <a:lstStyle>
            <a:lvl1pPr marL="0" indent="0">
              <a:buNone/>
              <a:defRPr sz="2700" b="1"/>
            </a:lvl1pPr>
            <a:lvl2pPr marL="521116" indent="0">
              <a:buNone/>
              <a:defRPr sz="2300" b="1"/>
            </a:lvl2pPr>
            <a:lvl3pPr marL="1042229" indent="0">
              <a:buNone/>
              <a:defRPr sz="2100" b="1"/>
            </a:lvl3pPr>
            <a:lvl4pPr marL="1563342" indent="0">
              <a:buNone/>
              <a:defRPr sz="1800" b="1"/>
            </a:lvl4pPr>
            <a:lvl5pPr marL="2084458" indent="0">
              <a:buNone/>
              <a:defRPr sz="1800" b="1"/>
            </a:lvl5pPr>
            <a:lvl6pPr marL="2605570" indent="0">
              <a:buNone/>
              <a:defRPr sz="1800" b="1"/>
            </a:lvl6pPr>
            <a:lvl7pPr marL="3126686" indent="0">
              <a:buNone/>
              <a:defRPr sz="1800" b="1"/>
            </a:lvl7pPr>
            <a:lvl8pPr marL="3647800" indent="0">
              <a:buNone/>
              <a:defRPr sz="1800" b="1"/>
            </a:lvl8pPr>
            <a:lvl9pPr marL="4168915"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431293" y="1795453"/>
            <a:ext cx="4725930" cy="4957510"/>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02C1066-3FE0-4BBE-B539-67BF3210311A}" type="slidenum">
              <a:rPr/>
              <a:pPr>
                <a:defRPr/>
              </a:pPr>
              <a:t>‹#›</a:t>
            </a:fld>
            <a:endParaRPr lang="en-US"/>
          </a:p>
        </p:txBody>
      </p:sp>
    </p:spTree>
    <p:extLst>
      <p:ext uri="{BB962C8B-B14F-4D97-AF65-F5344CB8AC3E}">
        <p14:creationId xmlns:p14="http://schemas.microsoft.com/office/powerpoint/2010/main" val="3920689052"/>
      </p:ext>
    </p:extLst>
  </p:cSld>
  <p:clrMapOvr>
    <a:masterClrMapping/>
  </p:clrMapOvr>
  <p:transition>
    <p:circl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F15A8F8-B105-482A-9ABB-4B8FD2F5279E}" type="slidenum">
              <a:rPr/>
              <a:pPr>
                <a:defRPr/>
              </a:pPr>
              <a:t>‹#›</a:t>
            </a:fld>
            <a:endParaRPr lang="en-US"/>
          </a:p>
        </p:txBody>
      </p:sp>
    </p:spTree>
    <p:extLst>
      <p:ext uri="{BB962C8B-B14F-4D97-AF65-F5344CB8AC3E}">
        <p14:creationId xmlns:p14="http://schemas.microsoft.com/office/powerpoint/2010/main" val="2180495510"/>
      </p:ext>
    </p:extLst>
  </p:cSld>
  <p:clrMapOvr>
    <a:masterClrMapping/>
  </p:clrMapOvr>
  <p:transition>
    <p:circl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48BC05B-23FD-4E5D-B40A-6B63484FEAF2}" type="slidenum">
              <a:rPr/>
              <a:pPr>
                <a:defRPr/>
              </a:pPr>
              <a:t>‹#›</a:t>
            </a:fld>
            <a:endParaRPr lang="en-US"/>
          </a:p>
        </p:txBody>
      </p:sp>
    </p:spTree>
    <p:extLst>
      <p:ext uri="{BB962C8B-B14F-4D97-AF65-F5344CB8AC3E}">
        <p14:creationId xmlns:p14="http://schemas.microsoft.com/office/powerpoint/2010/main" val="3777673921"/>
      </p:ext>
    </p:extLst>
  </p:cSld>
  <p:clrMapOvr>
    <a:masterClrMapping/>
  </p:clrMapOvr>
  <p:transitio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207734740"/>
      </p:ext>
    </p:extLst>
  </p:cSld>
  <p:clrMapOvr>
    <a:masterClrMapping/>
  </p:clrMapOvr>
  <p:transition>
    <p:circl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597" y="300987"/>
            <a:ext cx="3517533" cy="1280945"/>
          </a:xfrm>
        </p:spPr>
        <p:txBody>
          <a:bodyPr anchor="b"/>
          <a:lstStyle>
            <a:lvl1pPr algn="l">
              <a:defRPr sz="2300" b="1"/>
            </a:lvl1pPr>
          </a:lstStyle>
          <a:p>
            <a:r>
              <a:rPr lang="en-US"/>
              <a:t>Click to edit Master title style</a:t>
            </a:r>
          </a:p>
        </p:txBody>
      </p:sp>
      <p:sp>
        <p:nvSpPr>
          <p:cNvPr id="3" name="Content Placeholder 2"/>
          <p:cNvSpPr>
            <a:spLocks noGrp="1"/>
          </p:cNvSpPr>
          <p:nvPr>
            <p:ph idx="1"/>
          </p:nvPr>
        </p:nvSpPr>
        <p:spPr>
          <a:xfrm>
            <a:off x="4180202" y="300993"/>
            <a:ext cx="5977020" cy="6451973"/>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34597" y="1581937"/>
            <a:ext cx="3517533" cy="5171028"/>
          </a:xfrm>
        </p:spPr>
        <p:txBody>
          <a:bodyPr/>
          <a:lstStyle>
            <a:lvl1pPr marL="0" indent="0">
              <a:buNone/>
              <a:defRPr sz="1600"/>
            </a:lvl1pPr>
            <a:lvl2pPr marL="521116" indent="0">
              <a:buNone/>
              <a:defRPr sz="1400"/>
            </a:lvl2pPr>
            <a:lvl3pPr marL="1042229" indent="0">
              <a:buNone/>
              <a:defRPr sz="1100"/>
            </a:lvl3pPr>
            <a:lvl4pPr marL="1563342" indent="0">
              <a:buNone/>
              <a:defRPr sz="1000"/>
            </a:lvl4pPr>
            <a:lvl5pPr marL="2084458" indent="0">
              <a:buNone/>
              <a:defRPr sz="1000"/>
            </a:lvl5pPr>
            <a:lvl6pPr marL="2605570" indent="0">
              <a:buNone/>
              <a:defRPr sz="1000"/>
            </a:lvl6pPr>
            <a:lvl7pPr marL="3126686" indent="0">
              <a:buNone/>
              <a:defRPr sz="1000"/>
            </a:lvl7pPr>
            <a:lvl8pPr marL="3647800" indent="0">
              <a:buNone/>
              <a:defRPr sz="1000"/>
            </a:lvl8pPr>
            <a:lvl9pPr marL="4168915"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203CAC2-19EB-4149-BB77-BB66ADDE3504}" type="slidenum">
              <a:rPr/>
              <a:pPr>
                <a:defRPr/>
              </a:pPr>
              <a:t>‹#›</a:t>
            </a:fld>
            <a:endParaRPr lang="en-US"/>
          </a:p>
        </p:txBody>
      </p:sp>
    </p:spTree>
    <p:extLst>
      <p:ext uri="{BB962C8B-B14F-4D97-AF65-F5344CB8AC3E}">
        <p14:creationId xmlns:p14="http://schemas.microsoft.com/office/powerpoint/2010/main" val="784545444"/>
      </p:ext>
    </p:extLst>
  </p:cSld>
  <p:clrMapOvr>
    <a:masterClrMapping/>
  </p:clrMapOvr>
  <p:transition>
    <p:circl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670" y="5291772"/>
            <a:ext cx="6415088" cy="624724"/>
          </a:xfrm>
        </p:spPr>
        <p:txBody>
          <a:bodyPr anchor="b"/>
          <a:lstStyle>
            <a:lvl1pPr algn="l">
              <a:defRPr sz="2300" b="1"/>
            </a:lvl1pPr>
          </a:lstStyle>
          <a:p>
            <a:r>
              <a:rPr lang="en-US"/>
              <a:t>Click to edit Master title style</a:t>
            </a:r>
          </a:p>
        </p:txBody>
      </p:sp>
      <p:sp>
        <p:nvSpPr>
          <p:cNvPr id="3" name="Picture Placeholder 2"/>
          <p:cNvSpPr>
            <a:spLocks noGrp="1"/>
          </p:cNvSpPr>
          <p:nvPr>
            <p:ph type="pic" idx="1"/>
          </p:nvPr>
        </p:nvSpPr>
        <p:spPr>
          <a:xfrm>
            <a:off x="2095670" y="675471"/>
            <a:ext cx="6415088" cy="4535805"/>
          </a:xfrm>
        </p:spPr>
        <p:txBody>
          <a:bodyPr rtlCol="0">
            <a:normAutofit/>
          </a:bodyPr>
          <a:lstStyle>
            <a:lvl1pPr marL="0" indent="0">
              <a:buNone/>
              <a:defRPr sz="3600"/>
            </a:lvl1pPr>
            <a:lvl2pPr marL="521116" indent="0">
              <a:buNone/>
              <a:defRPr sz="3200"/>
            </a:lvl2pPr>
            <a:lvl3pPr marL="1042229" indent="0">
              <a:buNone/>
              <a:defRPr sz="2700"/>
            </a:lvl3pPr>
            <a:lvl4pPr marL="1563342" indent="0">
              <a:buNone/>
              <a:defRPr sz="2300"/>
            </a:lvl4pPr>
            <a:lvl5pPr marL="2084458" indent="0">
              <a:buNone/>
              <a:defRPr sz="2300"/>
            </a:lvl5pPr>
            <a:lvl6pPr marL="2605570" indent="0">
              <a:buNone/>
              <a:defRPr sz="2300"/>
            </a:lvl6pPr>
            <a:lvl7pPr marL="3126686" indent="0">
              <a:buNone/>
              <a:defRPr sz="2300"/>
            </a:lvl7pPr>
            <a:lvl8pPr marL="3647800" indent="0">
              <a:buNone/>
              <a:defRPr sz="2300"/>
            </a:lvl8pPr>
            <a:lvl9pPr marL="4168915" indent="0">
              <a:buNone/>
              <a:defRPr sz="2300"/>
            </a:lvl9pPr>
          </a:lstStyle>
          <a:p>
            <a:pPr lvl="0"/>
            <a:endParaRPr lang="en-US" noProof="0"/>
          </a:p>
        </p:txBody>
      </p:sp>
      <p:sp>
        <p:nvSpPr>
          <p:cNvPr id="4" name="Text Placeholder 3"/>
          <p:cNvSpPr>
            <a:spLocks noGrp="1"/>
          </p:cNvSpPr>
          <p:nvPr>
            <p:ph type="body" sz="half" idx="2"/>
          </p:nvPr>
        </p:nvSpPr>
        <p:spPr>
          <a:xfrm>
            <a:off x="2095670" y="5916496"/>
            <a:ext cx="6415088" cy="887211"/>
          </a:xfrm>
        </p:spPr>
        <p:txBody>
          <a:bodyPr/>
          <a:lstStyle>
            <a:lvl1pPr marL="0" indent="0">
              <a:buNone/>
              <a:defRPr sz="1600"/>
            </a:lvl1pPr>
            <a:lvl2pPr marL="521116" indent="0">
              <a:buNone/>
              <a:defRPr sz="1400"/>
            </a:lvl2pPr>
            <a:lvl3pPr marL="1042229" indent="0">
              <a:buNone/>
              <a:defRPr sz="1100"/>
            </a:lvl3pPr>
            <a:lvl4pPr marL="1563342" indent="0">
              <a:buNone/>
              <a:defRPr sz="1000"/>
            </a:lvl4pPr>
            <a:lvl5pPr marL="2084458" indent="0">
              <a:buNone/>
              <a:defRPr sz="1000"/>
            </a:lvl5pPr>
            <a:lvl6pPr marL="2605570" indent="0">
              <a:buNone/>
              <a:defRPr sz="1000"/>
            </a:lvl6pPr>
            <a:lvl7pPr marL="3126686" indent="0">
              <a:buNone/>
              <a:defRPr sz="1000"/>
            </a:lvl7pPr>
            <a:lvl8pPr marL="3647800" indent="0">
              <a:buNone/>
              <a:defRPr sz="1000"/>
            </a:lvl8pPr>
            <a:lvl9pPr marL="4168915"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38EEAC0-BB8F-4E7E-81F3-03A74B770BEF}" type="slidenum">
              <a:rPr/>
              <a:pPr>
                <a:defRPr/>
              </a:pPr>
              <a:t>‹#›</a:t>
            </a:fld>
            <a:endParaRPr lang="en-US"/>
          </a:p>
        </p:txBody>
      </p:sp>
    </p:spTree>
    <p:extLst>
      <p:ext uri="{BB962C8B-B14F-4D97-AF65-F5344CB8AC3E}">
        <p14:creationId xmlns:p14="http://schemas.microsoft.com/office/powerpoint/2010/main" val="2086148014"/>
      </p:ext>
    </p:extLst>
  </p:cSld>
  <p:clrMapOvr>
    <a:masterClrMapping/>
  </p:clrMapOvr>
  <p:transition>
    <p:circl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8E5F5C-582F-4E26-8486-19D231624E9A}" type="slidenum">
              <a:rPr/>
              <a:pPr>
                <a:defRPr/>
              </a:pPr>
              <a:t>‹#›</a:t>
            </a:fld>
            <a:endParaRPr lang="en-US"/>
          </a:p>
        </p:txBody>
      </p:sp>
    </p:spTree>
    <p:extLst>
      <p:ext uri="{BB962C8B-B14F-4D97-AF65-F5344CB8AC3E}">
        <p14:creationId xmlns:p14="http://schemas.microsoft.com/office/powerpoint/2010/main" val="4051360024"/>
      </p:ext>
    </p:extLst>
  </p:cSld>
  <p:clrMapOvr>
    <a:masterClrMapping/>
  </p:clrMapOvr>
  <p:transition>
    <p:circl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1564" y="302743"/>
            <a:ext cx="2405658" cy="645022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34593" y="302743"/>
            <a:ext cx="7038777" cy="64502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164521-6B48-41B6-8EA6-8048FD9DB99B}" type="slidenum">
              <a:rPr/>
              <a:pPr>
                <a:defRPr/>
              </a:pPr>
              <a:t>‹#›</a:t>
            </a:fld>
            <a:endParaRPr lang="en-US"/>
          </a:p>
        </p:txBody>
      </p:sp>
    </p:spTree>
    <p:extLst>
      <p:ext uri="{BB962C8B-B14F-4D97-AF65-F5344CB8AC3E}">
        <p14:creationId xmlns:p14="http://schemas.microsoft.com/office/powerpoint/2010/main" val="1916124419"/>
      </p:ext>
    </p:extLst>
  </p:cSld>
  <p:clrMapOvr>
    <a:masterClrMapping/>
  </p:clrMapOvr>
  <p:transition>
    <p:circl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691813"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5334000" y="2168525"/>
            <a:ext cx="0" cy="1970088"/>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6" name="TextBox 10"/>
          <p:cNvSpPr txBox="1">
            <a:spLocks noChangeArrowheads="1"/>
          </p:cNvSpPr>
          <p:nvPr/>
        </p:nvSpPr>
        <p:spPr bwMode="auto">
          <a:xfrm>
            <a:off x="809625" y="6743702"/>
            <a:ext cx="8983663" cy="53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36" tIns="52117" rIns="104236" bIns="52117">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ctr" eaLnBrk="1" hangingPunct="1">
              <a:defRPr/>
            </a:pPr>
            <a:r>
              <a:rPr lang="en-US" sz="1400" dirty="0" smtClean="0">
                <a:solidFill>
                  <a:srgbClr val="31859C"/>
                </a:solidFill>
              </a:rPr>
              <a:t>The </a:t>
            </a:r>
            <a:r>
              <a:rPr lang="en-US" sz="1400" dirty="0" err="1" smtClean="0">
                <a:solidFill>
                  <a:srgbClr val="31859C"/>
                </a:solidFill>
              </a:rPr>
              <a:t>HiLumi</a:t>
            </a:r>
            <a:r>
              <a:rPr lang="en-US" sz="1400" dirty="0" smtClean="0">
                <a:solidFill>
                  <a:srgbClr val="31859C"/>
                </a:solidFill>
              </a:rPr>
              <a:t> LHC Design Study is included in the High Luminosity LHC project and is partly funded by the European Commission within the Framework </a:t>
            </a:r>
            <a:r>
              <a:rPr lang="en-US" sz="1400" dirty="0" err="1" smtClean="0">
                <a:solidFill>
                  <a:srgbClr val="31859C"/>
                </a:solidFill>
              </a:rPr>
              <a:t>Programme</a:t>
            </a:r>
            <a:r>
              <a:rPr lang="en-US" sz="1400" dirty="0" smtClean="0">
                <a:solidFill>
                  <a:srgbClr val="31859C"/>
                </a:solidFill>
              </a:rPr>
              <a:t> 7 Capacities Specific </a:t>
            </a:r>
            <a:r>
              <a:rPr lang="en-US" sz="1400" dirty="0" err="1" smtClean="0">
                <a:solidFill>
                  <a:srgbClr val="31859C"/>
                </a:solidFill>
              </a:rPr>
              <a:t>Programme</a:t>
            </a:r>
            <a:r>
              <a:rPr lang="en-US" sz="1400" dirty="0" smtClean="0">
                <a:solidFill>
                  <a:srgbClr val="31859C"/>
                </a:solidFill>
              </a:rPr>
              <a:t>, Grant Agreement 284404. </a:t>
            </a:r>
            <a:endParaRPr lang="en-GB" sz="1400" dirty="0" smtClean="0">
              <a:solidFill>
                <a:srgbClr val="31859C"/>
              </a:solidFill>
            </a:endParaRPr>
          </a:p>
        </p:txBody>
      </p:sp>
      <p:pic>
        <p:nvPicPr>
          <p:cNvPr id="7"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91713" y="6799263"/>
            <a:ext cx="48895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3691" y="6756403"/>
            <a:ext cx="5159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0342" y="1985963"/>
            <a:ext cx="5043487"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505295" y="1772603"/>
            <a:ext cx="4651931" cy="2763207"/>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534591" y="4535805"/>
            <a:ext cx="9622632" cy="2015913"/>
          </a:xfrm>
        </p:spPr>
        <p:txBody>
          <a:bodyPr lIns="0" rIns="0">
            <a:normAutofit/>
          </a:bodyPr>
          <a:lstStyle>
            <a:lvl1pPr marL="0" indent="0" algn="ctr">
              <a:lnSpc>
                <a:spcPct val="100000"/>
              </a:lnSpc>
              <a:spcBef>
                <a:spcPts val="0"/>
              </a:spcBef>
              <a:buNone/>
              <a:defRPr sz="2900" b="1">
                <a:solidFill>
                  <a:schemeClr val="bg1">
                    <a:lumMod val="50000"/>
                  </a:schemeClr>
                </a:solidFill>
                <a:effectLst/>
                <a:latin typeface="Calibri" pitchFamily="34" charset="0"/>
              </a:defRPr>
            </a:lvl1pPr>
            <a:lvl2pPr marL="521180" indent="0" algn="ctr">
              <a:buNone/>
              <a:defRPr>
                <a:solidFill>
                  <a:schemeClr val="tx1">
                    <a:tint val="75000"/>
                  </a:schemeClr>
                </a:solidFill>
              </a:defRPr>
            </a:lvl2pPr>
            <a:lvl3pPr marL="1042358" indent="0" algn="ctr">
              <a:buNone/>
              <a:defRPr>
                <a:solidFill>
                  <a:schemeClr val="tx1">
                    <a:tint val="75000"/>
                  </a:schemeClr>
                </a:solidFill>
              </a:defRPr>
            </a:lvl3pPr>
            <a:lvl4pPr marL="1563535" indent="0" algn="ctr">
              <a:buNone/>
              <a:defRPr>
                <a:solidFill>
                  <a:schemeClr val="tx1">
                    <a:tint val="75000"/>
                  </a:schemeClr>
                </a:solidFill>
              </a:defRPr>
            </a:lvl4pPr>
            <a:lvl5pPr marL="2084715" indent="0" algn="ctr">
              <a:buNone/>
              <a:defRPr>
                <a:solidFill>
                  <a:schemeClr val="tx1">
                    <a:tint val="75000"/>
                  </a:schemeClr>
                </a:solidFill>
              </a:defRPr>
            </a:lvl5pPr>
            <a:lvl6pPr marL="2605893" indent="0" algn="ctr">
              <a:buNone/>
              <a:defRPr>
                <a:solidFill>
                  <a:schemeClr val="tx1">
                    <a:tint val="75000"/>
                  </a:schemeClr>
                </a:solidFill>
              </a:defRPr>
            </a:lvl6pPr>
            <a:lvl7pPr marL="3127073" indent="0" algn="ctr">
              <a:buNone/>
              <a:defRPr>
                <a:solidFill>
                  <a:schemeClr val="tx1">
                    <a:tint val="75000"/>
                  </a:schemeClr>
                </a:solidFill>
              </a:defRPr>
            </a:lvl7pPr>
            <a:lvl8pPr marL="3648251" indent="0" algn="ctr">
              <a:buNone/>
              <a:defRPr>
                <a:solidFill>
                  <a:schemeClr val="tx1">
                    <a:tint val="75000"/>
                  </a:schemeClr>
                </a:solidFill>
              </a:defRPr>
            </a:lvl8pPr>
            <a:lvl9pPr marL="4169431"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550677262"/>
      </p:ext>
    </p:extLst>
  </p:cSld>
  <p:clrMapOvr>
    <a:masterClrMapping/>
  </p:clrMapOvr>
  <p:transition>
    <p:circl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7F74301E-4297-404A-8072-592A8BDF22E0}" type="slidenum">
              <a:rPr lang="en-GB"/>
              <a:pPr>
                <a:defRPr/>
              </a:pPr>
              <a:t>‹#›</a:t>
            </a:fld>
            <a:endParaRPr lang="en-GB"/>
          </a:p>
        </p:txBody>
      </p:sp>
      <p:sp>
        <p:nvSpPr>
          <p:cNvPr id="5" name="Footer Placeholder 4"/>
          <p:cNvSpPr>
            <a:spLocks noGrp="1"/>
          </p:cNvSpPr>
          <p:nvPr>
            <p:ph type="ftr" sz="quarter" idx="11"/>
          </p:nvPr>
        </p:nvSpPr>
        <p:spPr/>
        <p:txBody>
          <a:bodyPr/>
          <a:lstStyle>
            <a:lvl1pPr algn="ctr">
              <a:defRPr sz="1400">
                <a:solidFill>
                  <a:schemeClr val="tx1"/>
                </a:solidFill>
              </a:defRPr>
            </a:lvl1pPr>
          </a:lstStyle>
          <a:p>
            <a:pPr>
              <a:defRPr/>
            </a:pPr>
            <a:endParaRPr lang="en-US"/>
          </a:p>
        </p:txBody>
      </p:sp>
    </p:spTree>
    <p:extLst>
      <p:ext uri="{BB962C8B-B14F-4D97-AF65-F5344CB8AC3E}">
        <p14:creationId xmlns:p14="http://schemas.microsoft.com/office/powerpoint/2010/main" val="3963077802"/>
      </p:ext>
    </p:extLst>
  </p:cSld>
  <p:clrMapOvr>
    <a:masterClrMapping/>
  </p:clrMapOvr>
  <p:transition>
    <p:circl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534591" y="1310694"/>
            <a:ext cx="9622632" cy="5896547"/>
          </a:xfrm>
        </p:spPr>
        <p:txBody>
          <a:bodyPr anchor="ctr" anchorCtr="1">
            <a:noAutofit/>
          </a:bodyPr>
          <a:lstStyle>
            <a:lvl1pPr marL="0" indent="0">
              <a:buFontTx/>
              <a:buNone/>
              <a:defRPr sz="4600" baseline="0">
                <a:solidFill>
                  <a:srgbClr val="005872"/>
                </a:solidFill>
                <a:effectLst/>
                <a:latin typeface="Calibri" pitchFamily="34" charset="0"/>
              </a:defRPr>
            </a:lvl1pPr>
          </a:lstStyle>
          <a:p>
            <a:pPr lvl="0"/>
            <a:r>
              <a:rPr lang="en-US" dirty="0" smtClean="0"/>
              <a:t>Click to edit Master text styles</a:t>
            </a:r>
          </a:p>
        </p:txBody>
      </p:sp>
      <p:sp>
        <p:nvSpPr>
          <p:cNvPr id="4" name="Slide Number Placeholder 4"/>
          <p:cNvSpPr>
            <a:spLocks noGrp="1"/>
          </p:cNvSpPr>
          <p:nvPr>
            <p:ph type="sldNum" sz="quarter" idx="14"/>
          </p:nvPr>
        </p:nvSpPr>
        <p:spPr/>
        <p:txBody>
          <a:bodyPr/>
          <a:lstStyle>
            <a:lvl1pPr>
              <a:defRPr/>
            </a:lvl1pPr>
          </a:lstStyle>
          <a:p>
            <a:pPr>
              <a:defRPr/>
            </a:pPr>
            <a:fld id="{787366E6-B2E6-4DD4-A42F-B33DB1DA4345}" type="slidenum">
              <a:rPr lang="en-GB"/>
              <a:pPr>
                <a:defRPr/>
              </a:pPr>
              <a:t>‹#›</a:t>
            </a:fld>
            <a:endParaRPr lang="en-GB"/>
          </a:p>
        </p:txBody>
      </p:sp>
      <p:sp>
        <p:nvSpPr>
          <p:cNvPr id="5" name="Footer Placeholder 4"/>
          <p:cNvSpPr>
            <a:spLocks noGrp="1"/>
          </p:cNvSpPr>
          <p:nvPr>
            <p:ph type="ftr" sz="quarter" idx="15"/>
          </p:nvPr>
        </p:nvSpPr>
        <p:spPr/>
        <p:txBody>
          <a:bodyPr/>
          <a:lstStyle>
            <a:lvl1pPr algn="ctr">
              <a:defRPr sz="1400">
                <a:solidFill>
                  <a:schemeClr val="tx1"/>
                </a:solidFill>
              </a:defRPr>
            </a:lvl1pPr>
          </a:lstStyle>
          <a:p>
            <a:pPr>
              <a:defRPr/>
            </a:pPr>
            <a:endParaRPr lang="en-US"/>
          </a:p>
        </p:txBody>
      </p:sp>
    </p:spTree>
    <p:extLst>
      <p:ext uri="{BB962C8B-B14F-4D97-AF65-F5344CB8AC3E}">
        <p14:creationId xmlns:p14="http://schemas.microsoft.com/office/powerpoint/2010/main" val="2945954398"/>
      </p:ext>
    </p:extLst>
  </p:cSld>
  <p:clrMapOvr>
    <a:masterClrMapping/>
  </p:clrMapOvr>
  <p:transition>
    <p:circl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4592" y="1310694"/>
            <a:ext cx="4722217" cy="5896196"/>
          </a:xfrm>
        </p:spPr>
        <p:txBody>
          <a:bodyPr/>
          <a:lstStyle>
            <a:lvl1pPr>
              <a:defRPr sz="3600">
                <a:latin typeface="Calibri" pitchFamily="34" charset="0"/>
              </a:defRPr>
            </a:lvl1pPr>
            <a:lvl2pPr marL="394505" indent="-260588">
              <a:defRPr sz="3600">
                <a:latin typeface="Calibri" pitchFamily="34" charset="0"/>
              </a:defRPr>
            </a:lvl2pPr>
            <a:lvl3pPr marL="515750" indent="-260588">
              <a:defRPr sz="3200">
                <a:latin typeface="Calibri" pitchFamily="34" charset="0"/>
              </a:defRPr>
            </a:lvl3pPr>
            <a:lvl4pPr marL="649664" indent="-260588">
              <a:defRPr sz="3200">
                <a:latin typeface="Calibri" pitchFamily="34" charset="0"/>
              </a:defRPr>
            </a:lvl4pPr>
            <a:lvl5pPr marL="781767" indent="-260588">
              <a:defRPr sz="3200">
                <a:latin typeface="Calibri" pitchFamily="34" charset="0"/>
              </a:defRPr>
            </a:lvl5pPr>
            <a:lvl6pPr>
              <a:defRPr sz="2100"/>
            </a:lvl6pPr>
            <a:lvl7pPr>
              <a:defRPr sz="2100"/>
            </a:lvl7pPr>
            <a:lvl8pPr>
              <a:defRPr sz="2100"/>
            </a:lvl8pPr>
            <a:lvl9pPr>
              <a:defRPr sz="2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435005" y="1310694"/>
            <a:ext cx="4722217" cy="5896196"/>
          </a:xfrm>
        </p:spPr>
        <p:txBody>
          <a:bodyPr/>
          <a:lstStyle>
            <a:lvl1pPr>
              <a:defRPr sz="3600">
                <a:latin typeface="Calibri" pitchFamily="34" charset="0"/>
              </a:defRPr>
            </a:lvl1pPr>
            <a:lvl2pPr marL="394505" indent="-260588">
              <a:defRPr sz="3600">
                <a:latin typeface="Calibri" pitchFamily="34" charset="0"/>
              </a:defRPr>
            </a:lvl2pPr>
            <a:lvl3pPr marL="515750" indent="-260588">
              <a:defRPr sz="3200">
                <a:latin typeface="Calibri" pitchFamily="34" charset="0"/>
              </a:defRPr>
            </a:lvl3pPr>
            <a:lvl4pPr marL="649664" indent="-260588">
              <a:defRPr sz="3200">
                <a:latin typeface="Calibri" pitchFamily="34" charset="0"/>
              </a:defRPr>
            </a:lvl4pPr>
            <a:lvl5pPr marL="781767" indent="-260588">
              <a:defRPr sz="3200">
                <a:latin typeface="Calibri" pitchFamily="34" charset="0"/>
              </a:defRPr>
            </a:lvl5pPr>
            <a:lvl6pPr>
              <a:defRPr sz="2100"/>
            </a:lvl6pPr>
            <a:lvl7pPr>
              <a:defRPr sz="2100"/>
            </a:lvl7pPr>
            <a:lvl8pPr>
              <a:defRPr sz="2100"/>
            </a:lvl8pPr>
            <a:lvl9pPr>
              <a:defRPr sz="2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6"/>
          <p:cNvSpPr>
            <a:spLocks noGrp="1"/>
          </p:cNvSpPr>
          <p:nvPr>
            <p:ph type="sldNum" sz="quarter" idx="10"/>
          </p:nvPr>
        </p:nvSpPr>
        <p:spPr/>
        <p:txBody>
          <a:bodyPr/>
          <a:lstStyle>
            <a:lvl1pPr>
              <a:defRPr/>
            </a:lvl1pPr>
          </a:lstStyle>
          <a:p>
            <a:pPr>
              <a:defRPr/>
            </a:pPr>
            <a:fld id="{515DCEAD-8BD3-44AC-944D-FEB0B16FAC30}" type="slidenum">
              <a:rPr lang="en-GB"/>
              <a:pPr>
                <a:defRPr/>
              </a:pPr>
              <a:t>‹#›</a:t>
            </a:fld>
            <a:endParaRPr lang="en-GB"/>
          </a:p>
        </p:txBody>
      </p:sp>
      <p:sp>
        <p:nvSpPr>
          <p:cNvPr id="6" name="Footer Placeholder 4"/>
          <p:cNvSpPr>
            <a:spLocks noGrp="1"/>
          </p:cNvSpPr>
          <p:nvPr>
            <p:ph type="ftr" sz="quarter" idx="11"/>
          </p:nvPr>
        </p:nvSpPr>
        <p:spPr/>
        <p:txBody>
          <a:bodyPr/>
          <a:lstStyle>
            <a:lvl1pPr algn="ctr">
              <a:defRPr sz="1400">
                <a:solidFill>
                  <a:schemeClr val="tx1"/>
                </a:solidFill>
              </a:defRPr>
            </a:lvl1pPr>
          </a:lstStyle>
          <a:p>
            <a:pPr>
              <a:defRPr/>
            </a:pPr>
            <a:endParaRPr lang="en-US"/>
          </a:p>
        </p:txBody>
      </p:sp>
    </p:spTree>
    <p:extLst>
      <p:ext uri="{BB962C8B-B14F-4D97-AF65-F5344CB8AC3E}">
        <p14:creationId xmlns:p14="http://schemas.microsoft.com/office/powerpoint/2010/main" val="2408374264"/>
      </p:ext>
    </p:extLst>
  </p:cSld>
  <p:clrMapOvr>
    <a:masterClrMapping/>
  </p:clrMapOvr>
  <p:transition>
    <p:circl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853F6156-25FF-4487-B061-0156A3C758E2}" type="slidenum">
              <a:rPr lang="en-GB"/>
              <a:pPr>
                <a:defRPr/>
              </a:pPr>
              <a:t>‹#›</a:t>
            </a:fld>
            <a:endParaRPr lang="en-GB"/>
          </a:p>
        </p:txBody>
      </p:sp>
      <p:sp>
        <p:nvSpPr>
          <p:cNvPr id="4" name="Footer Placeholder 4"/>
          <p:cNvSpPr>
            <a:spLocks noGrp="1"/>
          </p:cNvSpPr>
          <p:nvPr>
            <p:ph type="ftr" sz="quarter" idx="11"/>
          </p:nvPr>
        </p:nvSpPr>
        <p:spPr/>
        <p:txBody>
          <a:bodyPr/>
          <a:lstStyle>
            <a:lvl1pPr algn="ctr">
              <a:defRPr sz="1400">
                <a:solidFill>
                  <a:schemeClr val="tx1"/>
                </a:solidFill>
              </a:defRPr>
            </a:lvl1pPr>
          </a:lstStyle>
          <a:p>
            <a:pPr>
              <a:defRPr/>
            </a:pPr>
            <a:endParaRPr lang="en-US"/>
          </a:p>
        </p:txBody>
      </p:sp>
    </p:spTree>
    <p:extLst>
      <p:ext uri="{BB962C8B-B14F-4D97-AF65-F5344CB8AC3E}">
        <p14:creationId xmlns:p14="http://schemas.microsoft.com/office/powerpoint/2010/main" val="1290765147"/>
      </p:ext>
    </p:extLst>
  </p:cSld>
  <p:clrMapOvr>
    <a:masterClrMapping/>
  </p:clrMapOvr>
  <p:transition>
    <p:circl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7" name="Content Placeholder 6"/>
          <p:cNvSpPr>
            <a:spLocks noGrp="1"/>
          </p:cNvSpPr>
          <p:nvPr>
            <p:ph sz="quarter" idx="13"/>
          </p:nvPr>
        </p:nvSpPr>
        <p:spPr>
          <a:xfrm>
            <a:off x="534591" y="302738"/>
            <a:ext cx="9622632" cy="6904502"/>
          </a:xfrm>
        </p:spPr>
        <p:txBody>
          <a:bodyPr anchor="ctr" anchorCtr="1">
            <a:noAutofit/>
          </a:bodyPr>
          <a:lstStyle>
            <a:lvl1pPr marL="0" indent="0">
              <a:buFontTx/>
              <a:buNone/>
              <a:defRPr sz="4600" baseline="0">
                <a:solidFill>
                  <a:srgbClr val="005872"/>
                </a:solidFill>
                <a:effectLst/>
                <a:latin typeface="Calibri" pitchFamily="34" charset="0"/>
              </a:defRPr>
            </a:lvl1pPr>
          </a:lstStyle>
          <a:p>
            <a:pPr lvl="0"/>
            <a:r>
              <a:rPr lang="en-US" dirty="0" smtClean="0"/>
              <a:t>Click to edit Master text styles</a:t>
            </a:r>
          </a:p>
        </p:txBody>
      </p:sp>
      <p:sp>
        <p:nvSpPr>
          <p:cNvPr id="3" name="Slide Number Placeholder 4"/>
          <p:cNvSpPr>
            <a:spLocks noGrp="1"/>
          </p:cNvSpPr>
          <p:nvPr>
            <p:ph type="sldNum" sz="quarter" idx="14"/>
          </p:nvPr>
        </p:nvSpPr>
        <p:spPr/>
        <p:txBody>
          <a:bodyPr/>
          <a:lstStyle>
            <a:lvl1pPr>
              <a:defRPr/>
            </a:lvl1pPr>
          </a:lstStyle>
          <a:p>
            <a:pPr>
              <a:defRPr/>
            </a:pPr>
            <a:fld id="{6CB2D8AC-21A0-4A69-ABBC-D31B31543B74}" type="slidenum">
              <a:rPr lang="en-GB"/>
              <a:pPr>
                <a:defRPr/>
              </a:pPr>
              <a:t>‹#›</a:t>
            </a:fld>
            <a:endParaRPr lang="en-GB"/>
          </a:p>
        </p:txBody>
      </p:sp>
      <p:sp>
        <p:nvSpPr>
          <p:cNvPr id="4" name="Footer Placeholder 4"/>
          <p:cNvSpPr>
            <a:spLocks noGrp="1"/>
          </p:cNvSpPr>
          <p:nvPr>
            <p:ph type="ftr" sz="quarter" idx="15"/>
          </p:nvPr>
        </p:nvSpPr>
        <p:spPr/>
        <p:txBody>
          <a:bodyPr/>
          <a:lstStyle>
            <a:lvl1pPr algn="ctr">
              <a:defRPr sz="1400">
                <a:solidFill>
                  <a:schemeClr val="tx1"/>
                </a:solidFill>
              </a:defRPr>
            </a:lvl1pPr>
          </a:lstStyle>
          <a:p>
            <a:pPr>
              <a:defRPr/>
            </a:pPr>
            <a:endParaRPr lang="en-US"/>
          </a:p>
        </p:txBody>
      </p:sp>
    </p:spTree>
    <p:extLst>
      <p:ext uri="{BB962C8B-B14F-4D97-AF65-F5344CB8AC3E}">
        <p14:creationId xmlns:p14="http://schemas.microsoft.com/office/powerpoint/2010/main" val="2125025619"/>
      </p:ext>
    </p:extLst>
  </p:cSld>
  <p:clrMapOvr>
    <a:masterClrMapping/>
  </p:clrMapOvr>
  <p:transitio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8" y="4857758"/>
            <a:ext cx="9088437"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8" y="3203575"/>
            <a:ext cx="9088437" cy="1654175"/>
          </a:xfrm>
        </p:spPr>
        <p:txBody>
          <a:bodyPr anchor="b"/>
          <a:lstStyle>
            <a:lvl1pPr marL="0" indent="0">
              <a:buNone/>
              <a:defRPr sz="2100"/>
            </a:lvl1pPr>
            <a:lvl2pPr marL="456801" indent="0">
              <a:buNone/>
              <a:defRPr sz="1800"/>
            </a:lvl2pPr>
            <a:lvl3pPr marL="913608" indent="0">
              <a:buNone/>
              <a:defRPr sz="1600"/>
            </a:lvl3pPr>
            <a:lvl4pPr marL="1370412" indent="0">
              <a:buNone/>
              <a:defRPr sz="1400"/>
            </a:lvl4pPr>
            <a:lvl5pPr marL="1827217" indent="0">
              <a:buNone/>
              <a:defRPr sz="1400"/>
            </a:lvl5pPr>
            <a:lvl6pPr marL="2284021" indent="0">
              <a:buNone/>
              <a:defRPr sz="1400"/>
            </a:lvl6pPr>
            <a:lvl7pPr marL="2740825" indent="0">
              <a:buNone/>
              <a:defRPr sz="1400"/>
            </a:lvl7pPr>
            <a:lvl8pPr marL="3197631" indent="0">
              <a:buNone/>
              <a:defRPr sz="1400"/>
            </a:lvl8pPr>
            <a:lvl9pPr marL="3654435" indent="0">
              <a:buNone/>
              <a:defRPr sz="1400"/>
            </a:lvl9pPr>
          </a:lstStyle>
          <a:p>
            <a:pPr lvl="0"/>
            <a:r>
              <a:rPr lang="en-US" smtClean="0"/>
              <a:t>Click to edit Master text styles</a:t>
            </a:r>
          </a:p>
        </p:txBody>
      </p:sp>
    </p:spTree>
    <p:extLst>
      <p:ext uri="{BB962C8B-B14F-4D97-AF65-F5344CB8AC3E}">
        <p14:creationId xmlns:p14="http://schemas.microsoft.com/office/powerpoint/2010/main" val="1485584341"/>
      </p:ext>
    </p:extLst>
  </p:cSld>
  <p:clrMapOvr>
    <a:masterClrMapping/>
  </p:clrMapOvr>
  <p:transition>
    <p:circl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p:txBody>
          <a:bodyPr/>
          <a:lstStyle>
            <a:lvl1pPr>
              <a:defRPr/>
            </a:lvl1pPr>
          </a:lstStyle>
          <a:p>
            <a:pPr>
              <a:defRPr/>
            </a:pPr>
            <a:fld id="{D08FFC2E-E30E-45C6-91B4-6D0586C9E7AC}" type="slidenum">
              <a:rPr lang="en-GB"/>
              <a:pPr>
                <a:defRPr/>
              </a:pPr>
              <a:t>‹#›</a:t>
            </a:fld>
            <a:endParaRPr lang="en-GB"/>
          </a:p>
        </p:txBody>
      </p:sp>
      <p:sp>
        <p:nvSpPr>
          <p:cNvPr id="3" name="Footer Placeholder 4"/>
          <p:cNvSpPr>
            <a:spLocks noGrp="1"/>
          </p:cNvSpPr>
          <p:nvPr>
            <p:ph type="ftr" sz="quarter" idx="11"/>
          </p:nvPr>
        </p:nvSpPr>
        <p:spPr/>
        <p:txBody>
          <a:bodyPr/>
          <a:lstStyle>
            <a:lvl1pPr algn="ctr">
              <a:defRPr sz="1400">
                <a:solidFill>
                  <a:schemeClr val="tx1"/>
                </a:solidFill>
              </a:defRPr>
            </a:lvl1pPr>
          </a:lstStyle>
          <a:p>
            <a:pPr>
              <a:defRPr/>
            </a:pPr>
            <a:endParaRPr lang="en-US"/>
          </a:p>
        </p:txBody>
      </p:sp>
    </p:spTree>
    <p:extLst>
      <p:ext uri="{BB962C8B-B14F-4D97-AF65-F5344CB8AC3E}">
        <p14:creationId xmlns:p14="http://schemas.microsoft.com/office/powerpoint/2010/main" val="1601491643"/>
      </p:ext>
    </p:extLst>
  </p:cSld>
  <p:clrMapOvr>
    <a:masterClrMapping/>
  </p:clrMapOvr>
  <p:transition>
    <p:circl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2_Final Slide">
    <p:spTree>
      <p:nvGrpSpPr>
        <p:cNvPr id="1" name=""/>
        <p:cNvGrpSpPr/>
        <p:nvPr/>
      </p:nvGrpSpPr>
      <p:grpSpPr>
        <a:xfrm>
          <a:off x="0" y="0"/>
          <a:ext cx="0" cy="0"/>
          <a:chOff x="0" y="0"/>
          <a:chExt cx="0" cy="0"/>
        </a:xfrm>
      </p:grpSpPr>
      <p:pic>
        <p:nvPicPr>
          <p:cNvPr id="2"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691813"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a:spLocks noChangeArrowheads="1"/>
          </p:cNvSpPr>
          <p:nvPr/>
        </p:nvSpPr>
        <p:spPr bwMode="auto">
          <a:xfrm>
            <a:off x="809625" y="6743702"/>
            <a:ext cx="8983663" cy="53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36" tIns="52117" rIns="104236" bIns="52117">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ctr" eaLnBrk="1" hangingPunct="1">
              <a:defRPr/>
            </a:pPr>
            <a:r>
              <a:rPr lang="en-US" sz="1400" smtClean="0">
                <a:solidFill>
                  <a:srgbClr val="31859C"/>
                </a:solidFill>
              </a:rPr>
              <a:t>The HiLumi LHC Design Study is included in the High Luminosity LHC project and is partly funded by the European Commission within the Framework Programme 7 Capacities Specific Programme, Grant Agreement 284404. </a:t>
            </a:r>
            <a:endParaRPr lang="en-GB" sz="1400" smtClean="0">
              <a:solidFill>
                <a:srgbClr val="31859C"/>
              </a:solidFill>
            </a:endParaRPr>
          </a:p>
        </p:txBody>
      </p:sp>
      <p:pic>
        <p:nvPicPr>
          <p:cNvPr id="4"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91713" y="6799263"/>
            <a:ext cx="48895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3691" y="6756403"/>
            <a:ext cx="5159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70227" y="2324103"/>
            <a:ext cx="4464051" cy="202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7728098"/>
      </p:ext>
    </p:extLst>
  </p:cSld>
  <p:clrMapOvr>
    <a:masterClrMapping/>
  </p:clrMapOvr>
  <p:transition>
    <p:circl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circl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circl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02447" y="2528053"/>
            <a:ext cx="9088041" cy="1375441"/>
          </a:xfrm>
        </p:spPr>
        <p:txBody>
          <a:bodyPr/>
          <a:lstStyle>
            <a:lvl1pPr>
              <a:defRPr>
                <a:solidFill>
                  <a:schemeClr val="accent6">
                    <a:lumMod val="50000"/>
                  </a:schemeClr>
                </a:solidFill>
                <a:latin typeface="Apple Casual"/>
                <a:cs typeface="Apple Casual"/>
              </a:defRPr>
            </a:lvl1pPr>
          </a:lstStyle>
          <a:p>
            <a:r>
              <a:rPr lang="es-ES_tradnl" smtClean="0"/>
              <a:t>Click to edit Master title style</a:t>
            </a:r>
            <a:endParaRPr lang="en-US" dirty="0"/>
          </a:p>
        </p:txBody>
      </p:sp>
      <p:sp>
        <p:nvSpPr>
          <p:cNvPr id="3" name="Subtitle 2"/>
          <p:cNvSpPr>
            <a:spLocks noGrp="1"/>
          </p:cNvSpPr>
          <p:nvPr>
            <p:ph type="subTitle" idx="1"/>
          </p:nvPr>
        </p:nvSpPr>
        <p:spPr>
          <a:xfrm>
            <a:off x="1358754" y="4213821"/>
            <a:ext cx="7777551" cy="720969"/>
          </a:xfrm>
        </p:spPr>
        <p:txBody>
          <a:bodyPr/>
          <a:lstStyle>
            <a:lvl1pPr marL="0" indent="0" algn="ctr">
              <a:buNone/>
              <a:defRPr>
                <a:solidFill>
                  <a:schemeClr val="tx1">
                    <a:tint val="75000"/>
                  </a:schemeClr>
                </a:solidFill>
                <a:latin typeface="Apple Casual"/>
                <a:cs typeface="Apple Casual"/>
              </a:defRPr>
            </a:lvl1pPr>
            <a:lvl2pPr marL="521245" indent="0" algn="ctr">
              <a:buNone/>
              <a:defRPr>
                <a:solidFill>
                  <a:schemeClr val="tx1">
                    <a:tint val="75000"/>
                  </a:schemeClr>
                </a:solidFill>
              </a:defRPr>
            </a:lvl2pPr>
            <a:lvl3pPr marL="1042487" indent="0" algn="ctr">
              <a:buNone/>
              <a:defRPr>
                <a:solidFill>
                  <a:schemeClr val="tx1">
                    <a:tint val="75000"/>
                  </a:schemeClr>
                </a:solidFill>
              </a:defRPr>
            </a:lvl3pPr>
            <a:lvl4pPr marL="1563729" indent="0" algn="ctr">
              <a:buNone/>
              <a:defRPr>
                <a:solidFill>
                  <a:schemeClr val="tx1">
                    <a:tint val="75000"/>
                  </a:schemeClr>
                </a:solidFill>
              </a:defRPr>
            </a:lvl4pPr>
            <a:lvl5pPr marL="2084973" indent="0" algn="ctr">
              <a:buNone/>
              <a:defRPr>
                <a:solidFill>
                  <a:schemeClr val="tx1">
                    <a:tint val="75000"/>
                  </a:schemeClr>
                </a:solidFill>
              </a:defRPr>
            </a:lvl5pPr>
            <a:lvl6pPr marL="2606215" indent="0" algn="ctr">
              <a:buNone/>
              <a:defRPr>
                <a:solidFill>
                  <a:schemeClr val="tx1">
                    <a:tint val="75000"/>
                  </a:schemeClr>
                </a:solidFill>
              </a:defRPr>
            </a:lvl6pPr>
            <a:lvl7pPr marL="3127460" indent="0" algn="ctr">
              <a:buNone/>
              <a:defRPr>
                <a:solidFill>
                  <a:schemeClr val="tx1">
                    <a:tint val="75000"/>
                  </a:schemeClr>
                </a:solidFill>
              </a:defRPr>
            </a:lvl7pPr>
            <a:lvl8pPr marL="3648702" indent="0" algn="ctr">
              <a:buNone/>
              <a:defRPr>
                <a:solidFill>
                  <a:schemeClr val="tx1">
                    <a:tint val="75000"/>
                  </a:schemeClr>
                </a:solidFill>
              </a:defRPr>
            </a:lvl8pPr>
            <a:lvl9pPr marL="4169946" indent="0" algn="ctr">
              <a:buNone/>
              <a:defRPr>
                <a:solidFill>
                  <a:schemeClr val="tx1">
                    <a:tint val="75000"/>
                  </a:schemeClr>
                </a:solidFill>
              </a:defRPr>
            </a:lvl9pPr>
          </a:lstStyle>
          <a:p>
            <a:r>
              <a:rPr lang="es-ES_tradnl" smtClean="0"/>
              <a:t>Click to edit Master subtitle style</a:t>
            </a:r>
            <a:endParaRPr lang="en-US"/>
          </a:p>
        </p:txBody>
      </p:sp>
      <p:grpSp>
        <p:nvGrpSpPr>
          <p:cNvPr id="30" name="Group 29"/>
          <p:cNvGrpSpPr/>
          <p:nvPr/>
        </p:nvGrpSpPr>
        <p:grpSpPr>
          <a:xfrm>
            <a:off x="709075" y="1996902"/>
            <a:ext cx="9405697" cy="130679"/>
            <a:chOff x="606425" y="1811550"/>
            <a:chExt cx="8044070" cy="118550"/>
          </a:xfrm>
        </p:grpSpPr>
        <p:cxnSp>
          <p:nvCxnSpPr>
            <p:cNvPr id="21" name="Straight Connector 20"/>
            <p:cNvCxnSpPr/>
            <p:nvPr userDrawn="1"/>
          </p:nvCxnSpPr>
          <p:spPr>
            <a:xfrm>
              <a:off x="606425" y="1930100"/>
              <a:ext cx="8043333" cy="0"/>
            </a:xfrm>
            <a:prstGeom prst="line">
              <a:avLst/>
            </a:prstGeom>
            <a:ln>
              <a:solidFill>
                <a:schemeClr val="accent6">
                  <a:lumMod val="50000"/>
                  <a:alpha val="57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userDrawn="1"/>
          </p:nvCxnSpPr>
          <p:spPr>
            <a:xfrm>
              <a:off x="1987228" y="1870825"/>
              <a:ext cx="6663267" cy="0"/>
            </a:xfrm>
            <a:prstGeom prst="line">
              <a:avLst/>
            </a:prstGeom>
            <a:ln>
              <a:solidFill>
                <a:schemeClr val="accent6">
                  <a:lumMod val="50000"/>
                  <a:alpha val="57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a:off x="3019640" y="1811550"/>
              <a:ext cx="5630316" cy="0"/>
            </a:xfrm>
            <a:prstGeom prst="line">
              <a:avLst/>
            </a:prstGeom>
            <a:ln>
              <a:solidFill>
                <a:schemeClr val="accent6">
                  <a:lumMod val="50000"/>
                  <a:alpha val="57000"/>
                </a:schemeClr>
              </a:solidFill>
            </a:ln>
          </p:spPr>
          <p:style>
            <a:lnRef idx="2">
              <a:schemeClr val="accent1"/>
            </a:lnRef>
            <a:fillRef idx="0">
              <a:schemeClr val="accent1"/>
            </a:fillRef>
            <a:effectRef idx="1">
              <a:schemeClr val="accent1"/>
            </a:effectRef>
            <a:fontRef idx="minor">
              <a:schemeClr val="tx1"/>
            </a:fontRef>
          </p:style>
        </p:cxnSp>
      </p:grpSp>
      <p:grpSp>
        <p:nvGrpSpPr>
          <p:cNvPr id="66" name="Group 65"/>
          <p:cNvGrpSpPr/>
          <p:nvPr/>
        </p:nvGrpSpPr>
        <p:grpSpPr>
          <a:xfrm rot="10800000">
            <a:off x="282145" y="5123781"/>
            <a:ext cx="9405697" cy="130679"/>
            <a:chOff x="606425" y="1811550"/>
            <a:chExt cx="8044070" cy="118550"/>
          </a:xfrm>
        </p:grpSpPr>
        <p:cxnSp>
          <p:nvCxnSpPr>
            <p:cNvPr id="67" name="Straight Connector 66"/>
            <p:cNvCxnSpPr/>
            <p:nvPr userDrawn="1"/>
          </p:nvCxnSpPr>
          <p:spPr>
            <a:xfrm>
              <a:off x="606425" y="1930100"/>
              <a:ext cx="8043333" cy="0"/>
            </a:xfrm>
            <a:prstGeom prst="line">
              <a:avLst/>
            </a:prstGeom>
            <a:ln>
              <a:solidFill>
                <a:schemeClr val="accent6">
                  <a:lumMod val="50000"/>
                  <a:alpha val="57000"/>
                </a:schemeClr>
              </a:solidFill>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userDrawn="1"/>
          </p:nvCxnSpPr>
          <p:spPr>
            <a:xfrm>
              <a:off x="1987228" y="1870825"/>
              <a:ext cx="6663267" cy="0"/>
            </a:xfrm>
            <a:prstGeom prst="line">
              <a:avLst/>
            </a:prstGeom>
            <a:ln>
              <a:solidFill>
                <a:schemeClr val="accent6">
                  <a:lumMod val="50000"/>
                  <a:alpha val="57000"/>
                </a:schemeClr>
              </a:solidFill>
            </a:ln>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userDrawn="1"/>
          </p:nvCxnSpPr>
          <p:spPr>
            <a:xfrm>
              <a:off x="3019640" y="1811550"/>
              <a:ext cx="5630316" cy="0"/>
            </a:xfrm>
            <a:prstGeom prst="line">
              <a:avLst/>
            </a:prstGeom>
            <a:ln>
              <a:solidFill>
                <a:schemeClr val="accent6">
                  <a:lumMod val="50000"/>
                  <a:alpha val="57000"/>
                </a:schemeClr>
              </a:solidFill>
            </a:ln>
          </p:spPr>
          <p:style>
            <a:lnRef idx="2">
              <a:schemeClr val="accent1"/>
            </a:lnRef>
            <a:fillRef idx="0">
              <a:schemeClr val="accent1"/>
            </a:fillRef>
            <a:effectRef idx="1">
              <a:schemeClr val="accent1"/>
            </a:effectRef>
            <a:fontRef idx="minor">
              <a:schemeClr val="tx1"/>
            </a:fontRef>
          </p:style>
        </p:cxnSp>
      </p:grpSp>
      <p:cxnSp>
        <p:nvCxnSpPr>
          <p:cNvPr id="126" name="Straight Connector 125"/>
          <p:cNvCxnSpPr/>
          <p:nvPr/>
        </p:nvCxnSpPr>
        <p:spPr>
          <a:xfrm rot="10800000">
            <a:off x="622455" y="3903490"/>
            <a:ext cx="9404835" cy="0"/>
          </a:xfrm>
          <a:prstGeom prst="line">
            <a:avLst/>
          </a:prstGeom>
          <a:ln>
            <a:solidFill>
              <a:schemeClr val="accent6">
                <a:lumMod val="50000"/>
                <a:alpha val="57000"/>
              </a:schemeClr>
            </a:solidFill>
          </a:ln>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rot="10800000">
            <a:off x="1430904" y="3968829"/>
            <a:ext cx="7791164" cy="0"/>
          </a:xfrm>
          <a:prstGeom prst="line">
            <a:avLst/>
          </a:prstGeom>
          <a:ln>
            <a:solidFill>
              <a:schemeClr val="accent6">
                <a:lumMod val="50000"/>
                <a:alpha val="57000"/>
              </a:schemeClr>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rot="10800000">
            <a:off x="2003245" y="4034169"/>
            <a:ext cx="6583365" cy="0"/>
          </a:xfrm>
          <a:prstGeom prst="line">
            <a:avLst/>
          </a:prstGeom>
          <a:ln>
            <a:solidFill>
              <a:schemeClr val="accent6">
                <a:lumMod val="50000"/>
                <a:alpha val="57000"/>
              </a:schemeClr>
            </a:solidFill>
          </a:ln>
        </p:spPr>
        <p:style>
          <a:lnRef idx="2">
            <a:schemeClr val="accent1"/>
          </a:lnRef>
          <a:fillRef idx="0">
            <a:schemeClr val="accent1"/>
          </a:fillRef>
          <a:effectRef idx="1">
            <a:schemeClr val="accent1"/>
          </a:effectRef>
          <a:fontRef idx="minor">
            <a:schemeClr val="tx1"/>
          </a:fontRef>
        </p:style>
      </p:cxnSp>
      <p:pic>
        <p:nvPicPr>
          <p:cNvPr id="70" name="Picture 69" descr="csic.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11998" y="293987"/>
            <a:ext cx="1146285" cy="1566471"/>
          </a:xfrm>
          <a:prstGeom prst="rect">
            <a:avLst/>
          </a:prstGeom>
          <a:ln w="19050" cmpd="sng">
            <a:noFill/>
          </a:ln>
        </p:spPr>
      </p:pic>
      <p:pic>
        <p:nvPicPr>
          <p:cNvPr id="4" name="Picture 3" descr="Escudo03.g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3612" y="293991"/>
            <a:ext cx="1259421" cy="1567347"/>
          </a:xfrm>
          <a:prstGeom prst="rect">
            <a:avLst/>
          </a:prstGeom>
          <a:ln w="19050" cmpd="sng">
            <a:noFill/>
          </a:ln>
        </p:spPr>
      </p:pic>
      <p:pic>
        <p:nvPicPr>
          <p:cNvPr id="5" name="Picture 4"/>
          <p:cNvPicPr>
            <a:picLocks noChangeAspect="1"/>
          </p:cNvPicPr>
          <p:nvPr/>
        </p:nvPicPr>
        <p:blipFill>
          <a:blip r:embed="rId4"/>
          <a:stretch>
            <a:fillRect/>
          </a:stretch>
        </p:blipFill>
        <p:spPr>
          <a:xfrm>
            <a:off x="709079" y="307114"/>
            <a:ext cx="1177887" cy="1574347"/>
          </a:xfrm>
          <a:prstGeom prst="rect">
            <a:avLst/>
          </a:prstGeom>
          <a:ln w="19050" cmpd="sng">
            <a:noFill/>
          </a:ln>
        </p:spPr>
      </p:pic>
      <p:grpSp>
        <p:nvGrpSpPr>
          <p:cNvPr id="7" name="Group 6"/>
          <p:cNvGrpSpPr/>
          <p:nvPr/>
        </p:nvGrpSpPr>
        <p:grpSpPr>
          <a:xfrm>
            <a:off x="308690" y="5387270"/>
            <a:ext cx="4743643" cy="2069685"/>
            <a:chOff x="264001" y="4887230"/>
            <a:chExt cx="4056924" cy="1877581"/>
          </a:xfrm>
        </p:grpSpPr>
        <p:sp>
          <p:nvSpPr>
            <p:cNvPr id="6" name="Rectangle 5"/>
            <p:cNvSpPr/>
            <p:nvPr userDrawn="1"/>
          </p:nvSpPr>
          <p:spPr>
            <a:xfrm>
              <a:off x="264001" y="6295416"/>
              <a:ext cx="268340"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 name="Rectangle 70"/>
            <p:cNvSpPr/>
            <p:nvPr userDrawn="1"/>
          </p:nvSpPr>
          <p:spPr>
            <a:xfrm>
              <a:off x="606425" y="6267804"/>
              <a:ext cx="326802"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Rectangle 71"/>
            <p:cNvSpPr/>
            <p:nvPr userDrawn="1"/>
          </p:nvSpPr>
          <p:spPr>
            <a:xfrm>
              <a:off x="996466" y="6336833"/>
              <a:ext cx="227288"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Rectangle 72"/>
            <p:cNvSpPr/>
            <p:nvPr userDrawn="1"/>
          </p:nvSpPr>
          <p:spPr>
            <a:xfrm>
              <a:off x="1262510" y="6267804"/>
              <a:ext cx="351284"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ctangle 73"/>
            <p:cNvSpPr/>
            <p:nvPr userDrawn="1"/>
          </p:nvSpPr>
          <p:spPr>
            <a:xfrm>
              <a:off x="1695793" y="6336833"/>
              <a:ext cx="351284"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Rectangle 74"/>
            <p:cNvSpPr/>
            <p:nvPr userDrawn="1"/>
          </p:nvSpPr>
          <p:spPr>
            <a:xfrm>
              <a:off x="2098474" y="6281610"/>
              <a:ext cx="351284"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Rectangle 75"/>
            <p:cNvSpPr/>
            <p:nvPr userDrawn="1"/>
          </p:nvSpPr>
          <p:spPr>
            <a:xfrm>
              <a:off x="2526290" y="6222015"/>
              <a:ext cx="330636" cy="423990"/>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Rectangle 76"/>
            <p:cNvSpPr/>
            <p:nvPr userDrawn="1"/>
          </p:nvSpPr>
          <p:spPr>
            <a:xfrm>
              <a:off x="2936810" y="6327015"/>
              <a:ext cx="330636" cy="423990"/>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Rectangle 77"/>
            <p:cNvSpPr/>
            <p:nvPr userDrawn="1"/>
          </p:nvSpPr>
          <p:spPr>
            <a:xfrm>
              <a:off x="3351402" y="6222014"/>
              <a:ext cx="486352"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Rectangle 78"/>
            <p:cNvSpPr/>
            <p:nvPr userDrawn="1"/>
          </p:nvSpPr>
          <p:spPr>
            <a:xfrm>
              <a:off x="3986973" y="6222015"/>
              <a:ext cx="333952"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Rectangle 79"/>
            <p:cNvSpPr/>
            <p:nvPr userDrawn="1"/>
          </p:nvSpPr>
          <p:spPr>
            <a:xfrm>
              <a:off x="264001" y="5693023"/>
              <a:ext cx="389280"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Rectangle 80"/>
            <p:cNvSpPr/>
            <p:nvPr userDrawn="1"/>
          </p:nvSpPr>
          <p:spPr>
            <a:xfrm>
              <a:off x="814292" y="5651605"/>
              <a:ext cx="448217"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Rectangle 81"/>
            <p:cNvSpPr/>
            <p:nvPr userDrawn="1"/>
          </p:nvSpPr>
          <p:spPr>
            <a:xfrm>
              <a:off x="1382929" y="5587488"/>
              <a:ext cx="522144" cy="59310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Rectangle 82"/>
            <p:cNvSpPr/>
            <p:nvPr userDrawn="1"/>
          </p:nvSpPr>
          <p:spPr>
            <a:xfrm>
              <a:off x="2001541" y="5633425"/>
              <a:ext cx="676604"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Rectangle 83"/>
            <p:cNvSpPr/>
            <p:nvPr userDrawn="1"/>
          </p:nvSpPr>
          <p:spPr>
            <a:xfrm>
              <a:off x="2766525" y="5560218"/>
              <a:ext cx="750195"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Rectangle 84"/>
            <p:cNvSpPr/>
            <p:nvPr userDrawn="1"/>
          </p:nvSpPr>
          <p:spPr>
            <a:xfrm>
              <a:off x="3727315" y="5587488"/>
              <a:ext cx="579805" cy="46030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Rectangle 85"/>
            <p:cNvSpPr/>
            <p:nvPr userDrawn="1"/>
          </p:nvSpPr>
          <p:spPr>
            <a:xfrm>
              <a:off x="264001" y="4914843"/>
              <a:ext cx="998509" cy="645376"/>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Rectangle 86"/>
            <p:cNvSpPr/>
            <p:nvPr userDrawn="1"/>
          </p:nvSpPr>
          <p:spPr>
            <a:xfrm>
              <a:off x="1450821" y="4887230"/>
              <a:ext cx="1227324" cy="645376"/>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 name="Rectangle 87"/>
            <p:cNvSpPr/>
            <p:nvPr userDrawn="1"/>
          </p:nvSpPr>
          <p:spPr>
            <a:xfrm>
              <a:off x="2936810" y="4956260"/>
              <a:ext cx="1370310" cy="51081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9" name="Group 88"/>
          <p:cNvGrpSpPr/>
          <p:nvPr/>
        </p:nvGrpSpPr>
        <p:grpSpPr>
          <a:xfrm>
            <a:off x="6032095" y="57894"/>
            <a:ext cx="4325798" cy="1802566"/>
            <a:chOff x="264001" y="4887230"/>
            <a:chExt cx="4056924" cy="1877581"/>
          </a:xfrm>
        </p:grpSpPr>
        <p:sp>
          <p:nvSpPr>
            <p:cNvPr id="90" name="Rectangle 89"/>
            <p:cNvSpPr/>
            <p:nvPr userDrawn="1"/>
          </p:nvSpPr>
          <p:spPr>
            <a:xfrm>
              <a:off x="264001" y="6295416"/>
              <a:ext cx="268340"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 name="Rectangle 90"/>
            <p:cNvSpPr/>
            <p:nvPr userDrawn="1"/>
          </p:nvSpPr>
          <p:spPr>
            <a:xfrm>
              <a:off x="606425" y="6267804"/>
              <a:ext cx="326802"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 name="Rectangle 91"/>
            <p:cNvSpPr/>
            <p:nvPr userDrawn="1"/>
          </p:nvSpPr>
          <p:spPr>
            <a:xfrm>
              <a:off x="996466" y="6336833"/>
              <a:ext cx="227288"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 name="Rectangle 92"/>
            <p:cNvSpPr/>
            <p:nvPr userDrawn="1"/>
          </p:nvSpPr>
          <p:spPr>
            <a:xfrm>
              <a:off x="1262510" y="6267804"/>
              <a:ext cx="351284"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Rectangle 93"/>
            <p:cNvSpPr/>
            <p:nvPr userDrawn="1"/>
          </p:nvSpPr>
          <p:spPr>
            <a:xfrm>
              <a:off x="1695793" y="6336833"/>
              <a:ext cx="351284"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 name="Rectangle 94"/>
            <p:cNvSpPr/>
            <p:nvPr userDrawn="1"/>
          </p:nvSpPr>
          <p:spPr>
            <a:xfrm>
              <a:off x="2098474" y="6281610"/>
              <a:ext cx="351284" cy="42797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6" name="Rectangle 95"/>
            <p:cNvSpPr/>
            <p:nvPr userDrawn="1"/>
          </p:nvSpPr>
          <p:spPr>
            <a:xfrm>
              <a:off x="2526290" y="6222015"/>
              <a:ext cx="330636" cy="423990"/>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Rectangle 96"/>
            <p:cNvSpPr/>
            <p:nvPr userDrawn="1"/>
          </p:nvSpPr>
          <p:spPr>
            <a:xfrm>
              <a:off x="2936810" y="6327015"/>
              <a:ext cx="330636" cy="423990"/>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8" name="Rectangle 97"/>
            <p:cNvSpPr/>
            <p:nvPr userDrawn="1"/>
          </p:nvSpPr>
          <p:spPr>
            <a:xfrm>
              <a:off x="3351402" y="6222014"/>
              <a:ext cx="486352"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9" name="Rectangle 98"/>
            <p:cNvSpPr/>
            <p:nvPr userDrawn="1"/>
          </p:nvSpPr>
          <p:spPr>
            <a:xfrm>
              <a:off x="3986973" y="6222015"/>
              <a:ext cx="333952"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0" name="Rectangle 99"/>
            <p:cNvSpPr/>
            <p:nvPr userDrawn="1"/>
          </p:nvSpPr>
          <p:spPr>
            <a:xfrm>
              <a:off x="264001" y="5693023"/>
              <a:ext cx="389280"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 name="Rectangle 100"/>
            <p:cNvSpPr/>
            <p:nvPr userDrawn="1"/>
          </p:nvSpPr>
          <p:spPr>
            <a:xfrm>
              <a:off x="814292" y="5651605"/>
              <a:ext cx="448217"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 name="Rectangle 101"/>
            <p:cNvSpPr/>
            <p:nvPr userDrawn="1"/>
          </p:nvSpPr>
          <p:spPr>
            <a:xfrm>
              <a:off x="1382929" y="5587488"/>
              <a:ext cx="522144" cy="593108"/>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3" name="Rectangle 102"/>
            <p:cNvSpPr/>
            <p:nvPr userDrawn="1"/>
          </p:nvSpPr>
          <p:spPr>
            <a:xfrm>
              <a:off x="2001541" y="5633425"/>
              <a:ext cx="676604"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4" name="Rectangle 103"/>
            <p:cNvSpPr/>
            <p:nvPr userDrawn="1"/>
          </p:nvSpPr>
          <p:spPr>
            <a:xfrm>
              <a:off x="2766525" y="5560218"/>
              <a:ext cx="750195" cy="48757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Rectangle 104"/>
            <p:cNvSpPr/>
            <p:nvPr userDrawn="1"/>
          </p:nvSpPr>
          <p:spPr>
            <a:xfrm>
              <a:off x="3727315" y="5587488"/>
              <a:ext cx="579805" cy="46030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 name="Rectangle 105"/>
            <p:cNvSpPr/>
            <p:nvPr userDrawn="1"/>
          </p:nvSpPr>
          <p:spPr>
            <a:xfrm>
              <a:off x="264001" y="4914843"/>
              <a:ext cx="998509" cy="645376"/>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Rectangle 106"/>
            <p:cNvSpPr/>
            <p:nvPr userDrawn="1"/>
          </p:nvSpPr>
          <p:spPr>
            <a:xfrm>
              <a:off x="1450821" y="4887230"/>
              <a:ext cx="1227324" cy="645376"/>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8" name="Rectangle 107"/>
            <p:cNvSpPr/>
            <p:nvPr userDrawn="1"/>
          </p:nvSpPr>
          <p:spPr>
            <a:xfrm>
              <a:off x="2936810" y="4956260"/>
              <a:ext cx="1370310" cy="51081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73681318"/>
      </p:ext>
    </p:extLst>
  </p:cSld>
  <p:clrMapOvr>
    <a:masterClrMapping/>
  </p:clrMapOvr>
  <p:transition>
    <p:circl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21155" y="110692"/>
            <a:ext cx="8412378" cy="549617"/>
          </a:xfrm>
        </p:spPr>
        <p:txBody>
          <a:bodyPr/>
          <a:lstStyle>
            <a:lvl1pPr>
              <a:defRPr>
                <a:solidFill>
                  <a:schemeClr val="bg1"/>
                </a:solidFill>
              </a:defRPr>
            </a:lvl1pPr>
          </a:lstStyle>
          <a:p>
            <a:r>
              <a:rPr lang="es-ES_tradnl" smtClean="0"/>
              <a:t>Click to edit Master title style</a:t>
            </a:r>
            <a:endParaRPr lang="en-US" dirty="0"/>
          </a:p>
        </p:txBody>
      </p:sp>
      <p:sp>
        <p:nvSpPr>
          <p:cNvPr id="3" name="Content Placeholder 2"/>
          <p:cNvSpPr>
            <a:spLocks noGrp="1"/>
          </p:cNvSpPr>
          <p:nvPr>
            <p:ph idx="1"/>
          </p:nvPr>
        </p:nvSpPr>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13" name="Date Placeholder 3"/>
          <p:cNvSpPr>
            <a:spLocks noGrp="1"/>
          </p:cNvSpPr>
          <p:nvPr>
            <p:ph type="dt" sz="half" idx="2"/>
          </p:nvPr>
        </p:nvSpPr>
        <p:spPr>
          <a:xfrm>
            <a:off x="223440" y="7303768"/>
            <a:ext cx="1212035" cy="304277"/>
          </a:xfrm>
          <a:prstGeom prst="rect">
            <a:avLst/>
          </a:prstGeom>
        </p:spPr>
        <p:txBody>
          <a:bodyPr vert="horz" lIns="104249" tIns="52124" rIns="104249" bIns="52124" rtlCol="0" anchor="ctr"/>
          <a:lstStyle>
            <a:lvl1pPr algn="l">
              <a:defRPr sz="1300" b="0" i="0">
                <a:solidFill>
                  <a:schemeClr val="tx1">
                    <a:lumMod val="75000"/>
                    <a:lumOff val="25000"/>
                  </a:schemeClr>
                </a:solidFill>
                <a:latin typeface="Book Antiqua"/>
                <a:cs typeface="Book Antiqua"/>
              </a:defRPr>
            </a:lvl1pPr>
          </a:lstStyle>
          <a:p>
            <a:r>
              <a:rPr lang="es-ES_tradnl" smtClean="0"/>
              <a:t>11/04/14</a:t>
            </a:r>
            <a:endParaRPr lang="en-US"/>
          </a:p>
        </p:txBody>
      </p:sp>
      <p:sp>
        <p:nvSpPr>
          <p:cNvPr id="14" name="Footer Placeholder 4"/>
          <p:cNvSpPr>
            <a:spLocks noGrp="1"/>
          </p:cNvSpPr>
          <p:nvPr>
            <p:ph type="ftr" sz="quarter" idx="3"/>
          </p:nvPr>
        </p:nvSpPr>
        <p:spPr>
          <a:xfrm>
            <a:off x="2247260" y="7303768"/>
            <a:ext cx="6028995" cy="294753"/>
          </a:xfrm>
          <a:prstGeom prst="rect">
            <a:avLst/>
          </a:prstGeom>
        </p:spPr>
        <p:txBody>
          <a:bodyPr vert="horz" lIns="104249" tIns="52124" rIns="104249" bIns="52124" rtlCol="0" anchor="ctr"/>
          <a:lstStyle>
            <a:lvl1pPr algn="ctr">
              <a:defRPr sz="1300" b="0" i="0">
                <a:solidFill>
                  <a:schemeClr val="tx1">
                    <a:lumMod val="75000"/>
                    <a:lumOff val="25000"/>
                  </a:schemeClr>
                </a:solidFill>
                <a:latin typeface="Book Antiqua"/>
                <a:cs typeface="Book Antiqua"/>
              </a:defRPr>
            </a:lvl1pPr>
          </a:lstStyle>
          <a:p>
            <a:r>
              <a:rPr lang="en-US" smtClean="0"/>
              <a:t>TileCal Phase-II Upgrade - Alberto Valero</a:t>
            </a:r>
            <a:endParaRPr lang="en-US"/>
          </a:p>
        </p:txBody>
      </p:sp>
      <p:sp>
        <p:nvSpPr>
          <p:cNvPr id="15" name="Slide Number Placeholder 5"/>
          <p:cNvSpPr>
            <a:spLocks noGrp="1"/>
          </p:cNvSpPr>
          <p:nvPr>
            <p:ph type="sldNum" sz="quarter" idx="4"/>
          </p:nvPr>
        </p:nvSpPr>
        <p:spPr>
          <a:xfrm>
            <a:off x="9959221" y="7313087"/>
            <a:ext cx="464253" cy="294753"/>
          </a:xfrm>
          <a:prstGeom prst="rect">
            <a:avLst/>
          </a:prstGeom>
        </p:spPr>
        <p:txBody>
          <a:bodyPr vert="horz" lIns="104249" tIns="52124" rIns="104249" bIns="52124" rtlCol="0" anchor="ctr"/>
          <a:lstStyle>
            <a:lvl1pPr algn="r">
              <a:defRPr sz="1300" b="0" i="0">
                <a:solidFill>
                  <a:schemeClr val="tx1">
                    <a:lumMod val="75000"/>
                    <a:lumOff val="25000"/>
                  </a:schemeClr>
                </a:solidFill>
                <a:latin typeface="Book Antiqua"/>
                <a:cs typeface="Book Antiqua"/>
              </a:defRPr>
            </a:lvl1pPr>
          </a:lstStyle>
          <a:p>
            <a:fld id="{1CF78CE0-1761-C247-8833-960DCDD250C9}" type="slidenum">
              <a:rPr lang="en-US" smtClean="0"/>
              <a:t>‹#›</a:t>
            </a:fld>
            <a:endParaRPr lang="en-US"/>
          </a:p>
        </p:txBody>
      </p:sp>
      <p:cxnSp>
        <p:nvCxnSpPr>
          <p:cNvPr id="16" name="Straight Connector 15"/>
          <p:cNvCxnSpPr/>
          <p:nvPr/>
        </p:nvCxnSpPr>
        <p:spPr>
          <a:xfrm>
            <a:off x="203637" y="7303436"/>
            <a:ext cx="10220877" cy="0"/>
          </a:xfrm>
          <a:prstGeom prst="line">
            <a:avLst/>
          </a:prstGeom>
          <a:ln>
            <a:solidFill>
              <a:schemeClr val="accent6">
                <a:lumMod val="50000"/>
                <a:alpha val="57000"/>
              </a:schemeClr>
            </a:solidFill>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742488" y="42001"/>
            <a:ext cx="9102891" cy="639306"/>
          </a:xfrm>
          <a:prstGeom prst="rect">
            <a:avLst/>
          </a:prstGeom>
          <a:solidFill>
            <a:schemeClr val="accent6">
              <a:lumMod val="75000"/>
            </a:schemeClr>
          </a:solidFill>
          <a:ln>
            <a:noFill/>
          </a:ln>
          <a:effectLst>
            <a:outerShdw blurRad="40000" dist="23000" dir="5400000" rotWithShape="0">
              <a:srgbClr val="000000">
                <a:alpha val="35000"/>
              </a:srgbClr>
            </a:outerShdw>
            <a:reflection blurRad="6350" stA="52000" endA="300" endPos="35000" dir="5400000" sy="-100000" algn="bl" rotWithShape="0"/>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104249" tIns="52124" rIns="104249" bIns="52124" rtlCol="0" anchor="ctr"/>
          <a:lstStyle/>
          <a:p>
            <a:pPr algn="ctr"/>
            <a:endParaRPr lang="en-US" sz="4100" dirty="0"/>
          </a:p>
        </p:txBody>
      </p:sp>
      <p:pic>
        <p:nvPicPr>
          <p:cNvPr id="4" name="Picture 3" descr="csic.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96343" y="47692"/>
            <a:ext cx="566412" cy="774038"/>
          </a:xfrm>
          <a:prstGeom prst="rect">
            <a:avLst/>
          </a:prstGeom>
        </p:spPr>
      </p:pic>
      <p:pic>
        <p:nvPicPr>
          <p:cNvPr id="17" name="Picture 16"/>
          <p:cNvPicPr>
            <a:picLocks noChangeAspect="1"/>
          </p:cNvPicPr>
          <p:nvPr/>
        </p:nvPicPr>
        <p:blipFill>
          <a:blip r:embed="rId3"/>
          <a:stretch>
            <a:fillRect/>
          </a:stretch>
        </p:blipFill>
        <p:spPr>
          <a:xfrm>
            <a:off x="55786" y="5693"/>
            <a:ext cx="575328" cy="768975"/>
          </a:xfrm>
          <a:prstGeom prst="rect">
            <a:avLst/>
          </a:prstGeom>
          <a:ln w="19050" cmpd="sng">
            <a:noFill/>
          </a:ln>
        </p:spPr>
      </p:pic>
    </p:spTree>
    <p:extLst>
      <p:ext uri="{BB962C8B-B14F-4D97-AF65-F5344CB8AC3E}">
        <p14:creationId xmlns:p14="http://schemas.microsoft.com/office/powerpoint/2010/main" val="425488934"/>
      </p:ext>
    </p:extLst>
  </p:cSld>
  <p:clrMapOvr>
    <a:masterClrMapping/>
  </p:clrMapOvr>
  <p:transition>
    <p:circl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82" y="4857795"/>
            <a:ext cx="9088041" cy="1501435"/>
          </a:xfrm>
        </p:spPr>
        <p:txBody>
          <a:bodyPr anchor="t"/>
          <a:lstStyle>
            <a:lvl1pPr algn="l">
              <a:defRPr sz="4600" b="1" cap="all"/>
            </a:lvl1pPr>
          </a:lstStyle>
          <a:p>
            <a:r>
              <a:rPr lang="es-ES_tradnl" smtClean="0"/>
              <a:t>Click to edit Master title style</a:t>
            </a:r>
            <a:endParaRPr lang="en-US"/>
          </a:p>
        </p:txBody>
      </p:sp>
      <p:sp>
        <p:nvSpPr>
          <p:cNvPr id="3" name="Text Placeholder 2"/>
          <p:cNvSpPr>
            <a:spLocks noGrp="1"/>
          </p:cNvSpPr>
          <p:nvPr>
            <p:ph type="body" idx="1"/>
          </p:nvPr>
        </p:nvSpPr>
        <p:spPr>
          <a:xfrm>
            <a:off x="844582" y="3204117"/>
            <a:ext cx="9088041" cy="1653678"/>
          </a:xfrm>
        </p:spPr>
        <p:txBody>
          <a:bodyPr anchor="b"/>
          <a:lstStyle>
            <a:lvl1pPr marL="0" indent="0">
              <a:buNone/>
              <a:defRPr sz="2300">
                <a:solidFill>
                  <a:schemeClr val="tx1">
                    <a:tint val="75000"/>
                  </a:schemeClr>
                </a:solidFill>
              </a:defRPr>
            </a:lvl1pPr>
            <a:lvl2pPr marL="521245" indent="0">
              <a:buNone/>
              <a:defRPr sz="2100">
                <a:solidFill>
                  <a:schemeClr val="tx1">
                    <a:tint val="75000"/>
                  </a:schemeClr>
                </a:solidFill>
              </a:defRPr>
            </a:lvl2pPr>
            <a:lvl3pPr marL="1042487" indent="0">
              <a:buNone/>
              <a:defRPr sz="1800">
                <a:solidFill>
                  <a:schemeClr val="tx1">
                    <a:tint val="75000"/>
                  </a:schemeClr>
                </a:solidFill>
              </a:defRPr>
            </a:lvl3pPr>
            <a:lvl4pPr marL="1563729" indent="0">
              <a:buNone/>
              <a:defRPr sz="1600">
                <a:solidFill>
                  <a:schemeClr val="tx1">
                    <a:tint val="75000"/>
                  </a:schemeClr>
                </a:solidFill>
              </a:defRPr>
            </a:lvl4pPr>
            <a:lvl5pPr marL="2084973" indent="0">
              <a:buNone/>
              <a:defRPr sz="1600">
                <a:solidFill>
                  <a:schemeClr val="tx1">
                    <a:tint val="75000"/>
                  </a:schemeClr>
                </a:solidFill>
              </a:defRPr>
            </a:lvl5pPr>
            <a:lvl6pPr marL="2606215" indent="0">
              <a:buNone/>
              <a:defRPr sz="1600">
                <a:solidFill>
                  <a:schemeClr val="tx1">
                    <a:tint val="75000"/>
                  </a:schemeClr>
                </a:solidFill>
              </a:defRPr>
            </a:lvl6pPr>
            <a:lvl7pPr marL="3127460" indent="0">
              <a:buNone/>
              <a:defRPr sz="1600">
                <a:solidFill>
                  <a:schemeClr val="tx1">
                    <a:tint val="75000"/>
                  </a:schemeClr>
                </a:solidFill>
              </a:defRPr>
            </a:lvl7pPr>
            <a:lvl8pPr marL="3648702" indent="0">
              <a:buNone/>
              <a:defRPr sz="1600">
                <a:solidFill>
                  <a:schemeClr val="tx1">
                    <a:tint val="75000"/>
                  </a:schemeClr>
                </a:solidFill>
              </a:defRPr>
            </a:lvl8pPr>
            <a:lvl9pPr marL="4169946" indent="0">
              <a:buNone/>
              <a:defRPr sz="16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a:xfrm>
            <a:off x="223440" y="7285101"/>
            <a:ext cx="1212035" cy="304277"/>
          </a:xfrm>
          <a:prstGeom prst="rect">
            <a:avLst/>
          </a:prstGeom>
        </p:spPr>
        <p:txBody>
          <a:bodyPr lIns="104249" tIns="52124" rIns="104249" bIns="52124"/>
          <a:lstStyle/>
          <a:p>
            <a:r>
              <a:rPr lang="es-ES_tradnl" smtClean="0"/>
              <a:t>11/04/14</a:t>
            </a:r>
            <a:endParaRPr lang="en-US"/>
          </a:p>
        </p:txBody>
      </p:sp>
      <p:sp>
        <p:nvSpPr>
          <p:cNvPr id="5" name="Footer Placeholder 4"/>
          <p:cNvSpPr>
            <a:spLocks noGrp="1"/>
          </p:cNvSpPr>
          <p:nvPr>
            <p:ph type="ftr" sz="quarter" idx="11"/>
          </p:nvPr>
        </p:nvSpPr>
        <p:spPr>
          <a:xfrm>
            <a:off x="2484856" y="7285101"/>
            <a:ext cx="6028995" cy="294753"/>
          </a:xfrm>
          <a:prstGeom prst="rect">
            <a:avLst/>
          </a:prstGeom>
        </p:spPr>
        <p:txBody>
          <a:bodyPr lIns="104249" tIns="52124" rIns="104249" bIns="52124"/>
          <a:lstStyle/>
          <a:p>
            <a:r>
              <a:rPr lang="en-US" smtClean="0"/>
              <a:t>TileCal Phase-II Upgrade - Alberto Valero</a:t>
            </a:r>
            <a:endParaRPr lang="en-US"/>
          </a:p>
        </p:txBody>
      </p:sp>
      <p:sp>
        <p:nvSpPr>
          <p:cNvPr id="6" name="Slide Number Placeholder 5"/>
          <p:cNvSpPr>
            <a:spLocks noGrp="1"/>
          </p:cNvSpPr>
          <p:nvPr>
            <p:ph type="sldNum" sz="quarter" idx="12"/>
          </p:nvPr>
        </p:nvSpPr>
        <p:spPr>
          <a:xfrm>
            <a:off x="9959221" y="7294420"/>
            <a:ext cx="464253" cy="294753"/>
          </a:xfrm>
          <a:prstGeom prst="rect">
            <a:avLst/>
          </a:prstGeom>
        </p:spPr>
        <p:txBody>
          <a:bodyPr lIns="104249" tIns="52124" rIns="104249" bIns="52124"/>
          <a:lstStyle/>
          <a:p>
            <a:fld id="{1CF78CE0-1761-C247-8833-960DCDD250C9}" type="slidenum">
              <a:rPr lang="en-US" smtClean="0"/>
              <a:t>‹#›</a:t>
            </a:fld>
            <a:endParaRPr lang="en-US"/>
          </a:p>
        </p:txBody>
      </p:sp>
    </p:spTree>
    <p:extLst>
      <p:ext uri="{BB962C8B-B14F-4D97-AF65-F5344CB8AC3E}">
        <p14:creationId xmlns:p14="http://schemas.microsoft.com/office/powerpoint/2010/main" val="2566696770"/>
      </p:ext>
    </p:extLst>
  </p:cSld>
  <p:clrMapOvr>
    <a:masterClrMapping/>
  </p:clrMapOvr>
  <p:transition>
    <p:circl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Content Placeholder 2"/>
          <p:cNvSpPr>
            <a:spLocks noGrp="1"/>
          </p:cNvSpPr>
          <p:nvPr>
            <p:ph sz="half" idx="1"/>
          </p:nvPr>
        </p:nvSpPr>
        <p:spPr>
          <a:xfrm>
            <a:off x="534592" y="1763928"/>
            <a:ext cx="4722217" cy="4989036"/>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Content Placeholder 3"/>
          <p:cNvSpPr>
            <a:spLocks noGrp="1"/>
          </p:cNvSpPr>
          <p:nvPr>
            <p:ph sz="half" idx="2"/>
          </p:nvPr>
        </p:nvSpPr>
        <p:spPr>
          <a:xfrm>
            <a:off x="5435005" y="1763928"/>
            <a:ext cx="4722217" cy="4989036"/>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Date Placeholder 4"/>
          <p:cNvSpPr>
            <a:spLocks noGrp="1"/>
          </p:cNvSpPr>
          <p:nvPr>
            <p:ph type="dt" sz="half" idx="10"/>
          </p:nvPr>
        </p:nvSpPr>
        <p:spPr>
          <a:xfrm>
            <a:off x="223440" y="7285101"/>
            <a:ext cx="1212035" cy="304277"/>
          </a:xfrm>
          <a:prstGeom prst="rect">
            <a:avLst/>
          </a:prstGeom>
        </p:spPr>
        <p:txBody>
          <a:bodyPr lIns="104249" tIns="52124" rIns="104249" bIns="52124"/>
          <a:lstStyle/>
          <a:p>
            <a:r>
              <a:rPr lang="es-ES_tradnl" smtClean="0"/>
              <a:t>11/04/14</a:t>
            </a:r>
            <a:endParaRPr lang="en-US"/>
          </a:p>
        </p:txBody>
      </p:sp>
      <p:sp>
        <p:nvSpPr>
          <p:cNvPr id="6" name="Footer Placeholder 5"/>
          <p:cNvSpPr>
            <a:spLocks noGrp="1"/>
          </p:cNvSpPr>
          <p:nvPr>
            <p:ph type="ftr" sz="quarter" idx="11"/>
          </p:nvPr>
        </p:nvSpPr>
        <p:spPr>
          <a:xfrm>
            <a:off x="2484856" y="7285101"/>
            <a:ext cx="6028995" cy="294753"/>
          </a:xfrm>
          <a:prstGeom prst="rect">
            <a:avLst/>
          </a:prstGeom>
        </p:spPr>
        <p:txBody>
          <a:bodyPr lIns="104249" tIns="52124" rIns="104249" bIns="52124"/>
          <a:lstStyle/>
          <a:p>
            <a:r>
              <a:rPr lang="en-US" smtClean="0"/>
              <a:t>TileCal Phase-II Upgrade - Alberto Valero</a:t>
            </a:r>
            <a:endParaRPr lang="en-US"/>
          </a:p>
        </p:txBody>
      </p:sp>
      <p:sp>
        <p:nvSpPr>
          <p:cNvPr id="7" name="Slide Number Placeholder 6"/>
          <p:cNvSpPr>
            <a:spLocks noGrp="1"/>
          </p:cNvSpPr>
          <p:nvPr>
            <p:ph type="sldNum" sz="quarter" idx="12"/>
          </p:nvPr>
        </p:nvSpPr>
        <p:spPr>
          <a:xfrm>
            <a:off x="9959221" y="7294420"/>
            <a:ext cx="464253" cy="294753"/>
          </a:xfrm>
          <a:prstGeom prst="rect">
            <a:avLst/>
          </a:prstGeom>
        </p:spPr>
        <p:txBody>
          <a:bodyPr lIns="104249" tIns="52124" rIns="104249" bIns="52124"/>
          <a:lstStyle/>
          <a:p>
            <a:fld id="{1CF78CE0-1761-C247-8833-960DCDD250C9}" type="slidenum">
              <a:rPr lang="en-US" smtClean="0"/>
              <a:t>‹#›</a:t>
            </a:fld>
            <a:endParaRPr lang="en-US"/>
          </a:p>
        </p:txBody>
      </p:sp>
    </p:spTree>
    <p:extLst>
      <p:ext uri="{BB962C8B-B14F-4D97-AF65-F5344CB8AC3E}">
        <p14:creationId xmlns:p14="http://schemas.microsoft.com/office/powerpoint/2010/main" val="3103399909"/>
      </p:ext>
    </p:extLst>
  </p:cSld>
  <p:clrMapOvr>
    <a:masterClrMapping/>
  </p:clrMapOvr>
  <p:transition>
    <p:circl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Click to edit Master title style</a:t>
            </a:r>
            <a:endParaRPr lang="en-US"/>
          </a:p>
        </p:txBody>
      </p:sp>
      <p:sp>
        <p:nvSpPr>
          <p:cNvPr id="3" name="Text Placeholder 2"/>
          <p:cNvSpPr>
            <a:spLocks noGrp="1"/>
          </p:cNvSpPr>
          <p:nvPr>
            <p:ph type="body" idx="1"/>
          </p:nvPr>
        </p:nvSpPr>
        <p:spPr>
          <a:xfrm>
            <a:off x="534591" y="1692179"/>
            <a:ext cx="4724074" cy="705219"/>
          </a:xfrm>
        </p:spPr>
        <p:txBody>
          <a:bodyPr anchor="b"/>
          <a:lstStyle>
            <a:lvl1pPr marL="0" indent="0">
              <a:buNone/>
              <a:defRPr sz="2700" b="1"/>
            </a:lvl1pPr>
            <a:lvl2pPr marL="521245" indent="0">
              <a:buNone/>
              <a:defRPr sz="2300" b="1"/>
            </a:lvl2pPr>
            <a:lvl3pPr marL="1042487" indent="0">
              <a:buNone/>
              <a:defRPr sz="2100" b="1"/>
            </a:lvl3pPr>
            <a:lvl4pPr marL="1563729" indent="0">
              <a:buNone/>
              <a:defRPr sz="1800" b="1"/>
            </a:lvl4pPr>
            <a:lvl5pPr marL="2084973" indent="0">
              <a:buNone/>
              <a:defRPr sz="1800" b="1"/>
            </a:lvl5pPr>
            <a:lvl6pPr marL="2606215" indent="0">
              <a:buNone/>
              <a:defRPr sz="1800" b="1"/>
            </a:lvl6pPr>
            <a:lvl7pPr marL="3127460" indent="0">
              <a:buNone/>
              <a:defRPr sz="1800" b="1"/>
            </a:lvl7pPr>
            <a:lvl8pPr marL="3648702" indent="0">
              <a:buNone/>
              <a:defRPr sz="1800" b="1"/>
            </a:lvl8pPr>
            <a:lvl9pPr marL="4169946" indent="0">
              <a:buNone/>
              <a:defRPr sz="1800" b="1"/>
            </a:lvl9pPr>
          </a:lstStyle>
          <a:p>
            <a:pPr lvl="0"/>
            <a:r>
              <a:rPr lang="es-ES_tradnl" smtClean="0"/>
              <a:t>Click to edit Master text styles</a:t>
            </a:r>
          </a:p>
        </p:txBody>
      </p:sp>
      <p:sp>
        <p:nvSpPr>
          <p:cNvPr id="4" name="Content Placeholder 3"/>
          <p:cNvSpPr>
            <a:spLocks noGrp="1"/>
          </p:cNvSpPr>
          <p:nvPr>
            <p:ph sz="half" idx="2"/>
          </p:nvPr>
        </p:nvSpPr>
        <p:spPr>
          <a:xfrm>
            <a:off x="534591" y="2397397"/>
            <a:ext cx="4724074" cy="4355563"/>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5" name="Text Placeholder 4"/>
          <p:cNvSpPr>
            <a:spLocks noGrp="1"/>
          </p:cNvSpPr>
          <p:nvPr>
            <p:ph type="body" sz="quarter" idx="3"/>
          </p:nvPr>
        </p:nvSpPr>
        <p:spPr>
          <a:xfrm>
            <a:off x="5431293" y="1692179"/>
            <a:ext cx="4725930" cy="705219"/>
          </a:xfrm>
        </p:spPr>
        <p:txBody>
          <a:bodyPr anchor="b"/>
          <a:lstStyle>
            <a:lvl1pPr marL="0" indent="0">
              <a:buNone/>
              <a:defRPr sz="2700" b="1"/>
            </a:lvl1pPr>
            <a:lvl2pPr marL="521245" indent="0">
              <a:buNone/>
              <a:defRPr sz="2300" b="1"/>
            </a:lvl2pPr>
            <a:lvl3pPr marL="1042487" indent="0">
              <a:buNone/>
              <a:defRPr sz="2100" b="1"/>
            </a:lvl3pPr>
            <a:lvl4pPr marL="1563729" indent="0">
              <a:buNone/>
              <a:defRPr sz="1800" b="1"/>
            </a:lvl4pPr>
            <a:lvl5pPr marL="2084973" indent="0">
              <a:buNone/>
              <a:defRPr sz="1800" b="1"/>
            </a:lvl5pPr>
            <a:lvl6pPr marL="2606215" indent="0">
              <a:buNone/>
              <a:defRPr sz="1800" b="1"/>
            </a:lvl6pPr>
            <a:lvl7pPr marL="3127460" indent="0">
              <a:buNone/>
              <a:defRPr sz="1800" b="1"/>
            </a:lvl7pPr>
            <a:lvl8pPr marL="3648702" indent="0">
              <a:buNone/>
              <a:defRPr sz="1800" b="1"/>
            </a:lvl8pPr>
            <a:lvl9pPr marL="4169946" indent="0">
              <a:buNone/>
              <a:defRPr sz="1800" b="1"/>
            </a:lvl9pPr>
          </a:lstStyle>
          <a:p>
            <a:pPr lvl="0"/>
            <a:r>
              <a:rPr lang="es-ES_tradnl" smtClean="0"/>
              <a:t>Click to edit Master text styles</a:t>
            </a:r>
          </a:p>
        </p:txBody>
      </p:sp>
      <p:sp>
        <p:nvSpPr>
          <p:cNvPr id="6" name="Content Placeholder 5"/>
          <p:cNvSpPr>
            <a:spLocks noGrp="1"/>
          </p:cNvSpPr>
          <p:nvPr>
            <p:ph sz="quarter" idx="4"/>
          </p:nvPr>
        </p:nvSpPr>
        <p:spPr>
          <a:xfrm>
            <a:off x="5431293" y="2397397"/>
            <a:ext cx="4725930" cy="4355563"/>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7" name="Date Placeholder 6"/>
          <p:cNvSpPr>
            <a:spLocks noGrp="1"/>
          </p:cNvSpPr>
          <p:nvPr>
            <p:ph type="dt" sz="half" idx="10"/>
          </p:nvPr>
        </p:nvSpPr>
        <p:spPr>
          <a:xfrm>
            <a:off x="223440" y="7285101"/>
            <a:ext cx="1212035" cy="304277"/>
          </a:xfrm>
          <a:prstGeom prst="rect">
            <a:avLst/>
          </a:prstGeom>
        </p:spPr>
        <p:txBody>
          <a:bodyPr lIns="104249" tIns="52124" rIns="104249" bIns="52124"/>
          <a:lstStyle/>
          <a:p>
            <a:r>
              <a:rPr lang="es-ES_tradnl" smtClean="0"/>
              <a:t>11/04/14</a:t>
            </a:r>
            <a:endParaRPr lang="en-US"/>
          </a:p>
        </p:txBody>
      </p:sp>
      <p:sp>
        <p:nvSpPr>
          <p:cNvPr id="8" name="Footer Placeholder 7"/>
          <p:cNvSpPr>
            <a:spLocks noGrp="1"/>
          </p:cNvSpPr>
          <p:nvPr>
            <p:ph type="ftr" sz="quarter" idx="11"/>
          </p:nvPr>
        </p:nvSpPr>
        <p:spPr>
          <a:xfrm>
            <a:off x="2484856" y="7285101"/>
            <a:ext cx="6028995" cy="294753"/>
          </a:xfrm>
          <a:prstGeom prst="rect">
            <a:avLst/>
          </a:prstGeom>
        </p:spPr>
        <p:txBody>
          <a:bodyPr lIns="104249" tIns="52124" rIns="104249" bIns="52124"/>
          <a:lstStyle/>
          <a:p>
            <a:r>
              <a:rPr lang="en-US" smtClean="0"/>
              <a:t>TileCal Phase-II Upgrade - Alberto Valero</a:t>
            </a:r>
            <a:endParaRPr lang="en-US"/>
          </a:p>
        </p:txBody>
      </p:sp>
      <p:sp>
        <p:nvSpPr>
          <p:cNvPr id="9" name="Slide Number Placeholder 8"/>
          <p:cNvSpPr>
            <a:spLocks noGrp="1"/>
          </p:cNvSpPr>
          <p:nvPr>
            <p:ph type="sldNum" sz="quarter" idx="12"/>
          </p:nvPr>
        </p:nvSpPr>
        <p:spPr>
          <a:xfrm>
            <a:off x="9959221" y="7294420"/>
            <a:ext cx="464253" cy="294753"/>
          </a:xfrm>
          <a:prstGeom prst="rect">
            <a:avLst/>
          </a:prstGeom>
        </p:spPr>
        <p:txBody>
          <a:bodyPr lIns="104249" tIns="52124" rIns="104249" bIns="52124"/>
          <a:lstStyle/>
          <a:p>
            <a:fld id="{1CF78CE0-1761-C247-8833-960DCDD250C9}" type="slidenum">
              <a:rPr lang="en-US" smtClean="0"/>
              <a:t>‹#›</a:t>
            </a:fld>
            <a:endParaRPr lang="en-US"/>
          </a:p>
        </p:txBody>
      </p:sp>
    </p:spTree>
    <p:extLst>
      <p:ext uri="{BB962C8B-B14F-4D97-AF65-F5344CB8AC3E}">
        <p14:creationId xmlns:p14="http://schemas.microsoft.com/office/powerpoint/2010/main" val="3169865093"/>
      </p:ext>
    </p:extLst>
  </p:cSld>
  <p:clrMapOvr>
    <a:masterClrMapping/>
  </p:clrMapOvr>
  <p:transition>
    <p:circl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Date Placeholder 2"/>
          <p:cNvSpPr>
            <a:spLocks noGrp="1"/>
          </p:cNvSpPr>
          <p:nvPr>
            <p:ph type="dt" sz="half" idx="10"/>
          </p:nvPr>
        </p:nvSpPr>
        <p:spPr>
          <a:xfrm>
            <a:off x="223440" y="7285101"/>
            <a:ext cx="1212035" cy="304277"/>
          </a:xfrm>
          <a:prstGeom prst="rect">
            <a:avLst/>
          </a:prstGeom>
        </p:spPr>
        <p:txBody>
          <a:bodyPr lIns="104249" tIns="52124" rIns="104249" bIns="52124"/>
          <a:lstStyle/>
          <a:p>
            <a:r>
              <a:rPr lang="es-ES_tradnl" smtClean="0"/>
              <a:t>11/04/14</a:t>
            </a:r>
            <a:endParaRPr lang="en-US"/>
          </a:p>
        </p:txBody>
      </p:sp>
      <p:sp>
        <p:nvSpPr>
          <p:cNvPr id="4" name="Footer Placeholder 3"/>
          <p:cNvSpPr>
            <a:spLocks noGrp="1"/>
          </p:cNvSpPr>
          <p:nvPr>
            <p:ph type="ftr" sz="quarter" idx="11"/>
          </p:nvPr>
        </p:nvSpPr>
        <p:spPr>
          <a:xfrm>
            <a:off x="2484856" y="7285101"/>
            <a:ext cx="6028995" cy="294753"/>
          </a:xfrm>
          <a:prstGeom prst="rect">
            <a:avLst/>
          </a:prstGeom>
        </p:spPr>
        <p:txBody>
          <a:bodyPr lIns="104249" tIns="52124" rIns="104249" bIns="52124"/>
          <a:lstStyle/>
          <a:p>
            <a:r>
              <a:rPr lang="en-US" smtClean="0"/>
              <a:t>TileCal Phase-II Upgrade - Alberto Valero</a:t>
            </a:r>
            <a:endParaRPr lang="en-US"/>
          </a:p>
        </p:txBody>
      </p:sp>
      <p:sp>
        <p:nvSpPr>
          <p:cNvPr id="5" name="Slide Number Placeholder 4"/>
          <p:cNvSpPr>
            <a:spLocks noGrp="1"/>
          </p:cNvSpPr>
          <p:nvPr>
            <p:ph type="sldNum" sz="quarter" idx="12"/>
          </p:nvPr>
        </p:nvSpPr>
        <p:spPr>
          <a:xfrm>
            <a:off x="9959221" y="7294420"/>
            <a:ext cx="464253" cy="294753"/>
          </a:xfrm>
          <a:prstGeom prst="rect">
            <a:avLst/>
          </a:prstGeom>
        </p:spPr>
        <p:txBody>
          <a:bodyPr lIns="104249" tIns="52124" rIns="104249" bIns="52124"/>
          <a:lstStyle/>
          <a:p>
            <a:fld id="{1CF78CE0-1761-C247-8833-960DCDD250C9}" type="slidenum">
              <a:rPr lang="en-US" smtClean="0"/>
              <a:t>‹#›</a:t>
            </a:fld>
            <a:endParaRPr lang="en-US"/>
          </a:p>
        </p:txBody>
      </p:sp>
    </p:spTree>
    <p:extLst>
      <p:ext uri="{BB962C8B-B14F-4D97-AF65-F5344CB8AC3E}">
        <p14:creationId xmlns:p14="http://schemas.microsoft.com/office/powerpoint/2010/main" val="3927896021"/>
      </p:ext>
    </p:extLst>
  </p:cSld>
  <p:clrMapOvr>
    <a:masterClrMapping/>
  </p:clrMapOvr>
  <p:transition>
    <p:circl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4996" y="1763713"/>
            <a:ext cx="4733925" cy="4989512"/>
          </a:xfrm>
        </p:spPr>
        <p:txBody>
          <a:bodyPr/>
          <a:lstStyle>
            <a:lvl1pPr>
              <a:defRPr sz="2900"/>
            </a:lvl1pPr>
            <a:lvl2pPr>
              <a:defRPr sz="24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21313" y="1763713"/>
            <a:ext cx="4735512" cy="4989512"/>
          </a:xfrm>
        </p:spPr>
        <p:txBody>
          <a:bodyPr/>
          <a:lstStyle>
            <a:lvl1pPr>
              <a:defRPr sz="2900"/>
            </a:lvl1pPr>
            <a:lvl2pPr>
              <a:defRPr sz="24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49789208"/>
      </p:ext>
    </p:extLst>
  </p:cSld>
  <p:clrMapOvr>
    <a:masterClrMapping/>
  </p:clrMapOvr>
  <p:transition>
    <p:circl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23440" y="7285101"/>
            <a:ext cx="1212035" cy="304277"/>
          </a:xfrm>
          <a:prstGeom prst="rect">
            <a:avLst/>
          </a:prstGeom>
        </p:spPr>
        <p:txBody>
          <a:bodyPr lIns="104249" tIns="52124" rIns="104249" bIns="52124"/>
          <a:lstStyle/>
          <a:p>
            <a:r>
              <a:rPr lang="es-ES_tradnl" smtClean="0"/>
              <a:t>11/04/14</a:t>
            </a:r>
            <a:endParaRPr lang="en-US"/>
          </a:p>
        </p:txBody>
      </p:sp>
      <p:sp>
        <p:nvSpPr>
          <p:cNvPr id="3" name="Footer Placeholder 2"/>
          <p:cNvSpPr>
            <a:spLocks noGrp="1"/>
          </p:cNvSpPr>
          <p:nvPr>
            <p:ph type="ftr" sz="quarter" idx="11"/>
          </p:nvPr>
        </p:nvSpPr>
        <p:spPr>
          <a:xfrm>
            <a:off x="2484856" y="7285101"/>
            <a:ext cx="6028995" cy="294753"/>
          </a:xfrm>
          <a:prstGeom prst="rect">
            <a:avLst/>
          </a:prstGeom>
        </p:spPr>
        <p:txBody>
          <a:bodyPr lIns="104249" tIns="52124" rIns="104249" bIns="52124"/>
          <a:lstStyle/>
          <a:p>
            <a:r>
              <a:rPr lang="en-US" smtClean="0"/>
              <a:t>TileCal Phase-II Upgrade - Alberto Valero</a:t>
            </a:r>
            <a:endParaRPr lang="en-US"/>
          </a:p>
        </p:txBody>
      </p:sp>
      <p:sp>
        <p:nvSpPr>
          <p:cNvPr id="4" name="Slide Number Placeholder 3"/>
          <p:cNvSpPr>
            <a:spLocks noGrp="1"/>
          </p:cNvSpPr>
          <p:nvPr>
            <p:ph type="sldNum" sz="quarter" idx="12"/>
          </p:nvPr>
        </p:nvSpPr>
        <p:spPr>
          <a:xfrm>
            <a:off x="9959221" y="7294420"/>
            <a:ext cx="464253" cy="294753"/>
          </a:xfrm>
          <a:prstGeom prst="rect">
            <a:avLst/>
          </a:prstGeom>
        </p:spPr>
        <p:txBody>
          <a:bodyPr lIns="104249" tIns="52124" rIns="104249" bIns="52124"/>
          <a:lstStyle/>
          <a:p>
            <a:fld id="{1CF78CE0-1761-C247-8833-960DCDD250C9}" type="slidenum">
              <a:rPr lang="en-US" smtClean="0"/>
              <a:t>‹#›</a:t>
            </a:fld>
            <a:endParaRPr lang="en-US"/>
          </a:p>
        </p:txBody>
      </p:sp>
    </p:spTree>
    <p:extLst>
      <p:ext uri="{BB962C8B-B14F-4D97-AF65-F5344CB8AC3E}">
        <p14:creationId xmlns:p14="http://schemas.microsoft.com/office/powerpoint/2010/main" val="2367895174"/>
      </p:ext>
    </p:extLst>
  </p:cSld>
  <p:clrMapOvr>
    <a:masterClrMapping/>
  </p:clrMapOvr>
  <p:transition>
    <p:circl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595" y="300987"/>
            <a:ext cx="3517533" cy="1280945"/>
          </a:xfrm>
        </p:spPr>
        <p:txBody>
          <a:bodyPr anchor="b"/>
          <a:lstStyle>
            <a:lvl1pPr algn="l">
              <a:defRPr sz="2300" b="1"/>
            </a:lvl1pPr>
          </a:lstStyle>
          <a:p>
            <a:r>
              <a:rPr lang="es-ES_tradnl" smtClean="0"/>
              <a:t>Click to edit Master title style</a:t>
            </a:r>
            <a:endParaRPr lang="en-US"/>
          </a:p>
        </p:txBody>
      </p:sp>
      <p:sp>
        <p:nvSpPr>
          <p:cNvPr id="3" name="Content Placeholder 2"/>
          <p:cNvSpPr>
            <a:spLocks noGrp="1"/>
          </p:cNvSpPr>
          <p:nvPr>
            <p:ph idx="1"/>
          </p:nvPr>
        </p:nvSpPr>
        <p:spPr>
          <a:xfrm>
            <a:off x="4180202" y="300991"/>
            <a:ext cx="5977020" cy="6451973"/>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Text Placeholder 3"/>
          <p:cNvSpPr>
            <a:spLocks noGrp="1"/>
          </p:cNvSpPr>
          <p:nvPr>
            <p:ph type="body" sz="half" idx="2"/>
          </p:nvPr>
        </p:nvSpPr>
        <p:spPr>
          <a:xfrm>
            <a:off x="534595" y="1581936"/>
            <a:ext cx="3517533" cy="5171028"/>
          </a:xfrm>
        </p:spPr>
        <p:txBody>
          <a:bodyPr/>
          <a:lstStyle>
            <a:lvl1pPr marL="0" indent="0">
              <a:buNone/>
              <a:defRPr sz="1600"/>
            </a:lvl1pPr>
            <a:lvl2pPr marL="521245" indent="0">
              <a:buNone/>
              <a:defRPr sz="1400"/>
            </a:lvl2pPr>
            <a:lvl3pPr marL="1042487" indent="0">
              <a:buNone/>
              <a:defRPr sz="1100"/>
            </a:lvl3pPr>
            <a:lvl4pPr marL="1563729" indent="0">
              <a:buNone/>
              <a:defRPr sz="1000"/>
            </a:lvl4pPr>
            <a:lvl5pPr marL="2084973" indent="0">
              <a:buNone/>
              <a:defRPr sz="1000"/>
            </a:lvl5pPr>
            <a:lvl6pPr marL="2606215" indent="0">
              <a:buNone/>
              <a:defRPr sz="1000"/>
            </a:lvl6pPr>
            <a:lvl7pPr marL="3127460" indent="0">
              <a:buNone/>
              <a:defRPr sz="1000"/>
            </a:lvl7pPr>
            <a:lvl8pPr marL="3648702" indent="0">
              <a:buNone/>
              <a:defRPr sz="1000"/>
            </a:lvl8pPr>
            <a:lvl9pPr marL="4169946" indent="0">
              <a:buNone/>
              <a:defRPr sz="1000"/>
            </a:lvl9pPr>
          </a:lstStyle>
          <a:p>
            <a:pPr lvl="0"/>
            <a:r>
              <a:rPr lang="es-ES_tradnl" smtClean="0"/>
              <a:t>Click to edit Master text styles</a:t>
            </a:r>
          </a:p>
        </p:txBody>
      </p:sp>
      <p:sp>
        <p:nvSpPr>
          <p:cNvPr id="5" name="Date Placeholder 4"/>
          <p:cNvSpPr>
            <a:spLocks noGrp="1"/>
          </p:cNvSpPr>
          <p:nvPr>
            <p:ph type="dt" sz="half" idx="10"/>
          </p:nvPr>
        </p:nvSpPr>
        <p:spPr>
          <a:xfrm>
            <a:off x="223440" y="7285101"/>
            <a:ext cx="1212035" cy="304277"/>
          </a:xfrm>
          <a:prstGeom prst="rect">
            <a:avLst/>
          </a:prstGeom>
        </p:spPr>
        <p:txBody>
          <a:bodyPr lIns="104249" tIns="52124" rIns="104249" bIns="52124"/>
          <a:lstStyle/>
          <a:p>
            <a:r>
              <a:rPr lang="es-ES_tradnl" smtClean="0"/>
              <a:t>11/04/14</a:t>
            </a:r>
            <a:endParaRPr lang="en-US"/>
          </a:p>
        </p:txBody>
      </p:sp>
      <p:sp>
        <p:nvSpPr>
          <p:cNvPr id="6" name="Footer Placeholder 5"/>
          <p:cNvSpPr>
            <a:spLocks noGrp="1"/>
          </p:cNvSpPr>
          <p:nvPr>
            <p:ph type="ftr" sz="quarter" idx="11"/>
          </p:nvPr>
        </p:nvSpPr>
        <p:spPr>
          <a:xfrm>
            <a:off x="2484856" y="7285101"/>
            <a:ext cx="6028995" cy="294753"/>
          </a:xfrm>
          <a:prstGeom prst="rect">
            <a:avLst/>
          </a:prstGeom>
        </p:spPr>
        <p:txBody>
          <a:bodyPr lIns="104249" tIns="52124" rIns="104249" bIns="52124"/>
          <a:lstStyle/>
          <a:p>
            <a:r>
              <a:rPr lang="en-US" smtClean="0"/>
              <a:t>TileCal Phase-II Upgrade - Alberto Valero</a:t>
            </a:r>
            <a:endParaRPr lang="en-US"/>
          </a:p>
        </p:txBody>
      </p:sp>
      <p:sp>
        <p:nvSpPr>
          <p:cNvPr id="7" name="Slide Number Placeholder 6"/>
          <p:cNvSpPr>
            <a:spLocks noGrp="1"/>
          </p:cNvSpPr>
          <p:nvPr>
            <p:ph type="sldNum" sz="quarter" idx="12"/>
          </p:nvPr>
        </p:nvSpPr>
        <p:spPr>
          <a:xfrm>
            <a:off x="9959221" y="7294420"/>
            <a:ext cx="464253" cy="294753"/>
          </a:xfrm>
          <a:prstGeom prst="rect">
            <a:avLst/>
          </a:prstGeom>
        </p:spPr>
        <p:txBody>
          <a:bodyPr lIns="104249" tIns="52124" rIns="104249" bIns="52124"/>
          <a:lstStyle/>
          <a:p>
            <a:fld id="{1CF78CE0-1761-C247-8833-960DCDD250C9}" type="slidenum">
              <a:rPr lang="en-US" smtClean="0"/>
              <a:t>‹#›</a:t>
            </a:fld>
            <a:endParaRPr lang="en-US"/>
          </a:p>
        </p:txBody>
      </p:sp>
    </p:spTree>
    <p:extLst>
      <p:ext uri="{BB962C8B-B14F-4D97-AF65-F5344CB8AC3E}">
        <p14:creationId xmlns:p14="http://schemas.microsoft.com/office/powerpoint/2010/main" val="4139342471"/>
      </p:ext>
    </p:extLst>
  </p:cSld>
  <p:clrMapOvr>
    <a:masterClrMapping/>
  </p:clrMapOvr>
  <p:transition>
    <p:circl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670" y="5291772"/>
            <a:ext cx="6415088" cy="624724"/>
          </a:xfrm>
        </p:spPr>
        <p:txBody>
          <a:bodyPr anchor="b"/>
          <a:lstStyle>
            <a:lvl1pPr algn="l">
              <a:defRPr sz="2300" b="1"/>
            </a:lvl1pPr>
          </a:lstStyle>
          <a:p>
            <a:r>
              <a:rPr lang="es-ES_tradnl" smtClean="0"/>
              <a:t>Click to edit Master title style</a:t>
            </a:r>
            <a:endParaRPr lang="en-US"/>
          </a:p>
        </p:txBody>
      </p:sp>
      <p:sp>
        <p:nvSpPr>
          <p:cNvPr id="3" name="Picture Placeholder 2"/>
          <p:cNvSpPr>
            <a:spLocks noGrp="1"/>
          </p:cNvSpPr>
          <p:nvPr>
            <p:ph type="pic" idx="1"/>
          </p:nvPr>
        </p:nvSpPr>
        <p:spPr>
          <a:xfrm>
            <a:off x="2095670" y="675471"/>
            <a:ext cx="6415088" cy="4535805"/>
          </a:xfrm>
        </p:spPr>
        <p:txBody>
          <a:bodyPr/>
          <a:lstStyle>
            <a:lvl1pPr marL="0" indent="0">
              <a:buNone/>
              <a:defRPr sz="3600"/>
            </a:lvl1pPr>
            <a:lvl2pPr marL="521245" indent="0">
              <a:buNone/>
              <a:defRPr sz="3200"/>
            </a:lvl2pPr>
            <a:lvl3pPr marL="1042487" indent="0">
              <a:buNone/>
              <a:defRPr sz="2700"/>
            </a:lvl3pPr>
            <a:lvl4pPr marL="1563729" indent="0">
              <a:buNone/>
              <a:defRPr sz="2300"/>
            </a:lvl4pPr>
            <a:lvl5pPr marL="2084973" indent="0">
              <a:buNone/>
              <a:defRPr sz="2300"/>
            </a:lvl5pPr>
            <a:lvl6pPr marL="2606215" indent="0">
              <a:buNone/>
              <a:defRPr sz="2300"/>
            </a:lvl6pPr>
            <a:lvl7pPr marL="3127460" indent="0">
              <a:buNone/>
              <a:defRPr sz="2300"/>
            </a:lvl7pPr>
            <a:lvl8pPr marL="3648702" indent="0">
              <a:buNone/>
              <a:defRPr sz="2300"/>
            </a:lvl8pPr>
            <a:lvl9pPr marL="4169946" indent="0">
              <a:buNone/>
              <a:defRPr sz="2300"/>
            </a:lvl9pPr>
          </a:lstStyle>
          <a:p>
            <a:r>
              <a:rPr lang="es-ES_tradnl" smtClean="0"/>
              <a:t>Drag picture to placeholder or click icon to add</a:t>
            </a:r>
            <a:endParaRPr lang="en-US"/>
          </a:p>
        </p:txBody>
      </p:sp>
      <p:sp>
        <p:nvSpPr>
          <p:cNvPr id="4" name="Text Placeholder 3"/>
          <p:cNvSpPr>
            <a:spLocks noGrp="1"/>
          </p:cNvSpPr>
          <p:nvPr>
            <p:ph type="body" sz="half" idx="2"/>
          </p:nvPr>
        </p:nvSpPr>
        <p:spPr>
          <a:xfrm>
            <a:off x="2095670" y="5916496"/>
            <a:ext cx="6415088" cy="887211"/>
          </a:xfrm>
        </p:spPr>
        <p:txBody>
          <a:bodyPr/>
          <a:lstStyle>
            <a:lvl1pPr marL="0" indent="0">
              <a:buNone/>
              <a:defRPr sz="1600"/>
            </a:lvl1pPr>
            <a:lvl2pPr marL="521245" indent="0">
              <a:buNone/>
              <a:defRPr sz="1400"/>
            </a:lvl2pPr>
            <a:lvl3pPr marL="1042487" indent="0">
              <a:buNone/>
              <a:defRPr sz="1100"/>
            </a:lvl3pPr>
            <a:lvl4pPr marL="1563729" indent="0">
              <a:buNone/>
              <a:defRPr sz="1000"/>
            </a:lvl4pPr>
            <a:lvl5pPr marL="2084973" indent="0">
              <a:buNone/>
              <a:defRPr sz="1000"/>
            </a:lvl5pPr>
            <a:lvl6pPr marL="2606215" indent="0">
              <a:buNone/>
              <a:defRPr sz="1000"/>
            </a:lvl6pPr>
            <a:lvl7pPr marL="3127460" indent="0">
              <a:buNone/>
              <a:defRPr sz="1000"/>
            </a:lvl7pPr>
            <a:lvl8pPr marL="3648702" indent="0">
              <a:buNone/>
              <a:defRPr sz="1000"/>
            </a:lvl8pPr>
            <a:lvl9pPr marL="4169946" indent="0">
              <a:buNone/>
              <a:defRPr sz="1000"/>
            </a:lvl9pPr>
          </a:lstStyle>
          <a:p>
            <a:pPr lvl="0"/>
            <a:r>
              <a:rPr lang="es-ES_tradnl" smtClean="0"/>
              <a:t>Click to edit Master text styles</a:t>
            </a:r>
          </a:p>
        </p:txBody>
      </p:sp>
      <p:sp>
        <p:nvSpPr>
          <p:cNvPr id="5" name="Date Placeholder 4"/>
          <p:cNvSpPr>
            <a:spLocks noGrp="1"/>
          </p:cNvSpPr>
          <p:nvPr>
            <p:ph type="dt" sz="half" idx="10"/>
          </p:nvPr>
        </p:nvSpPr>
        <p:spPr>
          <a:xfrm>
            <a:off x="223440" y="7285101"/>
            <a:ext cx="1212035" cy="304277"/>
          </a:xfrm>
          <a:prstGeom prst="rect">
            <a:avLst/>
          </a:prstGeom>
        </p:spPr>
        <p:txBody>
          <a:bodyPr lIns="104249" tIns="52124" rIns="104249" bIns="52124"/>
          <a:lstStyle/>
          <a:p>
            <a:r>
              <a:rPr lang="es-ES_tradnl" smtClean="0"/>
              <a:t>11/04/14</a:t>
            </a:r>
            <a:endParaRPr lang="en-US"/>
          </a:p>
        </p:txBody>
      </p:sp>
      <p:sp>
        <p:nvSpPr>
          <p:cNvPr id="6" name="Footer Placeholder 5"/>
          <p:cNvSpPr>
            <a:spLocks noGrp="1"/>
          </p:cNvSpPr>
          <p:nvPr>
            <p:ph type="ftr" sz="quarter" idx="11"/>
          </p:nvPr>
        </p:nvSpPr>
        <p:spPr>
          <a:xfrm>
            <a:off x="2484856" y="7285101"/>
            <a:ext cx="6028995" cy="294753"/>
          </a:xfrm>
          <a:prstGeom prst="rect">
            <a:avLst/>
          </a:prstGeom>
        </p:spPr>
        <p:txBody>
          <a:bodyPr lIns="104249" tIns="52124" rIns="104249" bIns="52124"/>
          <a:lstStyle/>
          <a:p>
            <a:r>
              <a:rPr lang="en-US" smtClean="0"/>
              <a:t>TileCal Phase-II Upgrade - Alberto Valero</a:t>
            </a:r>
            <a:endParaRPr lang="en-US"/>
          </a:p>
        </p:txBody>
      </p:sp>
      <p:sp>
        <p:nvSpPr>
          <p:cNvPr id="7" name="Slide Number Placeholder 6"/>
          <p:cNvSpPr>
            <a:spLocks noGrp="1"/>
          </p:cNvSpPr>
          <p:nvPr>
            <p:ph type="sldNum" sz="quarter" idx="12"/>
          </p:nvPr>
        </p:nvSpPr>
        <p:spPr>
          <a:xfrm>
            <a:off x="9959221" y="7294420"/>
            <a:ext cx="464253" cy="294753"/>
          </a:xfrm>
          <a:prstGeom prst="rect">
            <a:avLst/>
          </a:prstGeom>
        </p:spPr>
        <p:txBody>
          <a:bodyPr lIns="104249" tIns="52124" rIns="104249" bIns="52124"/>
          <a:lstStyle/>
          <a:p>
            <a:fld id="{1CF78CE0-1761-C247-8833-960DCDD250C9}" type="slidenum">
              <a:rPr lang="en-US" smtClean="0"/>
              <a:t>‹#›</a:t>
            </a:fld>
            <a:endParaRPr lang="en-US"/>
          </a:p>
        </p:txBody>
      </p:sp>
    </p:spTree>
    <p:extLst>
      <p:ext uri="{BB962C8B-B14F-4D97-AF65-F5344CB8AC3E}">
        <p14:creationId xmlns:p14="http://schemas.microsoft.com/office/powerpoint/2010/main" val="3393682794"/>
      </p:ext>
    </p:extLst>
  </p:cSld>
  <p:clrMapOvr>
    <a:masterClrMapping/>
  </p:clrMapOvr>
  <p:transition>
    <p:circl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a:xfrm>
            <a:off x="223440" y="7285101"/>
            <a:ext cx="1212035" cy="304277"/>
          </a:xfrm>
          <a:prstGeom prst="rect">
            <a:avLst/>
          </a:prstGeom>
        </p:spPr>
        <p:txBody>
          <a:bodyPr lIns="104249" tIns="52124" rIns="104249" bIns="52124"/>
          <a:lstStyle/>
          <a:p>
            <a:r>
              <a:rPr lang="es-ES_tradnl" smtClean="0"/>
              <a:t>11/04/14</a:t>
            </a:r>
            <a:endParaRPr lang="en-US"/>
          </a:p>
        </p:txBody>
      </p:sp>
      <p:sp>
        <p:nvSpPr>
          <p:cNvPr id="5" name="Footer Placeholder 4"/>
          <p:cNvSpPr>
            <a:spLocks noGrp="1"/>
          </p:cNvSpPr>
          <p:nvPr>
            <p:ph type="ftr" sz="quarter" idx="11"/>
          </p:nvPr>
        </p:nvSpPr>
        <p:spPr>
          <a:xfrm>
            <a:off x="2484856" y="7285101"/>
            <a:ext cx="6028995" cy="294753"/>
          </a:xfrm>
          <a:prstGeom prst="rect">
            <a:avLst/>
          </a:prstGeom>
        </p:spPr>
        <p:txBody>
          <a:bodyPr lIns="104249" tIns="52124" rIns="104249" bIns="52124"/>
          <a:lstStyle/>
          <a:p>
            <a:r>
              <a:rPr lang="en-US" smtClean="0"/>
              <a:t>TileCal Phase-II Upgrade - Alberto Valero</a:t>
            </a:r>
            <a:endParaRPr lang="en-US"/>
          </a:p>
        </p:txBody>
      </p:sp>
      <p:sp>
        <p:nvSpPr>
          <p:cNvPr id="6" name="Slide Number Placeholder 5"/>
          <p:cNvSpPr>
            <a:spLocks noGrp="1"/>
          </p:cNvSpPr>
          <p:nvPr>
            <p:ph type="sldNum" sz="quarter" idx="12"/>
          </p:nvPr>
        </p:nvSpPr>
        <p:spPr>
          <a:xfrm>
            <a:off x="9959221" y="7294420"/>
            <a:ext cx="464253" cy="294753"/>
          </a:xfrm>
          <a:prstGeom prst="rect">
            <a:avLst/>
          </a:prstGeom>
        </p:spPr>
        <p:txBody>
          <a:bodyPr lIns="104249" tIns="52124" rIns="104249" bIns="52124"/>
          <a:lstStyle/>
          <a:p>
            <a:fld id="{1CF78CE0-1761-C247-8833-960DCDD250C9}" type="slidenum">
              <a:rPr lang="en-US" smtClean="0"/>
              <a:t>‹#›</a:t>
            </a:fld>
            <a:endParaRPr lang="en-US"/>
          </a:p>
        </p:txBody>
      </p:sp>
    </p:spTree>
    <p:extLst>
      <p:ext uri="{BB962C8B-B14F-4D97-AF65-F5344CB8AC3E}">
        <p14:creationId xmlns:p14="http://schemas.microsoft.com/office/powerpoint/2010/main" val="3341795710"/>
      </p:ext>
    </p:extLst>
  </p:cSld>
  <p:clrMapOvr>
    <a:masterClrMapping/>
  </p:clrMapOvr>
  <p:transition>
    <p:circl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1564" y="302741"/>
            <a:ext cx="2405658" cy="6450223"/>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534593" y="302741"/>
            <a:ext cx="7038777" cy="6450223"/>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a:xfrm>
            <a:off x="223440" y="7285101"/>
            <a:ext cx="1212035" cy="304277"/>
          </a:xfrm>
          <a:prstGeom prst="rect">
            <a:avLst/>
          </a:prstGeom>
        </p:spPr>
        <p:txBody>
          <a:bodyPr lIns="104249" tIns="52124" rIns="104249" bIns="52124"/>
          <a:lstStyle/>
          <a:p>
            <a:r>
              <a:rPr lang="es-ES_tradnl" smtClean="0"/>
              <a:t>11/04/14</a:t>
            </a:r>
            <a:endParaRPr lang="en-US"/>
          </a:p>
        </p:txBody>
      </p:sp>
      <p:sp>
        <p:nvSpPr>
          <p:cNvPr id="5" name="Footer Placeholder 4"/>
          <p:cNvSpPr>
            <a:spLocks noGrp="1"/>
          </p:cNvSpPr>
          <p:nvPr>
            <p:ph type="ftr" sz="quarter" idx="11"/>
          </p:nvPr>
        </p:nvSpPr>
        <p:spPr>
          <a:xfrm>
            <a:off x="2484856" y="7285101"/>
            <a:ext cx="6028995" cy="294753"/>
          </a:xfrm>
          <a:prstGeom prst="rect">
            <a:avLst/>
          </a:prstGeom>
        </p:spPr>
        <p:txBody>
          <a:bodyPr lIns="104249" tIns="52124" rIns="104249" bIns="52124"/>
          <a:lstStyle/>
          <a:p>
            <a:r>
              <a:rPr lang="en-US" smtClean="0"/>
              <a:t>TileCal Phase-II Upgrade - Alberto Valero</a:t>
            </a:r>
            <a:endParaRPr lang="en-US"/>
          </a:p>
        </p:txBody>
      </p:sp>
      <p:sp>
        <p:nvSpPr>
          <p:cNvPr id="6" name="Slide Number Placeholder 5"/>
          <p:cNvSpPr>
            <a:spLocks noGrp="1"/>
          </p:cNvSpPr>
          <p:nvPr>
            <p:ph type="sldNum" sz="quarter" idx="12"/>
          </p:nvPr>
        </p:nvSpPr>
        <p:spPr>
          <a:xfrm>
            <a:off x="9959221" y="7294420"/>
            <a:ext cx="464253" cy="294753"/>
          </a:xfrm>
          <a:prstGeom prst="rect">
            <a:avLst/>
          </a:prstGeom>
        </p:spPr>
        <p:txBody>
          <a:bodyPr lIns="104249" tIns="52124" rIns="104249" bIns="52124"/>
          <a:lstStyle/>
          <a:p>
            <a:fld id="{1CF78CE0-1761-C247-8833-960DCDD250C9}" type="slidenum">
              <a:rPr lang="en-US" smtClean="0"/>
              <a:t>‹#›</a:t>
            </a:fld>
            <a:endParaRPr lang="en-US"/>
          </a:p>
        </p:txBody>
      </p:sp>
    </p:spTree>
    <p:extLst>
      <p:ext uri="{BB962C8B-B14F-4D97-AF65-F5344CB8AC3E}">
        <p14:creationId xmlns:p14="http://schemas.microsoft.com/office/powerpoint/2010/main" val="2361350453"/>
      </p:ext>
    </p:extLst>
  </p:cSld>
  <p:clrMapOvr>
    <a:masterClrMapping/>
  </p:clrMapOvr>
  <p:transition>
    <p:circl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2348401"/>
            <a:ext cx="9088041" cy="1620430"/>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772" y="4283817"/>
            <a:ext cx="7484269" cy="1931917"/>
          </a:xfrm>
        </p:spPr>
        <p:txBody>
          <a:bodyPr/>
          <a:lstStyle>
            <a:lvl1pPr marL="0" indent="0" algn="ctr">
              <a:buNone/>
              <a:defRPr>
                <a:solidFill>
                  <a:schemeClr val="tx1">
                    <a:tint val="75000"/>
                  </a:schemeClr>
                </a:solidFill>
              </a:defRPr>
            </a:lvl1pPr>
            <a:lvl2pPr marL="521373" indent="0" algn="ctr">
              <a:buNone/>
              <a:defRPr>
                <a:solidFill>
                  <a:schemeClr val="tx1">
                    <a:tint val="75000"/>
                  </a:schemeClr>
                </a:solidFill>
              </a:defRPr>
            </a:lvl2pPr>
            <a:lvl3pPr marL="1042744" indent="0" algn="ctr">
              <a:buNone/>
              <a:defRPr>
                <a:solidFill>
                  <a:schemeClr val="tx1">
                    <a:tint val="75000"/>
                  </a:schemeClr>
                </a:solidFill>
              </a:defRPr>
            </a:lvl3pPr>
            <a:lvl4pPr marL="1564117" indent="0" algn="ctr">
              <a:buNone/>
              <a:defRPr>
                <a:solidFill>
                  <a:schemeClr val="tx1">
                    <a:tint val="75000"/>
                  </a:schemeClr>
                </a:solidFill>
              </a:defRPr>
            </a:lvl4pPr>
            <a:lvl5pPr marL="2085489" indent="0" algn="ctr">
              <a:buNone/>
              <a:defRPr>
                <a:solidFill>
                  <a:schemeClr val="tx1">
                    <a:tint val="75000"/>
                  </a:schemeClr>
                </a:solidFill>
              </a:defRPr>
            </a:lvl5pPr>
            <a:lvl6pPr marL="2606860" indent="0" algn="ctr">
              <a:buNone/>
              <a:defRPr>
                <a:solidFill>
                  <a:schemeClr val="tx1">
                    <a:tint val="75000"/>
                  </a:schemeClr>
                </a:solidFill>
              </a:defRPr>
            </a:lvl6pPr>
            <a:lvl7pPr marL="3128233" indent="0" algn="ctr">
              <a:buNone/>
              <a:defRPr>
                <a:solidFill>
                  <a:schemeClr val="tx1">
                    <a:tint val="75000"/>
                  </a:schemeClr>
                </a:solidFill>
              </a:defRPr>
            </a:lvl7pPr>
            <a:lvl8pPr marL="3649605" indent="0" algn="ctr">
              <a:buNone/>
              <a:defRPr>
                <a:solidFill>
                  <a:schemeClr val="tx1">
                    <a:tint val="75000"/>
                  </a:schemeClr>
                </a:solidFill>
              </a:defRPr>
            </a:lvl8pPr>
            <a:lvl9pPr marL="4170977"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FB429BF-980E-40C4-BBBA-99622DF1DB08}" type="datetime1">
              <a:rPr lang="en-GB" smtClean="0"/>
              <a:t>03/06/2014</a:t>
            </a:fld>
            <a:endParaRPr lang="en-GB"/>
          </a:p>
        </p:txBody>
      </p:sp>
      <p:sp>
        <p:nvSpPr>
          <p:cNvPr id="5" name="Footer Placeholder 4"/>
          <p:cNvSpPr>
            <a:spLocks noGrp="1"/>
          </p:cNvSpPr>
          <p:nvPr>
            <p:ph type="ftr" sz="quarter" idx="11"/>
          </p:nvPr>
        </p:nvSpPr>
        <p:spPr/>
        <p:txBody>
          <a:bodyPr/>
          <a:lstStyle/>
          <a:p>
            <a:r>
              <a:rPr lang="en-GB" smtClean="0"/>
              <a:t>S. McMahon : Prague May 2014</a:t>
            </a:r>
            <a:endParaRPr lang="en-GB"/>
          </a:p>
        </p:txBody>
      </p:sp>
      <p:sp>
        <p:nvSpPr>
          <p:cNvPr id="6" name="Slide Number Placeholder 5"/>
          <p:cNvSpPr>
            <a:spLocks noGrp="1"/>
          </p:cNvSpPr>
          <p:nvPr>
            <p:ph type="sldNum" sz="quarter" idx="12"/>
          </p:nvPr>
        </p:nvSpPr>
        <p:spPr/>
        <p:txBody>
          <a:bodyPr/>
          <a:lstStyle/>
          <a:p>
            <a:fld id="{ECE70E39-1292-4DEC-889A-6A29B7191A97}" type="slidenum">
              <a:rPr lang="en-GB" smtClean="0"/>
              <a:pPr/>
              <a:t>‹#›</a:t>
            </a:fld>
            <a:endParaRPr lang="en-GB"/>
          </a:p>
        </p:txBody>
      </p:sp>
    </p:spTree>
    <p:extLst>
      <p:ext uri="{BB962C8B-B14F-4D97-AF65-F5344CB8AC3E}">
        <p14:creationId xmlns:p14="http://schemas.microsoft.com/office/powerpoint/2010/main" val="2932602803"/>
      </p:ext>
    </p:extLst>
  </p:cSld>
  <p:clrMapOvr>
    <a:masterClrMapping/>
  </p:clrMapOvr>
  <p:transition>
    <p:circl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02BB733-C37A-4A63-ADE6-5A395DE4F96F}" type="datetime1">
              <a:rPr lang="en-GB" smtClean="0"/>
              <a:t>03/06/2014</a:t>
            </a:fld>
            <a:endParaRPr lang="en-GB"/>
          </a:p>
        </p:txBody>
      </p:sp>
      <p:sp>
        <p:nvSpPr>
          <p:cNvPr id="5" name="Footer Placeholder 4"/>
          <p:cNvSpPr>
            <a:spLocks noGrp="1"/>
          </p:cNvSpPr>
          <p:nvPr>
            <p:ph type="ftr" sz="quarter" idx="11"/>
          </p:nvPr>
        </p:nvSpPr>
        <p:spPr/>
        <p:txBody>
          <a:bodyPr/>
          <a:lstStyle/>
          <a:p>
            <a:r>
              <a:rPr lang="en-GB" smtClean="0"/>
              <a:t>S. McMahon : Prague May 2014</a:t>
            </a:r>
            <a:endParaRPr lang="en-GB"/>
          </a:p>
        </p:txBody>
      </p:sp>
      <p:sp>
        <p:nvSpPr>
          <p:cNvPr id="6" name="Slide Number Placeholder 5"/>
          <p:cNvSpPr>
            <a:spLocks noGrp="1"/>
          </p:cNvSpPr>
          <p:nvPr>
            <p:ph type="sldNum" sz="quarter" idx="12"/>
          </p:nvPr>
        </p:nvSpPr>
        <p:spPr/>
        <p:txBody>
          <a:bodyPr/>
          <a:lstStyle/>
          <a:p>
            <a:fld id="{ECE70E39-1292-4DEC-889A-6A29B7191A97}" type="slidenum">
              <a:rPr lang="en-GB" smtClean="0"/>
              <a:pPr/>
              <a:t>‹#›</a:t>
            </a:fld>
            <a:endParaRPr lang="en-GB"/>
          </a:p>
        </p:txBody>
      </p:sp>
    </p:spTree>
    <p:extLst>
      <p:ext uri="{BB962C8B-B14F-4D97-AF65-F5344CB8AC3E}">
        <p14:creationId xmlns:p14="http://schemas.microsoft.com/office/powerpoint/2010/main" val="1730387433"/>
      </p:ext>
    </p:extLst>
  </p:cSld>
  <p:clrMapOvr>
    <a:masterClrMapping/>
  </p:clrMapOvr>
  <p:transition>
    <p:circl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81" y="4857793"/>
            <a:ext cx="9088041" cy="1501435"/>
          </a:xfrm>
        </p:spPr>
        <p:txBody>
          <a:bodyPr anchor="t"/>
          <a:lstStyle>
            <a:lvl1pPr algn="l">
              <a:defRPr sz="4600" b="1" cap="all"/>
            </a:lvl1pPr>
          </a:lstStyle>
          <a:p>
            <a:r>
              <a:rPr lang="en-US" smtClean="0"/>
              <a:t>Click to edit Master title style</a:t>
            </a:r>
            <a:endParaRPr lang="en-GB"/>
          </a:p>
        </p:txBody>
      </p:sp>
      <p:sp>
        <p:nvSpPr>
          <p:cNvPr id="3" name="Text Placeholder 2"/>
          <p:cNvSpPr>
            <a:spLocks noGrp="1"/>
          </p:cNvSpPr>
          <p:nvPr>
            <p:ph type="body" idx="1"/>
          </p:nvPr>
        </p:nvSpPr>
        <p:spPr>
          <a:xfrm>
            <a:off x="844581" y="3204115"/>
            <a:ext cx="9088041" cy="1653678"/>
          </a:xfrm>
        </p:spPr>
        <p:txBody>
          <a:bodyPr anchor="b"/>
          <a:lstStyle>
            <a:lvl1pPr marL="0" indent="0">
              <a:buNone/>
              <a:defRPr sz="2300">
                <a:solidFill>
                  <a:schemeClr val="tx1">
                    <a:tint val="75000"/>
                  </a:schemeClr>
                </a:solidFill>
              </a:defRPr>
            </a:lvl1pPr>
            <a:lvl2pPr marL="521373" indent="0">
              <a:buNone/>
              <a:defRPr sz="2100">
                <a:solidFill>
                  <a:schemeClr val="tx1">
                    <a:tint val="75000"/>
                  </a:schemeClr>
                </a:solidFill>
              </a:defRPr>
            </a:lvl2pPr>
            <a:lvl3pPr marL="1042744" indent="0">
              <a:buNone/>
              <a:defRPr sz="1800">
                <a:solidFill>
                  <a:schemeClr val="tx1">
                    <a:tint val="75000"/>
                  </a:schemeClr>
                </a:solidFill>
              </a:defRPr>
            </a:lvl3pPr>
            <a:lvl4pPr marL="1564117" indent="0">
              <a:buNone/>
              <a:defRPr sz="1600">
                <a:solidFill>
                  <a:schemeClr val="tx1">
                    <a:tint val="75000"/>
                  </a:schemeClr>
                </a:solidFill>
              </a:defRPr>
            </a:lvl4pPr>
            <a:lvl5pPr marL="2085489" indent="0">
              <a:buNone/>
              <a:defRPr sz="1600">
                <a:solidFill>
                  <a:schemeClr val="tx1">
                    <a:tint val="75000"/>
                  </a:schemeClr>
                </a:solidFill>
              </a:defRPr>
            </a:lvl5pPr>
            <a:lvl6pPr marL="2606860" indent="0">
              <a:buNone/>
              <a:defRPr sz="1600">
                <a:solidFill>
                  <a:schemeClr val="tx1">
                    <a:tint val="75000"/>
                  </a:schemeClr>
                </a:solidFill>
              </a:defRPr>
            </a:lvl6pPr>
            <a:lvl7pPr marL="3128233" indent="0">
              <a:buNone/>
              <a:defRPr sz="1600">
                <a:solidFill>
                  <a:schemeClr val="tx1">
                    <a:tint val="75000"/>
                  </a:schemeClr>
                </a:solidFill>
              </a:defRPr>
            </a:lvl7pPr>
            <a:lvl8pPr marL="3649605" indent="0">
              <a:buNone/>
              <a:defRPr sz="1600">
                <a:solidFill>
                  <a:schemeClr val="tx1">
                    <a:tint val="75000"/>
                  </a:schemeClr>
                </a:solidFill>
              </a:defRPr>
            </a:lvl8pPr>
            <a:lvl9pPr marL="4170977"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A40D24-FA04-4FC8-815D-9A99F63D21F5}" type="datetime1">
              <a:rPr lang="en-GB" smtClean="0"/>
              <a:t>03/06/2014</a:t>
            </a:fld>
            <a:endParaRPr lang="en-GB"/>
          </a:p>
        </p:txBody>
      </p:sp>
      <p:sp>
        <p:nvSpPr>
          <p:cNvPr id="5" name="Footer Placeholder 4"/>
          <p:cNvSpPr>
            <a:spLocks noGrp="1"/>
          </p:cNvSpPr>
          <p:nvPr>
            <p:ph type="ftr" sz="quarter" idx="11"/>
          </p:nvPr>
        </p:nvSpPr>
        <p:spPr/>
        <p:txBody>
          <a:bodyPr/>
          <a:lstStyle/>
          <a:p>
            <a:r>
              <a:rPr lang="en-GB" smtClean="0"/>
              <a:t>S. McMahon : Prague May 2014</a:t>
            </a:r>
            <a:endParaRPr lang="en-GB"/>
          </a:p>
        </p:txBody>
      </p:sp>
      <p:sp>
        <p:nvSpPr>
          <p:cNvPr id="6" name="Slide Number Placeholder 5"/>
          <p:cNvSpPr>
            <a:spLocks noGrp="1"/>
          </p:cNvSpPr>
          <p:nvPr>
            <p:ph type="sldNum" sz="quarter" idx="12"/>
          </p:nvPr>
        </p:nvSpPr>
        <p:spPr/>
        <p:txBody>
          <a:bodyPr/>
          <a:lstStyle/>
          <a:p>
            <a:fld id="{ECE70E39-1292-4DEC-889A-6A29B7191A97}" type="slidenum">
              <a:rPr lang="en-GB" smtClean="0"/>
              <a:pPr/>
              <a:t>‹#›</a:t>
            </a:fld>
            <a:endParaRPr lang="en-GB"/>
          </a:p>
        </p:txBody>
      </p:sp>
    </p:spTree>
    <p:extLst>
      <p:ext uri="{BB962C8B-B14F-4D97-AF65-F5344CB8AC3E}">
        <p14:creationId xmlns:p14="http://schemas.microsoft.com/office/powerpoint/2010/main" val="4078237475"/>
      </p:ext>
    </p:extLst>
  </p:cSld>
  <p:clrMapOvr>
    <a:masterClrMapping/>
  </p:clrMapOvr>
  <p:transition>
    <p:circl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4592" y="1763926"/>
            <a:ext cx="4722217" cy="4989036"/>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35005" y="1763926"/>
            <a:ext cx="4722217" cy="4989036"/>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A2142FE-BCE1-4E41-83C9-C57997D6BBD9}" type="datetime1">
              <a:rPr lang="en-GB" smtClean="0"/>
              <a:t>03/06/2014</a:t>
            </a:fld>
            <a:endParaRPr lang="en-GB"/>
          </a:p>
        </p:txBody>
      </p:sp>
      <p:sp>
        <p:nvSpPr>
          <p:cNvPr id="6" name="Footer Placeholder 5"/>
          <p:cNvSpPr>
            <a:spLocks noGrp="1"/>
          </p:cNvSpPr>
          <p:nvPr>
            <p:ph type="ftr" sz="quarter" idx="11"/>
          </p:nvPr>
        </p:nvSpPr>
        <p:spPr/>
        <p:txBody>
          <a:bodyPr/>
          <a:lstStyle/>
          <a:p>
            <a:r>
              <a:rPr lang="en-GB" smtClean="0"/>
              <a:t>S. McMahon : Prague May 2014</a:t>
            </a:r>
            <a:endParaRPr lang="en-GB"/>
          </a:p>
        </p:txBody>
      </p:sp>
      <p:sp>
        <p:nvSpPr>
          <p:cNvPr id="7" name="Slide Number Placeholder 6"/>
          <p:cNvSpPr>
            <a:spLocks noGrp="1"/>
          </p:cNvSpPr>
          <p:nvPr>
            <p:ph type="sldNum" sz="quarter" idx="12"/>
          </p:nvPr>
        </p:nvSpPr>
        <p:spPr/>
        <p:txBody>
          <a:bodyPr/>
          <a:lstStyle/>
          <a:p>
            <a:fld id="{ECE70E39-1292-4DEC-889A-6A29B7191A97}" type="slidenum">
              <a:rPr lang="en-GB" smtClean="0"/>
              <a:pPr/>
              <a:t>‹#›</a:t>
            </a:fld>
            <a:endParaRPr lang="en-GB"/>
          </a:p>
        </p:txBody>
      </p:sp>
    </p:spTree>
    <p:extLst>
      <p:ext uri="{BB962C8B-B14F-4D97-AF65-F5344CB8AC3E}">
        <p14:creationId xmlns:p14="http://schemas.microsoft.com/office/powerpoint/2010/main" val="867559873"/>
      </p:ext>
    </p:extLst>
  </p:cSld>
  <p:clrMapOvr>
    <a:masterClrMapping/>
  </p:clrMapOvr>
  <p:transition>
    <p:circl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591" y="1692179"/>
            <a:ext cx="4724074" cy="705219"/>
          </a:xfrm>
        </p:spPr>
        <p:txBody>
          <a:bodyPr anchor="b"/>
          <a:lstStyle>
            <a:lvl1pPr marL="0" indent="0">
              <a:buNone/>
              <a:defRPr sz="2700" b="1"/>
            </a:lvl1pPr>
            <a:lvl2pPr marL="521373" indent="0">
              <a:buNone/>
              <a:defRPr sz="2300" b="1"/>
            </a:lvl2pPr>
            <a:lvl3pPr marL="1042744" indent="0">
              <a:buNone/>
              <a:defRPr sz="2100" b="1"/>
            </a:lvl3pPr>
            <a:lvl4pPr marL="1564117" indent="0">
              <a:buNone/>
              <a:defRPr sz="1800" b="1"/>
            </a:lvl4pPr>
            <a:lvl5pPr marL="2085489" indent="0">
              <a:buNone/>
              <a:defRPr sz="1800" b="1"/>
            </a:lvl5pPr>
            <a:lvl6pPr marL="2606860" indent="0">
              <a:buNone/>
              <a:defRPr sz="1800" b="1"/>
            </a:lvl6pPr>
            <a:lvl7pPr marL="3128233" indent="0">
              <a:buNone/>
              <a:defRPr sz="1800" b="1"/>
            </a:lvl7pPr>
            <a:lvl8pPr marL="3649605" indent="0">
              <a:buNone/>
              <a:defRPr sz="1800" b="1"/>
            </a:lvl8pPr>
            <a:lvl9pPr marL="4170977"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534591" y="2397397"/>
            <a:ext cx="4724074" cy="4355563"/>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1293" y="1692179"/>
            <a:ext cx="4725930" cy="705219"/>
          </a:xfrm>
        </p:spPr>
        <p:txBody>
          <a:bodyPr anchor="b"/>
          <a:lstStyle>
            <a:lvl1pPr marL="0" indent="0">
              <a:buNone/>
              <a:defRPr sz="2700" b="1"/>
            </a:lvl1pPr>
            <a:lvl2pPr marL="521373" indent="0">
              <a:buNone/>
              <a:defRPr sz="2300" b="1"/>
            </a:lvl2pPr>
            <a:lvl3pPr marL="1042744" indent="0">
              <a:buNone/>
              <a:defRPr sz="2100" b="1"/>
            </a:lvl3pPr>
            <a:lvl4pPr marL="1564117" indent="0">
              <a:buNone/>
              <a:defRPr sz="1800" b="1"/>
            </a:lvl4pPr>
            <a:lvl5pPr marL="2085489" indent="0">
              <a:buNone/>
              <a:defRPr sz="1800" b="1"/>
            </a:lvl5pPr>
            <a:lvl6pPr marL="2606860" indent="0">
              <a:buNone/>
              <a:defRPr sz="1800" b="1"/>
            </a:lvl6pPr>
            <a:lvl7pPr marL="3128233" indent="0">
              <a:buNone/>
              <a:defRPr sz="1800" b="1"/>
            </a:lvl7pPr>
            <a:lvl8pPr marL="3649605" indent="0">
              <a:buNone/>
              <a:defRPr sz="1800" b="1"/>
            </a:lvl8pPr>
            <a:lvl9pPr marL="4170977"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431293" y="2397397"/>
            <a:ext cx="4725930" cy="4355563"/>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C5485BB-2F1C-4FD2-A189-F3CFD046A804}" type="datetime1">
              <a:rPr lang="en-GB" smtClean="0"/>
              <a:t>03/06/2014</a:t>
            </a:fld>
            <a:endParaRPr lang="en-GB"/>
          </a:p>
        </p:txBody>
      </p:sp>
      <p:sp>
        <p:nvSpPr>
          <p:cNvPr id="8" name="Footer Placeholder 7"/>
          <p:cNvSpPr>
            <a:spLocks noGrp="1"/>
          </p:cNvSpPr>
          <p:nvPr>
            <p:ph type="ftr" sz="quarter" idx="11"/>
          </p:nvPr>
        </p:nvSpPr>
        <p:spPr/>
        <p:txBody>
          <a:bodyPr/>
          <a:lstStyle/>
          <a:p>
            <a:r>
              <a:rPr lang="en-GB" smtClean="0"/>
              <a:t>S. McMahon : Prague May 2014</a:t>
            </a:r>
            <a:endParaRPr lang="en-GB"/>
          </a:p>
        </p:txBody>
      </p:sp>
      <p:sp>
        <p:nvSpPr>
          <p:cNvPr id="9" name="Slide Number Placeholder 8"/>
          <p:cNvSpPr>
            <a:spLocks noGrp="1"/>
          </p:cNvSpPr>
          <p:nvPr>
            <p:ph type="sldNum" sz="quarter" idx="12"/>
          </p:nvPr>
        </p:nvSpPr>
        <p:spPr/>
        <p:txBody>
          <a:bodyPr/>
          <a:lstStyle/>
          <a:p>
            <a:fld id="{ECE70E39-1292-4DEC-889A-6A29B7191A97}" type="slidenum">
              <a:rPr lang="en-GB" smtClean="0"/>
              <a:pPr/>
              <a:t>‹#›</a:t>
            </a:fld>
            <a:endParaRPr lang="en-GB"/>
          </a:p>
        </p:txBody>
      </p:sp>
    </p:spTree>
    <p:extLst>
      <p:ext uri="{BB962C8B-B14F-4D97-AF65-F5344CB8AC3E}">
        <p14:creationId xmlns:p14="http://schemas.microsoft.com/office/powerpoint/2010/main" val="4214477728"/>
      </p:ext>
    </p:extLst>
  </p:cSld>
  <p:clrMapOvr>
    <a:masterClrMapping/>
  </p:clrMapOvr>
  <p:transition>
    <p:circl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9" y="1692275"/>
            <a:ext cx="4724400" cy="704850"/>
          </a:xfrm>
        </p:spPr>
        <p:txBody>
          <a:bodyPr anchor="b"/>
          <a:lstStyle>
            <a:lvl1pPr marL="0" indent="0">
              <a:buNone/>
              <a:defRPr sz="2400" b="1"/>
            </a:lvl1pPr>
            <a:lvl2pPr marL="456801" indent="0">
              <a:buNone/>
              <a:defRPr sz="2100" b="1"/>
            </a:lvl2pPr>
            <a:lvl3pPr marL="913608" indent="0">
              <a:buNone/>
              <a:defRPr sz="1800" b="1"/>
            </a:lvl3pPr>
            <a:lvl4pPr marL="1370412" indent="0">
              <a:buNone/>
              <a:defRPr sz="1600" b="1"/>
            </a:lvl4pPr>
            <a:lvl5pPr marL="1827217" indent="0">
              <a:buNone/>
              <a:defRPr sz="1600" b="1"/>
            </a:lvl5pPr>
            <a:lvl6pPr marL="2284021" indent="0">
              <a:buNone/>
              <a:defRPr sz="1600" b="1"/>
            </a:lvl6pPr>
            <a:lvl7pPr marL="2740825" indent="0">
              <a:buNone/>
              <a:defRPr sz="1600" b="1"/>
            </a:lvl7pPr>
            <a:lvl8pPr marL="3197631" indent="0">
              <a:buNone/>
              <a:defRPr sz="1600" b="1"/>
            </a:lvl8pPr>
            <a:lvl9pPr marL="3654435"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9" y="2397125"/>
            <a:ext cx="4724400" cy="4356100"/>
          </a:xfrm>
        </p:spPr>
        <p:txBody>
          <a:bodyPr/>
          <a:lstStyle>
            <a:lvl1pPr>
              <a:defRPr sz="24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0840" y="1692275"/>
            <a:ext cx="4725987" cy="704850"/>
          </a:xfrm>
        </p:spPr>
        <p:txBody>
          <a:bodyPr anchor="b"/>
          <a:lstStyle>
            <a:lvl1pPr marL="0" indent="0">
              <a:buNone/>
              <a:defRPr sz="2400" b="1"/>
            </a:lvl1pPr>
            <a:lvl2pPr marL="456801" indent="0">
              <a:buNone/>
              <a:defRPr sz="2100" b="1"/>
            </a:lvl2pPr>
            <a:lvl3pPr marL="913608" indent="0">
              <a:buNone/>
              <a:defRPr sz="1800" b="1"/>
            </a:lvl3pPr>
            <a:lvl4pPr marL="1370412" indent="0">
              <a:buNone/>
              <a:defRPr sz="1600" b="1"/>
            </a:lvl4pPr>
            <a:lvl5pPr marL="1827217" indent="0">
              <a:buNone/>
              <a:defRPr sz="1600" b="1"/>
            </a:lvl5pPr>
            <a:lvl6pPr marL="2284021" indent="0">
              <a:buNone/>
              <a:defRPr sz="1600" b="1"/>
            </a:lvl6pPr>
            <a:lvl7pPr marL="2740825" indent="0">
              <a:buNone/>
              <a:defRPr sz="1600" b="1"/>
            </a:lvl7pPr>
            <a:lvl8pPr marL="3197631" indent="0">
              <a:buNone/>
              <a:defRPr sz="1600" b="1"/>
            </a:lvl8pPr>
            <a:lvl9pPr marL="3654435"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0840" y="2397125"/>
            <a:ext cx="4725987" cy="4356100"/>
          </a:xfrm>
        </p:spPr>
        <p:txBody>
          <a:bodyPr/>
          <a:lstStyle>
            <a:lvl1pPr>
              <a:defRPr sz="24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83911658"/>
      </p:ext>
    </p:extLst>
  </p:cSld>
  <p:clrMapOvr>
    <a:masterClrMapping/>
  </p:clrMapOvr>
  <p:transition>
    <p:circl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830158B-159F-4663-B6A3-BB18CABB2FBB}" type="datetime1">
              <a:rPr lang="en-GB" smtClean="0"/>
              <a:t>03/06/2014</a:t>
            </a:fld>
            <a:endParaRPr lang="en-GB"/>
          </a:p>
        </p:txBody>
      </p:sp>
      <p:sp>
        <p:nvSpPr>
          <p:cNvPr id="4" name="Footer Placeholder 3"/>
          <p:cNvSpPr>
            <a:spLocks noGrp="1"/>
          </p:cNvSpPr>
          <p:nvPr>
            <p:ph type="ftr" sz="quarter" idx="11"/>
          </p:nvPr>
        </p:nvSpPr>
        <p:spPr/>
        <p:txBody>
          <a:bodyPr/>
          <a:lstStyle/>
          <a:p>
            <a:r>
              <a:rPr lang="en-GB" smtClean="0"/>
              <a:t>S. McMahon : Prague May 2014</a:t>
            </a:r>
            <a:endParaRPr lang="en-GB"/>
          </a:p>
        </p:txBody>
      </p:sp>
      <p:sp>
        <p:nvSpPr>
          <p:cNvPr id="5" name="Slide Number Placeholder 4"/>
          <p:cNvSpPr>
            <a:spLocks noGrp="1"/>
          </p:cNvSpPr>
          <p:nvPr>
            <p:ph type="sldNum" sz="quarter" idx="12"/>
          </p:nvPr>
        </p:nvSpPr>
        <p:spPr/>
        <p:txBody>
          <a:bodyPr/>
          <a:lstStyle/>
          <a:p>
            <a:fld id="{ECE70E39-1292-4DEC-889A-6A29B7191A97}" type="slidenum">
              <a:rPr lang="en-GB" smtClean="0"/>
              <a:pPr/>
              <a:t>‹#›</a:t>
            </a:fld>
            <a:endParaRPr lang="en-GB"/>
          </a:p>
        </p:txBody>
      </p:sp>
    </p:spTree>
    <p:extLst>
      <p:ext uri="{BB962C8B-B14F-4D97-AF65-F5344CB8AC3E}">
        <p14:creationId xmlns:p14="http://schemas.microsoft.com/office/powerpoint/2010/main" val="1053440364"/>
      </p:ext>
    </p:extLst>
  </p:cSld>
  <p:clrMapOvr>
    <a:masterClrMapping/>
  </p:clrMapOvr>
  <p:transition>
    <p:circl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9C6366-68F5-4047-853E-C0220AF231F4}" type="datetime1">
              <a:rPr lang="en-GB" smtClean="0"/>
              <a:t>03/06/2014</a:t>
            </a:fld>
            <a:endParaRPr lang="en-GB"/>
          </a:p>
        </p:txBody>
      </p:sp>
      <p:sp>
        <p:nvSpPr>
          <p:cNvPr id="3" name="Footer Placeholder 2"/>
          <p:cNvSpPr>
            <a:spLocks noGrp="1"/>
          </p:cNvSpPr>
          <p:nvPr>
            <p:ph type="ftr" sz="quarter" idx="11"/>
          </p:nvPr>
        </p:nvSpPr>
        <p:spPr/>
        <p:txBody>
          <a:bodyPr/>
          <a:lstStyle/>
          <a:p>
            <a:r>
              <a:rPr lang="en-GB" smtClean="0"/>
              <a:t>S. McMahon : Prague May 2014</a:t>
            </a:r>
            <a:endParaRPr lang="en-GB"/>
          </a:p>
        </p:txBody>
      </p:sp>
      <p:sp>
        <p:nvSpPr>
          <p:cNvPr id="4" name="Slide Number Placeholder 3"/>
          <p:cNvSpPr>
            <a:spLocks noGrp="1"/>
          </p:cNvSpPr>
          <p:nvPr>
            <p:ph type="sldNum" sz="quarter" idx="12"/>
          </p:nvPr>
        </p:nvSpPr>
        <p:spPr/>
        <p:txBody>
          <a:bodyPr/>
          <a:lstStyle/>
          <a:p>
            <a:fld id="{ECE70E39-1292-4DEC-889A-6A29B7191A97}" type="slidenum">
              <a:rPr lang="en-GB" smtClean="0"/>
              <a:pPr/>
              <a:t>‹#›</a:t>
            </a:fld>
            <a:endParaRPr lang="en-GB"/>
          </a:p>
        </p:txBody>
      </p:sp>
    </p:spTree>
    <p:extLst>
      <p:ext uri="{BB962C8B-B14F-4D97-AF65-F5344CB8AC3E}">
        <p14:creationId xmlns:p14="http://schemas.microsoft.com/office/powerpoint/2010/main" val="398237168"/>
      </p:ext>
    </p:extLst>
  </p:cSld>
  <p:clrMapOvr>
    <a:masterClrMapping/>
  </p:clrMapOvr>
  <p:transition>
    <p:circl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592" y="300987"/>
            <a:ext cx="3517533" cy="1280945"/>
          </a:xfrm>
        </p:spPr>
        <p:txBody>
          <a:bodyPr anchor="b"/>
          <a:lstStyle>
            <a:lvl1pPr algn="l">
              <a:defRPr sz="2300" b="1"/>
            </a:lvl1pPr>
          </a:lstStyle>
          <a:p>
            <a:r>
              <a:rPr lang="en-US" smtClean="0"/>
              <a:t>Click to edit Master title style</a:t>
            </a:r>
            <a:endParaRPr lang="en-GB"/>
          </a:p>
        </p:txBody>
      </p:sp>
      <p:sp>
        <p:nvSpPr>
          <p:cNvPr id="3" name="Content Placeholder 2"/>
          <p:cNvSpPr>
            <a:spLocks noGrp="1"/>
          </p:cNvSpPr>
          <p:nvPr>
            <p:ph idx="1"/>
          </p:nvPr>
        </p:nvSpPr>
        <p:spPr>
          <a:xfrm>
            <a:off x="4180202" y="300989"/>
            <a:ext cx="5977020" cy="6451973"/>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592" y="1581934"/>
            <a:ext cx="3517533" cy="5171028"/>
          </a:xfrm>
        </p:spPr>
        <p:txBody>
          <a:bodyPr/>
          <a:lstStyle>
            <a:lvl1pPr marL="0" indent="0">
              <a:buNone/>
              <a:defRPr sz="1600"/>
            </a:lvl1pPr>
            <a:lvl2pPr marL="521373" indent="0">
              <a:buNone/>
              <a:defRPr sz="1400"/>
            </a:lvl2pPr>
            <a:lvl3pPr marL="1042744" indent="0">
              <a:buNone/>
              <a:defRPr sz="1100"/>
            </a:lvl3pPr>
            <a:lvl4pPr marL="1564117" indent="0">
              <a:buNone/>
              <a:defRPr sz="1000"/>
            </a:lvl4pPr>
            <a:lvl5pPr marL="2085489" indent="0">
              <a:buNone/>
              <a:defRPr sz="1000"/>
            </a:lvl5pPr>
            <a:lvl6pPr marL="2606860" indent="0">
              <a:buNone/>
              <a:defRPr sz="1000"/>
            </a:lvl6pPr>
            <a:lvl7pPr marL="3128233" indent="0">
              <a:buNone/>
              <a:defRPr sz="1000"/>
            </a:lvl7pPr>
            <a:lvl8pPr marL="3649605" indent="0">
              <a:buNone/>
              <a:defRPr sz="1000"/>
            </a:lvl8pPr>
            <a:lvl9pPr marL="4170977"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084A32-B3E2-4431-AF1F-311757915A06}" type="datetime1">
              <a:rPr lang="en-GB" smtClean="0"/>
              <a:t>03/06/2014</a:t>
            </a:fld>
            <a:endParaRPr lang="en-GB"/>
          </a:p>
        </p:txBody>
      </p:sp>
      <p:sp>
        <p:nvSpPr>
          <p:cNvPr id="6" name="Footer Placeholder 5"/>
          <p:cNvSpPr>
            <a:spLocks noGrp="1"/>
          </p:cNvSpPr>
          <p:nvPr>
            <p:ph type="ftr" sz="quarter" idx="11"/>
          </p:nvPr>
        </p:nvSpPr>
        <p:spPr/>
        <p:txBody>
          <a:bodyPr/>
          <a:lstStyle/>
          <a:p>
            <a:r>
              <a:rPr lang="en-GB" smtClean="0"/>
              <a:t>S. McMahon : Prague May 2014</a:t>
            </a:r>
            <a:endParaRPr lang="en-GB"/>
          </a:p>
        </p:txBody>
      </p:sp>
      <p:sp>
        <p:nvSpPr>
          <p:cNvPr id="7" name="Slide Number Placeholder 6"/>
          <p:cNvSpPr>
            <a:spLocks noGrp="1"/>
          </p:cNvSpPr>
          <p:nvPr>
            <p:ph type="sldNum" sz="quarter" idx="12"/>
          </p:nvPr>
        </p:nvSpPr>
        <p:spPr/>
        <p:txBody>
          <a:bodyPr/>
          <a:lstStyle/>
          <a:p>
            <a:fld id="{ECE70E39-1292-4DEC-889A-6A29B7191A97}" type="slidenum">
              <a:rPr lang="en-GB" smtClean="0"/>
              <a:pPr/>
              <a:t>‹#›</a:t>
            </a:fld>
            <a:endParaRPr lang="en-GB"/>
          </a:p>
        </p:txBody>
      </p:sp>
    </p:spTree>
    <p:extLst>
      <p:ext uri="{BB962C8B-B14F-4D97-AF65-F5344CB8AC3E}">
        <p14:creationId xmlns:p14="http://schemas.microsoft.com/office/powerpoint/2010/main" val="733375220"/>
      </p:ext>
    </p:extLst>
  </p:cSld>
  <p:clrMapOvr>
    <a:masterClrMapping/>
  </p:clrMapOvr>
  <p:transition>
    <p:circl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670" y="5291772"/>
            <a:ext cx="6415088" cy="624724"/>
          </a:xfrm>
        </p:spPr>
        <p:txBody>
          <a:bodyPr anchor="b"/>
          <a:lstStyle>
            <a:lvl1pPr algn="l">
              <a:defRPr sz="2300" b="1"/>
            </a:lvl1pPr>
          </a:lstStyle>
          <a:p>
            <a:r>
              <a:rPr lang="en-US" smtClean="0"/>
              <a:t>Click to edit Master title style</a:t>
            </a:r>
            <a:endParaRPr lang="en-GB"/>
          </a:p>
        </p:txBody>
      </p:sp>
      <p:sp>
        <p:nvSpPr>
          <p:cNvPr id="3" name="Picture Placeholder 2"/>
          <p:cNvSpPr>
            <a:spLocks noGrp="1"/>
          </p:cNvSpPr>
          <p:nvPr>
            <p:ph type="pic" idx="1"/>
          </p:nvPr>
        </p:nvSpPr>
        <p:spPr>
          <a:xfrm>
            <a:off x="2095670" y="675471"/>
            <a:ext cx="6415088" cy="4535805"/>
          </a:xfrm>
        </p:spPr>
        <p:txBody>
          <a:bodyPr/>
          <a:lstStyle>
            <a:lvl1pPr marL="0" indent="0">
              <a:buNone/>
              <a:defRPr sz="3600"/>
            </a:lvl1pPr>
            <a:lvl2pPr marL="521373" indent="0">
              <a:buNone/>
              <a:defRPr sz="3200"/>
            </a:lvl2pPr>
            <a:lvl3pPr marL="1042744" indent="0">
              <a:buNone/>
              <a:defRPr sz="2700"/>
            </a:lvl3pPr>
            <a:lvl4pPr marL="1564117" indent="0">
              <a:buNone/>
              <a:defRPr sz="2300"/>
            </a:lvl4pPr>
            <a:lvl5pPr marL="2085489" indent="0">
              <a:buNone/>
              <a:defRPr sz="2300"/>
            </a:lvl5pPr>
            <a:lvl6pPr marL="2606860" indent="0">
              <a:buNone/>
              <a:defRPr sz="2300"/>
            </a:lvl6pPr>
            <a:lvl7pPr marL="3128233" indent="0">
              <a:buNone/>
              <a:defRPr sz="2300"/>
            </a:lvl7pPr>
            <a:lvl8pPr marL="3649605" indent="0">
              <a:buNone/>
              <a:defRPr sz="2300"/>
            </a:lvl8pPr>
            <a:lvl9pPr marL="4170977" indent="0">
              <a:buNone/>
              <a:defRPr sz="2300"/>
            </a:lvl9pPr>
          </a:lstStyle>
          <a:p>
            <a:endParaRPr lang="en-GB"/>
          </a:p>
        </p:txBody>
      </p:sp>
      <p:sp>
        <p:nvSpPr>
          <p:cNvPr id="4" name="Text Placeholder 3"/>
          <p:cNvSpPr>
            <a:spLocks noGrp="1"/>
          </p:cNvSpPr>
          <p:nvPr>
            <p:ph type="body" sz="half" idx="2"/>
          </p:nvPr>
        </p:nvSpPr>
        <p:spPr>
          <a:xfrm>
            <a:off x="2095670" y="5916496"/>
            <a:ext cx="6415088" cy="887211"/>
          </a:xfrm>
        </p:spPr>
        <p:txBody>
          <a:bodyPr/>
          <a:lstStyle>
            <a:lvl1pPr marL="0" indent="0">
              <a:buNone/>
              <a:defRPr sz="1600"/>
            </a:lvl1pPr>
            <a:lvl2pPr marL="521373" indent="0">
              <a:buNone/>
              <a:defRPr sz="1400"/>
            </a:lvl2pPr>
            <a:lvl3pPr marL="1042744" indent="0">
              <a:buNone/>
              <a:defRPr sz="1100"/>
            </a:lvl3pPr>
            <a:lvl4pPr marL="1564117" indent="0">
              <a:buNone/>
              <a:defRPr sz="1000"/>
            </a:lvl4pPr>
            <a:lvl5pPr marL="2085489" indent="0">
              <a:buNone/>
              <a:defRPr sz="1000"/>
            </a:lvl5pPr>
            <a:lvl6pPr marL="2606860" indent="0">
              <a:buNone/>
              <a:defRPr sz="1000"/>
            </a:lvl6pPr>
            <a:lvl7pPr marL="3128233" indent="0">
              <a:buNone/>
              <a:defRPr sz="1000"/>
            </a:lvl7pPr>
            <a:lvl8pPr marL="3649605" indent="0">
              <a:buNone/>
              <a:defRPr sz="1000"/>
            </a:lvl8pPr>
            <a:lvl9pPr marL="4170977"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2512FA-0FC9-4A88-86A4-74B2D98CDDD8}" type="datetime1">
              <a:rPr lang="en-GB" smtClean="0"/>
              <a:t>03/06/2014</a:t>
            </a:fld>
            <a:endParaRPr lang="en-GB"/>
          </a:p>
        </p:txBody>
      </p:sp>
      <p:sp>
        <p:nvSpPr>
          <p:cNvPr id="6" name="Footer Placeholder 5"/>
          <p:cNvSpPr>
            <a:spLocks noGrp="1"/>
          </p:cNvSpPr>
          <p:nvPr>
            <p:ph type="ftr" sz="quarter" idx="11"/>
          </p:nvPr>
        </p:nvSpPr>
        <p:spPr/>
        <p:txBody>
          <a:bodyPr/>
          <a:lstStyle/>
          <a:p>
            <a:r>
              <a:rPr lang="en-GB" smtClean="0"/>
              <a:t>S. McMahon : Prague May 2014</a:t>
            </a:r>
            <a:endParaRPr lang="en-GB"/>
          </a:p>
        </p:txBody>
      </p:sp>
      <p:sp>
        <p:nvSpPr>
          <p:cNvPr id="7" name="Slide Number Placeholder 6"/>
          <p:cNvSpPr>
            <a:spLocks noGrp="1"/>
          </p:cNvSpPr>
          <p:nvPr>
            <p:ph type="sldNum" sz="quarter" idx="12"/>
          </p:nvPr>
        </p:nvSpPr>
        <p:spPr/>
        <p:txBody>
          <a:bodyPr/>
          <a:lstStyle/>
          <a:p>
            <a:fld id="{ECE70E39-1292-4DEC-889A-6A29B7191A97}" type="slidenum">
              <a:rPr lang="en-GB" smtClean="0"/>
              <a:pPr/>
              <a:t>‹#›</a:t>
            </a:fld>
            <a:endParaRPr lang="en-GB"/>
          </a:p>
        </p:txBody>
      </p:sp>
    </p:spTree>
    <p:extLst>
      <p:ext uri="{BB962C8B-B14F-4D97-AF65-F5344CB8AC3E}">
        <p14:creationId xmlns:p14="http://schemas.microsoft.com/office/powerpoint/2010/main" val="800065219"/>
      </p:ext>
    </p:extLst>
  </p:cSld>
  <p:clrMapOvr>
    <a:masterClrMapping/>
  </p:clrMapOvr>
  <p:transition>
    <p:circl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981CED-4495-4328-A464-0CFF6FE440F0}" type="datetime1">
              <a:rPr lang="en-GB" smtClean="0"/>
              <a:t>03/06/2014</a:t>
            </a:fld>
            <a:endParaRPr lang="en-GB"/>
          </a:p>
        </p:txBody>
      </p:sp>
      <p:sp>
        <p:nvSpPr>
          <p:cNvPr id="5" name="Footer Placeholder 4"/>
          <p:cNvSpPr>
            <a:spLocks noGrp="1"/>
          </p:cNvSpPr>
          <p:nvPr>
            <p:ph type="ftr" sz="quarter" idx="11"/>
          </p:nvPr>
        </p:nvSpPr>
        <p:spPr/>
        <p:txBody>
          <a:bodyPr/>
          <a:lstStyle/>
          <a:p>
            <a:r>
              <a:rPr lang="en-GB" smtClean="0"/>
              <a:t>S. McMahon : Prague May 2014</a:t>
            </a:r>
            <a:endParaRPr lang="en-GB"/>
          </a:p>
        </p:txBody>
      </p:sp>
      <p:sp>
        <p:nvSpPr>
          <p:cNvPr id="6" name="Slide Number Placeholder 5"/>
          <p:cNvSpPr>
            <a:spLocks noGrp="1"/>
          </p:cNvSpPr>
          <p:nvPr>
            <p:ph type="sldNum" sz="quarter" idx="12"/>
          </p:nvPr>
        </p:nvSpPr>
        <p:spPr/>
        <p:txBody>
          <a:bodyPr/>
          <a:lstStyle/>
          <a:p>
            <a:fld id="{ECE70E39-1292-4DEC-889A-6A29B7191A97}" type="slidenum">
              <a:rPr lang="en-GB" smtClean="0"/>
              <a:pPr/>
              <a:t>‹#›</a:t>
            </a:fld>
            <a:endParaRPr lang="en-GB"/>
          </a:p>
        </p:txBody>
      </p:sp>
    </p:spTree>
    <p:extLst>
      <p:ext uri="{BB962C8B-B14F-4D97-AF65-F5344CB8AC3E}">
        <p14:creationId xmlns:p14="http://schemas.microsoft.com/office/powerpoint/2010/main" val="1211880058"/>
      </p:ext>
    </p:extLst>
  </p:cSld>
  <p:clrMapOvr>
    <a:masterClrMapping/>
  </p:clrMapOvr>
  <p:transition>
    <p:circl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1564" y="302739"/>
            <a:ext cx="2405658" cy="645022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4592" y="302739"/>
            <a:ext cx="7038777" cy="645022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A70E4DC-F11D-483A-BD6F-643F047831EB}" type="datetime1">
              <a:rPr lang="en-GB" smtClean="0"/>
              <a:t>03/06/2014</a:t>
            </a:fld>
            <a:endParaRPr lang="en-GB"/>
          </a:p>
        </p:txBody>
      </p:sp>
      <p:sp>
        <p:nvSpPr>
          <p:cNvPr id="5" name="Footer Placeholder 4"/>
          <p:cNvSpPr>
            <a:spLocks noGrp="1"/>
          </p:cNvSpPr>
          <p:nvPr>
            <p:ph type="ftr" sz="quarter" idx="11"/>
          </p:nvPr>
        </p:nvSpPr>
        <p:spPr/>
        <p:txBody>
          <a:bodyPr/>
          <a:lstStyle/>
          <a:p>
            <a:r>
              <a:rPr lang="en-GB" smtClean="0"/>
              <a:t>S. McMahon : Prague May 2014</a:t>
            </a:r>
            <a:endParaRPr lang="en-GB"/>
          </a:p>
        </p:txBody>
      </p:sp>
      <p:sp>
        <p:nvSpPr>
          <p:cNvPr id="6" name="Slide Number Placeholder 5"/>
          <p:cNvSpPr>
            <a:spLocks noGrp="1"/>
          </p:cNvSpPr>
          <p:nvPr>
            <p:ph type="sldNum" sz="quarter" idx="12"/>
          </p:nvPr>
        </p:nvSpPr>
        <p:spPr/>
        <p:txBody>
          <a:bodyPr/>
          <a:lstStyle/>
          <a:p>
            <a:fld id="{ECE70E39-1292-4DEC-889A-6A29B7191A97}" type="slidenum">
              <a:rPr lang="en-GB" smtClean="0"/>
              <a:pPr/>
              <a:t>‹#›</a:t>
            </a:fld>
            <a:endParaRPr lang="en-GB"/>
          </a:p>
        </p:txBody>
      </p:sp>
    </p:spTree>
    <p:extLst>
      <p:ext uri="{BB962C8B-B14F-4D97-AF65-F5344CB8AC3E}">
        <p14:creationId xmlns:p14="http://schemas.microsoft.com/office/powerpoint/2010/main" val="1479941440"/>
      </p:ext>
    </p:extLst>
  </p:cSld>
  <p:clrMapOvr>
    <a:masterClrMapping/>
  </p:clrMapOvr>
  <p:transition>
    <p:circl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342160512"/>
      </p:ext>
    </p:extLst>
  </p:cSld>
  <p:clrMapOvr>
    <a:masterClrMapping/>
  </p:clrMapOvr>
  <p:transitio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8848065"/>
      </p:ext>
    </p:extLst>
  </p:cSld>
  <p:clrMapOvr>
    <a:masterClrMapping/>
  </p:clrMapOvr>
  <p:transitio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91" y="301625"/>
            <a:ext cx="3517900" cy="1279525"/>
          </a:xfrm>
        </p:spPr>
        <p:txBody>
          <a:bodyPr anchor="b"/>
          <a:lstStyle>
            <a:lvl1pPr algn="l">
              <a:defRPr sz="2100" b="1"/>
            </a:lvl1pPr>
          </a:lstStyle>
          <a:p>
            <a:r>
              <a:rPr lang="en-US" smtClean="0"/>
              <a:t>Click to edit Master title style</a:t>
            </a:r>
            <a:endParaRPr lang="en-GB"/>
          </a:p>
        </p:txBody>
      </p:sp>
      <p:sp>
        <p:nvSpPr>
          <p:cNvPr id="3" name="Content Placeholder 2"/>
          <p:cNvSpPr>
            <a:spLocks noGrp="1"/>
          </p:cNvSpPr>
          <p:nvPr>
            <p:ph idx="1"/>
          </p:nvPr>
        </p:nvSpPr>
        <p:spPr>
          <a:xfrm>
            <a:off x="4179896" y="301630"/>
            <a:ext cx="5976937" cy="6451599"/>
          </a:xfrm>
        </p:spPr>
        <p:txBody>
          <a:bodyPr/>
          <a:lstStyle>
            <a:lvl1pPr>
              <a:defRPr sz="32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91" y="1581158"/>
            <a:ext cx="3517900" cy="5172075"/>
          </a:xfrm>
        </p:spPr>
        <p:txBody>
          <a:bodyPr/>
          <a:lstStyle>
            <a:lvl1pPr marL="0" indent="0">
              <a:buNone/>
              <a:defRPr sz="1400"/>
            </a:lvl1pPr>
            <a:lvl2pPr marL="456801" indent="0">
              <a:buNone/>
              <a:defRPr sz="1300"/>
            </a:lvl2pPr>
            <a:lvl3pPr marL="913608" indent="0">
              <a:buNone/>
              <a:defRPr sz="1000"/>
            </a:lvl3pPr>
            <a:lvl4pPr marL="1370412" indent="0">
              <a:buNone/>
              <a:defRPr sz="900"/>
            </a:lvl4pPr>
            <a:lvl5pPr marL="1827217" indent="0">
              <a:buNone/>
              <a:defRPr sz="900"/>
            </a:lvl5pPr>
            <a:lvl6pPr marL="2284021" indent="0">
              <a:buNone/>
              <a:defRPr sz="900"/>
            </a:lvl6pPr>
            <a:lvl7pPr marL="2740825" indent="0">
              <a:buNone/>
              <a:defRPr sz="900"/>
            </a:lvl7pPr>
            <a:lvl8pPr marL="3197631" indent="0">
              <a:buNone/>
              <a:defRPr sz="900"/>
            </a:lvl8pPr>
            <a:lvl9pPr marL="3654435" indent="0">
              <a:buNone/>
              <a:defRPr sz="900"/>
            </a:lvl9pPr>
          </a:lstStyle>
          <a:p>
            <a:pPr lvl="0"/>
            <a:r>
              <a:rPr lang="en-US" smtClean="0"/>
              <a:t>Click to edit Master text styles</a:t>
            </a:r>
          </a:p>
        </p:txBody>
      </p:sp>
    </p:spTree>
    <p:extLst>
      <p:ext uri="{BB962C8B-B14F-4D97-AF65-F5344CB8AC3E}">
        <p14:creationId xmlns:p14="http://schemas.microsoft.com/office/powerpoint/2010/main" val="4010616661"/>
      </p:ext>
    </p:extLst>
  </p:cSld>
  <p:clrMapOvr>
    <a:masterClrMapping/>
  </p:clrMapOvr>
  <p:transitio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1" y="5291140"/>
            <a:ext cx="6415088" cy="625475"/>
          </a:xfrm>
        </p:spPr>
        <p:txBody>
          <a:bodyPr anchor="b"/>
          <a:lstStyle>
            <a:lvl1pPr algn="l">
              <a:defRPr sz="2100" b="1"/>
            </a:lvl1pPr>
          </a:lstStyle>
          <a:p>
            <a:r>
              <a:rPr lang="en-US" smtClean="0"/>
              <a:t>Click to edit Master title style</a:t>
            </a:r>
            <a:endParaRPr lang="en-GB"/>
          </a:p>
        </p:txBody>
      </p:sp>
      <p:sp>
        <p:nvSpPr>
          <p:cNvPr id="3" name="Picture Placeholder 2"/>
          <p:cNvSpPr>
            <a:spLocks noGrp="1"/>
          </p:cNvSpPr>
          <p:nvPr>
            <p:ph type="pic" idx="1"/>
          </p:nvPr>
        </p:nvSpPr>
        <p:spPr>
          <a:xfrm>
            <a:off x="2095501" y="674688"/>
            <a:ext cx="6415088" cy="4537075"/>
          </a:xfrm>
        </p:spPr>
        <p:txBody>
          <a:bodyPr/>
          <a:lstStyle>
            <a:lvl1pPr marL="0" indent="0">
              <a:buNone/>
              <a:defRPr sz="3200"/>
            </a:lvl1pPr>
            <a:lvl2pPr marL="456801" indent="0">
              <a:buNone/>
              <a:defRPr sz="2900"/>
            </a:lvl2pPr>
            <a:lvl3pPr marL="913608" indent="0">
              <a:buNone/>
              <a:defRPr sz="2400"/>
            </a:lvl3pPr>
            <a:lvl4pPr marL="1370412" indent="0">
              <a:buNone/>
              <a:defRPr sz="2100"/>
            </a:lvl4pPr>
            <a:lvl5pPr marL="1827217" indent="0">
              <a:buNone/>
              <a:defRPr sz="2100"/>
            </a:lvl5pPr>
            <a:lvl6pPr marL="2284021" indent="0">
              <a:buNone/>
              <a:defRPr sz="2100"/>
            </a:lvl6pPr>
            <a:lvl7pPr marL="2740825" indent="0">
              <a:buNone/>
              <a:defRPr sz="2100"/>
            </a:lvl7pPr>
            <a:lvl8pPr marL="3197631" indent="0">
              <a:buNone/>
              <a:defRPr sz="2100"/>
            </a:lvl8pPr>
            <a:lvl9pPr marL="3654435" indent="0">
              <a:buNone/>
              <a:defRPr sz="2100"/>
            </a:lvl9pPr>
          </a:lstStyle>
          <a:p>
            <a:pPr lvl="0"/>
            <a:endParaRPr lang="en-GB" noProof="0" smtClean="0"/>
          </a:p>
        </p:txBody>
      </p:sp>
      <p:sp>
        <p:nvSpPr>
          <p:cNvPr id="4" name="Text Placeholder 3"/>
          <p:cNvSpPr>
            <a:spLocks noGrp="1"/>
          </p:cNvSpPr>
          <p:nvPr>
            <p:ph type="body" sz="half" idx="2"/>
          </p:nvPr>
        </p:nvSpPr>
        <p:spPr>
          <a:xfrm>
            <a:off x="2095501" y="5916613"/>
            <a:ext cx="6415088" cy="887412"/>
          </a:xfrm>
        </p:spPr>
        <p:txBody>
          <a:bodyPr/>
          <a:lstStyle>
            <a:lvl1pPr marL="0" indent="0">
              <a:buNone/>
              <a:defRPr sz="1400"/>
            </a:lvl1pPr>
            <a:lvl2pPr marL="456801" indent="0">
              <a:buNone/>
              <a:defRPr sz="1300"/>
            </a:lvl2pPr>
            <a:lvl3pPr marL="913608" indent="0">
              <a:buNone/>
              <a:defRPr sz="1000"/>
            </a:lvl3pPr>
            <a:lvl4pPr marL="1370412" indent="0">
              <a:buNone/>
              <a:defRPr sz="900"/>
            </a:lvl4pPr>
            <a:lvl5pPr marL="1827217" indent="0">
              <a:buNone/>
              <a:defRPr sz="900"/>
            </a:lvl5pPr>
            <a:lvl6pPr marL="2284021" indent="0">
              <a:buNone/>
              <a:defRPr sz="900"/>
            </a:lvl6pPr>
            <a:lvl7pPr marL="2740825" indent="0">
              <a:buNone/>
              <a:defRPr sz="900"/>
            </a:lvl7pPr>
            <a:lvl8pPr marL="3197631" indent="0">
              <a:buNone/>
              <a:defRPr sz="900"/>
            </a:lvl8pPr>
            <a:lvl9pPr marL="3654435" indent="0">
              <a:buNone/>
              <a:defRPr sz="900"/>
            </a:lvl9pPr>
          </a:lstStyle>
          <a:p>
            <a:pPr lvl="0"/>
            <a:r>
              <a:rPr lang="en-US" smtClean="0"/>
              <a:t>Click to edit Master text styles</a:t>
            </a:r>
          </a:p>
        </p:txBody>
      </p:sp>
    </p:spTree>
    <p:extLst>
      <p:ext uri="{BB962C8B-B14F-4D97-AF65-F5344CB8AC3E}">
        <p14:creationId xmlns:p14="http://schemas.microsoft.com/office/powerpoint/2010/main" val="1231272889"/>
      </p:ext>
    </p:extLst>
  </p:cSld>
  <p:clrMapOvr>
    <a:masterClrMapping/>
  </p:clrMapOvr>
  <p:transition>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image" Target="../media/image3.jpeg"/><Relationship Id="rId5" Type="http://schemas.openxmlformats.org/officeDocument/2006/relationships/slideLayout" Target="../slideLayouts/slideLayout28.xml"/><Relationship Id="rId10" Type="http://schemas.openxmlformats.org/officeDocument/2006/relationships/image" Target="../media/image2.jpeg"/><Relationship Id="rId4" Type="http://schemas.openxmlformats.org/officeDocument/2006/relationships/slideLayout" Target="../slideLayouts/slideLayout27.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image" Target="../media/image7.e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lum/>
          </a:blip>
          <a:srcRect/>
          <a:stretch>
            <a:fillRect t="-1000" b="-1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4988" y="303216"/>
            <a:ext cx="9621837" cy="125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017" tIns="52007" rIns="104017" bIns="52007"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534988" y="1763713"/>
            <a:ext cx="9621837" cy="498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017" tIns="52007" rIns="104017" bIns="52007"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83" r:id="rId12"/>
  </p:sldLayoutIdLst>
  <p:transition>
    <p:circle/>
  </p:transition>
  <p:txStyles>
    <p:titleStyle>
      <a:lvl1pPr algn="ctr" defTabSz="1039427" rtl="0" eaLnBrk="0" fontAlgn="base" hangingPunct="0">
        <a:spcBef>
          <a:spcPct val="0"/>
        </a:spcBef>
        <a:spcAft>
          <a:spcPct val="0"/>
        </a:spcAft>
        <a:defRPr sz="5000">
          <a:solidFill>
            <a:schemeClr val="tx2"/>
          </a:solidFill>
          <a:latin typeface="+mj-lt"/>
          <a:ea typeface="+mj-ea"/>
          <a:cs typeface="+mj-cs"/>
        </a:defRPr>
      </a:lvl1pPr>
      <a:lvl2pPr algn="ctr" defTabSz="1039427" rtl="0" eaLnBrk="0" fontAlgn="base" hangingPunct="0">
        <a:spcBef>
          <a:spcPct val="0"/>
        </a:spcBef>
        <a:spcAft>
          <a:spcPct val="0"/>
        </a:spcAft>
        <a:defRPr sz="5000">
          <a:solidFill>
            <a:schemeClr val="tx2"/>
          </a:solidFill>
          <a:latin typeface="Arial" charset="0"/>
        </a:defRPr>
      </a:lvl2pPr>
      <a:lvl3pPr algn="ctr" defTabSz="1039427" rtl="0" eaLnBrk="0" fontAlgn="base" hangingPunct="0">
        <a:spcBef>
          <a:spcPct val="0"/>
        </a:spcBef>
        <a:spcAft>
          <a:spcPct val="0"/>
        </a:spcAft>
        <a:defRPr sz="5000">
          <a:solidFill>
            <a:schemeClr val="tx2"/>
          </a:solidFill>
          <a:latin typeface="Arial" charset="0"/>
        </a:defRPr>
      </a:lvl3pPr>
      <a:lvl4pPr algn="ctr" defTabSz="1039427" rtl="0" eaLnBrk="0" fontAlgn="base" hangingPunct="0">
        <a:spcBef>
          <a:spcPct val="0"/>
        </a:spcBef>
        <a:spcAft>
          <a:spcPct val="0"/>
        </a:spcAft>
        <a:defRPr sz="5000">
          <a:solidFill>
            <a:schemeClr val="tx2"/>
          </a:solidFill>
          <a:latin typeface="Arial" charset="0"/>
        </a:defRPr>
      </a:lvl4pPr>
      <a:lvl5pPr algn="ctr" defTabSz="1039427" rtl="0" eaLnBrk="0" fontAlgn="base" hangingPunct="0">
        <a:spcBef>
          <a:spcPct val="0"/>
        </a:spcBef>
        <a:spcAft>
          <a:spcPct val="0"/>
        </a:spcAft>
        <a:defRPr sz="5000">
          <a:solidFill>
            <a:schemeClr val="tx2"/>
          </a:solidFill>
          <a:latin typeface="Arial" charset="0"/>
        </a:defRPr>
      </a:lvl5pPr>
      <a:lvl6pPr marL="456801" algn="ctr" defTabSz="1042086" rtl="0" fontAlgn="base">
        <a:spcBef>
          <a:spcPct val="0"/>
        </a:spcBef>
        <a:spcAft>
          <a:spcPct val="0"/>
        </a:spcAft>
        <a:defRPr sz="5000">
          <a:solidFill>
            <a:schemeClr val="tx2"/>
          </a:solidFill>
          <a:latin typeface="Arial" charset="0"/>
        </a:defRPr>
      </a:lvl6pPr>
      <a:lvl7pPr marL="913608" algn="ctr" defTabSz="1042086" rtl="0" fontAlgn="base">
        <a:spcBef>
          <a:spcPct val="0"/>
        </a:spcBef>
        <a:spcAft>
          <a:spcPct val="0"/>
        </a:spcAft>
        <a:defRPr sz="5000">
          <a:solidFill>
            <a:schemeClr val="tx2"/>
          </a:solidFill>
          <a:latin typeface="Arial" charset="0"/>
        </a:defRPr>
      </a:lvl7pPr>
      <a:lvl8pPr marL="1370412" algn="ctr" defTabSz="1042086" rtl="0" fontAlgn="base">
        <a:spcBef>
          <a:spcPct val="0"/>
        </a:spcBef>
        <a:spcAft>
          <a:spcPct val="0"/>
        </a:spcAft>
        <a:defRPr sz="5000">
          <a:solidFill>
            <a:schemeClr val="tx2"/>
          </a:solidFill>
          <a:latin typeface="Arial" charset="0"/>
        </a:defRPr>
      </a:lvl8pPr>
      <a:lvl9pPr marL="1827217" algn="ctr" defTabSz="1042086" rtl="0" fontAlgn="base">
        <a:spcBef>
          <a:spcPct val="0"/>
        </a:spcBef>
        <a:spcAft>
          <a:spcPct val="0"/>
        </a:spcAft>
        <a:defRPr sz="5000">
          <a:solidFill>
            <a:schemeClr val="tx2"/>
          </a:solidFill>
          <a:latin typeface="Arial" charset="0"/>
        </a:defRPr>
      </a:lvl9pPr>
    </p:titleStyle>
    <p:bodyStyle>
      <a:lvl1pPr marL="387207" indent="-387207" algn="l" defTabSz="1039427" rtl="0" eaLnBrk="0" fontAlgn="base" hangingPunct="0">
        <a:spcBef>
          <a:spcPct val="20000"/>
        </a:spcBef>
        <a:spcAft>
          <a:spcPct val="0"/>
        </a:spcAft>
        <a:buChar char="•"/>
        <a:defRPr sz="3600">
          <a:solidFill>
            <a:schemeClr val="tx1"/>
          </a:solidFill>
          <a:latin typeface="+mn-lt"/>
          <a:ea typeface="+mn-ea"/>
          <a:cs typeface="+mn-cs"/>
        </a:defRPr>
      </a:lvl1pPr>
      <a:lvl2pPr marL="844238" indent="-323730" algn="l" defTabSz="1039427" rtl="0" eaLnBrk="0" fontAlgn="base" hangingPunct="0">
        <a:spcBef>
          <a:spcPct val="20000"/>
        </a:spcBef>
        <a:spcAft>
          <a:spcPct val="0"/>
        </a:spcAft>
        <a:buChar char="–"/>
        <a:defRPr sz="3200">
          <a:solidFill>
            <a:schemeClr val="tx1"/>
          </a:solidFill>
          <a:latin typeface="+mn-lt"/>
        </a:defRPr>
      </a:lvl2pPr>
      <a:lvl3pPr marL="1299681" indent="-257079" algn="l" defTabSz="1039427" rtl="0" eaLnBrk="0" fontAlgn="base" hangingPunct="0">
        <a:spcBef>
          <a:spcPct val="20000"/>
        </a:spcBef>
        <a:spcAft>
          <a:spcPct val="0"/>
        </a:spcAft>
        <a:buChar char="•"/>
        <a:defRPr sz="2700">
          <a:solidFill>
            <a:schemeClr val="tx1"/>
          </a:solidFill>
          <a:latin typeface="+mn-lt"/>
        </a:defRPr>
      </a:lvl3pPr>
      <a:lvl4pPr marL="1821774" indent="-258668" algn="l" defTabSz="1039427" rtl="0" eaLnBrk="0" fontAlgn="base" hangingPunct="0">
        <a:spcBef>
          <a:spcPct val="20000"/>
        </a:spcBef>
        <a:spcAft>
          <a:spcPct val="0"/>
        </a:spcAft>
        <a:buChar char="–"/>
        <a:defRPr sz="2300">
          <a:solidFill>
            <a:schemeClr val="tx1"/>
          </a:solidFill>
          <a:latin typeface="+mn-lt"/>
        </a:defRPr>
      </a:lvl4pPr>
      <a:lvl5pPr marL="2342281" indent="-257079" algn="l" defTabSz="1039427" rtl="0" eaLnBrk="0" fontAlgn="base" hangingPunct="0">
        <a:spcBef>
          <a:spcPct val="20000"/>
        </a:spcBef>
        <a:spcAft>
          <a:spcPct val="0"/>
        </a:spcAft>
        <a:buChar char="»"/>
        <a:defRPr sz="2300">
          <a:solidFill>
            <a:schemeClr val="tx1"/>
          </a:solidFill>
          <a:latin typeface="+mn-lt"/>
        </a:defRPr>
      </a:lvl5pPr>
      <a:lvl6pPr marL="2801100" indent="-260126" algn="l" defTabSz="1042086" rtl="0" fontAlgn="base">
        <a:spcBef>
          <a:spcPct val="20000"/>
        </a:spcBef>
        <a:spcAft>
          <a:spcPct val="0"/>
        </a:spcAft>
        <a:buChar char="»"/>
        <a:defRPr sz="2300">
          <a:solidFill>
            <a:schemeClr val="tx1"/>
          </a:solidFill>
          <a:latin typeface="+mn-lt"/>
        </a:defRPr>
      </a:lvl6pPr>
      <a:lvl7pPr marL="3257904" indent="-260126" algn="l" defTabSz="1042086" rtl="0" fontAlgn="base">
        <a:spcBef>
          <a:spcPct val="20000"/>
        </a:spcBef>
        <a:spcAft>
          <a:spcPct val="0"/>
        </a:spcAft>
        <a:buChar char="»"/>
        <a:defRPr sz="2300">
          <a:solidFill>
            <a:schemeClr val="tx1"/>
          </a:solidFill>
          <a:latin typeface="+mn-lt"/>
        </a:defRPr>
      </a:lvl7pPr>
      <a:lvl8pPr marL="3714708" indent="-260126" algn="l" defTabSz="1042086" rtl="0" fontAlgn="base">
        <a:spcBef>
          <a:spcPct val="20000"/>
        </a:spcBef>
        <a:spcAft>
          <a:spcPct val="0"/>
        </a:spcAft>
        <a:buChar char="»"/>
        <a:defRPr sz="2300">
          <a:solidFill>
            <a:schemeClr val="tx1"/>
          </a:solidFill>
          <a:latin typeface="+mn-lt"/>
        </a:defRPr>
      </a:lvl8pPr>
      <a:lvl9pPr marL="4171512" indent="-260126" algn="l" defTabSz="1042086" rtl="0" fontAlgn="base">
        <a:spcBef>
          <a:spcPct val="20000"/>
        </a:spcBef>
        <a:spcAft>
          <a:spcPct val="0"/>
        </a:spcAft>
        <a:buChar char="»"/>
        <a:defRPr sz="2300">
          <a:solidFill>
            <a:schemeClr val="tx1"/>
          </a:solidFill>
          <a:latin typeface="+mn-lt"/>
        </a:defRPr>
      </a:lvl9pPr>
    </p:bodyStyle>
    <p:otherStyle>
      <a:defPPr>
        <a:defRPr lang="en-US"/>
      </a:defPPr>
      <a:lvl1pPr marL="0" algn="l" defTabSz="913608" rtl="0" eaLnBrk="1" latinLnBrk="0" hangingPunct="1">
        <a:defRPr sz="1800" kern="1200">
          <a:solidFill>
            <a:schemeClr val="tx1"/>
          </a:solidFill>
          <a:latin typeface="+mn-lt"/>
          <a:ea typeface="+mn-ea"/>
          <a:cs typeface="+mn-cs"/>
        </a:defRPr>
      </a:lvl1pPr>
      <a:lvl2pPr marL="456801" algn="l" defTabSz="913608" rtl="0" eaLnBrk="1" latinLnBrk="0" hangingPunct="1">
        <a:defRPr sz="1800" kern="1200">
          <a:solidFill>
            <a:schemeClr val="tx1"/>
          </a:solidFill>
          <a:latin typeface="+mn-lt"/>
          <a:ea typeface="+mn-ea"/>
          <a:cs typeface="+mn-cs"/>
        </a:defRPr>
      </a:lvl2pPr>
      <a:lvl3pPr marL="913608" algn="l" defTabSz="913608" rtl="0" eaLnBrk="1" latinLnBrk="0" hangingPunct="1">
        <a:defRPr sz="1800" kern="1200">
          <a:solidFill>
            <a:schemeClr val="tx1"/>
          </a:solidFill>
          <a:latin typeface="+mn-lt"/>
          <a:ea typeface="+mn-ea"/>
          <a:cs typeface="+mn-cs"/>
        </a:defRPr>
      </a:lvl3pPr>
      <a:lvl4pPr marL="1370412" algn="l" defTabSz="913608" rtl="0" eaLnBrk="1" latinLnBrk="0" hangingPunct="1">
        <a:defRPr sz="1800" kern="1200">
          <a:solidFill>
            <a:schemeClr val="tx1"/>
          </a:solidFill>
          <a:latin typeface="+mn-lt"/>
          <a:ea typeface="+mn-ea"/>
          <a:cs typeface="+mn-cs"/>
        </a:defRPr>
      </a:lvl4pPr>
      <a:lvl5pPr marL="1827217" algn="l" defTabSz="913608" rtl="0" eaLnBrk="1" latinLnBrk="0" hangingPunct="1">
        <a:defRPr sz="1800" kern="1200">
          <a:solidFill>
            <a:schemeClr val="tx1"/>
          </a:solidFill>
          <a:latin typeface="+mn-lt"/>
          <a:ea typeface="+mn-ea"/>
          <a:cs typeface="+mn-cs"/>
        </a:defRPr>
      </a:lvl5pPr>
      <a:lvl6pPr marL="2284021" algn="l" defTabSz="913608" rtl="0" eaLnBrk="1" latinLnBrk="0" hangingPunct="1">
        <a:defRPr sz="1800" kern="1200">
          <a:solidFill>
            <a:schemeClr val="tx1"/>
          </a:solidFill>
          <a:latin typeface="+mn-lt"/>
          <a:ea typeface="+mn-ea"/>
          <a:cs typeface="+mn-cs"/>
        </a:defRPr>
      </a:lvl6pPr>
      <a:lvl7pPr marL="2740825" algn="l" defTabSz="913608" rtl="0" eaLnBrk="1" latinLnBrk="0" hangingPunct="1">
        <a:defRPr sz="1800" kern="1200">
          <a:solidFill>
            <a:schemeClr val="tx1"/>
          </a:solidFill>
          <a:latin typeface="+mn-lt"/>
          <a:ea typeface="+mn-ea"/>
          <a:cs typeface="+mn-cs"/>
        </a:defRPr>
      </a:lvl7pPr>
      <a:lvl8pPr marL="3197631" algn="l" defTabSz="913608" rtl="0" eaLnBrk="1" latinLnBrk="0" hangingPunct="1">
        <a:defRPr sz="1800" kern="1200">
          <a:solidFill>
            <a:schemeClr val="tx1"/>
          </a:solidFill>
          <a:latin typeface="+mn-lt"/>
          <a:ea typeface="+mn-ea"/>
          <a:cs typeface="+mn-cs"/>
        </a:defRPr>
      </a:lvl8pPr>
      <a:lvl9pPr marL="3654435" algn="l" defTabSz="91360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534988" y="49217"/>
            <a:ext cx="9621837"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223" tIns="52111" rIns="104223" bIns="52111"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534988" y="1001716"/>
            <a:ext cx="9621837" cy="575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223" tIns="52111" rIns="104223" bIns="5211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34989" y="7007225"/>
            <a:ext cx="2493962" cy="401638"/>
          </a:xfrm>
          <a:prstGeom prst="rect">
            <a:avLst/>
          </a:prstGeom>
        </p:spPr>
        <p:txBody>
          <a:bodyPr vert="horz" lIns="104223" tIns="52111" rIns="104223" bIns="52111" rtlCol="0" anchor="ctr"/>
          <a:lstStyle>
            <a:lvl1pPr algn="l">
              <a:defRPr sz="14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652842" y="7007225"/>
            <a:ext cx="3386137" cy="401638"/>
          </a:xfrm>
          <a:prstGeom prst="rect">
            <a:avLst/>
          </a:prstGeom>
        </p:spPr>
        <p:txBody>
          <a:bodyPr vert="horz" lIns="104223" tIns="52111" rIns="104223" bIns="52111" rtlCol="0" anchor="ctr"/>
          <a:lstStyle>
            <a:lvl1pPr algn="ctr">
              <a:defRPr sz="14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7662863" y="7007225"/>
            <a:ext cx="2493962" cy="401638"/>
          </a:xfrm>
          <a:prstGeom prst="rect">
            <a:avLst/>
          </a:prstGeom>
        </p:spPr>
        <p:txBody>
          <a:bodyPr vert="horz" lIns="104223" tIns="52111" rIns="104223" bIns="52111" rtlCol="0" anchor="ctr"/>
          <a:lstStyle>
            <a:lvl1pPr algn="r">
              <a:defRPr sz="1400">
                <a:solidFill>
                  <a:schemeClr val="tx1">
                    <a:tint val="75000"/>
                  </a:schemeClr>
                </a:solidFill>
              </a:defRPr>
            </a:lvl1pPr>
          </a:lstStyle>
          <a:p>
            <a:pPr>
              <a:defRPr/>
            </a:pPr>
            <a:fld id="{EE76D1EA-336F-4D21-90E3-A6633F55B852}" type="slidenum">
              <a:rPr/>
              <a:pPr>
                <a:defRPr/>
              </a:pPr>
              <a:t>‹#›</a:t>
            </a:fld>
            <a:endParaRPr lang="en-US"/>
          </a:p>
        </p:txBody>
      </p:sp>
    </p:spTree>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transition>
    <p:circle/>
  </p:transition>
  <p:timing>
    <p:tnLst>
      <p:par>
        <p:cTn id="1" dur="indefinite" restart="never" nodeType="tmRoot"/>
      </p:par>
    </p:tnLst>
  </p:timing>
  <p:txStyles>
    <p:titleStyle>
      <a:lvl1pPr algn="l" defTabSz="520507" rtl="0" eaLnBrk="0" fontAlgn="base" hangingPunct="0">
        <a:spcBef>
          <a:spcPct val="0"/>
        </a:spcBef>
        <a:spcAft>
          <a:spcPct val="0"/>
        </a:spcAft>
        <a:defRPr sz="5000" kern="1200">
          <a:solidFill>
            <a:schemeClr val="tx1"/>
          </a:solidFill>
          <a:latin typeface="+mj-lt"/>
          <a:ea typeface="+mj-ea"/>
          <a:cs typeface="+mj-cs"/>
        </a:defRPr>
      </a:lvl1pPr>
      <a:lvl2pPr algn="l" defTabSz="520507" rtl="0" eaLnBrk="0" fontAlgn="base" hangingPunct="0">
        <a:spcBef>
          <a:spcPct val="0"/>
        </a:spcBef>
        <a:spcAft>
          <a:spcPct val="0"/>
        </a:spcAft>
        <a:defRPr sz="5000">
          <a:solidFill>
            <a:schemeClr val="tx1"/>
          </a:solidFill>
          <a:latin typeface="Calibri" pitchFamily="34" charset="0"/>
        </a:defRPr>
      </a:lvl2pPr>
      <a:lvl3pPr algn="l" defTabSz="520507" rtl="0" eaLnBrk="0" fontAlgn="base" hangingPunct="0">
        <a:spcBef>
          <a:spcPct val="0"/>
        </a:spcBef>
        <a:spcAft>
          <a:spcPct val="0"/>
        </a:spcAft>
        <a:defRPr sz="5000">
          <a:solidFill>
            <a:schemeClr val="tx1"/>
          </a:solidFill>
          <a:latin typeface="Calibri" pitchFamily="34" charset="0"/>
        </a:defRPr>
      </a:lvl3pPr>
      <a:lvl4pPr algn="l" defTabSz="520507" rtl="0" eaLnBrk="0" fontAlgn="base" hangingPunct="0">
        <a:spcBef>
          <a:spcPct val="0"/>
        </a:spcBef>
        <a:spcAft>
          <a:spcPct val="0"/>
        </a:spcAft>
        <a:defRPr sz="5000">
          <a:solidFill>
            <a:schemeClr val="tx1"/>
          </a:solidFill>
          <a:latin typeface="Calibri" pitchFamily="34" charset="0"/>
        </a:defRPr>
      </a:lvl4pPr>
      <a:lvl5pPr algn="l" defTabSz="520507" rtl="0" eaLnBrk="0" fontAlgn="base" hangingPunct="0">
        <a:spcBef>
          <a:spcPct val="0"/>
        </a:spcBef>
        <a:spcAft>
          <a:spcPct val="0"/>
        </a:spcAft>
        <a:defRPr sz="5000">
          <a:solidFill>
            <a:schemeClr val="tx1"/>
          </a:solidFill>
          <a:latin typeface="Calibri" pitchFamily="34" charset="0"/>
        </a:defRPr>
      </a:lvl5pPr>
      <a:lvl6pPr marL="457029" algn="l" defTabSz="520507" rtl="0" fontAlgn="base">
        <a:spcBef>
          <a:spcPct val="0"/>
        </a:spcBef>
        <a:spcAft>
          <a:spcPct val="0"/>
        </a:spcAft>
        <a:defRPr sz="5000">
          <a:solidFill>
            <a:schemeClr val="tx1"/>
          </a:solidFill>
          <a:latin typeface="Calibri" pitchFamily="34" charset="0"/>
        </a:defRPr>
      </a:lvl6pPr>
      <a:lvl7pPr marL="914059" algn="l" defTabSz="520507" rtl="0" fontAlgn="base">
        <a:spcBef>
          <a:spcPct val="0"/>
        </a:spcBef>
        <a:spcAft>
          <a:spcPct val="0"/>
        </a:spcAft>
        <a:defRPr sz="5000">
          <a:solidFill>
            <a:schemeClr val="tx1"/>
          </a:solidFill>
          <a:latin typeface="Calibri" pitchFamily="34" charset="0"/>
        </a:defRPr>
      </a:lvl7pPr>
      <a:lvl8pPr marL="1371092" algn="l" defTabSz="520507" rtl="0" fontAlgn="base">
        <a:spcBef>
          <a:spcPct val="0"/>
        </a:spcBef>
        <a:spcAft>
          <a:spcPct val="0"/>
        </a:spcAft>
        <a:defRPr sz="5000">
          <a:solidFill>
            <a:schemeClr val="tx1"/>
          </a:solidFill>
          <a:latin typeface="Calibri" pitchFamily="34" charset="0"/>
        </a:defRPr>
      </a:lvl8pPr>
      <a:lvl9pPr marL="1828122" algn="l" defTabSz="520507" rtl="0" fontAlgn="base">
        <a:spcBef>
          <a:spcPct val="0"/>
        </a:spcBef>
        <a:spcAft>
          <a:spcPct val="0"/>
        </a:spcAft>
        <a:defRPr sz="5000">
          <a:solidFill>
            <a:schemeClr val="tx1"/>
          </a:solidFill>
          <a:latin typeface="Calibri" pitchFamily="34" charset="0"/>
        </a:defRPr>
      </a:lvl9pPr>
    </p:titleStyle>
    <p:bodyStyle>
      <a:lvl1pPr marL="390378" indent="-390378" algn="l" defTabSz="520507"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45823" indent="-325316" algn="l" defTabSz="520507" rtl="0" eaLnBrk="0" fontAlgn="base" hangingPunct="0">
        <a:spcBef>
          <a:spcPct val="20000"/>
        </a:spcBef>
        <a:spcAft>
          <a:spcPct val="0"/>
        </a:spcAft>
        <a:buFont typeface="Arial" charset="0"/>
        <a:buChar char="–"/>
        <a:defRPr sz="3200" kern="1200">
          <a:solidFill>
            <a:schemeClr val="tx1"/>
          </a:solidFill>
          <a:latin typeface="+mn-lt"/>
          <a:ea typeface="+mn-ea"/>
          <a:cs typeface="+mn-cs"/>
        </a:defRPr>
      </a:lvl2pPr>
      <a:lvl3pPr marL="1301267" indent="-260254" algn="l" defTabSz="520507"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823362" indent="-260254" algn="l" defTabSz="520507" rtl="0" eaLnBrk="0" fontAlgn="base" hangingPunct="0">
        <a:spcBef>
          <a:spcPct val="20000"/>
        </a:spcBef>
        <a:spcAft>
          <a:spcPct val="0"/>
        </a:spcAft>
        <a:buFont typeface="Arial" charset="0"/>
        <a:buChar char="–"/>
        <a:defRPr sz="2300" kern="1200">
          <a:solidFill>
            <a:schemeClr val="tx1"/>
          </a:solidFill>
          <a:latin typeface="+mn-lt"/>
          <a:ea typeface="+mn-ea"/>
          <a:cs typeface="+mn-cs"/>
        </a:defRPr>
      </a:lvl4pPr>
      <a:lvl5pPr marL="2343869" indent="-260254" algn="l" defTabSz="520507" rtl="0" eaLnBrk="0" fontAlgn="base" hangingPunct="0">
        <a:spcBef>
          <a:spcPct val="20000"/>
        </a:spcBef>
        <a:spcAft>
          <a:spcPct val="0"/>
        </a:spcAft>
        <a:buFont typeface="Arial" charset="0"/>
        <a:buChar char="»"/>
        <a:defRPr sz="2300" kern="1200">
          <a:solidFill>
            <a:schemeClr val="tx1"/>
          </a:solidFill>
          <a:latin typeface="+mn-lt"/>
          <a:ea typeface="+mn-ea"/>
          <a:cs typeface="+mn-cs"/>
        </a:defRPr>
      </a:lvl5pPr>
      <a:lvl6pPr marL="2866129" indent="-260555" algn="l" defTabSz="521116" rtl="0" eaLnBrk="1" latinLnBrk="0" hangingPunct="1">
        <a:spcBef>
          <a:spcPct val="20000"/>
        </a:spcBef>
        <a:buFont typeface="Arial"/>
        <a:buChar char="•"/>
        <a:defRPr sz="2300" kern="1200">
          <a:solidFill>
            <a:schemeClr val="tx1"/>
          </a:solidFill>
          <a:latin typeface="+mn-lt"/>
          <a:ea typeface="+mn-ea"/>
          <a:cs typeface="+mn-cs"/>
        </a:defRPr>
      </a:lvl6pPr>
      <a:lvl7pPr marL="3387244" indent="-260555" algn="l" defTabSz="521116" rtl="0" eaLnBrk="1" latinLnBrk="0" hangingPunct="1">
        <a:spcBef>
          <a:spcPct val="20000"/>
        </a:spcBef>
        <a:buFont typeface="Arial"/>
        <a:buChar char="•"/>
        <a:defRPr sz="2300" kern="1200">
          <a:solidFill>
            <a:schemeClr val="tx1"/>
          </a:solidFill>
          <a:latin typeface="+mn-lt"/>
          <a:ea typeface="+mn-ea"/>
          <a:cs typeface="+mn-cs"/>
        </a:defRPr>
      </a:lvl7pPr>
      <a:lvl8pPr marL="3908357" indent="-260555" algn="l" defTabSz="521116" rtl="0" eaLnBrk="1" latinLnBrk="0" hangingPunct="1">
        <a:spcBef>
          <a:spcPct val="20000"/>
        </a:spcBef>
        <a:buFont typeface="Arial"/>
        <a:buChar char="•"/>
        <a:defRPr sz="2300" kern="1200">
          <a:solidFill>
            <a:schemeClr val="tx1"/>
          </a:solidFill>
          <a:latin typeface="+mn-lt"/>
          <a:ea typeface="+mn-ea"/>
          <a:cs typeface="+mn-cs"/>
        </a:defRPr>
      </a:lvl8pPr>
      <a:lvl9pPr marL="4429473" indent="-260555" algn="l" defTabSz="521116"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21116" rtl="0" eaLnBrk="1" latinLnBrk="0" hangingPunct="1">
        <a:defRPr sz="2100" kern="1200">
          <a:solidFill>
            <a:schemeClr val="tx1"/>
          </a:solidFill>
          <a:latin typeface="+mn-lt"/>
          <a:ea typeface="+mn-ea"/>
          <a:cs typeface="+mn-cs"/>
        </a:defRPr>
      </a:lvl1pPr>
      <a:lvl2pPr marL="521116" algn="l" defTabSz="521116" rtl="0" eaLnBrk="1" latinLnBrk="0" hangingPunct="1">
        <a:defRPr sz="2100" kern="1200">
          <a:solidFill>
            <a:schemeClr val="tx1"/>
          </a:solidFill>
          <a:latin typeface="+mn-lt"/>
          <a:ea typeface="+mn-ea"/>
          <a:cs typeface="+mn-cs"/>
        </a:defRPr>
      </a:lvl2pPr>
      <a:lvl3pPr marL="1042229" algn="l" defTabSz="521116" rtl="0" eaLnBrk="1" latinLnBrk="0" hangingPunct="1">
        <a:defRPr sz="2100" kern="1200">
          <a:solidFill>
            <a:schemeClr val="tx1"/>
          </a:solidFill>
          <a:latin typeface="+mn-lt"/>
          <a:ea typeface="+mn-ea"/>
          <a:cs typeface="+mn-cs"/>
        </a:defRPr>
      </a:lvl3pPr>
      <a:lvl4pPr marL="1563342" algn="l" defTabSz="521116" rtl="0" eaLnBrk="1" latinLnBrk="0" hangingPunct="1">
        <a:defRPr sz="2100" kern="1200">
          <a:solidFill>
            <a:schemeClr val="tx1"/>
          </a:solidFill>
          <a:latin typeface="+mn-lt"/>
          <a:ea typeface="+mn-ea"/>
          <a:cs typeface="+mn-cs"/>
        </a:defRPr>
      </a:lvl4pPr>
      <a:lvl5pPr marL="2084458" algn="l" defTabSz="521116" rtl="0" eaLnBrk="1" latinLnBrk="0" hangingPunct="1">
        <a:defRPr sz="2100" kern="1200">
          <a:solidFill>
            <a:schemeClr val="tx1"/>
          </a:solidFill>
          <a:latin typeface="+mn-lt"/>
          <a:ea typeface="+mn-ea"/>
          <a:cs typeface="+mn-cs"/>
        </a:defRPr>
      </a:lvl5pPr>
      <a:lvl6pPr marL="2605570" algn="l" defTabSz="521116" rtl="0" eaLnBrk="1" latinLnBrk="0" hangingPunct="1">
        <a:defRPr sz="2100" kern="1200">
          <a:solidFill>
            <a:schemeClr val="tx1"/>
          </a:solidFill>
          <a:latin typeface="+mn-lt"/>
          <a:ea typeface="+mn-ea"/>
          <a:cs typeface="+mn-cs"/>
        </a:defRPr>
      </a:lvl6pPr>
      <a:lvl7pPr marL="3126686" algn="l" defTabSz="521116" rtl="0" eaLnBrk="1" latinLnBrk="0" hangingPunct="1">
        <a:defRPr sz="2100" kern="1200">
          <a:solidFill>
            <a:schemeClr val="tx1"/>
          </a:solidFill>
          <a:latin typeface="+mn-lt"/>
          <a:ea typeface="+mn-ea"/>
          <a:cs typeface="+mn-cs"/>
        </a:defRPr>
      </a:lvl7pPr>
      <a:lvl8pPr marL="3647800" algn="l" defTabSz="521116" rtl="0" eaLnBrk="1" latinLnBrk="0" hangingPunct="1">
        <a:defRPr sz="2100" kern="1200">
          <a:solidFill>
            <a:schemeClr val="tx1"/>
          </a:solidFill>
          <a:latin typeface="+mn-lt"/>
          <a:ea typeface="+mn-ea"/>
          <a:cs typeface="+mn-cs"/>
        </a:defRPr>
      </a:lvl8pPr>
      <a:lvl9pPr marL="4168915" algn="l" defTabSz="521116" rtl="0" eaLnBrk="1" latinLnBrk="0" hangingPunct="1">
        <a:defRPr sz="21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098" name="Picture 3"/>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10691813" cy="755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a:spLocks noGrp="1"/>
          </p:cNvSpPr>
          <p:nvPr>
            <p:ph type="sldNum" sz="quarter" idx="4"/>
          </p:nvPr>
        </p:nvSpPr>
        <p:spPr>
          <a:xfrm>
            <a:off x="10156825" y="7207252"/>
            <a:ext cx="534988" cy="352425"/>
          </a:xfrm>
          <a:prstGeom prst="rect">
            <a:avLst/>
          </a:prstGeom>
        </p:spPr>
        <p:txBody>
          <a:bodyPr vert="horz" lIns="104236" tIns="0" rIns="104236" bIns="0" rtlCol="0" anchor="ctr" anchorCtr="0"/>
          <a:lstStyle>
            <a:lvl1pPr algn="r">
              <a:defRPr sz="1400" b="1" baseline="0">
                <a:solidFill>
                  <a:schemeClr val="tx1"/>
                </a:solidFill>
              </a:defRPr>
            </a:lvl1pPr>
          </a:lstStyle>
          <a:p>
            <a:pPr>
              <a:defRPr/>
            </a:pPr>
            <a:fld id="{FB65831D-4F23-43EC-8036-C6925D95E583}" type="slidenum">
              <a:rPr lang="en-US"/>
              <a:pPr>
                <a:defRPr/>
              </a:pPr>
              <a:t>‹#›</a:t>
            </a:fld>
            <a:endParaRPr lang="en-US" dirty="0"/>
          </a:p>
        </p:txBody>
      </p:sp>
      <p:sp>
        <p:nvSpPr>
          <p:cNvPr id="4100" name="Title Placeholder 1"/>
          <p:cNvSpPr>
            <a:spLocks noGrp="1"/>
          </p:cNvSpPr>
          <p:nvPr>
            <p:ph type="title"/>
          </p:nvPr>
        </p:nvSpPr>
        <p:spPr bwMode="auto">
          <a:xfrm>
            <a:off x="534988" y="303213"/>
            <a:ext cx="9621837"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037" tIns="0" rIns="41037" bIns="0" numCol="1" anchor="ctr" anchorCtr="0" compatLnSpc="1">
            <a:prstTxWarp prst="textNoShape">
              <a:avLst/>
            </a:prstTxWarp>
          </a:bodyPr>
          <a:lstStyle/>
          <a:p>
            <a:pPr lvl="0"/>
            <a:r>
              <a:rPr lang="en-US" smtClean="0"/>
              <a:t>Click to edit Master title style</a:t>
            </a:r>
          </a:p>
        </p:txBody>
      </p:sp>
      <p:sp>
        <p:nvSpPr>
          <p:cNvPr id="4101" name="Text Placeholder 2"/>
          <p:cNvSpPr>
            <a:spLocks noGrp="1"/>
          </p:cNvSpPr>
          <p:nvPr>
            <p:ph type="body" idx="1"/>
          </p:nvPr>
        </p:nvSpPr>
        <p:spPr bwMode="auto">
          <a:xfrm>
            <a:off x="534988" y="1309688"/>
            <a:ext cx="9621837" cy="589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236" tIns="0" rIns="104236"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4102" name="Picture 9" descr="2011-10-04_logoHiLumi561px.jpg"/>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9375" y="6792916"/>
            <a:ext cx="90963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p:cNvSpPr>
            <a:spLocks noGrp="1"/>
          </p:cNvSpPr>
          <p:nvPr>
            <p:ph type="ftr" sz="quarter" idx="3"/>
          </p:nvPr>
        </p:nvSpPr>
        <p:spPr>
          <a:xfrm>
            <a:off x="3652842" y="6958014"/>
            <a:ext cx="3386137" cy="401637"/>
          </a:xfrm>
          <a:prstGeom prst="rect">
            <a:avLst/>
          </a:prstGeom>
        </p:spPr>
        <p:txBody>
          <a:bodyPr vert="horz" lIns="104236" tIns="52117" rIns="104236" bIns="52117" rtlCol="0" anchor="ctr"/>
          <a:lstStyle>
            <a:lvl1pPr algn="ctr">
              <a:defRPr sz="1400">
                <a:solidFill>
                  <a:schemeClr val="tx1"/>
                </a:solidFill>
              </a:defRPr>
            </a:lvl1pPr>
          </a:lstStyle>
          <a:p>
            <a:pPr>
              <a:defRPr/>
            </a:pPr>
            <a:endParaRPr lang="en-GB"/>
          </a:p>
        </p:txBody>
      </p:sp>
    </p:spTree>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Lst>
  <p:transition>
    <p:circle/>
  </p:transition>
  <p:timing>
    <p:tnLst>
      <p:par>
        <p:cTn id="1" dur="indefinite" restart="never" nodeType="tmRoot"/>
      </p:par>
    </p:tnLst>
  </p:timing>
  <p:txStyles>
    <p:titleStyle>
      <a:lvl1pPr algn="l" defTabSz="520507" rtl="0" eaLnBrk="0" fontAlgn="base" hangingPunct="0">
        <a:spcBef>
          <a:spcPct val="0"/>
        </a:spcBef>
        <a:spcAft>
          <a:spcPct val="0"/>
        </a:spcAft>
        <a:defRPr sz="4600" kern="1200">
          <a:solidFill>
            <a:srgbClr val="404040"/>
          </a:solidFill>
          <a:latin typeface="+mj-lt"/>
          <a:ea typeface="+mj-ea"/>
          <a:cs typeface="+mj-cs"/>
        </a:defRPr>
      </a:lvl1pPr>
      <a:lvl2pPr algn="l" defTabSz="520507" rtl="0" eaLnBrk="0" fontAlgn="base" hangingPunct="0">
        <a:spcBef>
          <a:spcPct val="0"/>
        </a:spcBef>
        <a:spcAft>
          <a:spcPct val="0"/>
        </a:spcAft>
        <a:defRPr sz="4600">
          <a:solidFill>
            <a:srgbClr val="404040"/>
          </a:solidFill>
          <a:latin typeface="Calibri" pitchFamily="34" charset="0"/>
        </a:defRPr>
      </a:lvl2pPr>
      <a:lvl3pPr algn="l" defTabSz="520507" rtl="0" eaLnBrk="0" fontAlgn="base" hangingPunct="0">
        <a:spcBef>
          <a:spcPct val="0"/>
        </a:spcBef>
        <a:spcAft>
          <a:spcPct val="0"/>
        </a:spcAft>
        <a:defRPr sz="4600">
          <a:solidFill>
            <a:srgbClr val="404040"/>
          </a:solidFill>
          <a:latin typeface="Calibri" pitchFamily="34" charset="0"/>
        </a:defRPr>
      </a:lvl3pPr>
      <a:lvl4pPr algn="l" defTabSz="520507" rtl="0" eaLnBrk="0" fontAlgn="base" hangingPunct="0">
        <a:spcBef>
          <a:spcPct val="0"/>
        </a:spcBef>
        <a:spcAft>
          <a:spcPct val="0"/>
        </a:spcAft>
        <a:defRPr sz="4600">
          <a:solidFill>
            <a:srgbClr val="404040"/>
          </a:solidFill>
          <a:latin typeface="Calibri" pitchFamily="34" charset="0"/>
        </a:defRPr>
      </a:lvl4pPr>
      <a:lvl5pPr algn="l" defTabSz="520507" rtl="0" eaLnBrk="0" fontAlgn="base" hangingPunct="0">
        <a:spcBef>
          <a:spcPct val="0"/>
        </a:spcBef>
        <a:spcAft>
          <a:spcPct val="0"/>
        </a:spcAft>
        <a:defRPr sz="4600">
          <a:solidFill>
            <a:srgbClr val="404040"/>
          </a:solidFill>
          <a:latin typeface="Calibri" pitchFamily="34" charset="0"/>
        </a:defRPr>
      </a:lvl5pPr>
      <a:lvl6pPr marL="457029" algn="l" defTabSz="520507" rtl="0" fontAlgn="base">
        <a:spcBef>
          <a:spcPct val="0"/>
        </a:spcBef>
        <a:spcAft>
          <a:spcPct val="0"/>
        </a:spcAft>
        <a:defRPr sz="4600">
          <a:solidFill>
            <a:srgbClr val="404040"/>
          </a:solidFill>
          <a:latin typeface="Calibri" pitchFamily="34" charset="0"/>
        </a:defRPr>
      </a:lvl6pPr>
      <a:lvl7pPr marL="914059" algn="l" defTabSz="520507" rtl="0" fontAlgn="base">
        <a:spcBef>
          <a:spcPct val="0"/>
        </a:spcBef>
        <a:spcAft>
          <a:spcPct val="0"/>
        </a:spcAft>
        <a:defRPr sz="4600">
          <a:solidFill>
            <a:srgbClr val="404040"/>
          </a:solidFill>
          <a:latin typeface="Calibri" pitchFamily="34" charset="0"/>
        </a:defRPr>
      </a:lvl7pPr>
      <a:lvl8pPr marL="1371092" algn="l" defTabSz="520507" rtl="0" fontAlgn="base">
        <a:spcBef>
          <a:spcPct val="0"/>
        </a:spcBef>
        <a:spcAft>
          <a:spcPct val="0"/>
        </a:spcAft>
        <a:defRPr sz="4600">
          <a:solidFill>
            <a:srgbClr val="404040"/>
          </a:solidFill>
          <a:latin typeface="Calibri" pitchFamily="34" charset="0"/>
        </a:defRPr>
      </a:lvl8pPr>
      <a:lvl9pPr marL="1828122" algn="l" defTabSz="520507" rtl="0" fontAlgn="base">
        <a:spcBef>
          <a:spcPct val="0"/>
        </a:spcBef>
        <a:spcAft>
          <a:spcPct val="0"/>
        </a:spcAft>
        <a:defRPr sz="4600">
          <a:solidFill>
            <a:srgbClr val="404040"/>
          </a:solidFill>
          <a:latin typeface="Calibri" pitchFamily="34" charset="0"/>
        </a:defRPr>
      </a:lvl9pPr>
    </p:titleStyle>
    <p:bodyStyle>
      <a:lvl1pPr marL="260254" indent="-260254" algn="l" defTabSz="520507" rtl="0" eaLnBrk="0" fontAlgn="base" hangingPunct="0">
        <a:lnSpc>
          <a:spcPct val="120000"/>
        </a:lnSpc>
        <a:spcBef>
          <a:spcPts val="688"/>
        </a:spcBef>
        <a:spcAft>
          <a:spcPct val="0"/>
        </a:spcAft>
        <a:buClr>
          <a:srgbClr val="0089B5"/>
        </a:buClr>
        <a:buFont typeface="Arial" charset="0"/>
        <a:buChar char="•"/>
        <a:defRPr sz="3600" kern="1200">
          <a:solidFill>
            <a:srgbClr val="404040"/>
          </a:solidFill>
          <a:latin typeface="+mn-lt"/>
          <a:ea typeface="+mn-ea"/>
          <a:cs typeface="+mn-cs"/>
        </a:defRPr>
      </a:lvl1pPr>
      <a:lvl2pPr marL="520507" indent="-260254" algn="l" defTabSz="520507" rtl="0" eaLnBrk="0" fontAlgn="base" hangingPunct="0">
        <a:lnSpc>
          <a:spcPct val="120000"/>
        </a:lnSpc>
        <a:spcBef>
          <a:spcPts val="450"/>
        </a:spcBef>
        <a:spcAft>
          <a:spcPct val="0"/>
        </a:spcAft>
        <a:buClr>
          <a:srgbClr val="0089B5"/>
        </a:buClr>
        <a:buSzPct val="95000"/>
        <a:buFont typeface="Arial" charset="0"/>
        <a:buChar char="•"/>
        <a:defRPr sz="3600" kern="1200">
          <a:solidFill>
            <a:srgbClr val="404040"/>
          </a:solidFill>
          <a:latin typeface="+mn-lt"/>
          <a:ea typeface="+mn-ea"/>
          <a:cs typeface="+mn-cs"/>
        </a:defRPr>
      </a:lvl2pPr>
      <a:lvl3pPr marL="780760" indent="-260254" algn="l" defTabSz="520507" rtl="0" eaLnBrk="0" fontAlgn="base" hangingPunct="0">
        <a:lnSpc>
          <a:spcPct val="120000"/>
        </a:lnSpc>
        <a:spcBef>
          <a:spcPts val="225"/>
        </a:spcBef>
        <a:spcAft>
          <a:spcPct val="0"/>
        </a:spcAft>
        <a:buClr>
          <a:srgbClr val="0089B5"/>
        </a:buClr>
        <a:buSzPct val="90000"/>
        <a:buFont typeface="Arial" charset="0"/>
        <a:buChar char="•"/>
        <a:defRPr sz="3200" kern="1200">
          <a:solidFill>
            <a:srgbClr val="404040"/>
          </a:solidFill>
          <a:latin typeface="+mn-lt"/>
          <a:ea typeface="+mn-ea"/>
          <a:cs typeface="+mn-cs"/>
        </a:defRPr>
      </a:lvl3pPr>
      <a:lvl4pPr marL="1041013" indent="-260254" algn="l" defTabSz="520507" rtl="0" eaLnBrk="0" fontAlgn="base" hangingPunct="0">
        <a:lnSpc>
          <a:spcPct val="120000"/>
        </a:lnSpc>
        <a:spcBef>
          <a:spcPts val="225"/>
        </a:spcBef>
        <a:spcAft>
          <a:spcPct val="0"/>
        </a:spcAft>
        <a:buClr>
          <a:srgbClr val="0089B5"/>
        </a:buClr>
        <a:buSzPct val="90000"/>
        <a:buFont typeface="Arial" charset="0"/>
        <a:buChar char="•"/>
        <a:defRPr sz="3200" kern="1200">
          <a:solidFill>
            <a:srgbClr val="404040"/>
          </a:solidFill>
          <a:latin typeface="+mn-lt"/>
          <a:ea typeface="+mn-ea"/>
          <a:cs typeface="+mn-cs"/>
        </a:defRPr>
      </a:lvl4pPr>
      <a:lvl5pPr marL="1302852" indent="-260254" algn="l" defTabSz="520507" rtl="0" eaLnBrk="0" fontAlgn="base" hangingPunct="0">
        <a:lnSpc>
          <a:spcPct val="120000"/>
        </a:lnSpc>
        <a:spcBef>
          <a:spcPct val="0"/>
        </a:spcBef>
        <a:spcAft>
          <a:spcPct val="0"/>
        </a:spcAft>
        <a:buClr>
          <a:srgbClr val="7F7F7F"/>
        </a:buClr>
        <a:buSzPct val="90000"/>
        <a:buFont typeface="Arial" charset="0"/>
        <a:buChar char="•"/>
        <a:defRPr sz="3200" kern="1200">
          <a:solidFill>
            <a:srgbClr val="7F7F7F"/>
          </a:solidFill>
          <a:latin typeface="+mn-lt"/>
          <a:ea typeface="+mn-ea"/>
          <a:cs typeface="+mn-cs"/>
        </a:defRPr>
      </a:lvl5pPr>
      <a:lvl6pPr marL="2866483" indent="-260588" algn="l" defTabSz="521180" rtl="0" eaLnBrk="1" latinLnBrk="0" hangingPunct="1">
        <a:spcBef>
          <a:spcPct val="20000"/>
        </a:spcBef>
        <a:buFont typeface="Arial"/>
        <a:buChar char="•"/>
        <a:defRPr sz="2300" kern="1200">
          <a:solidFill>
            <a:schemeClr val="tx1"/>
          </a:solidFill>
          <a:latin typeface="+mn-lt"/>
          <a:ea typeface="+mn-ea"/>
          <a:cs typeface="+mn-cs"/>
        </a:defRPr>
      </a:lvl6pPr>
      <a:lvl7pPr marL="3387663" indent="-260588" algn="l" defTabSz="521180" rtl="0" eaLnBrk="1" latinLnBrk="0" hangingPunct="1">
        <a:spcBef>
          <a:spcPct val="20000"/>
        </a:spcBef>
        <a:buFont typeface="Arial"/>
        <a:buChar char="•"/>
        <a:defRPr sz="2300" kern="1200">
          <a:solidFill>
            <a:schemeClr val="tx1"/>
          </a:solidFill>
          <a:latin typeface="+mn-lt"/>
          <a:ea typeface="+mn-ea"/>
          <a:cs typeface="+mn-cs"/>
        </a:defRPr>
      </a:lvl7pPr>
      <a:lvl8pPr marL="3908840" indent="-260588" algn="l" defTabSz="521180" rtl="0" eaLnBrk="1" latinLnBrk="0" hangingPunct="1">
        <a:spcBef>
          <a:spcPct val="20000"/>
        </a:spcBef>
        <a:buFont typeface="Arial"/>
        <a:buChar char="•"/>
        <a:defRPr sz="2300" kern="1200">
          <a:solidFill>
            <a:schemeClr val="tx1"/>
          </a:solidFill>
          <a:latin typeface="+mn-lt"/>
          <a:ea typeface="+mn-ea"/>
          <a:cs typeface="+mn-cs"/>
        </a:defRPr>
      </a:lvl8pPr>
      <a:lvl9pPr marL="4430020" indent="-260588" algn="l" defTabSz="521180"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21180" rtl="0" eaLnBrk="1" latinLnBrk="0" hangingPunct="1">
        <a:defRPr sz="2100" kern="1200">
          <a:solidFill>
            <a:schemeClr val="tx1"/>
          </a:solidFill>
          <a:latin typeface="+mn-lt"/>
          <a:ea typeface="+mn-ea"/>
          <a:cs typeface="+mn-cs"/>
        </a:defRPr>
      </a:lvl1pPr>
      <a:lvl2pPr marL="521180" algn="l" defTabSz="521180" rtl="0" eaLnBrk="1" latinLnBrk="0" hangingPunct="1">
        <a:defRPr sz="2100" kern="1200">
          <a:solidFill>
            <a:schemeClr val="tx1"/>
          </a:solidFill>
          <a:latin typeface="+mn-lt"/>
          <a:ea typeface="+mn-ea"/>
          <a:cs typeface="+mn-cs"/>
        </a:defRPr>
      </a:lvl2pPr>
      <a:lvl3pPr marL="1042358" algn="l" defTabSz="521180" rtl="0" eaLnBrk="1" latinLnBrk="0" hangingPunct="1">
        <a:defRPr sz="2100" kern="1200">
          <a:solidFill>
            <a:schemeClr val="tx1"/>
          </a:solidFill>
          <a:latin typeface="+mn-lt"/>
          <a:ea typeface="+mn-ea"/>
          <a:cs typeface="+mn-cs"/>
        </a:defRPr>
      </a:lvl3pPr>
      <a:lvl4pPr marL="1563535" algn="l" defTabSz="521180" rtl="0" eaLnBrk="1" latinLnBrk="0" hangingPunct="1">
        <a:defRPr sz="2100" kern="1200">
          <a:solidFill>
            <a:schemeClr val="tx1"/>
          </a:solidFill>
          <a:latin typeface="+mn-lt"/>
          <a:ea typeface="+mn-ea"/>
          <a:cs typeface="+mn-cs"/>
        </a:defRPr>
      </a:lvl4pPr>
      <a:lvl5pPr marL="2084715" algn="l" defTabSz="521180" rtl="0" eaLnBrk="1" latinLnBrk="0" hangingPunct="1">
        <a:defRPr sz="2100" kern="1200">
          <a:solidFill>
            <a:schemeClr val="tx1"/>
          </a:solidFill>
          <a:latin typeface="+mn-lt"/>
          <a:ea typeface="+mn-ea"/>
          <a:cs typeface="+mn-cs"/>
        </a:defRPr>
      </a:lvl5pPr>
      <a:lvl6pPr marL="2605893" algn="l" defTabSz="521180" rtl="0" eaLnBrk="1" latinLnBrk="0" hangingPunct="1">
        <a:defRPr sz="2100" kern="1200">
          <a:solidFill>
            <a:schemeClr val="tx1"/>
          </a:solidFill>
          <a:latin typeface="+mn-lt"/>
          <a:ea typeface="+mn-ea"/>
          <a:cs typeface="+mn-cs"/>
        </a:defRPr>
      </a:lvl6pPr>
      <a:lvl7pPr marL="3127073" algn="l" defTabSz="521180" rtl="0" eaLnBrk="1" latinLnBrk="0" hangingPunct="1">
        <a:defRPr sz="2100" kern="1200">
          <a:solidFill>
            <a:schemeClr val="tx1"/>
          </a:solidFill>
          <a:latin typeface="+mn-lt"/>
          <a:ea typeface="+mn-ea"/>
          <a:cs typeface="+mn-cs"/>
        </a:defRPr>
      </a:lvl7pPr>
      <a:lvl8pPr marL="3648251" algn="l" defTabSz="521180" rtl="0" eaLnBrk="1" latinLnBrk="0" hangingPunct="1">
        <a:defRPr sz="2100" kern="1200">
          <a:solidFill>
            <a:schemeClr val="tx1"/>
          </a:solidFill>
          <a:latin typeface="+mn-lt"/>
          <a:ea typeface="+mn-ea"/>
          <a:cs typeface="+mn-cs"/>
        </a:defRPr>
      </a:lvl8pPr>
      <a:lvl9pPr marL="4169431" algn="l" defTabSz="521180" rtl="0" eaLnBrk="1" latinLnBrk="0" hangingPunct="1">
        <a:defRPr sz="21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534592" y="302737"/>
            <a:ext cx="8731647" cy="1259946"/>
          </a:xfrm>
          <a:prstGeom prst="rect">
            <a:avLst/>
          </a:prstGeom>
        </p:spPr>
        <p:txBody>
          <a:bodyPr vert="horz" lIns="52124" tIns="52124" rIns="52124" bIns="52124" anchor="ctr">
            <a:normAutofit/>
          </a:bodyPr>
          <a:lstStyle/>
          <a:p>
            <a:r>
              <a:rPr kumimoji="0" lang="fr-CH" smtClean="0"/>
              <a:t>Cliquez et modifiez le titre</a:t>
            </a:r>
            <a:endParaRPr kumimoji="0" lang="en-US"/>
          </a:p>
        </p:txBody>
      </p:sp>
      <p:sp>
        <p:nvSpPr>
          <p:cNvPr id="30" name="Espace réservé du texte 29"/>
          <p:cNvSpPr>
            <a:spLocks noGrp="1"/>
          </p:cNvSpPr>
          <p:nvPr>
            <p:ph type="body" idx="1"/>
          </p:nvPr>
        </p:nvSpPr>
        <p:spPr>
          <a:xfrm>
            <a:off x="534592" y="1763928"/>
            <a:ext cx="8731647" cy="4989036"/>
          </a:xfrm>
          <a:prstGeom prst="rect">
            <a:avLst/>
          </a:prstGeom>
        </p:spPr>
        <p:txBody>
          <a:bodyPr vert="horz" lIns="104249" tIns="52124" rIns="104249" bIns="52124">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6" name="Slide Number Placeholder 5"/>
          <p:cNvSpPr>
            <a:spLocks noGrp="1"/>
          </p:cNvSpPr>
          <p:nvPr>
            <p:ph type="sldNum" sz="quarter" idx="4"/>
          </p:nvPr>
        </p:nvSpPr>
        <p:spPr>
          <a:xfrm>
            <a:off x="9555752" y="7007223"/>
            <a:ext cx="926165" cy="402483"/>
          </a:xfrm>
          <a:prstGeom prst="rect">
            <a:avLst/>
          </a:prstGeom>
        </p:spPr>
        <p:txBody>
          <a:bodyPr lIns="104249" tIns="52124" rIns="104249" bIns="52124"/>
          <a:lstStyle>
            <a:lvl1pPr>
              <a:defRPr sz="1600">
                <a:solidFill>
                  <a:schemeClr val="bg1"/>
                </a:solidFill>
              </a:defRPr>
            </a:lvl1pPr>
          </a:lstStyle>
          <a:p>
            <a:fld id="{6501926D-BD55-4F99-B46D-3C231A52E354}" type="slidenum">
              <a:rPr lang="en-GB" smtClean="0"/>
              <a:pPr/>
              <a:t>‹#›</a:t>
            </a:fld>
            <a:endParaRPr lang="en-GB" dirty="0"/>
          </a:p>
        </p:txBody>
      </p:sp>
      <p:sp>
        <p:nvSpPr>
          <p:cNvPr id="8" name="Footer Placeholder 4"/>
          <p:cNvSpPr>
            <a:spLocks noGrp="1"/>
          </p:cNvSpPr>
          <p:nvPr>
            <p:ph type="ftr" sz="quarter" idx="3"/>
          </p:nvPr>
        </p:nvSpPr>
        <p:spPr>
          <a:xfrm>
            <a:off x="4672332" y="6987081"/>
            <a:ext cx="4546630" cy="402483"/>
          </a:xfrm>
          <a:prstGeom prst="rect">
            <a:avLst/>
          </a:prstGeom>
        </p:spPr>
        <p:txBody>
          <a:bodyPr lIns="104249" tIns="52124" rIns="104249" bIns="52124"/>
          <a:lstStyle>
            <a:lvl1pPr>
              <a:defRPr>
                <a:solidFill>
                  <a:schemeClr val="bg1"/>
                </a:solidFill>
              </a:defRPr>
            </a:lvl1pPr>
          </a:lstStyle>
          <a:p>
            <a:endParaRPr lang="en-GB" dirty="0"/>
          </a:p>
        </p:txBody>
      </p:sp>
      <p:pic>
        <p:nvPicPr>
          <p:cNvPr id="7" name="Image 4" descr="bande-01.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6787683"/>
            <a:ext cx="10691813" cy="779559"/>
          </a:xfrm>
          <a:prstGeom prst="rect">
            <a:avLst/>
          </a:prstGeom>
        </p:spPr>
      </p:pic>
    </p:spTree>
  </p:cSld>
  <p:clrMap bg1="lt1" tx1="dk1" bg2="lt2" tx2="dk2" accent1="accent1" accent2="accent2" accent3="accent3" accent4="accent4" accent5="accent5" accent6="accent6" hlink="hlink" folHlink="folHlink"/>
  <p:sldLayoutIdLst>
    <p:sldLayoutId id="2147483880" r:id="rId1"/>
    <p:sldLayoutId id="2147483881" r:id="rId2"/>
  </p:sldLayoutIdLst>
  <p:transition>
    <p:circle/>
  </p:transition>
  <p:timing>
    <p:tnLst>
      <p:par>
        <p:cTn id="1" dur="indefinite" restart="never" nodeType="tmRoot"/>
      </p:par>
    </p:tnLst>
  </p:timing>
  <p:txStyles>
    <p:titleStyle>
      <a:lvl1pPr algn="l" rtl="0" eaLnBrk="1" latinLnBrk="0" hangingPunct="1">
        <a:spcBef>
          <a:spcPct val="0"/>
        </a:spcBef>
        <a:buNone/>
        <a:defRPr kumimoji="0" sz="4100" kern="1200">
          <a:solidFill>
            <a:schemeClr val="tx1"/>
          </a:solidFill>
          <a:latin typeface="+mj-lt"/>
          <a:ea typeface="+mj-ea"/>
          <a:cs typeface="+mj-cs"/>
        </a:defRPr>
      </a:lvl1pPr>
    </p:titleStyle>
    <p:bodyStyle>
      <a:lvl1pPr marL="562943" indent="-521245" algn="l" rtl="0" eaLnBrk="1" latinLnBrk="0" hangingPunct="1">
        <a:spcBef>
          <a:spcPct val="20000"/>
        </a:spcBef>
        <a:buClr>
          <a:schemeClr val="accent1"/>
        </a:buClr>
        <a:buSzPct val="80000"/>
        <a:buFont typeface="Arial"/>
        <a:buChar char="•"/>
        <a:defRPr kumimoji="0" sz="2700" kern="1200">
          <a:solidFill>
            <a:schemeClr val="tx1"/>
          </a:solidFill>
          <a:latin typeface="+mn-lt"/>
          <a:ea typeface="+mn-ea"/>
          <a:cs typeface="+mn-cs"/>
        </a:defRPr>
      </a:lvl1pPr>
      <a:lvl2pPr marL="1032061" indent="-521245" algn="l" rtl="0" eaLnBrk="1" latinLnBrk="0" hangingPunct="1">
        <a:spcBef>
          <a:spcPct val="20000"/>
        </a:spcBef>
        <a:buClr>
          <a:schemeClr val="accent1"/>
        </a:buClr>
        <a:buSzPct val="90000"/>
        <a:buFont typeface="Arial"/>
        <a:buChar char="•"/>
        <a:defRPr kumimoji="0" sz="2300" kern="1200">
          <a:solidFill>
            <a:schemeClr val="tx1"/>
          </a:solidFill>
          <a:latin typeface="+mn-lt"/>
          <a:ea typeface="+mn-ea"/>
          <a:cs typeface="+mn-cs"/>
        </a:defRPr>
      </a:lvl2pPr>
      <a:lvl3pPr marL="1245770" indent="-390930" algn="l" rtl="0" eaLnBrk="1" latinLnBrk="0" hangingPunct="1">
        <a:spcBef>
          <a:spcPct val="20000"/>
        </a:spcBef>
        <a:buClr>
          <a:schemeClr val="accent2"/>
        </a:buClr>
        <a:buSzPct val="85000"/>
        <a:buFont typeface="Arial"/>
        <a:buChar char="•"/>
        <a:defRPr kumimoji="0" sz="2100" kern="1200">
          <a:solidFill>
            <a:schemeClr val="tx1"/>
          </a:solidFill>
          <a:latin typeface="+mn-lt"/>
          <a:ea typeface="+mn-ea"/>
          <a:cs typeface="+mn-cs"/>
        </a:defRPr>
      </a:lvl3pPr>
      <a:lvl4pPr marL="1579368" indent="-390930" algn="l" rtl="0" eaLnBrk="1" latinLnBrk="0" hangingPunct="1">
        <a:spcBef>
          <a:spcPct val="20000"/>
        </a:spcBef>
        <a:buClr>
          <a:schemeClr val="accent3"/>
        </a:buClr>
        <a:buSzPct val="90000"/>
        <a:buFont typeface="Arial"/>
        <a:buChar char="•"/>
        <a:defRPr kumimoji="0" sz="1800" kern="1200">
          <a:solidFill>
            <a:schemeClr val="tx1"/>
          </a:solidFill>
          <a:latin typeface="+mn-lt"/>
          <a:ea typeface="+mn-ea"/>
          <a:cs typeface="+mn-cs"/>
        </a:defRPr>
      </a:lvl4pPr>
      <a:lvl5pPr marL="1881688" indent="-390930" algn="l" rtl="0" eaLnBrk="1" latinLnBrk="0" hangingPunct="1">
        <a:spcBef>
          <a:spcPct val="20000"/>
        </a:spcBef>
        <a:buClr>
          <a:schemeClr val="accent4"/>
        </a:buClr>
        <a:buSzPct val="100000"/>
        <a:buFont typeface="Arial"/>
        <a:buChar char="•"/>
        <a:defRPr kumimoji="0" sz="1800" kern="1200">
          <a:solidFill>
            <a:schemeClr val="tx1"/>
          </a:solidFill>
          <a:latin typeface="+mn-lt"/>
          <a:ea typeface="+mn-ea"/>
          <a:cs typeface="+mn-cs"/>
        </a:defRPr>
      </a:lvl5pPr>
      <a:lvl6pPr marL="1939026" indent="-208498" algn="l" rtl="0" eaLnBrk="1" latinLnBrk="0" hangingPunct="1">
        <a:spcBef>
          <a:spcPct val="20000"/>
        </a:spcBef>
        <a:buClr>
          <a:schemeClr val="accent5"/>
        </a:buClr>
        <a:buFont typeface="Arial"/>
        <a:buChar char="-"/>
        <a:defRPr kumimoji="0" sz="2300" kern="1200" baseline="0">
          <a:solidFill>
            <a:schemeClr val="tx1"/>
          </a:solidFill>
          <a:latin typeface="+mn-lt"/>
          <a:ea typeface="+mn-ea"/>
          <a:cs typeface="+mn-cs"/>
        </a:defRPr>
      </a:lvl6pPr>
      <a:lvl7pPr marL="2189222" indent="-208498" algn="l" rtl="0" eaLnBrk="1" latinLnBrk="0" hangingPunct="1">
        <a:spcBef>
          <a:spcPct val="20000"/>
        </a:spcBef>
        <a:buClr>
          <a:schemeClr val="accent6"/>
        </a:buClr>
        <a:buSzPct val="100000"/>
        <a:buFont typeface="Arial"/>
        <a:buChar char="•"/>
        <a:defRPr kumimoji="0" sz="2100" kern="1200" baseline="0">
          <a:solidFill>
            <a:schemeClr val="tx1"/>
          </a:solidFill>
          <a:latin typeface="+mn-lt"/>
          <a:ea typeface="+mn-ea"/>
          <a:cs typeface="+mn-cs"/>
        </a:defRPr>
      </a:lvl7pPr>
      <a:lvl8pPr marL="2439418" indent="-208498" algn="l" rtl="0" eaLnBrk="1" latinLnBrk="0" hangingPunct="1">
        <a:spcBef>
          <a:spcPct val="20000"/>
        </a:spcBef>
        <a:buClr>
          <a:schemeClr val="accent6"/>
        </a:buClr>
        <a:buFont typeface="Arial"/>
        <a:buChar char="▪"/>
        <a:defRPr kumimoji="0" sz="1800" kern="1200">
          <a:solidFill>
            <a:schemeClr val="tx1"/>
          </a:solidFill>
          <a:latin typeface="+mn-lt"/>
          <a:ea typeface="+mn-ea"/>
          <a:cs typeface="+mn-cs"/>
        </a:defRPr>
      </a:lvl8pPr>
      <a:lvl9pPr marL="2658341" indent="-208498" algn="l" rtl="0" eaLnBrk="1" latinLnBrk="0" hangingPunct="1">
        <a:spcBef>
          <a:spcPct val="20000"/>
        </a:spcBef>
        <a:buClr>
          <a:schemeClr val="accent6"/>
        </a:buClr>
        <a:buFont typeface="Arial"/>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21245" algn="l" rtl="0" eaLnBrk="1" latinLnBrk="0" hangingPunct="1">
        <a:defRPr kumimoji="0" kern="1200">
          <a:solidFill>
            <a:schemeClr val="tx1"/>
          </a:solidFill>
          <a:latin typeface="+mn-lt"/>
          <a:ea typeface="+mn-ea"/>
          <a:cs typeface="+mn-cs"/>
        </a:defRPr>
      </a:lvl2pPr>
      <a:lvl3pPr marL="1042487" algn="l" rtl="0" eaLnBrk="1" latinLnBrk="0" hangingPunct="1">
        <a:defRPr kumimoji="0" kern="1200">
          <a:solidFill>
            <a:schemeClr val="tx1"/>
          </a:solidFill>
          <a:latin typeface="+mn-lt"/>
          <a:ea typeface="+mn-ea"/>
          <a:cs typeface="+mn-cs"/>
        </a:defRPr>
      </a:lvl3pPr>
      <a:lvl4pPr marL="1563729" algn="l" rtl="0" eaLnBrk="1" latinLnBrk="0" hangingPunct="1">
        <a:defRPr kumimoji="0" kern="1200">
          <a:solidFill>
            <a:schemeClr val="tx1"/>
          </a:solidFill>
          <a:latin typeface="+mn-lt"/>
          <a:ea typeface="+mn-ea"/>
          <a:cs typeface="+mn-cs"/>
        </a:defRPr>
      </a:lvl4pPr>
      <a:lvl5pPr marL="2084973" algn="l" rtl="0" eaLnBrk="1" latinLnBrk="0" hangingPunct="1">
        <a:defRPr kumimoji="0" kern="1200">
          <a:solidFill>
            <a:schemeClr val="tx1"/>
          </a:solidFill>
          <a:latin typeface="+mn-lt"/>
          <a:ea typeface="+mn-ea"/>
          <a:cs typeface="+mn-cs"/>
        </a:defRPr>
      </a:lvl5pPr>
      <a:lvl6pPr marL="2606215" algn="l" rtl="0" eaLnBrk="1" latinLnBrk="0" hangingPunct="1">
        <a:defRPr kumimoji="0" kern="1200">
          <a:solidFill>
            <a:schemeClr val="tx1"/>
          </a:solidFill>
          <a:latin typeface="+mn-lt"/>
          <a:ea typeface="+mn-ea"/>
          <a:cs typeface="+mn-cs"/>
        </a:defRPr>
      </a:lvl6pPr>
      <a:lvl7pPr marL="3127460" algn="l" rtl="0" eaLnBrk="1" latinLnBrk="0" hangingPunct="1">
        <a:defRPr kumimoji="0" kern="1200">
          <a:solidFill>
            <a:schemeClr val="tx1"/>
          </a:solidFill>
          <a:latin typeface="+mn-lt"/>
          <a:ea typeface="+mn-ea"/>
          <a:cs typeface="+mn-cs"/>
        </a:defRPr>
      </a:lvl7pPr>
      <a:lvl8pPr marL="3648702" algn="l" rtl="0" eaLnBrk="1" latinLnBrk="0" hangingPunct="1">
        <a:defRPr kumimoji="0" kern="1200">
          <a:solidFill>
            <a:schemeClr val="tx1"/>
          </a:solidFill>
          <a:latin typeface="+mn-lt"/>
          <a:ea typeface="+mn-ea"/>
          <a:cs typeface="+mn-cs"/>
        </a:defRPr>
      </a:lvl8pPr>
      <a:lvl9pPr marL="4169946"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0740" y="131691"/>
            <a:ext cx="7590621" cy="549617"/>
          </a:xfrm>
          <a:prstGeom prst="rect">
            <a:avLst/>
          </a:prstGeom>
        </p:spPr>
        <p:txBody>
          <a:bodyPr vert="horz" lIns="104249" tIns="52124" rIns="104249" bIns="52124" rtlCol="0" anchor="ctr">
            <a:noAutofit/>
          </a:bodyPr>
          <a:lstStyle/>
          <a:p>
            <a:r>
              <a:rPr lang="es-ES_tradnl" smtClean="0"/>
              <a:t>Click to edit Master title style</a:t>
            </a:r>
            <a:endParaRPr lang="en-US" dirty="0"/>
          </a:p>
        </p:txBody>
      </p:sp>
      <p:sp>
        <p:nvSpPr>
          <p:cNvPr id="3" name="Text Placeholder 2"/>
          <p:cNvSpPr>
            <a:spLocks noGrp="1"/>
          </p:cNvSpPr>
          <p:nvPr>
            <p:ph type="body" idx="1"/>
          </p:nvPr>
        </p:nvSpPr>
        <p:spPr>
          <a:xfrm>
            <a:off x="534591" y="1763928"/>
            <a:ext cx="9622632" cy="4989036"/>
          </a:xfrm>
          <a:prstGeom prst="rect">
            <a:avLst/>
          </a:prstGeom>
        </p:spPr>
        <p:txBody>
          <a:bodyPr vert="horz" lIns="104249" tIns="52124" rIns="104249" bIns="52124"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Tree>
    <p:extLst>
      <p:ext uri="{BB962C8B-B14F-4D97-AF65-F5344CB8AC3E}">
        <p14:creationId xmlns:p14="http://schemas.microsoft.com/office/powerpoint/2010/main" val="3842322919"/>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transition>
    <p:circle/>
  </p:transition>
  <p:timing>
    <p:tnLst>
      <p:par>
        <p:cTn id="1" dur="indefinite" restart="never" nodeType="tmRoot"/>
      </p:par>
    </p:tnLst>
  </p:timing>
  <p:txStyles>
    <p:titleStyle>
      <a:lvl1pPr algn="ctr" defTabSz="521245" rtl="0" eaLnBrk="1" latinLnBrk="0" hangingPunct="1">
        <a:spcBef>
          <a:spcPct val="0"/>
        </a:spcBef>
        <a:buNone/>
        <a:defRPr sz="4100" kern="1200">
          <a:solidFill>
            <a:schemeClr val="tx1">
              <a:lumMod val="75000"/>
              <a:lumOff val="25000"/>
            </a:schemeClr>
          </a:solidFill>
          <a:latin typeface="+mj-lt"/>
          <a:ea typeface="+mj-ea"/>
          <a:cs typeface="Adobe Caslon Pro Bold"/>
        </a:defRPr>
      </a:lvl1pPr>
    </p:titleStyle>
    <p:bodyStyle>
      <a:lvl1pPr marL="390930" indent="-390930" algn="l" defTabSz="521245" rtl="0" eaLnBrk="1" latinLnBrk="0" hangingPunct="1">
        <a:spcBef>
          <a:spcPct val="20000"/>
        </a:spcBef>
        <a:buFont typeface="Arial"/>
        <a:buChar char="•"/>
        <a:defRPr sz="3600" kern="1200">
          <a:solidFill>
            <a:schemeClr val="tx1"/>
          </a:solidFill>
          <a:latin typeface="Adobe Caslon Pro"/>
          <a:ea typeface="+mn-ea"/>
          <a:cs typeface="Adobe Caslon Pro"/>
        </a:defRPr>
      </a:lvl1pPr>
      <a:lvl2pPr marL="847021" indent="-325778" algn="l" defTabSz="521245" rtl="0" eaLnBrk="1" latinLnBrk="0" hangingPunct="1">
        <a:spcBef>
          <a:spcPct val="20000"/>
        </a:spcBef>
        <a:buFont typeface="Arial"/>
        <a:buChar char="–"/>
        <a:defRPr sz="3200" kern="1200">
          <a:solidFill>
            <a:schemeClr val="tx1"/>
          </a:solidFill>
          <a:latin typeface="Adobe Caslon Pro"/>
          <a:ea typeface="+mn-ea"/>
          <a:cs typeface="Adobe Caslon Pro"/>
        </a:defRPr>
      </a:lvl2pPr>
      <a:lvl3pPr marL="1303109" indent="-260620" algn="l" defTabSz="521245" rtl="0" eaLnBrk="1" latinLnBrk="0" hangingPunct="1">
        <a:spcBef>
          <a:spcPct val="20000"/>
        </a:spcBef>
        <a:buFont typeface="Arial"/>
        <a:buChar char="•"/>
        <a:defRPr sz="2700" kern="1200">
          <a:solidFill>
            <a:schemeClr val="tx1"/>
          </a:solidFill>
          <a:latin typeface="Adobe Caslon Pro"/>
          <a:ea typeface="+mn-ea"/>
          <a:cs typeface="Adobe Caslon Pro"/>
        </a:defRPr>
      </a:lvl3pPr>
      <a:lvl4pPr marL="1824351" indent="-260620" algn="l" defTabSz="521245" rtl="0" eaLnBrk="1" latinLnBrk="0" hangingPunct="1">
        <a:spcBef>
          <a:spcPct val="20000"/>
        </a:spcBef>
        <a:buFont typeface="Arial"/>
        <a:buChar char="–"/>
        <a:defRPr sz="2300" kern="1200">
          <a:solidFill>
            <a:schemeClr val="tx1"/>
          </a:solidFill>
          <a:latin typeface="Adobe Caslon Pro"/>
          <a:ea typeface="+mn-ea"/>
          <a:cs typeface="Adobe Caslon Pro"/>
        </a:defRPr>
      </a:lvl4pPr>
      <a:lvl5pPr marL="2345594" indent="-260620" algn="l" defTabSz="521245" rtl="0" eaLnBrk="1" latinLnBrk="0" hangingPunct="1">
        <a:spcBef>
          <a:spcPct val="20000"/>
        </a:spcBef>
        <a:buFont typeface="Arial"/>
        <a:buChar char="»"/>
        <a:defRPr sz="2300" kern="1200">
          <a:solidFill>
            <a:schemeClr val="tx1"/>
          </a:solidFill>
          <a:latin typeface="Adobe Caslon Pro"/>
          <a:ea typeface="+mn-ea"/>
          <a:cs typeface="Adobe Caslon Pro"/>
        </a:defRPr>
      </a:lvl5pPr>
      <a:lvl6pPr marL="2866837" indent="-260620" algn="l" defTabSz="521245" rtl="0" eaLnBrk="1" latinLnBrk="0" hangingPunct="1">
        <a:spcBef>
          <a:spcPct val="20000"/>
        </a:spcBef>
        <a:buFont typeface="Arial"/>
        <a:buChar char="•"/>
        <a:defRPr sz="2300" kern="1200">
          <a:solidFill>
            <a:schemeClr val="tx1"/>
          </a:solidFill>
          <a:latin typeface="+mn-lt"/>
          <a:ea typeface="+mn-ea"/>
          <a:cs typeface="+mn-cs"/>
        </a:defRPr>
      </a:lvl6pPr>
      <a:lvl7pPr marL="3388081" indent="-260620" algn="l" defTabSz="521245" rtl="0" eaLnBrk="1" latinLnBrk="0" hangingPunct="1">
        <a:spcBef>
          <a:spcPct val="20000"/>
        </a:spcBef>
        <a:buFont typeface="Arial"/>
        <a:buChar char="•"/>
        <a:defRPr sz="2300" kern="1200">
          <a:solidFill>
            <a:schemeClr val="tx1"/>
          </a:solidFill>
          <a:latin typeface="+mn-lt"/>
          <a:ea typeface="+mn-ea"/>
          <a:cs typeface="+mn-cs"/>
        </a:defRPr>
      </a:lvl7pPr>
      <a:lvl8pPr marL="3909324" indent="-260620" algn="l" defTabSz="521245" rtl="0" eaLnBrk="1" latinLnBrk="0" hangingPunct="1">
        <a:spcBef>
          <a:spcPct val="20000"/>
        </a:spcBef>
        <a:buFont typeface="Arial"/>
        <a:buChar char="•"/>
        <a:defRPr sz="2300" kern="1200">
          <a:solidFill>
            <a:schemeClr val="tx1"/>
          </a:solidFill>
          <a:latin typeface="+mn-lt"/>
          <a:ea typeface="+mn-ea"/>
          <a:cs typeface="+mn-cs"/>
        </a:defRPr>
      </a:lvl8pPr>
      <a:lvl9pPr marL="4430568" indent="-260620" algn="l" defTabSz="521245"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21245" rtl="0" eaLnBrk="1" latinLnBrk="0" hangingPunct="1">
        <a:defRPr sz="2100" kern="1200">
          <a:solidFill>
            <a:schemeClr val="tx1"/>
          </a:solidFill>
          <a:latin typeface="+mn-lt"/>
          <a:ea typeface="+mn-ea"/>
          <a:cs typeface="+mn-cs"/>
        </a:defRPr>
      </a:lvl1pPr>
      <a:lvl2pPr marL="521245" algn="l" defTabSz="521245" rtl="0" eaLnBrk="1" latinLnBrk="0" hangingPunct="1">
        <a:defRPr sz="2100" kern="1200">
          <a:solidFill>
            <a:schemeClr val="tx1"/>
          </a:solidFill>
          <a:latin typeface="+mn-lt"/>
          <a:ea typeface="+mn-ea"/>
          <a:cs typeface="+mn-cs"/>
        </a:defRPr>
      </a:lvl2pPr>
      <a:lvl3pPr marL="1042487" algn="l" defTabSz="521245" rtl="0" eaLnBrk="1" latinLnBrk="0" hangingPunct="1">
        <a:defRPr sz="2100" kern="1200">
          <a:solidFill>
            <a:schemeClr val="tx1"/>
          </a:solidFill>
          <a:latin typeface="+mn-lt"/>
          <a:ea typeface="+mn-ea"/>
          <a:cs typeface="+mn-cs"/>
        </a:defRPr>
      </a:lvl3pPr>
      <a:lvl4pPr marL="1563729" algn="l" defTabSz="521245" rtl="0" eaLnBrk="1" latinLnBrk="0" hangingPunct="1">
        <a:defRPr sz="2100" kern="1200">
          <a:solidFill>
            <a:schemeClr val="tx1"/>
          </a:solidFill>
          <a:latin typeface="+mn-lt"/>
          <a:ea typeface="+mn-ea"/>
          <a:cs typeface="+mn-cs"/>
        </a:defRPr>
      </a:lvl4pPr>
      <a:lvl5pPr marL="2084973" algn="l" defTabSz="521245" rtl="0" eaLnBrk="1" latinLnBrk="0" hangingPunct="1">
        <a:defRPr sz="2100" kern="1200">
          <a:solidFill>
            <a:schemeClr val="tx1"/>
          </a:solidFill>
          <a:latin typeface="+mn-lt"/>
          <a:ea typeface="+mn-ea"/>
          <a:cs typeface="+mn-cs"/>
        </a:defRPr>
      </a:lvl5pPr>
      <a:lvl6pPr marL="2606215" algn="l" defTabSz="521245" rtl="0" eaLnBrk="1" latinLnBrk="0" hangingPunct="1">
        <a:defRPr sz="2100" kern="1200">
          <a:solidFill>
            <a:schemeClr val="tx1"/>
          </a:solidFill>
          <a:latin typeface="+mn-lt"/>
          <a:ea typeface="+mn-ea"/>
          <a:cs typeface="+mn-cs"/>
        </a:defRPr>
      </a:lvl6pPr>
      <a:lvl7pPr marL="3127460" algn="l" defTabSz="521245" rtl="0" eaLnBrk="1" latinLnBrk="0" hangingPunct="1">
        <a:defRPr sz="2100" kern="1200">
          <a:solidFill>
            <a:schemeClr val="tx1"/>
          </a:solidFill>
          <a:latin typeface="+mn-lt"/>
          <a:ea typeface="+mn-ea"/>
          <a:cs typeface="+mn-cs"/>
        </a:defRPr>
      </a:lvl7pPr>
      <a:lvl8pPr marL="3648702" algn="l" defTabSz="521245" rtl="0" eaLnBrk="1" latinLnBrk="0" hangingPunct="1">
        <a:defRPr sz="2100" kern="1200">
          <a:solidFill>
            <a:schemeClr val="tx1"/>
          </a:solidFill>
          <a:latin typeface="+mn-lt"/>
          <a:ea typeface="+mn-ea"/>
          <a:cs typeface="+mn-cs"/>
        </a:defRPr>
      </a:lvl8pPr>
      <a:lvl9pPr marL="4169946" algn="l" defTabSz="521245" rtl="0" eaLnBrk="1" latinLnBrk="0" hangingPunct="1">
        <a:defRPr sz="21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91" y="302737"/>
            <a:ext cx="9622632" cy="1259946"/>
          </a:xfrm>
          <a:prstGeom prst="rect">
            <a:avLst/>
          </a:prstGeom>
        </p:spPr>
        <p:txBody>
          <a:bodyPr vert="horz" lIns="104274" tIns="52138" rIns="104274" bIns="52138"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534591" y="1763926"/>
            <a:ext cx="9622632" cy="4989036"/>
          </a:xfrm>
          <a:prstGeom prst="rect">
            <a:avLst/>
          </a:prstGeom>
        </p:spPr>
        <p:txBody>
          <a:bodyPr vert="horz" lIns="104274" tIns="52138" rIns="104274" bIns="521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534591" y="7006700"/>
            <a:ext cx="2494756" cy="402483"/>
          </a:xfrm>
          <a:prstGeom prst="rect">
            <a:avLst/>
          </a:prstGeom>
        </p:spPr>
        <p:txBody>
          <a:bodyPr vert="horz" lIns="104274" tIns="52138" rIns="104274" bIns="52138" rtlCol="0" anchor="ctr"/>
          <a:lstStyle>
            <a:lvl1pPr algn="l">
              <a:defRPr sz="1400">
                <a:solidFill>
                  <a:schemeClr val="tx1">
                    <a:tint val="75000"/>
                  </a:schemeClr>
                </a:solidFill>
              </a:defRPr>
            </a:lvl1pPr>
          </a:lstStyle>
          <a:p>
            <a:fld id="{702C9643-C766-4D48-9E4C-2AF530760751}" type="datetime1">
              <a:rPr lang="en-GB" smtClean="0"/>
              <a:t>03/06/2014</a:t>
            </a:fld>
            <a:endParaRPr lang="en-GB"/>
          </a:p>
        </p:txBody>
      </p:sp>
      <p:sp>
        <p:nvSpPr>
          <p:cNvPr id="5" name="Footer Placeholder 4"/>
          <p:cNvSpPr>
            <a:spLocks noGrp="1"/>
          </p:cNvSpPr>
          <p:nvPr>
            <p:ph type="ftr" sz="quarter" idx="3"/>
          </p:nvPr>
        </p:nvSpPr>
        <p:spPr>
          <a:xfrm>
            <a:off x="3653036" y="7006700"/>
            <a:ext cx="3385741" cy="402483"/>
          </a:xfrm>
          <a:prstGeom prst="rect">
            <a:avLst/>
          </a:prstGeom>
        </p:spPr>
        <p:txBody>
          <a:bodyPr vert="horz" lIns="104274" tIns="52138" rIns="104274" bIns="52138" rtlCol="0" anchor="ctr"/>
          <a:lstStyle>
            <a:lvl1pPr algn="ctr">
              <a:defRPr sz="1400">
                <a:solidFill>
                  <a:schemeClr val="tx1">
                    <a:tint val="75000"/>
                  </a:schemeClr>
                </a:solidFill>
              </a:defRPr>
            </a:lvl1pPr>
          </a:lstStyle>
          <a:p>
            <a:r>
              <a:rPr lang="en-GB" smtClean="0"/>
              <a:t>S. McMahon : Prague May 2014</a:t>
            </a:r>
            <a:endParaRPr lang="en-GB"/>
          </a:p>
        </p:txBody>
      </p:sp>
      <p:sp>
        <p:nvSpPr>
          <p:cNvPr id="6" name="Slide Number Placeholder 5"/>
          <p:cNvSpPr>
            <a:spLocks noGrp="1"/>
          </p:cNvSpPr>
          <p:nvPr>
            <p:ph type="sldNum" sz="quarter" idx="4"/>
          </p:nvPr>
        </p:nvSpPr>
        <p:spPr>
          <a:xfrm>
            <a:off x="7662466" y="7006700"/>
            <a:ext cx="2494756" cy="402483"/>
          </a:xfrm>
          <a:prstGeom prst="rect">
            <a:avLst/>
          </a:prstGeom>
        </p:spPr>
        <p:txBody>
          <a:bodyPr vert="horz" lIns="104274" tIns="52138" rIns="104274" bIns="52138" rtlCol="0" anchor="ctr"/>
          <a:lstStyle>
            <a:lvl1pPr algn="r">
              <a:defRPr sz="1400">
                <a:solidFill>
                  <a:schemeClr val="tx1">
                    <a:tint val="75000"/>
                  </a:schemeClr>
                </a:solidFill>
              </a:defRPr>
            </a:lvl1pPr>
          </a:lstStyle>
          <a:p>
            <a:fld id="{ECE70E39-1292-4DEC-889A-6A29B7191A97}" type="slidenum">
              <a:rPr lang="en-GB" smtClean="0"/>
              <a:pPr/>
              <a:t>‹#›</a:t>
            </a:fld>
            <a:endParaRPr lang="en-GB"/>
          </a:p>
        </p:txBody>
      </p:sp>
    </p:spTree>
    <p:extLst>
      <p:ext uri="{BB962C8B-B14F-4D97-AF65-F5344CB8AC3E}">
        <p14:creationId xmlns:p14="http://schemas.microsoft.com/office/powerpoint/2010/main" val="257671945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ransition>
    <p:circle/>
  </p:transition>
  <p:timing>
    <p:tnLst>
      <p:par>
        <p:cTn id="1" dur="indefinite" restart="never" nodeType="tmRoot"/>
      </p:par>
    </p:tnLst>
  </p:timing>
  <p:txStyles>
    <p:titleStyle>
      <a:lvl1pPr algn="ctr" defTabSz="1042744" rtl="0" eaLnBrk="1" latinLnBrk="0" hangingPunct="1">
        <a:spcBef>
          <a:spcPct val="0"/>
        </a:spcBef>
        <a:buNone/>
        <a:defRPr sz="5000" kern="1200">
          <a:solidFill>
            <a:schemeClr val="tx1"/>
          </a:solidFill>
          <a:latin typeface="+mj-lt"/>
          <a:ea typeface="+mj-ea"/>
          <a:cs typeface="+mj-cs"/>
        </a:defRPr>
      </a:lvl1pPr>
    </p:titleStyle>
    <p:bodyStyle>
      <a:lvl1pPr marL="391028" indent="-391028" algn="l" defTabSz="1042744"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47230" indent="-325858" algn="l" defTabSz="104274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303431" indent="-260685" algn="l" defTabSz="1042744"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824802" indent="-260685" algn="l" defTabSz="1042744"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4pPr>
      <a:lvl5pPr marL="2346175" indent="-260685" algn="l" defTabSz="1042744"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5pPr>
      <a:lvl6pPr marL="2867547" indent="-260685" algn="l" defTabSz="1042744"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8919" indent="-260685" algn="l" defTabSz="1042744"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0291" indent="-260685" algn="l" defTabSz="1042744"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1663" indent="-260685" algn="l" defTabSz="1042744"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en-US"/>
      </a:defPPr>
      <a:lvl1pPr marL="0" algn="l" defTabSz="1042744" rtl="0" eaLnBrk="1" latinLnBrk="0" hangingPunct="1">
        <a:defRPr sz="2100" kern="1200">
          <a:solidFill>
            <a:schemeClr val="tx1"/>
          </a:solidFill>
          <a:latin typeface="+mn-lt"/>
          <a:ea typeface="+mn-ea"/>
          <a:cs typeface="+mn-cs"/>
        </a:defRPr>
      </a:lvl1pPr>
      <a:lvl2pPr marL="521373" algn="l" defTabSz="1042744" rtl="0" eaLnBrk="1" latinLnBrk="0" hangingPunct="1">
        <a:defRPr sz="2100" kern="1200">
          <a:solidFill>
            <a:schemeClr val="tx1"/>
          </a:solidFill>
          <a:latin typeface="+mn-lt"/>
          <a:ea typeface="+mn-ea"/>
          <a:cs typeface="+mn-cs"/>
        </a:defRPr>
      </a:lvl2pPr>
      <a:lvl3pPr marL="1042744" algn="l" defTabSz="1042744" rtl="0" eaLnBrk="1" latinLnBrk="0" hangingPunct="1">
        <a:defRPr sz="2100" kern="1200">
          <a:solidFill>
            <a:schemeClr val="tx1"/>
          </a:solidFill>
          <a:latin typeface="+mn-lt"/>
          <a:ea typeface="+mn-ea"/>
          <a:cs typeface="+mn-cs"/>
        </a:defRPr>
      </a:lvl3pPr>
      <a:lvl4pPr marL="1564117" algn="l" defTabSz="1042744" rtl="0" eaLnBrk="1" latinLnBrk="0" hangingPunct="1">
        <a:defRPr sz="2100" kern="1200">
          <a:solidFill>
            <a:schemeClr val="tx1"/>
          </a:solidFill>
          <a:latin typeface="+mn-lt"/>
          <a:ea typeface="+mn-ea"/>
          <a:cs typeface="+mn-cs"/>
        </a:defRPr>
      </a:lvl4pPr>
      <a:lvl5pPr marL="2085489" algn="l" defTabSz="1042744" rtl="0" eaLnBrk="1" latinLnBrk="0" hangingPunct="1">
        <a:defRPr sz="2100" kern="1200">
          <a:solidFill>
            <a:schemeClr val="tx1"/>
          </a:solidFill>
          <a:latin typeface="+mn-lt"/>
          <a:ea typeface="+mn-ea"/>
          <a:cs typeface="+mn-cs"/>
        </a:defRPr>
      </a:lvl5pPr>
      <a:lvl6pPr marL="2606860" algn="l" defTabSz="1042744" rtl="0" eaLnBrk="1" latinLnBrk="0" hangingPunct="1">
        <a:defRPr sz="2100" kern="1200">
          <a:solidFill>
            <a:schemeClr val="tx1"/>
          </a:solidFill>
          <a:latin typeface="+mn-lt"/>
          <a:ea typeface="+mn-ea"/>
          <a:cs typeface="+mn-cs"/>
        </a:defRPr>
      </a:lvl6pPr>
      <a:lvl7pPr marL="3128233" algn="l" defTabSz="1042744" rtl="0" eaLnBrk="1" latinLnBrk="0" hangingPunct="1">
        <a:defRPr sz="2100" kern="1200">
          <a:solidFill>
            <a:schemeClr val="tx1"/>
          </a:solidFill>
          <a:latin typeface="+mn-lt"/>
          <a:ea typeface="+mn-ea"/>
          <a:cs typeface="+mn-cs"/>
        </a:defRPr>
      </a:lvl7pPr>
      <a:lvl8pPr marL="3649605" algn="l" defTabSz="1042744" rtl="0" eaLnBrk="1" latinLnBrk="0" hangingPunct="1">
        <a:defRPr sz="2100" kern="1200">
          <a:solidFill>
            <a:schemeClr val="tx1"/>
          </a:solidFill>
          <a:latin typeface="+mn-lt"/>
          <a:ea typeface="+mn-ea"/>
          <a:cs typeface="+mn-cs"/>
        </a:defRPr>
      </a:lvl8pPr>
      <a:lvl9pPr marL="4170977" algn="l" defTabSz="1042744"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jpeg"/></Relationships>
</file>

<file path=ppt/slides/_rels/slide13.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1.emf"/><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49.png"/></Relationships>
</file>

<file path=ppt/slides/_rels/slide14.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7.xml"/><Relationship Id="rId6" Type="http://schemas.openxmlformats.org/officeDocument/2006/relationships/image" Target="../media/image54.png"/><Relationship Id="rId5" Type="http://schemas.openxmlformats.org/officeDocument/2006/relationships/image" Target="../media/image53.jpeg"/><Relationship Id="rId4" Type="http://schemas.openxmlformats.org/officeDocument/2006/relationships/image" Target="../media/image52.jpeg"/><Relationship Id="rId9" Type="http://schemas.openxmlformats.org/officeDocument/2006/relationships/image" Target="../media/image57.jpeg"/></Relationships>
</file>

<file path=ppt/slides/_rels/slide15.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png"/><Relationship Id="rId7" Type="http://schemas.openxmlformats.org/officeDocument/2006/relationships/image" Target="../media/image63.jpe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jpg"/><Relationship Id="rId5" Type="http://schemas.openxmlformats.org/officeDocument/2006/relationships/image" Target="../media/image61.jpeg"/><Relationship Id="rId4" Type="http://schemas.openxmlformats.org/officeDocument/2006/relationships/image" Target="../media/image60.png"/></Relationships>
</file>

<file path=ppt/slides/_rels/slide16.xml.rels><?xml version="1.0" encoding="UTF-8" standalone="yes"?>
<Relationships xmlns="http://schemas.openxmlformats.org/package/2006/relationships"><Relationship Id="rId3" Type="http://schemas.openxmlformats.org/officeDocument/2006/relationships/image" Target="../media/image66.png"/><Relationship Id="rId7" Type="http://schemas.microsoft.com/office/2007/relationships/hdphoto" Target="../media/hdphoto1.wdp"/><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68.jpeg"/><Relationship Id="rId5" Type="http://schemas.openxmlformats.org/officeDocument/2006/relationships/image" Target="../media/image68.png"/><Relationship Id="rId4" Type="http://schemas.openxmlformats.org/officeDocument/2006/relationships/image" Target="../media/image67.png"/></Relationships>
</file>

<file path=ppt/slides/_rels/slide1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2.jpeg"/><Relationship Id="rId5" Type="http://schemas.openxmlformats.org/officeDocument/2006/relationships/image" Target="../media/image71.png"/><Relationship Id="rId4" Type="http://schemas.openxmlformats.org/officeDocument/2006/relationships/image" Target="../media/image70.png"/></Relationships>
</file>

<file path=ppt/slides/_rels/slide18.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3.xml"/><Relationship Id="rId1" Type="http://schemas.openxmlformats.org/officeDocument/2006/relationships/themeOverride" Target="../theme/themeOverride1.xml"/><Relationship Id="rId4" Type="http://schemas.openxmlformats.org/officeDocument/2006/relationships/image" Target="../media/image13.wmf"/></Relationships>
</file>

<file path=ppt/slides/_rels/slide20.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png"/><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21.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jpeg"/><Relationship Id="rId2" Type="http://schemas.openxmlformats.org/officeDocument/2006/relationships/image" Target="../media/image76.png"/><Relationship Id="rId1" Type="http://schemas.openxmlformats.org/officeDocument/2006/relationships/slideLayout" Target="../slideLayouts/slideLayout6.xml"/><Relationship Id="rId6" Type="http://schemas.openxmlformats.org/officeDocument/2006/relationships/image" Target="../media/image80.jpeg"/><Relationship Id="rId5" Type="http://schemas.openxmlformats.org/officeDocument/2006/relationships/image" Target="../media/image79.jpeg"/><Relationship Id="rId10" Type="http://schemas.openxmlformats.org/officeDocument/2006/relationships/image" Target="../media/image84.jpeg"/><Relationship Id="rId4" Type="http://schemas.openxmlformats.org/officeDocument/2006/relationships/image" Target="../media/image78.jpeg"/><Relationship Id="rId9" Type="http://schemas.openxmlformats.org/officeDocument/2006/relationships/image" Target="../media/image83.png"/></Relationships>
</file>

<file path=ppt/slides/_rels/slide22.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6.jpeg"/><Relationship Id="rId7" Type="http://schemas.openxmlformats.org/officeDocument/2006/relationships/image" Target="../media/image90.png"/><Relationship Id="rId2" Type="http://schemas.openxmlformats.org/officeDocument/2006/relationships/image" Target="../media/image85.png"/><Relationship Id="rId1" Type="http://schemas.openxmlformats.org/officeDocument/2006/relationships/slideLayout" Target="../slideLayouts/slideLayout6.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23.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image" Target="../media/image93.jpeg"/><Relationship Id="rId7" Type="http://schemas.openxmlformats.org/officeDocument/2006/relationships/image" Target="../media/image97.jpeg"/><Relationship Id="rId12" Type="http://schemas.openxmlformats.org/officeDocument/2006/relationships/image" Target="../media/image102.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96.jpeg"/><Relationship Id="rId11" Type="http://schemas.openxmlformats.org/officeDocument/2006/relationships/image" Target="../media/image101.jpeg"/><Relationship Id="rId5" Type="http://schemas.openxmlformats.org/officeDocument/2006/relationships/image" Target="../media/image95.png"/><Relationship Id="rId10" Type="http://schemas.openxmlformats.org/officeDocument/2006/relationships/image" Target="../media/image100.png"/><Relationship Id="rId4" Type="http://schemas.openxmlformats.org/officeDocument/2006/relationships/image" Target="../media/image94.jpeg"/><Relationship Id="rId9" Type="http://schemas.openxmlformats.org/officeDocument/2006/relationships/image" Target="../media/image99.png"/></Relationships>
</file>

<file path=ppt/slides/_rels/slide25.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2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6.xml"/><Relationship Id="rId5" Type="http://schemas.openxmlformats.org/officeDocument/2006/relationships/image" Target="../media/image112.png"/><Relationship Id="rId4" Type="http://schemas.openxmlformats.org/officeDocument/2006/relationships/image" Target="../media/image111.png"/></Relationships>
</file>

<file path=ppt/slides/_rels/slide27.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6.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28.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image" Target="../media/image119.png"/><Relationship Id="rId7" Type="http://schemas.openxmlformats.org/officeDocument/2006/relationships/image" Target="../media/image123.png"/><Relationship Id="rId2" Type="http://schemas.openxmlformats.org/officeDocument/2006/relationships/image" Target="../media/image118.png"/><Relationship Id="rId1" Type="http://schemas.openxmlformats.org/officeDocument/2006/relationships/slideLayout" Target="../slideLayouts/slideLayout4.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7.xml"/><Relationship Id="rId4" Type="http://schemas.openxmlformats.org/officeDocument/2006/relationships/image" Target="../media/image127.png"/></Relationships>
</file>

<file path=ppt/slides/_rels/slide31.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1.png"/><Relationship Id="rId4" Type="http://schemas.openxmlformats.org/officeDocument/2006/relationships/image" Target="../media/image130.png"/></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4.xml"/><Relationship Id="rId4" Type="http://schemas.openxmlformats.org/officeDocument/2006/relationships/image" Target="../media/image134.png"/></Relationships>
</file>

<file path=ppt/slides/_rels/slide35.xml.rels><?xml version="1.0" encoding="UTF-8" standalone="yes"?>
<Relationships xmlns="http://schemas.openxmlformats.org/package/2006/relationships"><Relationship Id="rId3" Type="http://schemas.openxmlformats.org/officeDocument/2006/relationships/image" Target="../media/image136.emf"/><Relationship Id="rId2" Type="http://schemas.openxmlformats.org/officeDocument/2006/relationships/image" Target="../media/image135.png"/><Relationship Id="rId1" Type="http://schemas.openxmlformats.org/officeDocument/2006/relationships/slideLayout" Target="../slideLayouts/slideLayout2.xml"/><Relationship Id="rId5" Type="http://schemas.openxmlformats.org/officeDocument/2006/relationships/image" Target="../media/image138.png"/><Relationship Id="rId4" Type="http://schemas.openxmlformats.org/officeDocument/2006/relationships/image" Target="../media/image137.png"/></Relationships>
</file>

<file path=ppt/slides/_rels/slide3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image" Target="../media/image141.png"/><Relationship Id="rId1" Type="http://schemas.openxmlformats.org/officeDocument/2006/relationships/slideLayout" Target="../slideLayouts/slideLayout6.xml"/><Relationship Id="rId4" Type="http://schemas.openxmlformats.org/officeDocument/2006/relationships/image" Target="../media/image143.png"/></Relationships>
</file>

<file path=ppt/slides/_rels/slide38.xml.rels><?xml version="1.0" encoding="UTF-8" standalone="yes"?>
<Relationships xmlns="http://schemas.openxmlformats.org/package/2006/relationships"><Relationship Id="rId3" Type="http://schemas.openxmlformats.org/officeDocument/2006/relationships/image" Target="../media/image145.png"/><Relationship Id="rId7" Type="http://schemas.openxmlformats.org/officeDocument/2006/relationships/hyperlink" Target="https://edms.cern.ch/document/1258343" TargetMode="External"/><Relationship Id="rId2" Type="http://schemas.openxmlformats.org/officeDocument/2006/relationships/image" Target="../media/image144.png"/><Relationship Id="rId1" Type="http://schemas.openxmlformats.org/officeDocument/2006/relationships/slideLayout" Target="../slideLayouts/slideLayout7.xml"/><Relationship Id="rId6" Type="http://schemas.openxmlformats.org/officeDocument/2006/relationships/hyperlink" Target="https://edms.cern.ch/document/1164764" TargetMode="External"/><Relationship Id="rId5" Type="http://schemas.openxmlformats.org/officeDocument/2006/relationships/image" Target="../media/image147.png"/><Relationship Id="rId4" Type="http://schemas.openxmlformats.org/officeDocument/2006/relationships/image" Target="../media/image146.png"/></Relationships>
</file>

<file path=ppt/slides/_rels/slide39.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0.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8.png"/><Relationship Id="rId1" Type="http://schemas.openxmlformats.org/officeDocument/2006/relationships/slideLayout" Target="../slideLayouts/slideLayout7.xml"/><Relationship Id="rId4" Type="http://schemas.openxmlformats.org/officeDocument/2006/relationships/image" Target="../media/image149.png"/></Relationships>
</file>

<file path=ppt/slides/_rels/slide42.xml.rels><?xml version="1.0" encoding="UTF-8" standalone="yes"?>
<Relationships xmlns="http://schemas.openxmlformats.org/package/2006/relationships"><Relationship Id="rId3" Type="http://schemas.openxmlformats.org/officeDocument/2006/relationships/image" Target="../media/image151.jpeg"/><Relationship Id="rId2" Type="http://schemas.openxmlformats.org/officeDocument/2006/relationships/image" Target="../media/image150.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hyperlink" Target="http://indico.cern.ch/conferenceDisplay.py?confId=252045" TargetMode="External"/><Relationship Id="rId2" Type="http://schemas.openxmlformats.org/officeDocument/2006/relationships/hyperlink" Target="http://council.web.cern.ch/council/en/EuropeanStrategy/esc-e-106.pdf" TargetMode="External"/><Relationship Id="rId1" Type="http://schemas.openxmlformats.org/officeDocument/2006/relationships/slideLayout" Target="../slideLayouts/slideLayout1.xml"/><Relationship Id="rId6" Type="http://schemas.openxmlformats.org/officeDocument/2006/relationships/hyperlink" Target="https://indico.cern.ch/conferenceDisplay.py?ovw=True&amp;confId=257368" TargetMode="External"/><Relationship Id="rId5" Type="http://schemas.openxmlformats.org/officeDocument/2006/relationships/hyperlink" Target="https://indico.cern.ch/conferenceDisplay.py?ovw=True&amp;confId=260492" TargetMode="External"/><Relationship Id="rId4" Type="http://schemas.openxmlformats.org/officeDocument/2006/relationships/hyperlink" Target="https://cds.cern.ch/record/1631032" TargetMode="External"/></Relationships>
</file>

<file path=ppt/slides/_rels/slide46.xml.rels><?xml version="1.0" encoding="UTF-8" standalone="yes"?>
<Relationships xmlns="http://schemas.openxmlformats.org/package/2006/relationships"><Relationship Id="rId2" Type="http://schemas.openxmlformats.org/officeDocument/2006/relationships/image" Target="../media/image15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png"/><Relationship Id="rId1" Type="http://schemas.openxmlformats.org/officeDocument/2006/relationships/slideLayout" Target="../slideLayouts/slideLayout7.xml"/><Relationship Id="rId5" Type="http://schemas.openxmlformats.org/officeDocument/2006/relationships/hyperlink" Target="http://science.energy.gov/hep/hepap/reports/" TargetMode="External"/><Relationship Id="rId4" Type="http://schemas.openxmlformats.org/officeDocument/2006/relationships/image" Target="../media/image155.png"/></Relationships>
</file>

<file path=ppt/slides/_rels/slide48.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6.jpeg"/><Relationship Id="rId1" Type="http://schemas.openxmlformats.org/officeDocument/2006/relationships/slideLayout" Target="../slideLayouts/slideLayout2.xml"/><Relationship Id="rId4" Type="http://schemas.openxmlformats.org/officeDocument/2006/relationships/image" Target="../media/image158.png"/></Relationships>
</file>

<file path=ppt/slides/_rels/slide49.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2.xml"/><Relationship Id="rId4" Type="http://schemas.openxmlformats.org/officeDocument/2006/relationships/image" Target="../media/image161.png"/></Relationships>
</file>

<file path=ppt/slides/_rels/slid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2.xml"/><Relationship Id="rId4" Type="http://schemas.openxmlformats.org/officeDocument/2006/relationships/image" Target="../media/image161.png"/></Relationships>
</file>

<file path=ppt/slides/_rels/slide51.xml.rels><?xml version="1.0" encoding="UTF-8" standalone="yes"?>
<Relationships xmlns="http://schemas.openxmlformats.org/package/2006/relationships"><Relationship Id="rId8" Type="http://schemas.openxmlformats.org/officeDocument/2006/relationships/image" Target="../media/image168.png"/><Relationship Id="rId3" Type="http://schemas.openxmlformats.org/officeDocument/2006/relationships/image" Target="../media/image163.png"/><Relationship Id="rId7" Type="http://schemas.openxmlformats.org/officeDocument/2006/relationships/image" Target="../media/image167.png"/><Relationship Id="rId2" Type="http://schemas.openxmlformats.org/officeDocument/2006/relationships/image" Target="../media/image162.png"/><Relationship Id="rId1" Type="http://schemas.openxmlformats.org/officeDocument/2006/relationships/slideLayout" Target="../slideLayouts/slideLayout2.xml"/><Relationship Id="rId6" Type="http://schemas.openxmlformats.org/officeDocument/2006/relationships/image" Target="../media/image166.png"/><Relationship Id="rId11" Type="http://schemas.openxmlformats.org/officeDocument/2006/relationships/image" Target="../media/image171.png"/><Relationship Id="rId5" Type="http://schemas.openxmlformats.org/officeDocument/2006/relationships/image" Target="../media/image165.png"/><Relationship Id="rId10" Type="http://schemas.openxmlformats.org/officeDocument/2006/relationships/image" Target="../media/image170.png"/><Relationship Id="rId4" Type="http://schemas.openxmlformats.org/officeDocument/2006/relationships/image" Target="../media/image164.png"/><Relationship Id="rId9" Type="http://schemas.openxmlformats.org/officeDocument/2006/relationships/image" Target="../media/image169.png"/></Relationships>
</file>

<file path=ppt/slides/_rels/slide52.xml.rels><?xml version="1.0" encoding="UTF-8" standalone="yes"?>
<Relationships xmlns="http://schemas.openxmlformats.org/package/2006/relationships"><Relationship Id="rId8" Type="http://schemas.openxmlformats.org/officeDocument/2006/relationships/image" Target="../media/image175.png"/><Relationship Id="rId3" Type="http://schemas.openxmlformats.org/officeDocument/2006/relationships/image" Target="../media/image173.png"/><Relationship Id="rId7" Type="http://schemas.openxmlformats.org/officeDocument/2006/relationships/hyperlink" Target="https://twiki.cern.ch/twiki/bin/view/AtlasPublic/InDetTrackingPerformanceApprovedPlots#Alignment" TargetMode="External"/><Relationship Id="rId2" Type="http://schemas.openxmlformats.org/officeDocument/2006/relationships/image" Target="../media/image172.png"/><Relationship Id="rId1" Type="http://schemas.openxmlformats.org/officeDocument/2006/relationships/slideLayout" Target="../slideLayouts/slideLayout6.xml"/><Relationship Id="rId6" Type="http://schemas.openxmlformats.org/officeDocument/2006/relationships/hyperlink" Target="https://twiki.cern.ch/twiki/bin/view/AtlasPublic/ApprovedPlotsPixel" TargetMode="External"/><Relationship Id="rId5" Type="http://schemas.openxmlformats.org/officeDocument/2006/relationships/hyperlink" Target="https://twiki.cern.ch/twiki/bin/view/AtlasPublic/SCTPublicResults#Figures" TargetMode="External"/><Relationship Id="rId4" Type="http://schemas.openxmlformats.org/officeDocument/2006/relationships/image" Target="../media/image174.png"/><Relationship Id="rId9" Type="http://schemas.openxmlformats.org/officeDocument/2006/relationships/hyperlink" Target="https://cds.cern.ch/record/1516824?ln=en"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image" Target="../media/image176.png"/><Relationship Id="rId1" Type="http://schemas.openxmlformats.org/officeDocument/2006/relationships/slideLayout" Target="../slideLayouts/slideLayout6.xml"/><Relationship Id="rId6" Type="http://schemas.openxmlformats.org/officeDocument/2006/relationships/image" Target="../media/image180.png"/><Relationship Id="rId5" Type="http://schemas.openxmlformats.org/officeDocument/2006/relationships/image" Target="../media/image179.png"/><Relationship Id="rId4" Type="http://schemas.openxmlformats.org/officeDocument/2006/relationships/image" Target="../media/image178.png"/></Relationships>
</file>

<file path=ppt/slides/_rels/slide54.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181.png"/><Relationship Id="rId1" Type="http://schemas.openxmlformats.org/officeDocument/2006/relationships/slideLayout" Target="../slideLayouts/slideLayout7.xml"/><Relationship Id="rId5" Type="http://schemas.openxmlformats.org/officeDocument/2006/relationships/image" Target="../media/image184.png"/><Relationship Id="rId4" Type="http://schemas.openxmlformats.org/officeDocument/2006/relationships/image" Target="../media/image183.png"/></Relationships>
</file>

<file path=ppt/slides/_rels/slide55.xml.rels><?xml version="1.0" encoding="UTF-8" standalone="yes"?>
<Relationships xmlns="http://schemas.openxmlformats.org/package/2006/relationships"><Relationship Id="rId8" Type="http://schemas.openxmlformats.org/officeDocument/2006/relationships/image" Target="../media/image191.png"/><Relationship Id="rId13" Type="http://schemas.openxmlformats.org/officeDocument/2006/relationships/image" Target="../media/image196.png"/><Relationship Id="rId3" Type="http://schemas.openxmlformats.org/officeDocument/2006/relationships/image" Target="../media/image186.png"/><Relationship Id="rId7" Type="http://schemas.openxmlformats.org/officeDocument/2006/relationships/image" Target="../media/image190.jpeg"/><Relationship Id="rId12" Type="http://schemas.openxmlformats.org/officeDocument/2006/relationships/image" Target="../media/image195.jpeg"/><Relationship Id="rId2" Type="http://schemas.openxmlformats.org/officeDocument/2006/relationships/image" Target="../media/image185.jpeg"/><Relationship Id="rId1" Type="http://schemas.openxmlformats.org/officeDocument/2006/relationships/slideLayout" Target="../slideLayouts/slideLayout7.xml"/><Relationship Id="rId6" Type="http://schemas.openxmlformats.org/officeDocument/2006/relationships/image" Target="../media/image189.png"/><Relationship Id="rId11" Type="http://schemas.openxmlformats.org/officeDocument/2006/relationships/image" Target="../media/image194.jpeg"/><Relationship Id="rId5" Type="http://schemas.openxmlformats.org/officeDocument/2006/relationships/image" Target="../media/image188.png"/><Relationship Id="rId10" Type="http://schemas.openxmlformats.org/officeDocument/2006/relationships/image" Target="../media/image193.png"/><Relationship Id="rId4" Type="http://schemas.openxmlformats.org/officeDocument/2006/relationships/image" Target="../media/image187.png"/><Relationship Id="rId9" Type="http://schemas.openxmlformats.org/officeDocument/2006/relationships/image" Target="../media/image192.png"/></Relationships>
</file>

<file path=ppt/slides/_rels/slide56.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image" Target="../media/image197.png"/><Relationship Id="rId1" Type="http://schemas.openxmlformats.org/officeDocument/2006/relationships/slideLayout" Target="../slideLayouts/slideLayout7.xml"/><Relationship Id="rId6" Type="http://schemas.openxmlformats.org/officeDocument/2006/relationships/image" Target="../media/image200.jpeg"/><Relationship Id="rId5" Type="http://schemas.openxmlformats.org/officeDocument/2006/relationships/image" Target="../media/image99.png"/><Relationship Id="rId4" Type="http://schemas.openxmlformats.org/officeDocument/2006/relationships/image" Target="../media/image199.png"/></Relationships>
</file>

<file path=ppt/slides/_rels/slide57.xml.rels><?xml version="1.0" encoding="UTF-8" standalone="yes"?>
<Relationships xmlns="http://schemas.openxmlformats.org/package/2006/relationships"><Relationship Id="rId3" Type="http://schemas.openxmlformats.org/officeDocument/2006/relationships/image" Target="../media/image202.jpeg"/><Relationship Id="rId2" Type="http://schemas.openxmlformats.org/officeDocument/2006/relationships/image" Target="../media/image201.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203.emf"/><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8" Type="http://schemas.openxmlformats.org/officeDocument/2006/relationships/image" Target="../media/image210.wmf"/><Relationship Id="rId3" Type="http://schemas.openxmlformats.org/officeDocument/2006/relationships/image" Target="../media/image205.jpeg"/><Relationship Id="rId7" Type="http://schemas.openxmlformats.org/officeDocument/2006/relationships/image" Target="../media/image209.jpeg"/><Relationship Id="rId2" Type="http://schemas.openxmlformats.org/officeDocument/2006/relationships/image" Target="../media/image204.jpeg"/><Relationship Id="rId1" Type="http://schemas.openxmlformats.org/officeDocument/2006/relationships/slideLayout" Target="../slideLayouts/slideLayout12.xml"/><Relationship Id="rId6" Type="http://schemas.openxmlformats.org/officeDocument/2006/relationships/image" Target="../media/image208.jpeg"/><Relationship Id="rId5" Type="http://schemas.openxmlformats.org/officeDocument/2006/relationships/image" Target="../media/image207.jpeg"/><Relationship Id="rId4" Type="http://schemas.openxmlformats.org/officeDocument/2006/relationships/image" Target="../media/image206.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211.png"/><Relationship Id="rId1" Type="http://schemas.openxmlformats.org/officeDocument/2006/relationships/slideLayout" Target="../slideLayouts/slideLayout12.xml"/><Relationship Id="rId4" Type="http://schemas.openxmlformats.org/officeDocument/2006/relationships/image" Target="../media/image212.png"/></Relationships>
</file>

<file path=ppt/slides/_rels/slide61.xml.rels><?xml version="1.0" encoding="UTF-8" standalone="yes"?>
<Relationships xmlns="http://schemas.openxmlformats.org/package/2006/relationships"><Relationship Id="rId3" Type="http://schemas.openxmlformats.org/officeDocument/2006/relationships/hyperlink" Target="https://indico.cern.ch/conferenceDisplay.py?ovw=True&amp;confId=257368" TargetMode="External"/><Relationship Id="rId2" Type="http://schemas.openxmlformats.org/officeDocument/2006/relationships/image" Target="../media/image21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14.png"/><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image" Target="../media/image215.emf"/><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hyperlink" Target="https://indico.cern.ch/conferenceDisplay.py?ovw=True&amp;confId=260492" TargetMode="External"/><Relationship Id="rId2" Type="http://schemas.openxmlformats.org/officeDocument/2006/relationships/slideLayout" Target="../slideLayouts/slideLayout14.xml"/><Relationship Id="rId1" Type="http://schemas.openxmlformats.org/officeDocument/2006/relationships/themeOverride" Target="../theme/themeOverride3.xml"/></Relationships>
</file>

<file path=ppt/slides/_rels/slide65.xml.rels><?xml version="1.0" encoding="UTF-8" standalone="yes"?>
<Relationships xmlns="http://schemas.openxmlformats.org/package/2006/relationships"><Relationship Id="rId3" Type="http://schemas.openxmlformats.org/officeDocument/2006/relationships/image" Target="../media/image216.emf"/><Relationship Id="rId2" Type="http://schemas.openxmlformats.org/officeDocument/2006/relationships/slideLayout" Target="../slideLayouts/slideLayout28.xml"/><Relationship Id="rId1" Type="http://schemas.openxmlformats.org/officeDocument/2006/relationships/themeOverride" Target="../theme/themeOverride4.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hemeOverride" Target="../theme/themeOverride5.xml"/></Relationships>
</file>

<file path=ppt/slides/_rels/slide67.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17.jpe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hyperlink" Target="https://edms.cern.ch/document/1258343" TargetMode="External"/><Relationship Id="rId2" Type="http://schemas.openxmlformats.org/officeDocument/2006/relationships/image" Target="../media/image219.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jpeg"/></Relationships>
</file>

<file path=ppt/slides/_rels/slide70.xml.rels><?xml version="1.0" encoding="UTF-8" standalone="yes"?>
<Relationships xmlns="http://schemas.openxmlformats.org/package/2006/relationships"><Relationship Id="rId3" Type="http://schemas.openxmlformats.org/officeDocument/2006/relationships/image" Target="../media/image219.png"/><Relationship Id="rId2" Type="http://schemas.openxmlformats.org/officeDocument/2006/relationships/image" Target="../media/image221.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hyperlink" Target="https://indico.cern.ch/event/311205/" TargetMode="External"/><Relationship Id="rId2" Type="http://schemas.openxmlformats.org/officeDocument/2006/relationships/slideLayout" Target="../slideLayouts/slideLayout35.xml"/><Relationship Id="rId1" Type="http://schemas.openxmlformats.org/officeDocument/2006/relationships/themeOverride" Target="../theme/themeOverride6.xml"/><Relationship Id="rId4" Type="http://schemas.openxmlformats.org/officeDocument/2006/relationships/image" Target="../media/image222.emf"/></Relationships>
</file>

<file path=ppt/slides/_rels/slide72.xml.rels><?xml version="1.0" encoding="UTF-8" standalone="yes"?>
<Relationships xmlns="http://schemas.openxmlformats.org/package/2006/relationships"><Relationship Id="rId2" Type="http://schemas.openxmlformats.org/officeDocument/2006/relationships/image" Target="../media/image223.gi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25.emf"/><Relationship Id="rId2" Type="http://schemas.openxmlformats.org/officeDocument/2006/relationships/image" Target="../media/image224.png"/><Relationship Id="rId1" Type="http://schemas.openxmlformats.org/officeDocument/2006/relationships/slideLayout" Target="../slideLayouts/slideLayout2.xml"/><Relationship Id="rId4" Type="http://schemas.openxmlformats.org/officeDocument/2006/relationships/image" Target="../media/image226.png"/></Relationships>
</file>

<file path=ppt/slides/_rels/slide74.xml.rels><?xml version="1.0" encoding="UTF-8" standalone="yes"?>
<Relationships xmlns="http://schemas.openxmlformats.org/package/2006/relationships"><Relationship Id="rId3" Type="http://schemas.openxmlformats.org/officeDocument/2006/relationships/image" Target="../media/image228.png"/><Relationship Id="rId2" Type="http://schemas.openxmlformats.org/officeDocument/2006/relationships/image" Target="../media/image227.png"/><Relationship Id="rId1" Type="http://schemas.openxmlformats.org/officeDocument/2006/relationships/slideLayout" Target="../slideLayouts/slideLayout2.xml"/><Relationship Id="rId4" Type="http://schemas.openxmlformats.org/officeDocument/2006/relationships/image" Target="../media/image229.png"/></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jpe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882080" y="1979637"/>
            <a:ext cx="8999537" cy="5286351"/>
          </a:xfrm>
          <a:prstGeom prst="rect">
            <a:avLst/>
          </a:prstGeom>
          <a:solidFill>
            <a:schemeClr val="tx1"/>
          </a:solidFill>
          <a:ln w="9525" algn="ctr">
            <a:solidFill>
              <a:schemeClr val="tx1"/>
            </a:solidFill>
            <a:round/>
            <a:headEnd/>
            <a:tailEnd/>
          </a:ln>
        </p:spPr>
        <p:txBody>
          <a:bodyPr lIns="91383" tIns="45692" rIns="91383" bIns="45692"/>
          <a:lstStyle/>
          <a:p>
            <a:pPr eaLnBrk="0" hangingPunct="0"/>
            <a:endParaRPr lang="en-GB"/>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3778" y="2460518"/>
            <a:ext cx="5621186" cy="3911607"/>
          </a:xfrm>
          <a:prstGeom prst="rect">
            <a:avLst/>
          </a:prstGeom>
          <a:ln w="44450">
            <a:solidFill>
              <a:schemeClr val="tx1">
                <a:alpha val="89000"/>
              </a:schemeClr>
            </a:solidFill>
          </a:ln>
          <a:effectLst>
            <a:glow rad="139700">
              <a:schemeClr val="accent4">
                <a:satMod val="175000"/>
                <a:alpha val="40000"/>
              </a:schemeClr>
            </a:glow>
          </a:effectLst>
          <a:scene3d>
            <a:camera prst="orthographicFront">
              <a:rot lat="0" lon="0" rev="10800000"/>
            </a:camera>
            <a:lightRig rig="threePt" dir="t"/>
          </a:scene3d>
        </p:spPr>
      </p:pic>
      <p:sp>
        <p:nvSpPr>
          <p:cNvPr id="2" name="Title 1"/>
          <p:cNvSpPr>
            <a:spLocks noGrp="1"/>
          </p:cNvSpPr>
          <p:nvPr>
            <p:ph type="title"/>
          </p:nvPr>
        </p:nvSpPr>
        <p:spPr>
          <a:xfrm>
            <a:off x="-414338" y="323453"/>
            <a:ext cx="11393488" cy="1258888"/>
          </a:xfrm>
        </p:spPr>
        <p:txBody>
          <a:bodyPr/>
          <a:lstStyle/>
          <a:p>
            <a:pPr defTabSz="1042344">
              <a:defRPr/>
            </a:pPr>
            <a:r>
              <a:rPr lang="en-GB" sz="4200" b="1" dirty="0">
                <a:solidFill>
                  <a:srgbClr val="009999"/>
                </a:solidFill>
                <a:effectLst>
                  <a:outerShdw blurRad="38100" dist="38100" dir="2700000" algn="tl">
                    <a:srgbClr val="000000">
                      <a:alpha val="43137"/>
                    </a:srgbClr>
                  </a:outerShdw>
                </a:effectLst>
              </a:rPr>
              <a:t>ATLAS Upgrade Overview</a:t>
            </a:r>
            <a:r>
              <a:rPr lang="en-GB" sz="4800" b="1" dirty="0">
                <a:solidFill>
                  <a:srgbClr val="009999"/>
                </a:solidFill>
                <a:effectLst>
                  <a:outerShdw blurRad="38100" dist="38100" dir="2700000" algn="tl">
                    <a:srgbClr val="000000">
                      <a:alpha val="43137"/>
                    </a:srgbClr>
                  </a:outerShdw>
                </a:effectLst>
              </a:rPr>
              <a:t/>
            </a:r>
            <a:br>
              <a:rPr lang="en-GB" sz="4800" b="1" dirty="0">
                <a:solidFill>
                  <a:srgbClr val="009999"/>
                </a:solidFill>
                <a:effectLst>
                  <a:outerShdw blurRad="38100" dist="38100" dir="2700000" algn="tl">
                    <a:srgbClr val="000000">
                      <a:alpha val="43137"/>
                    </a:srgbClr>
                  </a:outerShdw>
                </a:effectLst>
              </a:rPr>
            </a:br>
            <a:r>
              <a:rPr lang="en-GB" sz="700" dirty="0">
                <a:solidFill>
                  <a:schemeClr val="tx2">
                    <a:lumMod val="95000"/>
                    <a:lumOff val="5000"/>
                  </a:schemeClr>
                </a:solidFill>
              </a:rPr>
              <a:t/>
            </a:r>
            <a:br>
              <a:rPr lang="en-GB" sz="700" dirty="0">
                <a:solidFill>
                  <a:schemeClr val="tx2">
                    <a:lumMod val="95000"/>
                    <a:lumOff val="5000"/>
                  </a:schemeClr>
                </a:solidFill>
              </a:rPr>
            </a:br>
            <a:r>
              <a:rPr lang="en-GB" sz="2100" dirty="0">
                <a:solidFill>
                  <a:srgbClr val="C00000"/>
                </a:solidFill>
              </a:rPr>
              <a:t>Phil Allport</a:t>
            </a:r>
            <a:br>
              <a:rPr lang="en-GB" sz="2100" dirty="0">
                <a:solidFill>
                  <a:srgbClr val="C00000"/>
                </a:solidFill>
              </a:rPr>
            </a:br>
            <a:r>
              <a:rPr lang="en-GB" sz="2400" b="1" dirty="0">
                <a:solidFill>
                  <a:srgbClr val="002060"/>
                </a:solidFill>
              </a:rPr>
              <a:t>ATLAS Upgrade Coordinator </a:t>
            </a:r>
            <a:br>
              <a:rPr lang="en-GB" sz="2400" b="1" dirty="0">
                <a:solidFill>
                  <a:srgbClr val="002060"/>
                </a:solidFill>
              </a:rPr>
            </a:br>
            <a:r>
              <a:rPr lang="en-GB" sz="700" b="1" dirty="0">
                <a:solidFill>
                  <a:srgbClr val="002060"/>
                </a:solidFill>
              </a:rPr>
              <a:t/>
            </a:r>
            <a:br>
              <a:rPr lang="en-GB" sz="700" b="1" dirty="0">
                <a:solidFill>
                  <a:srgbClr val="002060"/>
                </a:solidFill>
              </a:rPr>
            </a:br>
            <a:r>
              <a:rPr lang="en-GB" sz="2400" b="1" dirty="0">
                <a:solidFill>
                  <a:srgbClr val="0070C0"/>
                </a:solidFill>
              </a:rPr>
              <a:t>3/6/14</a:t>
            </a:r>
          </a:p>
        </p:txBody>
      </p:sp>
      <p:sp>
        <p:nvSpPr>
          <p:cNvPr id="3077" name="Rectangle 2"/>
          <p:cNvSpPr>
            <a:spLocks noChangeArrowheads="1"/>
          </p:cNvSpPr>
          <p:nvPr/>
        </p:nvSpPr>
        <p:spPr bwMode="auto">
          <a:xfrm>
            <a:off x="882080" y="2663882"/>
            <a:ext cx="3622675" cy="39116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lIns="91383" tIns="45692" rIns="91383" bIns="45692"/>
          <a:lstStyle/>
          <a:p>
            <a:pPr eaLnBrk="0" hangingPunct="0"/>
            <a:endParaRPr lang="en-GB"/>
          </a:p>
        </p:txBody>
      </p:sp>
      <p:sp>
        <p:nvSpPr>
          <p:cNvPr id="3078" name="スライド番号プレースホルダ 3"/>
          <p:cNvSpPr txBox="1">
            <a:spLocks/>
          </p:cNvSpPr>
          <p:nvPr/>
        </p:nvSpPr>
        <p:spPr bwMode="auto">
          <a:xfrm>
            <a:off x="8216901" y="7265991"/>
            <a:ext cx="2493962"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51F97A46-BD4A-4381-A278-A006E2E6F2CB}" type="slidenum">
              <a:rPr lang="ja-JP" altLang="en-US">
                <a:ea typeface="MS PGothic" pitchFamily="34" charset="-128"/>
              </a:rPr>
              <a:pPr algn="r" eaLnBrk="1" hangingPunct="1"/>
              <a:t>1</a:t>
            </a:fld>
            <a:endParaRPr lang="ja-JP" altLang="en-US">
              <a:ea typeface="MS PGothic" pitchFamily="34" charset="-128"/>
            </a:endParaRPr>
          </a:p>
        </p:txBody>
      </p:sp>
      <p:sp>
        <p:nvSpPr>
          <p:cNvPr id="3079" name="Rectangle 2"/>
          <p:cNvSpPr>
            <a:spLocks noChangeArrowheads="1"/>
          </p:cNvSpPr>
          <p:nvPr/>
        </p:nvSpPr>
        <p:spPr bwMode="auto">
          <a:xfrm>
            <a:off x="3545905" y="2191011"/>
            <a:ext cx="1835150" cy="960438"/>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lIns="91405" tIns="45703" rIns="91405" bIns="45703"/>
          <a:lstStyle/>
          <a:p>
            <a:pPr eaLnBrk="0" hangingPunct="0"/>
            <a:endParaRPr lang="en-GB"/>
          </a:p>
        </p:txBody>
      </p:sp>
      <p:sp>
        <p:nvSpPr>
          <p:cNvPr id="2051" name="Content Placeholder 2"/>
          <p:cNvSpPr>
            <a:spLocks noGrp="1"/>
          </p:cNvSpPr>
          <p:nvPr>
            <p:ph idx="1"/>
          </p:nvPr>
        </p:nvSpPr>
        <p:spPr>
          <a:xfrm>
            <a:off x="1106834" y="2273299"/>
            <a:ext cx="8991600" cy="4992688"/>
          </a:xfrm>
        </p:spPr>
        <p:txBody>
          <a:bodyPr/>
          <a:lstStyle/>
          <a:p>
            <a:pPr marL="390172" indent="-326825" defTabSz="1042344">
              <a:buClr>
                <a:srgbClr val="FF0000"/>
              </a:buClr>
              <a:defRPr/>
            </a:pPr>
            <a:r>
              <a:rPr lang="en-GB" sz="2900" b="1" dirty="0">
                <a:solidFill>
                  <a:schemeClr val="bg1"/>
                </a:solidFill>
              </a:rPr>
              <a:t>Brief Overview of Phase-0 Upgrades</a:t>
            </a:r>
          </a:p>
          <a:p>
            <a:pPr marL="390172" indent="-326825" defTabSz="1042344">
              <a:buClr>
                <a:srgbClr val="FF0000"/>
              </a:buClr>
              <a:defRPr/>
            </a:pPr>
            <a:r>
              <a:rPr lang="en-GB" sz="2900" b="1" dirty="0">
                <a:solidFill>
                  <a:schemeClr val="bg1"/>
                </a:solidFill>
              </a:rPr>
              <a:t>Reminder of Phase-I</a:t>
            </a:r>
          </a:p>
          <a:p>
            <a:pPr marL="390172" indent="-326825" defTabSz="1042344">
              <a:buClr>
                <a:srgbClr val="FF0000"/>
              </a:buClr>
              <a:defRPr/>
            </a:pPr>
            <a:r>
              <a:rPr lang="en-GB" sz="2900" b="1" dirty="0">
                <a:solidFill>
                  <a:schemeClr val="bg1"/>
                </a:solidFill>
              </a:rPr>
              <a:t>Phase-II</a:t>
            </a:r>
          </a:p>
          <a:p>
            <a:pPr marL="847201" lvl="1" indent="-326825" defTabSz="1042344">
              <a:buClr>
                <a:srgbClr val="FF0000"/>
              </a:buClr>
              <a:defRPr/>
            </a:pPr>
            <a:r>
              <a:rPr lang="en-GB" sz="2400" b="1" dirty="0">
                <a:solidFill>
                  <a:schemeClr val="bg1"/>
                </a:solidFill>
              </a:rPr>
              <a:t>New Tracker</a:t>
            </a:r>
          </a:p>
          <a:p>
            <a:pPr marL="1302646" lvl="2" indent="-326825" defTabSz="1042344">
              <a:buClr>
                <a:srgbClr val="FF0000"/>
              </a:buClr>
              <a:defRPr/>
            </a:pPr>
            <a:r>
              <a:rPr lang="en-GB" sz="1900" b="1" dirty="0">
                <a:solidFill>
                  <a:schemeClr val="bg1"/>
                </a:solidFill>
              </a:rPr>
              <a:t>Pixels</a:t>
            </a:r>
          </a:p>
          <a:p>
            <a:pPr marL="1302646" lvl="2" indent="-326825" defTabSz="1042344">
              <a:buClr>
                <a:srgbClr val="FF0000"/>
              </a:buClr>
              <a:defRPr/>
            </a:pPr>
            <a:r>
              <a:rPr lang="en-GB" sz="1900" b="1" dirty="0">
                <a:solidFill>
                  <a:schemeClr val="bg1"/>
                </a:solidFill>
              </a:rPr>
              <a:t>Strips</a:t>
            </a:r>
          </a:p>
          <a:p>
            <a:pPr marL="1302646" lvl="2" indent="-326825" defTabSz="1042344">
              <a:buClr>
                <a:srgbClr val="FF0000"/>
              </a:buClr>
              <a:defRPr/>
            </a:pPr>
            <a:r>
              <a:rPr lang="en-GB" sz="1900" b="1" dirty="0" smtClean="0">
                <a:solidFill>
                  <a:schemeClr val="bg1"/>
                </a:solidFill>
              </a:rPr>
              <a:t>HV/HR-CMOS</a:t>
            </a:r>
          </a:p>
          <a:p>
            <a:pPr marL="1302646" lvl="2" indent="-326825" defTabSz="1042344">
              <a:buClr>
                <a:srgbClr val="FF0000"/>
              </a:buClr>
              <a:defRPr/>
            </a:pPr>
            <a:r>
              <a:rPr lang="en-GB" sz="1900" b="1" dirty="0" smtClean="0">
                <a:solidFill>
                  <a:schemeClr val="bg1"/>
                </a:solidFill>
              </a:rPr>
              <a:t>Layout and Schedule</a:t>
            </a:r>
            <a:endParaRPr lang="en-GB" sz="1900" b="1" dirty="0">
              <a:solidFill>
                <a:schemeClr val="bg1"/>
              </a:solidFill>
            </a:endParaRPr>
          </a:p>
          <a:p>
            <a:pPr marL="847201" lvl="1" indent="-326825" defTabSz="1042344">
              <a:buClr>
                <a:srgbClr val="FF0000"/>
              </a:buClr>
              <a:defRPr/>
            </a:pPr>
            <a:r>
              <a:rPr lang="en-GB" sz="2400" b="1" dirty="0">
                <a:solidFill>
                  <a:schemeClr val="bg1"/>
                </a:solidFill>
              </a:rPr>
              <a:t>Other Sub-detector Plans</a:t>
            </a:r>
          </a:p>
          <a:p>
            <a:pPr marL="847201" lvl="1" indent="-326825" defTabSz="1042344">
              <a:buClr>
                <a:srgbClr val="FF0000"/>
              </a:buClr>
              <a:defRPr/>
            </a:pPr>
            <a:r>
              <a:rPr lang="en-GB" sz="2400" b="1" dirty="0" smtClean="0">
                <a:solidFill>
                  <a:schemeClr val="bg1"/>
                </a:solidFill>
              </a:rPr>
              <a:t>Revised </a:t>
            </a:r>
            <a:r>
              <a:rPr lang="en-GB" sz="2400" b="1" dirty="0">
                <a:solidFill>
                  <a:schemeClr val="bg1"/>
                </a:solidFill>
              </a:rPr>
              <a:t>Cost Profile </a:t>
            </a:r>
          </a:p>
          <a:p>
            <a:pPr marL="390172" indent="-326825" defTabSz="1042344">
              <a:buClr>
                <a:srgbClr val="FF0000"/>
              </a:buClr>
              <a:defRPr/>
            </a:pPr>
            <a:r>
              <a:rPr lang="en-GB" sz="2900" b="1" dirty="0">
                <a:solidFill>
                  <a:schemeClr val="bg1"/>
                </a:solidFill>
              </a:rPr>
              <a:t>Conclusions</a:t>
            </a:r>
            <a:endParaRPr lang="en-GB" b="1" dirty="0"/>
          </a:p>
          <a:p>
            <a:pPr marL="390280" indent="-390280" defTabSz="1042344">
              <a:buClr>
                <a:srgbClr val="FF0000"/>
              </a:buClr>
              <a:defRPr/>
            </a:pPr>
            <a:endParaRPr lang="en-GB" b="1" dirty="0" smtClean="0"/>
          </a:p>
        </p:txBody>
      </p:sp>
    </p:spTree>
    <p:extLst>
      <p:ext uri="{BB962C8B-B14F-4D97-AF65-F5344CB8AC3E}">
        <p14:creationId xmlns:p14="http://schemas.microsoft.com/office/powerpoint/2010/main" val="3012261011"/>
      </p:ext>
    </p:extLst>
  </p:cSld>
  <p:clrMapOvr>
    <a:masterClrMapping/>
  </p:clrMapOvr>
  <p:transition>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4988" y="-71438"/>
            <a:ext cx="9621837" cy="1258888"/>
          </a:xfrm>
        </p:spPr>
        <p:txBody>
          <a:bodyPr/>
          <a:lstStyle/>
          <a:p>
            <a:pPr defTabSz="1042344">
              <a:defRPr/>
            </a:pPr>
            <a:r>
              <a:rPr lang="en-GB" sz="4800" b="1" dirty="0">
                <a:solidFill>
                  <a:srgbClr val="009999"/>
                </a:solidFill>
                <a:effectLst>
                  <a:outerShdw blurRad="38100" dist="38100" dir="2700000" algn="tl">
                    <a:srgbClr val="000000">
                      <a:alpha val="43137"/>
                    </a:srgbClr>
                  </a:outerShdw>
                </a:effectLst>
              </a:rPr>
              <a:t>Future Upgrade Planning</a:t>
            </a:r>
          </a:p>
        </p:txBody>
      </p:sp>
      <p:pic>
        <p:nvPicPr>
          <p:cNvPr id="13315" name="Picture 2"/>
          <p:cNvPicPr>
            <a:picLocks noChangeAspect="1" noChangeArrowheads="1"/>
          </p:cNvPicPr>
          <p:nvPr/>
        </p:nvPicPr>
        <p:blipFill>
          <a:blip r:embed="rId2">
            <a:extLst>
              <a:ext uri="{28A0092B-C50C-407E-A947-70E740481C1C}">
                <a14:useLocalDpi xmlns:a14="http://schemas.microsoft.com/office/drawing/2010/main" val="0"/>
              </a:ext>
            </a:extLst>
          </a:blip>
          <a:srcRect t="2171" r="3268"/>
          <a:stretch>
            <a:fillRect/>
          </a:stretch>
        </p:blipFill>
        <p:spPr bwMode="auto">
          <a:xfrm>
            <a:off x="554038" y="1476375"/>
            <a:ext cx="421640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E18BE67D-F3E8-4F84-9793-06825AA60861}" type="slidenum">
              <a:rPr lang="ja-JP" altLang="en-US">
                <a:ea typeface="MS PGothic" pitchFamily="34" charset="-128"/>
              </a:rPr>
              <a:pPr algn="r" eaLnBrk="1" hangingPunct="1"/>
              <a:t>10</a:t>
            </a:fld>
            <a:endParaRPr lang="ja-JP" altLang="en-US">
              <a:ea typeface="MS PGothic" pitchFamily="34" charset="-128"/>
            </a:endParaRPr>
          </a:p>
        </p:txBody>
      </p:sp>
      <p:sp>
        <p:nvSpPr>
          <p:cNvPr id="6" name="Title 3"/>
          <p:cNvSpPr txBox="1">
            <a:spLocks/>
          </p:cNvSpPr>
          <p:nvPr/>
        </p:nvSpPr>
        <p:spPr bwMode="auto">
          <a:xfrm>
            <a:off x="4913860" y="3563813"/>
            <a:ext cx="5040560" cy="12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017" tIns="52007" rIns="104017" bIns="52007" numCol="1" anchor="ctr" anchorCtr="0" compatLnSpc="1">
            <a:prstTxWarp prst="textNoShape">
              <a:avLst/>
            </a:prstTxWarp>
          </a:bodyPr>
          <a:lstStyle>
            <a:lvl1pPr algn="ctr" defTabSz="1039813" rtl="0" eaLnBrk="0" fontAlgn="base" hangingPunct="0">
              <a:spcBef>
                <a:spcPct val="0"/>
              </a:spcBef>
              <a:spcAft>
                <a:spcPct val="0"/>
              </a:spcAft>
              <a:defRPr sz="5000">
                <a:solidFill>
                  <a:schemeClr val="tx2"/>
                </a:solidFill>
                <a:latin typeface="+mj-lt"/>
                <a:ea typeface="+mj-ea"/>
                <a:cs typeface="+mj-cs"/>
              </a:defRPr>
            </a:lvl1pPr>
            <a:lvl2pPr algn="ctr" defTabSz="1039813" rtl="0" eaLnBrk="0" fontAlgn="base" hangingPunct="0">
              <a:spcBef>
                <a:spcPct val="0"/>
              </a:spcBef>
              <a:spcAft>
                <a:spcPct val="0"/>
              </a:spcAft>
              <a:defRPr sz="5000">
                <a:solidFill>
                  <a:schemeClr val="tx2"/>
                </a:solidFill>
                <a:latin typeface="Arial" charset="0"/>
              </a:defRPr>
            </a:lvl2pPr>
            <a:lvl3pPr algn="ctr" defTabSz="1039813" rtl="0" eaLnBrk="0" fontAlgn="base" hangingPunct="0">
              <a:spcBef>
                <a:spcPct val="0"/>
              </a:spcBef>
              <a:spcAft>
                <a:spcPct val="0"/>
              </a:spcAft>
              <a:defRPr sz="5000">
                <a:solidFill>
                  <a:schemeClr val="tx2"/>
                </a:solidFill>
                <a:latin typeface="Arial" charset="0"/>
              </a:defRPr>
            </a:lvl3pPr>
            <a:lvl4pPr algn="ctr" defTabSz="1039813" rtl="0" eaLnBrk="0" fontAlgn="base" hangingPunct="0">
              <a:spcBef>
                <a:spcPct val="0"/>
              </a:spcBef>
              <a:spcAft>
                <a:spcPct val="0"/>
              </a:spcAft>
              <a:defRPr sz="5000">
                <a:solidFill>
                  <a:schemeClr val="tx2"/>
                </a:solidFill>
                <a:latin typeface="Arial" charset="0"/>
              </a:defRPr>
            </a:lvl4pPr>
            <a:lvl5pPr algn="ctr" defTabSz="1039813" rtl="0" eaLnBrk="0" fontAlgn="base" hangingPunct="0">
              <a:spcBef>
                <a:spcPct val="0"/>
              </a:spcBef>
              <a:spcAft>
                <a:spcPct val="0"/>
              </a:spcAft>
              <a:defRPr sz="5000">
                <a:solidFill>
                  <a:schemeClr val="tx2"/>
                </a:solidFill>
                <a:latin typeface="Arial" charset="0"/>
              </a:defRPr>
            </a:lvl5pPr>
            <a:lvl6pPr marL="456972" algn="ctr" defTabSz="1042473" rtl="0" fontAlgn="base">
              <a:spcBef>
                <a:spcPct val="0"/>
              </a:spcBef>
              <a:spcAft>
                <a:spcPct val="0"/>
              </a:spcAft>
              <a:defRPr sz="5000">
                <a:solidFill>
                  <a:schemeClr val="tx2"/>
                </a:solidFill>
                <a:latin typeface="Arial" charset="0"/>
              </a:defRPr>
            </a:lvl6pPr>
            <a:lvl7pPr marL="913947" algn="ctr" defTabSz="1042473" rtl="0" fontAlgn="base">
              <a:spcBef>
                <a:spcPct val="0"/>
              </a:spcBef>
              <a:spcAft>
                <a:spcPct val="0"/>
              </a:spcAft>
              <a:defRPr sz="5000">
                <a:solidFill>
                  <a:schemeClr val="tx2"/>
                </a:solidFill>
                <a:latin typeface="Arial" charset="0"/>
              </a:defRPr>
            </a:lvl7pPr>
            <a:lvl8pPr marL="1370922" algn="ctr" defTabSz="1042473" rtl="0" fontAlgn="base">
              <a:spcBef>
                <a:spcPct val="0"/>
              </a:spcBef>
              <a:spcAft>
                <a:spcPct val="0"/>
              </a:spcAft>
              <a:defRPr sz="5000">
                <a:solidFill>
                  <a:schemeClr val="tx2"/>
                </a:solidFill>
                <a:latin typeface="Arial" charset="0"/>
              </a:defRPr>
            </a:lvl8pPr>
            <a:lvl9pPr marL="1827896" algn="ctr" defTabSz="1042473" rtl="0" fontAlgn="base">
              <a:spcBef>
                <a:spcPct val="0"/>
              </a:spcBef>
              <a:spcAft>
                <a:spcPct val="0"/>
              </a:spcAft>
              <a:defRPr sz="5000">
                <a:solidFill>
                  <a:schemeClr val="tx2"/>
                </a:solidFill>
                <a:latin typeface="Arial" charset="0"/>
              </a:defRPr>
            </a:lvl9pPr>
          </a:lstStyle>
          <a:p>
            <a:pPr algn="l" defTabSz="1042344">
              <a:defRPr/>
            </a:pPr>
            <a:r>
              <a:rPr lang="en-GB" sz="4800" b="1" kern="0" dirty="0">
                <a:solidFill>
                  <a:srgbClr val="009999"/>
                </a:solidFill>
                <a:effectLst>
                  <a:outerShdw blurRad="38100" dist="38100" dir="2700000" algn="tl">
                    <a:srgbClr val="000000">
                      <a:alpha val="43137"/>
                    </a:srgbClr>
                  </a:outerShdw>
                </a:effectLst>
              </a:rPr>
              <a:t>Phase-I Upgrade</a:t>
            </a:r>
          </a:p>
          <a:p>
            <a:pPr algn="l" defTabSz="1042344">
              <a:defRPr/>
            </a:pPr>
            <a:r>
              <a:rPr lang="en-GB" sz="4000" b="1" kern="0" dirty="0">
                <a:solidFill>
                  <a:srgbClr val="002060"/>
                </a:solidFill>
              </a:rPr>
              <a:t>(LS2)</a:t>
            </a:r>
          </a:p>
          <a:p>
            <a:pPr algn="l" defTabSz="1042344">
              <a:defRPr/>
            </a:pPr>
            <a:r>
              <a:rPr lang="en-GB" sz="4000" b="1" kern="0" dirty="0">
                <a:solidFill>
                  <a:srgbClr val="002060"/>
                </a:solidFill>
              </a:rPr>
              <a:t>Starts Middle 2018</a:t>
            </a:r>
          </a:p>
        </p:txBody>
      </p:sp>
    </p:spTree>
    <p:extLst>
      <p:ext uri="{BB962C8B-B14F-4D97-AF65-F5344CB8AC3E}">
        <p14:creationId xmlns:p14="http://schemas.microsoft.com/office/powerpoint/2010/main" val="3225719435"/>
      </p:ext>
    </p:extLst>
  </p:cSld>
  <p:clrMapOvr>
    <a:masterClrMapping/>
  </p:clrMapOvr>
  <p:transition>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4988" y="-71438"/>
            <a:ext cx="9621837" cy="1258888"/>
          </a:xfrm>
        </p:spPr>
        <p:txBody>
          <a:bodyPr/>
          <a:lstStyle/>
          <a:p>
            <a:pPr defTabSz="1042344">
              <a:defRPr/>
            </a:pPr>
            <a:r>
              <a:rPr lang="en-GB" sz="4800" b="1" dirty="0">
                <a:solidFill>
                  <a:srgbClr val="009999"/>
                </a:solidFill>
                <a:effectLst>
                  <a:outerShdw blurRad="38100" dist="38100" dir="2700000" algn="tl">
                    <a:srgbClr val="000000">
                      <a:alpha val="43137"/>
                    </a:srgbClr>
                  </a:outerShdw>
                </a:effectLst>
              </a:rPr>
              <a:t>Future Upgrade Planning</a:t>
            </a:r>
          </a:p>
        </p:txBody>
      </p:sp>
      <p:pic>
        <p:nvPicPr>
          <p:cNvPr id="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1610" y="1960090"/>
            <a:ext cx="2408776" cy="35718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333" y="1960093"/>
            <a:ext cx="2376264" cy="35718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73898" y="1960089"/>
            <a:ext cx="2474441" cy="3571892"/>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91638" y="1931999"/>
            <a:ext cx="2638844" cy="3599985"/>
          </a:xfrm>
          <a:prstGeom prst="rect">
            <a:avLst/>
          </a:prstGeom>
          <a:ln w="25400">
            <a:noFill/>
          </a:ln>
        </p:spPr>
      </p:pic>
      <p:sp>
        <p:nvSpPr>
          <p:cNvPr id="5" name="TextBox 4"/>
          <p:cNvSpPr txBox="1"/>
          <p:nvPr/>
        </p:nvSpPr>
        <p:spPr>
          <a:xfrm>
            <a:off x="161331" y="1043537"/>
            <a:ext cx="10530482" cy="6370975"/>
          </a:xfrm>
          <a:prstGeom prst="rect">
            <a:avLst/>
          </a:prstGeom>
          <a:noFill/>
        </p:spPr>
        <p:txBody>
          <a:bodyPr wrap="square" lIns="91405" tIns="45703" rIns="91405" bIns="45703" rtlCol="0">
            <a:spAutoFit/>
          </a:bodyPr>
          <a:lstStyle/>
          <a:p>
            <a:r>
              <a:rPr lang="en-GB" sz="2400" b="1" dirty="0"/>
              <a:t>In 2013, 4 TDRs for Phase-I construction projects were prepared within ATLAS, approved by the CB and submitted to the LHCC</a:t>
            </a:r>
          </a:p>
          <a:p>
            <a:endParaRPr lang="en-GB" sz="2400" b="1" dirty="0"/>
          </a:p>
          <a:p>
            <a:endParaRPr lang="en-GB" sz="2400" b="1" dirty="0"/>
          </a:p>
          <a:p>
            <a:endParaRPr lang="en-GB" sz="2400" b="1" dirty="0"/>
          </a:p>
          <a:p>
            <a:endParaRPr lang="en-GB" sz="2400" b="1" dirty="0"/>
          </a:p>
          <a:p>
            <a:endParaRPr lang="en-GB" sz="2400" b="1" dirty="0"/>
          </a:p>
          <a:p>
            <a:endParaRPr lang="en-GB" sz="2400" b="1" dirty="0"/>
          </a:p>
          <a:p>
            <a:endParaRPr lang="en-GB" sz="2400" b="1" dirty="0"/>
          </a:p>
          <a:p>
            <a:endParaRPr lang="en-GB" sz="2400" b="1" dirty="0"/>
          </a:p>
          <a:p>
            <a:endParaRPr lang="en-GB" sz="2400" b="1" dirty="0"/>
          </a:p>
          <a:p>
            <a:endParaRPr lang="en-GB" sz="2400" b="1" dirty="0"/>
          </a:p>
          <a:p>
            <a:endParaRPr lang="en-GB" sz="2400" b="1" dirty="0"/>
          </a:p>
          <a:p>
            <a:r>
              <a:rPr lang="en-GB" sz="2400" b="1" dirty="0">
                <a:solidFill>
                  <a:srgbClr val="C00000"/>
                </a:solidFill>
              </a:rPr>
              <a:t>As of 5</a:t>
            </a:r>
            <a:r>
              <a:rPr lang="en-GB" sz="2400" b="1" baseline="30000" dirty="0">
                <a:solidFill>
                  <a:srgbClr val="C00000"/>
                </a:solidFill>
              </a:rPr>
              <a:t>th</a:t>
            </a:r>
            <a:r>
              <a:rPr lang="en-GB" sz="2400" b="1" dirty="0">
                <a:solidFill>
                  <a:srgbClr val="C00000"/>
                </a:solidFill>
              </a:rPr>
              <a:t> December 2013 all 4 were endorsed by the LHCC</a:t>
            </a:r>
          </a:p>
          <a:p>
            <a:r>
              <a:rPr lang="en-GB" sz="2400" b="1" dirty="0">
                <a:solidFill>
                  <a:srgbClr val="C00000"/>
                </a:solidFill>
              </a:rPr>
              <a:t>Upgrade Cost Group approval reported at 4</a:t>
            </a:r>
            <a:r>
              <a:rPr lang="en-GB" sz="2400" b="1" baseline="30000" dirty="0">
                <a:solidFill>
                  <a:srgbClr val="C00000"/>
                </a:solidFill>
              </a:rPr>
              <a:t>th</a:t>
            </a:r>
            <a:r>
              <a:rPr lang="en-GB" sz="2400" b="1" dirty="0">
                <a:solidFill>
                  <a:srgbClr val="C00000"/>
                </a:solidFill>
              </a:rPr>
              <a:t> March LHCC</a:t>
            </a:r>
          </a:p>
          <a:p>
            <a:r>
              <a:rPr lang="en-GB" sz="2400" b="1" dirty="0" err="1">
                <a:solidFill>
                  <a:srgbClr val="C00000"/>
                </a:solidFill>
              </a:rPr>
              <a:t>MoUs</a:t>
            </a:r>
            <a:r>
              <a:rPr lang="en-GB" sz="2400" b="1" dirty="0">
                <a:solidFill>
                  <a:srgbClr val="C00000"/>
                </a:solidFill>
              </a:rPr>
              <a:t>, with signatures from the CERN Director of Research  and Computing, are now in circulation to Funding Agencies. </a:t>
            </a:r>
          </a:p>
        </p:txBody>
      </p:sp>
      <p:sp>
        <p:nvSpPr>
          <p:cNvPr id="9"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5937BBFB-6242-4E24-8DEE-F2B346A37A88}" type="slidenum">
              <a:rPr lang="ja-JP" altLang="en-US">
                <a:ea typeface="MS PGothic" pitchFamily="34" charset="-128"/>
              </a:rPr>
              <a:pPr algn="r" eaLnBrk="1" hangingPunct="1"/>
              <a:t>11</a:t>
            </a:fld>
            <a:endParaRPr lang="ja-JP" altLang="en-US">
              <a:ea typeface="MS PGothic" pitchFamily="34" charset="-128"/>
            </a:endParaRPr>
          </a:p>
        </p:txBody>
      </p:sp>
    </p:spTree>
    <p:extLst>
      <p:ext uri="{BB962C8B-B14F-4D97-AF65-F5344CB8AC3E}">
        <p14:creationId xmlns:p14="http://schemas.microsoft.com/office/powerpoint/2010/main" val="2281750135"/>
      </p:ext>
    </p:extLst>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12"/>
          <p:cNvSpPr>
            <a:spLocks noChangeArrowheads="1"/>
          </p:cNvSpPr>
          <p:nvPr/>
        </p:nvSpPr>
        <p:spPr bwMode="auto">
          <a:xfrm>
            <a:off x="7937501" y="3"/>
            <a:ext cx="2754313" cy="971551"/>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1383" tIns="45692" rIns="91383" bIns="45692"/>
          <a:lstStyle/>
          <a:p>
            <a:pPr eaLnBrk="0" hangingPunct="0"/>
            <a:endParaRPr lang="en-GB"/>
          </a:p>
        </p:txBody>
      </p:sp>
      <p:pic>
        <p:nvPicPr>
          <p:cNvPr id="148483" name="Picture 5"/>
          <p:cNvPicPr>
            <a:picLocks noChangeAspect="1"/>
          </p:cNvPicPr>
          <p:nvPr/>
        </p:nvPicPr>
        <p:blipFill>
          <a:blip r:embed="rId2">
            <a:extLst>
              <a:ext uri="{28A0092B-C50C-407E-A947-70E740481C1C}">
                <a14:useLocalDpi xmlns:a14="http://schemas.microsoft.com/office/drawing/2010/main" val="0"/>
              </a:ext>
            </a:extLst>
          </a:blip>
          <a:srcRect l="9926"/>
          <a:stretch>
            <a:fillRect/>
          </a:stretch>
        </p:blipFill>
        <p:spPr bwMode="auto">
          <a:xfrm>
            <a:off x="11113" y="2"/>
            <a:ext cx="7999412" cy="627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8484" name="図 4" descr="Muon_rz_large_sect_6.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19791" y="4737104"/>
            <a:ext cx="4772025" cy="282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5" name="Slide Number Placeholder 3"/>
          <p:cNvSpPr>
            <a:spLocks noGrp="1"/>
          </p:cNvSpPr>
          <p:nvPr>
            <p:ph type="sldNum" sz="quarter" idx="4294967295"/>
          </p:nvPr>
        </p:nvSpPr>
        <p:spPr bwMode="auto">
          <a:xfrm>
            <a:off x="7662863" y="7007225"/>
            <a:ext cx="2493962" cy="4016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675" indent="-285644" eaLnBrk="0" hangingPunct="0">
              <a:defRPr>
                <a:solidFill>
                  <a:srgbClr val="000000"/>
                </a:solidFill>
                <a:latin typeface="Times New Roman" pitchFamily="18" charset="0"/>
                <a:cs typeface="Arial" pitchFamily="34" charset="0"/>
              </a:defRPr>
            </a:lvl2pPr>
            <a:lvl3pPr marL="1142576" indent="-228516" eaLnBrk="0" hangingPunct="0">
              <a:defRPr>
                <a:solidFill>
                  <a:srgbClr val="000000"/>
                </a:solidFill>
                <a:latin typeface="Times New Roman" pitchFamily="18" charset="0"/>
                <a:cs typeface="Arial" pitchFamily="34" charset="0"/>
              </a:defRPr>
            </a:lvl3pPr>
            <a:lvl4pPr marL="1599606" indent="-228516" eaLnBrk="0" hangingPunct="0">
              <a:defRPr>
                <a:solidFill>
                  <a:srgbClr val="000000"/>
                </a:solidFill>
                <a:latin typeface="Times New Roman" pitchFamily="18" charset="0"/>
                <a:cs typeface="Arial" pitchFamily="34" charset="0"/>
              </a:defRPr>
            </a:lvl4pPr>
            <a:lvl5pPr marL="2056637" indent="-228516" eaLnBrk="0" hangingPunct="0">
              <a:defRPr>
                <a:solidFill>
                  <a:srgbClr val="000000"/>
                </a:solidFill>
                <a:latin typeface="Times New Roman" pitchFamily="18" charset="0"/>
                <a:cs typeface="Arial" pitchFamily="34" charset="0"/>
              </a:defRPr>
            </a:lvl5pPr>
            <a:lvl6pPr marL="2513668" indent="-228516" eaLnBrk="0" fontAlgn="base" hangingPunct="0">
              <a:spcBef>
                <a:spcPct val="0"/>
              </a:spcBef>
              <a:spcAft>
                <a:spcPct val="0"/>
              </a:spcAft>
              <a:defRPr>
                <a:solidFill>
                  <a:srgbClr val="000000"/>
                </a:solidFill>
                <a:latin typeface="Times New Roman" pitchFamily="18" charset="0"/>
                <a:cs typeface="Arial" pitchFamily="34" charset="0"/>
              </a:defRPr>
            </a:lvl6pPr>
            <a:lvl7pPr marL="2970697" indent="-228516" eaLnBrk="0" fontAlgn="base" hangingPunct="0">
              <a:spcBef>
                <a:spcPct val="0"/>
              </a:spcBef>
              <a:spcAft>
                <a:spcPct val="0"/>
              </a:spcAft>
              <a:defRPr>
                <a:solidFill>
                  <a:srgbClr val="000000"/>
                </a:solidFill>
                <a:latin typeface="Times New Roman" pitchFamily="18" charset="0"/>
                <a:cs typeface="Arial" pitchFamily="34" charset="0"/>
              </a:defRPr>
            </a:lvl7pPr>
            <a:lvl8pPr marL="3427729" indent="-228516" eaLnBrk="0" fontAlgn="base" hangingPunct="0">
              <a:spcBef>
                <a:spcPct val="0"/>
              </a:spcBef>
              <a:spcAft>
                <a:spcPct val="0"/>
              </a:spcAft>
              <a:defRPr>
                <a:solidFill>
                  <a:srgbClr val="000000"/>
                </a:solidFill>
                <a:latin typeface="Times New Roman" pitchFamily="18" charset="0"/>
                <a:cs typeface="Arial" pitchFamily="34" charset="0"/>
              </a:defRPr>
            </a:lvl8pPr>
            <a:lvl9pPr marL="3884760" indent="-228516"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fld id="{4C7BC2D0-D5F2-4691-B6B2-CD5FF5FD3D4A}" type="slidenum">
              <a:rPr lang="ja-JP" altLang="en-US">
                <a:ea typeface="MS PGothic" pitchFamily="34" charset="-128"/>
              </a:rPr>
              <a:pPr eaLnBrk="1" hangingPunct="1"/>
              <a:t>12</a:t>
            </a:fld>
            <a:endParaRPr lang="ja-JP" altLang="en-US">
              <a:ea typeface="MS PGothic" pitchFamily="34" charset="-128"/>
            </a:endParaRPr>
          </a:p>
        </p:txBody>
      </p:sp>
      <p:sp>
        <p:nvSpPr>
          <p:cNvPr id="148486" name="TextBox 10"/>
          <p:cNvSpPr txBox="1">
            <a:spLocks noChangeArrowheads="1"/>
          </p:cNvSpPr>
          <p:nvPr/>
        </p:nvSpPr>
        <p:spPr bwMode="auto">
          <a:xfrm>
            <a:off x="8332791" y="4379914"/>
            <a:ext cx="1140223" cy="659238"/>
          </a:xfrm>
          <a:prstGeom prst="rect">
            <a:avLst/>
          </a:prstGeom>
          <a:solidFill>
            <a:srgbClr val="CCFFCC"/>
          </a:solidFill>
          <a:ln w="19050">
            <a:solidFill>
              <a:srgbClr val="FF00FF"/>
            </a:solidFill>
            <a:miter lim="800000"/>
            <a:headEnd/>
            <a:tailEnd/>
          </a:ln>
        </p:spPr>
        <p:txBody>
          <a:bodyPr wrap="none" lIns="104223" tIns="52111" rIns="104223" bIns="52111">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a:t>L1 trigger</a:t>
            </a:r>
          </a:p>
          <a:p>
            <a:pPr eaLnBrk="1" hangingPunct="1"/>
            <a:r>
              <a:rPr lang="en-US"/>
              <a:t>chambers</a:t>
            </a:r>
          </a:p>
        </p:txBody>
      </p:sp>
      <p:sp>
        <p:nvSpPr>
          <p:cNvPr id="148487" name="TextBox 10"/>
          <p:cNvSpPr txBox="1">
            <a:spLocks noChangeArrowheads="1"/>
          </p:cNvSpPr>
          <p:nvPr/>
        </p:nvSpPr>
        <p:spPr bwMode="auto">
          <a:xfrm>
            <a:off x="6656390" y="4737101"/>
            <a:ext cx="1319760" cy="659238"/>
          </a:xfrm>
          <a:prstGeom prst="rect">
            <a:avLst/>
          </a:prstGeom>
          <a:solidFill>
            <a:srgbClr val="CCFFCC"/>
          </a:solidFill>
          <a:ln w="19050">
            <a:solidFill>
              <a:srgbClr val="FF00FF"/>
            </a:solidFill>
            <a:miter lim="800000"/>
            <a:headEnd/>
            <a:tailEnd/>
          </a:ln>
        </p:spPr>
        <p:txBody>
          <a:bodyPr wrap="none" lIns="104223" tIns="52111" rIns="104223" bIns="52111">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a:t>EI station</a:t>
            </a:r>
          </a:p>
          <a:p>
            <a:pPr eaLnBrk="1" hangingPunct="1"/>
            <a:r>
              <a:rPr lang="en-US"/>
              <a:t>small wheel</a:t>
            </a:r>
          </a:p>
        </p:txBody>
      </p:sp>
      <p:sp>
        <p:nvSpPr>
          <p:cNvPr id="12" name="Title 1"/>
          <p:cNvSpPr txBox="1">
            <a:spLocks/>
          </p:cNvSpPr>
          <p:nvPr/>
        </p:nvSpPr>
        <p:spPr>
          <a:xfrm>
            <a:off x="-233337" y="-36583"/>
            <a:ext cx="10691812" cy="1258887"/>
          </a:xfrm>
          <a:prstGeom prst="rect">
            <a:avLst/>
          </a:prstGeom>
        </p:spPr>
        <p:txBody>
          <a:bodyPr lIns="91383" tIns="45692" rIns="91383" bIns="45692"/>
          <a:lstStyle/>
          <a:p>
            <a:pPr algn="ctr" defTabSz="1042344" eaLnBrk="0" hangingPunct="0">
              <a:defRPr/>
            </a:pPr>
            <a:r>
              <a:rPr lang="en-GB" sz="4000" b="1" kern="0" dirty="0">
                <a:solidFill>
                  <a:srgbClr val="009999"/>
                </a:solidFill>
                <a:effectLst>
                  <a:outerShdw blurRad="38100" dist="38100" dir="2700000" algn="tl">
                    <a:srgbClr val="000000">
                      <a:alpha val="43137"/>
                    </a:srgbClr>
                  </a:outerShdw>
                </a:effectLst>
                <a:latin typeface="+mj-lt"/>
                <a:ea typeface="+mj-ea"/>
                <a:cs typeface="+mj-cs"/>
              </a:rPr>
              <a:t> New Small Muon Wheels</a:t>
            </a:r>
            <a:r>
              <a:rPr lang="en-GB" sz="2900" b="1" kern="0" dirty="0">
                <a:solidFill>
                  <a:schemeClr val="tx1"/>
                </a:solidFill>
                <a:latin typeface="+mj-lt"/>
                <a:ea typeface="+mj-ea"/>
                <a:cs typeface="+mj-cs"/>
              </a:rPr>
              <a:t> </a:t>
            </a:r>
            <a:br>
              <a:rPr lang="en-GB" sz="2900" b="1" kern="0" dirty="0">
                <a:solidFill>
                  <a:schemeClr val="tx1"/>
                </a:solidFill>
                <a:latin typeface="+mj-lt"/>
                <a:ea typeface="+mj-ea"/>
                <a:cs typeface="+mj-cs"/>
              </a:rPr>
            </a:br>
            <a:endParaRPr lang="en-GB" sz="1300" b="1" u="sng" kern="0" dirty="0">
              <a:solidFill>
                <a:schemeClr val="tx1"/>
              </a:solidFill>
              <a:latin typeface="+mj-lt"/>
              <a:ea typeface="+mj-ea"/>
              <a:cs typeface="+mj-cs"/>
            </a:endParaRPr>
          </a:p>
        </p:txBody>
      </p:sp>
      <p:sp>
        <p:nvSpPr>
          <p:cNvPr id="148489" name="テキスト ボックス 7"/>
          <p:cNvSpPr txBox="1">
            <a:spLocks noChangeArrowheads="1"/>
          </p:cNvSpPr>
          <p:nvPr/>
        </p:nvSpPr>
        <p:spPr bwMode="auto">
          <a:xfrm>
            <a:off x="0" y="5029203"/>
            <a:ext cx="5880100" cy="25669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spAutoFit/>
          </a:bodyPr>
          <a:lstStyle>
            <a:lvl1pPr marL="325438" indent="-325438"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buFont typeface="Arial" pitchFamily="34" charset="0"/>
              <a:buChar char="•"/>
            </a:pPr>
            <a:r>
              <a:rPr kumimoji="1" lang="en-US" altLang="ja-JP" sz="1600" b="1">
                <a:solidFill>
                  <a:srgbClr val="0000FF"/>
                </a:solidFill>
                <a:latin typeface="Arial" pitchFamily="34" charset="0"/>
                <a:ea typeface="MS PGothic" pitchFamily="34" charset="-128"/>
              </a:rPr>
              <a:t>In furthest forward direction, chamber efficiencies  fall with hit rate as luminosity goes well above the design values</a:t>
            </a:r>
          </a:p>
          <a:p>
            <a:pPr eaLnBrk="1" hangingPunct="1">
              <a:buFont typeface="Arial" pitchFamily="34" charset="0"/>
              <a:buChar char="•"/>
            </a:pPr>
            <a:r>
              <a:rPr kumimoji="1" lang="en-US" altLang="ja-JP" sz="1600" b="1">
                <a:solidFill>
                  <a:srgbClr val="0000FF"/>
                </a:solidFill>
                <a:latin typeface="Arial" pitchFamily="34" charset="0"/>
                <a:ea typeface="MS PGothic" pitchFamily="34" charset="-128"/>
              </a:rPr>
              <a:t>Rate of L1 muon triggers exceeds available bandwidth unless thresholds raised</a:t>
            </a:r>
          </a:p>
          <a:p>
            <a:pPr eaLnBrk="1" hangingPunct="1"/>
            <a:r>
              <a:rPr kumimoji="1" lang="en-US" altLang="ja-JP" sz="1600" b="1">
                <a:solidFill>
                  <a:srgbClr val="FF0000"/>
                </a:solidFill>
                <a:latin typeface="Arial" pitchFamily="34" charset="0"/>
                <a:ea typeface="MS PGothic" pitchFamily="34" charset="-128"/>
              </a:rPr>
              <a:t>→ Replace “small“ muon wheels</a:t>
            </a:r>
          </a:p>
          <a:p>
            <a:pPr eaLnBrk="1" hangingPunct="1">
              <a:buFont typeface="Arial" pitchFamily="34" charset="0"/>
              <a:buChar char="•"/>
            </a:pPr>
            <a:r>
              <a:rPr kumimoji="1" lang="en-US" altLang="ja-JP" sz="1600" b="1">
                <a:solidFill>
                  <a:srgbClr val="0000FF"/>
                </a:solidFill>
                <a:latin typeface="Arial" pitchFamily="34" charset="0"/>
                <a:ea typeface="MS PGothic" pitchFamily="34" charset="-128"/>
              </a:rPr>
              <a:t> Kill fake muon triggers by requiring high quality      (</a:t>
            </a:r>
            <a:r>
              <a:rPr kumimoji="1" lang="en-US" altLang="ja-JP" sz="1600" b="1">
                <a:solidFill>
                  <a:srgbClr val="0000FF"/>
                </a:solidFill>
                <a:latin typeface="Symbol" pitchFamily="18" charset="2"/>
                <a:ea typeface="MS PGothic" pitchFamily="34" charset="-128"/>
                <a:cs typeface="Symbol" pitchFamily="18" charset="2"/>
              </a:rPr>
              <a:t>s</a:t>
            </a:r>
            <a:r>
              <a:rPr kumimoji="1" lang="en-US" altLang="ja-JP" sz="1600" b="1" baseline="-25000">
                <a:solidFill>
                  <a:srgbClr val="0000FF"/>
                </a:solidFill>
                <a:latin typeface="Symbol" pitchFamily="18" charset="2"/>
                <a:ea typeface="MS PGothic" pitchFamily="34" charset="-128"/>
                <a:cs typeface="Symbol" pitchFamily="18" charset="2"/>
              </a:rPr>
              <a:t>q</a:t>
            </a:r>
            <a:r>
              <a:rPr kumimoji="1" lang="en-US" altLang="ja-JP" sz="1600" b="1">
                <a:solidFill>
                  <a:srgbClr val="0000FF"/>
                </a:solidFill>
                <a:latin typeface="Arial" pitchFamily="34" charset="0"/>
                <a:ea typeface="MS PGothic" pitchFamily="34" charset="-128"/>
              </a:rPr>
              <a:t>~ 1mrad) pointing to interaction region</a:t>
            </a:r>
          </a:p>
          <a:p>
            <a:pPr eaLnBrk="1" hangingPunct="1">
              <a:buFont typeface="Arial" pitchFamily="34" charset="0"/>
              <a:buChar char="•"/>
            </a:pPr>
            <a:r>
              <a:rPr kumimoji="1" lang="en-US" altLang="ja-JP" sz="1600" b="1">
                <a:solidFill>
                  <a:srgbClr val="0000FF"/>
                </a:solidFill>
                <a:latin typeface="Arial" pitchFamily="34" charset="0"/>
                <a:ea typeface="MS PGothic" pitchFamily="34" charset="-128"/>
              </a:rPr>
              <a:t>Precision chambers combine sTGC and micromegas technologies for robustness to Phase-II luminosities</a:t>
            </a:r>
            <a:endParaRPr kumimoji="1" lang="ja-JP" altLang="en-US" sz="1600" b="1">
              <a:solidFill>
                <a:srgbClr val="0000FF"/>
              </a:solidFill>
              <a:latin typeface="Arial" pitchFamily="34" charset="0"/>
              <a:ea typeface="MS PGothic" pitchFamily="34" charset="-128"/>
            </a:endParaRPr>
          </a:p>
        </p:txBody>
      </p:sp>
      <p:sp>
        <p:nvSpPr>
          <p:cNvPr id="148490" name="Oval 1"/>
          <p:cNvSpPr>
            <a:spLocks noChangeArrowheads="1"/>
          </p:cNvSpPr>
          <p:nvPr/>
        </p:nvSpPr>
        <p:spPr bwMode="auto">
          <a:xfrm>
            <a:off x="7316790" y="6228112"/>
            <a:ext cx="549276" cy="1209675"/>
          </a:xfrm>
          <a:prstGeom prst="ellipse">
            <a:avLst/>
          </a:prstGeom>
          <a:noFill/>
          <a:ln w="444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383" tIns="45692" rIns="91383" bIns="45692"/>
          <a:lstStyle/>
          <a:p>
            <a:pPr eaLnBrk="0" hangingPunct="0"/>
            <a:endParaRPr lang="en-GB"/>
          </a:p>
        </p:txBody>
      </p:sp>
      <p:cxnSp>
        <p:nvCxnSpPr>
          <p:cNvPr id="148491" name="Straight Arrow Connector 3"/>
          <p:cNvCxnSpPr>
            <a:cxnSpLocks noChangeShapeType="1"/>
          </p:cNvCxnSpPr>
          <p:nvPr/>
        </p:nvCxnSpPr>
        <p:spPr bwMode="auto">
          <a:xfrm>
            <a:off x="3473452" y="6443663"/>
            <a:ext cx="3843338" cy="0"/>
          </a:xfrm>
          <a:prstGeom prst="straightConnector1">
            <a:avLst/>
          </a:prstGeom>
          <a:noFill/>
          <a:ln w="47625" algn="ctr">
            <a:solidFill>
              <a:srgbClr val="FF0000"/>
            </a:solidFill>
            <a:round/>
            <a:headEnd/>
            <a:tailEnd type="arrow" w="med" len="med"/>
          </a:ln>
          <a:extLst>
            <a:ext uri="{909E8E84-426E-40DD-AFC4-6F175D3DCCD1}">
              <a14:hiddenFill xmlns:a14="http://schemas.microsoft.com/office/drawing/2010/main">
                <a:noFill/>
              </a14:hiddenFill>
            </a:ext>
          </a:extLst>
        </p:spPr>
      </p:cxnSp>
      <p:pic>
        <p:nvPicPr>
          <p:cNvPr id="148492" name="図 6" descr="0801014_02-A5-at-72-dpi.jpg"/>
          <p:cNvPicPr>
            <a:picLocks noChangeAspect="1"/>
          </p:cNvPicPr>
          <p:nvPr/>
        </p:nvPicPr>
        <p:blipFill rotWithShape="1">
          <a:blip r:embed="rId4">
            <a:extLst>
              <a:ext uri="{28A0092B-C50C-407E-A947-70E740481C1C}">
                <a14:useLocalDpi xmlns:a14="http://schemas.microsoft.com/office/drawing/2010/main" val="0"/>
              </a:ext>
            </a:extLst>
          </a:blip>
          <a:srcRect t="7656"/>
          <a:stretch/>
        </p:blipFill>
        <p:spPr bwMode="auto">
          <a:xfrm>
            <a:off x="7920038" y="2483693"/>
            <a:ext cx="2754312" cy="18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eft Arrow 7"/>
          <p:cNvSpPr/>
          <p:nvPr/>
        </p:nvSpPr>
        <p:spPr>
          <a:xfrm rot="21840000">
            <a:off x="6107080" y="1839663"/>
            <a:ext cx="2510412" cy="773440"/>
          </a:xfrm>
          <a:prstGeom prst="leftArrow">
            <a:avLst/>
          </a:prstGeom>
          <a:solidFill>
            <a:srgbClr val="FFFF00"/>
          </a:solidFill>
          <a:effectLst/>
          <a:scene3d>
            <a:camera prst="orthographicFront">
              <a:rot lat="0" lon="0" rev="1200000"/>
            </a:camera>
            <a:lightRig rig="threePt" dir="t"/>
          </a:scene3d>
        </p:spPr>
        <p:style>
          <a:lnRef idx="1">
            <a:schemeClr val="accent1"/>
          </a:lnRef>
          <a:fillRef idx="3">
            <a:schemeClr val="accent1"/>
          </a:fillRef>
          <a:effectRef idx="2">
            <a:schemeClr val="accent1"/>
          </a:effectRef>
          <a:fontRef idx="minor">
            <a:schemeClr val="lt1"/>
          </a:fontRef>
        </p:style>
        <p:txBody>
          <a:bodyPr lIns="104223" tIns="52111" rIns="104223" bIns="52111" anchor="ctr"/>
          <a:lstStyle/>
          <a:p>
            <a:pPr algn="ctr">
              <a:defRPr/>
            </a:pPr>
            <a:endParaRPr lang="en-US"/>
          </a:p>
        </p:txBody>
      </p:sp>
      <p:sp>
        <p:nvSpPr>
          <p:cNvPr id="3080" name="TextBox 9"/>
          <p:cNvSpPr txBox="1">
            <a:spLocks noChangeArrowheads="1"/>
          </p:cNvSpPr>
          <p:nvPr/>
        </p:nvSpPr>
        <p:spPr bwMode="auto">
          <a:xfrm>
            <a:off x="6901683" y="683494"/>
            <a:ext cx="2188642" cy="182882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104223" tIns="52111" rIns="104223" bIns="52111">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defRPr/>
            </a:pPr>
            <a:r>
              <a:rPr lang="en-US" sz="1600" b="1" dirty="0">
                <a:latin typeface="+mn-lt"/>
              </a:rPr>
              <a:t>The innermost station of the   </a:t>
            </a:r>
            <a:r>
              <a:rPr lang="en-US" sz="1600" b="1" dirty="0" err="1">
                <a:latin typeface="+mn-lt"/>
              </a:rPr>
              <a:t>muon</a:t>
            </a:r>
            <a:r>
              <a:rPr lang="en-US" sz="1600" b="1" dirty="0">
                <a:latin typeface="+mn-lt"/>
              </a:rPr>
              <a:t> end-cap</a:t>
            </a:r>
          </a:p>
          <a:p>
            <a:pPr eaLnBrk="1" hangingPunct="1">
              <a:defRPr/>
            </a:pPr>
            <a:endParaRPr lang="en-US" sz="1600" b="1" dirty="0">
              <a:latin typeface="+mn-lt"/>
            </a:endParaRPr>
          </a:p>
          <a:p>
            <a:pPr eaLnBrk="1" hangingPunct="1">
              <a:defRPr/>
            </a:pPr>
            <a:r>
              <a:rPr lang="en-US" sz="1600" b="1" dirty="0">
                <a:latin typeface="+mn-lt"/>
              </a:rPr>
              <a:t>Located between end-cap calorimeter and end-cap toroid</a:t>
            </a:r>
          </a:p>
        </p:txBody>
      </p:sp>
      <p:sp>
        <p:nvSpPr>
          <p:cNvPr id="148496"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5937BBFB-6242-4E24-8DEE-F2B346A37A88}" type="slidenum">
              <a:rPr lang="ja-JP" altLang="en-US">
                <a:ea typeface="MS PGothic" pitchFamily="34" charset="-128"/>
              </a:rPr>
              <a:pPr algn="r" eaLnBrk="1" hangingPunct="1"/>
              <a:t>12</a:t>
            </a:fld>
            <a:endParaRPr lang="ja-JP" altLang="en-US">
              <a:ea typeface="MS PGothic" pitchFamily="34" charset="-128"/>
            </a:endParaRPr>
          </a:p>
        </p:txBody>
      </p:sp>
      <p:pic>
        <p:nvPicPr>
          <p:cNvPr id="1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26696" y="35422"/>
            <a:ext cx="1647802" cy="24769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193778" y="611485"/>
            <a:ext cx="2698104" cy="369298"/>
          </a:xfrm>
          <a:prstGeom prst="rect">
            <a:avLst/>
          </a:prstGeom>
        </p:spPr>
        <p:txBody>
          <a:bodyPr wrap="none" lIns="91405" tIns="45703" rIns="91405" bIns="45703">
            <a:spAutoFit/>
          </a:bodyPr>
          <a:lstStyle/>
          <a:p>
            <a:pPr eaLnBrk="1" hangingPunct="1"/>
            <a:r>
              <a:rPr lang="en-GB" b="1" dirty="0"/>
              <a:t>(CERN-LHCC-2013-006)</a:t>
            </a:r>
          </a:p>
        </p:txBody>
      </p:sp>
    </p:spTree>
    <p:extLst>
      <p:ext uri="{BB962C8B-B14F-4D97-AF65-F5344CB8AC3E}">
        <p14:creationId xmlns:p14="http://schemas.microsoft.com/office/powerpoint/2010/main" val="1000455050"/>
      </p:ext>
    </p:extLst>
  </p:cSld>
  <p:clrMapOvr>
    <a:masterClrMapping/>
  </p:clrMapOvr>
  <p:transition>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12"/>
          <p:cNvSpPr>
            <a:spLocks noChangeArrowheads="1"/>
          </p:cNvSpPr>
          <p:nvPr/>
        </p:nvSpPr>
        <p:spPr bwMode="auto">
          <a:xfrm>
            <a:off x="7937501" y="3"/>
            <a:ext cx="2754313" cy="971551"/>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1383" tIns="45692" rIns="91383" bIns="45692"/>
          <a:lstStyle/>
          <a:p>
            <a:pPr eaLnBrk="0" hangingPunct="0"/>
            <a:endParaRPr lang="en-GB"/>
          </a:p>
        </p:txBody>
      </p:sp>
      <p:pic>
        <p:nvPicPr>
          <p:cNvPr id="148484" name="図 4" descr="Muon_rz_large_sect_6.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19791" y="4737104"/>
            <a:ext cx="4772025" cy="282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5" name="Slide Number Placeholder 3"/>
          <p:cNvSpPr>
            <a:spLocks noGrp="1"/>
          </p:cNvSpPr>
          <p:nvPr>
            <p:ph type="sldNum" sz="quarter" idx="4294967295"/>
          </p:nvPr>
        </p:nvSpPr>
        <p:spPr bwMode="auto">
          <a:xfrm>
            <a:off x="7662863" y="7007225"/>
            <a:ext cx="2493962" cy="4016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675" indent="-285644" eaLnBrk="0" hangingPunct="0">
              <a:defRPr>
                <a:solidFill>
                  <a:srgbClr val="000000"/>
                </a:solidFill>
                <a:latin typeface="Times New Roman" pitchFamily="18" charset="0"/>
                <a:cs typeface="Arial" pitchFamily="34" charset="0"/>
              </a:defRPr>
            </a:lvl2pPr>
            <a:lvl3pPr marL="1142576" indent="-228516" eaLnBrk="0" hangingPunct="0">
              <a:defRPr>
                <a:solidFill>
                  <a:srgbClr val="000000"/>
                </a:solidFill>
                <a:latin typeface="Times New Roman" pitchFamily="18" charset="0"/>
                <a:cs typeface="Arial" pitchFamily="34" charset="0"/>
              </a:defRPr>
            </a:lvl3pPr>
            <a:lvl4pPr marL="1599606" indent="-228516" eaLnBrk="0" hangingPunct="0">
              <a:defRPr>
                <a:solidFill>
                  <a:srgbClr val="000000"/>
                </a:solidFill>
                <a:latin typeface="Times New Roman" pitchFamily="18" charset="0"/>
                <a:cs typeface="Arial" pitchFamily="34" charset="0"/>
              </a:defRPr>
            </a:lvl4pPr>
            <a:lvl5pPr marL="2056637" indent="-228516" eaLnBrk="0" hangingPunct="0">
              <a:defRPr>
                <a:solidFill>
                  <a:srgbClr val="000000"/>
                </a:solidFill>
                <a:latin typeface="Times New Roman" pitchFamily="18" charset="0"/>
                <a:cs typeface="Arial" pitchFamily="34" charset="0"/>
              </a:defRPr>
            </a:lvl5pPr>
            <a:lvl6pPr marL="2513668" indent="-228516" eaLnBrk="0" fontAlgn="base" hangingPunct="0">
              <a:spcBef>
                <a:spcPct val="0"/>
              </a:spcBef>
              <a:spcAft>
                <a:spcPct val="0"/>
              </a:spcAft>
              <a:defRPr>
                <a:solidFill>
                  <a:srgbClr val="000000"/>
                </a:solidFill>
                <a:latin typeface="Times New Roman" pitchFamily="18" charset="0"/>
                <a:cs typeface="Arial" pitchFamily="34" charset="0"/>
              </a:defRPr>
            </a:lvl6pPr>
            <a:lvl7pPr marL="2970697" indent="-228516" eaLnBrk="0" fontAlgn="base" hangingPunct="0">
              <a:spcBef>
                <a:spcPct val="0"/>
              </a:spcBef>
              <a:spcAft>
                <a:spcPct val="0"/>
              </a:spcAft>
              <a:defRPr>
                <a:solidFill>
                  <a:srgbClr val="000000"/>
                </a:solidFill>
                <a:latin typeface="Times New Roman" pitchFamily="18" charset="0"/>
                <a:cs typeface="Arial" pitchFamily="34" charset="0"/>
              </a:defRPr>
            </a:lvl7pPr>
            <a:lvl8pPr marL="3427729" indent="-228516" eaLnBrk="0" fontAlgn="base" hangingPunct="0">
              <a:spcBef>
                <a:spcPct val="0"/>
              </a:spcBef>
              <a:spcAft>
                <a:spcPct val="0"/>
              </a:spcAft>
              <a:defRPr>
                <a:solidFill>
                  <a:srgbClr val="000000"/>
                </a:solidFill>
                <a:latin typeface="Times New Roman" pitchFamily="18" charset="0"/>
                <a:cs typeface="Arial" pitchFamily="34" charset="0"/>
              </a:defRPr>
            </a:lvl8pPr>
            <a:lvl9pPr marL="3884760" indent="-228516"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fld id="{4C7BC2D0-D5F2-4691-B6B2-CD5FF5FD3D4A}" type="slidenum">
              <a:rPr lang="ja-JP" altLang="en-US">
                <a:ea typeface="MS PGothic" pitchFamily="34" charset="-128"/>
              </a:rPr>
              <a:pPr eaLnBrk="1" hangingPunct="1"/>
              <a:t>13</a:t>
            </a:fld>
            <a:endParaRPr lang="ja-JP" altLang="en-US">
              <a:ea typeface="MS PGothic" pitchFamily="34" charset="-128"/>
            </a:endParaRPr>
          </a:p>
        </p:txBody>
      </p:sp>
      <p:sp>
        <p:nvSpPr>
          <p:cNvPr id="148487" name="TextBox 10"/>
          <p:cNvSpPr txBox="1">
            <a:spLocks noChangeArrowheads="1"/>
          </p:cNvSpPr>
          <p:nvPr/>
        </p:nvSpPr>
        <p:spPr bwMode="auto">
          <a:xfrm>
            <a:off x="6656390" y="4737101"/>
            <a:ext cx="1319760" cy="659238"/>
          </a:xfrm>
          <a:prstGeom prst="rect">
            <a:avLst/>
          </a:prstGeom>
          <a:solidFill>
            <a:srgbClr val="CCFFCC"/>
          </a:solidFill>
          <a:ln w="19050">
            <a:solidFill>
              <a:srgbClr val="FF00FF"/>
            </a:solidFill>
            <a:miter lim="800000"/>
            <a:headEnd/>
            <a:tailEnd/>
          </a:ln>
        </p:spPr>
        <p:txBody>
          <a:bodyPr wrap="none" lIns="104223" tIns="52111" rIns="104223" bIns="52111">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a:t>EI station</a:t>
            </a:r>
          </a:p>
          <a:p>
            <a:pPr eaLnBrk="1" hangingPunct="1"/>
            <a:r>
              <a:rPr lang="en-US"/>
              <a:t>small wheel</a:t>
            </a:r>
          </a:p>
        </p:txBody>
      </p:sp>
      <p:sp>
        <p:nvSpPr>
          <p:cNvPr id="12" name="Title 1"/>
          <p:cNvSpPr txBox="1">
            <a:spLocks/>
          </p:cNvSpPr>
          <p:nvPr/>
        </p:nvSpPr>
        <p:spPr>
          <a:xfrm>
            <a:off x="-233337" y="-36583"/>
            <a:ext cx="10691812" cy="1258887"/>
          </a:xfrm>
          <a:prstGeom prst="rect">
            <a:avLst/>
          </a:prstGeom>
        </p:spPr>
        <p:txBody>
          <a:bodyPr lIns="91383" tIns="45692" rIns="91383" bIns="45692"/>
          <a:lstStyle/>
          <a:p>
            <a:pPr algn="ctr" defTabSz="1042344" eaLnBrk="0" hangingPunct="0">
              <a:defRPr/>
            </a:pPr>
            <a:r>
              <a:rPr lang="en-GB" sz="4000" b="1" kern="0" dirty="0">
                <a:solidFill>
                  <a:srgbClr val="009999"/>
                </a:solidFill>
                <a:effectLst>
                  <a:outerShdw blurRad="38100" dist="38100" dir="2700000" algn="tl">
                    <a:srgbClr val="000000">
                      <a:alpha val="43137"/>
                    </a:srgbClr>
                  </a:outerShdw>
                </a:effectLst>
                <a:latin typeface="+mj-lt"/>
                <a:ea typeface="+mj-ea"/>
                <a:cs typeface="+mj-cs"/>
              </a:rPr>
              <a:t> New Small Muon Wheels</a:t>
            </a:r>
            <a:r>
              <a:rPr lang="en-GB" sz="2900" b="1" kern="0" dirty="0">
                <a:solidFill>
                  <a:schemeClr val="tx1"/>
                </a:solidFill>
                <a:latin typeface="+mj-lt"/>
                <a:ea typeface="+mj-ea"/>
                <a:cs typeface="+mj-cs"/>
              </a:rPr>
              <a:t> </a:t>
            </a:r>
            <a:br>
              <a:rPr lang="en-GB" sz="2900" b="1" kern="0" dirty="0">
                <a:solidFill>
                  <a:schemeClr val="tx1"/>
                </a:solidFill>
                <a:latin typeface="+mj-lt"/>
                <a:ea typeface="+mj-ea"/>
                <a:cs typeface="+mj-cs"/>
              </a:rPr>
            </a:br>
            <a:endParaRPr lang="en-GB" sz="1300" b="1" u="sng" kern="0" dirty="0">
              <a:solidFill>
                <a:schemeClr val="tx1"/>
              </a:solidFill>
              <a:latin typeface="+mj-lt"/>
              <a:ea typeface="+mj-ea"/>
              <a:cs typeface="+mj-cs"/>
            </a:endParaRPr>
          </a:p>
        </p:txBody>
      </p:sp>
      <p:sp>
        <p:nvSpPr>
          <p:cNvPr id="148489" name="テキスト ボックス 7"/>
          <p:cNvSpPr txBox="1">
            <a:spLocks noChangeArrowheads="1"/>
          </p:cNvSpPr>
          <p:nvPr/>
        </p:nvSpPr>
        <p:spPr bwMode="auto">
          <a:xfrm>
            <a:off x="0" y="5029203"/>
            <a:ext cx="5880100" cy="25669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spAutoFit/>
          </a:bodyPr>
          <a:lstStyle>
            <a:lvl1pPr marL="325438" indent="-325438"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buFont typeface="Arial" pitchFamily="34" charset="0"/>
              <a:buChar char="•"/>
            </a:pPr>
            <a:r>
              <a:rPr kumimoji="1" lang="en-US" altLang="ja-JP" sz="1600" b="1">
                <a:solidFill>
                  <a:srgbClr val="0000FF"/>
                </a:solidFill>
                <a:latin typeface="Arial" pitchFamily="34" charset="0"/>
                <a:ea typeface="MS PGothic" pitchFamily="34" charset="-128"/>
              </a:rPr>
              <a:t>In furthest forward direction, chamber efficiencies  fall with hit rate as luminosity goes well above the design values</a:t>
            </a:r>
          </a:p>
          <a:p>
            <a:pPr eaLnBrk="1" hangingPunct="1">
              <a:buFont typeface="Arial" pitchFamily="34" charset="0"/>
              <a:buChar char="•"/>
            </a:pPr>
            <a:r>
              <a:rPr kumimoji="1" lang="en-US" altLang="ja-JP" sz="1600" b="1">
                <a:solidFill>
                  <a:srgbClr val="0000FF"/>
                </a:solidFill>
                <a:latin typeface="Arial" pitchFamily="34" charset="0"/>
                <a:ea typeface="MS PGothic" pitchFamily="34" charset="-128"/>
              </a:rPr>
              <a:t>Rate of L1 muon triggers exceeds available bandwidth unless thresholds raised</a:t>
            </a:r>
          </a:p>
          <a:p>
            <a:pPr eaLnBrk="1" hangingPunct="1"/>
            <a:r>
              <a:rPr kumimoji="1" lang="en-US" altLang="ja-JP" sz="1600" b="1">
                <a:solidFill>
                  <a:srgbClr val="FF0000"/>
                </a:solidFill>
                <a:latin typeface="Arial" pitchFamily="34" charset="0"/>
                <a:ea typeface="MS PGothic" pitchFamily="34" charset="-128"/>
              </a:rPr>
              <a:t>→ Replace “small“ muon wheels</a:t>
            </a:r>
          </a:p>
          <a:p>
            <a:pPr eaLnBrk="1" hangingPunct="1">
              <a:buFont typeface="Arial" pitchFamily="34" charset="0"/>
              <a:buChar char="•"/>
            </a:pPr>
            <a:r>
              <a:rPr kumimoji="1" lang="en-US" altLang="ja-JP" sz="1600" b="1">
                <a:solidFill>
                  <a:srgbClr val="0000FF"/>
                </a:solidFill>
                <a:latin typeface="Arial" pitchFamily="34" charset="0"/>
                <a:ea typeface="MS PGothic" pitchFamily="34" charset="-128"/>
              </a:rPr>
              <a:t> Kill fake muon triggers by requiring high quality      (</a:t>
            </a:r>
            <a:r>
              <a:rPr kumimoji="1" lang="en-US" altLang="ja-JP" sz="1600" b="1">
                <a:solidFill>
                  <a:srgbClr val="0000FF"/>
                </a:solidFill>
                <a:latin typeface="Symbol" pitchFamily="18" charset="2"/>
                <a:ea typeface="MS PGothic" pitchFamily="34" charset="-128"/>
                <a:cs typeface="Symbol" pitchFamily="18" charset="2"/>
              </a:rPr>
              <a:t>s</a:t>
            </a:r>
            <a:r>
              <a:rPr kumimoji="1" lang="en-US" altLang="ja-JP" sz="1600" b="1" baseline="-25000">
                <a:solidFill>
                  <a:srgbClr val="0000FF"/>
                </a:solidFill>
                <a:latin typeface="Symbol" pitchFamily="18" charset="2"/>
                <a:ea typeface="MS PGothic" pitchFamily="34" charset="-128"/>
                <a:cs typeface="Symbol" pitchFamily="18" charset="2"/>
              </a:rPr>
              <a:t>q</a:t>
            </a:r>
            <a:r>
              <a:rPr kumimoji="1" lang="en-US" altLang="ja-JP" sz="1600" b="1">
                <a:solidFill>
                  <a:srgbClr val="0000FF"/>
                </a:solidFill>
                <a:latin typeface="Arial" pitchFamily="34" charset="0"/>
                <a:ea typeface="MS PGothic" pitchFamily="34" charset="-128"/>
              </a:rPr>
              <a:t>~ 1mrad) pointing to interaction region</a:t>
            </a:r>
          </a:p>
          <a:p>
            <a:pPr eaLnBrk="1" hangingPunct="1">
              <a:buFont typeface="Arial" pitchFamily="34" charset="0"/>
              <a:buChar char="•"/>
            </a:pPr>
            <a:r>
              <a:rPr kumimoji="1" lang="en-US" altLang="ja-JP" sz="1600" b="1">
                <a:solidFill>
                  <a:srgbClr val="0000FF"/>
                </a:solidFill>
                <a:latin typeface="Arial" pitchFamily="34" charset="0"/>
                <a:ea typeface="MS PGothic" pitchFamily="34" charset="-128"/>
              </a:rPr>
              <a:t>Precision chambers combine sTGC and micromegas technologies for robustness to Phase-II luminosities</a:t>
            </a:r>
            <a:endParaRPr kumimoji="1" lang="ja-JP" altLang="en-US" sz="1600" b="1">
              <a:solidFill>
                <a:srgbClr val="0000FF"/>
              </a:solidFill>
              <a:latin typeface="Arial" pitchFamily="34" charset="0"/>
              <a:ea typeface="MS PGothic" pitchFamily="34" charset="-128"/>
            </a:endParaRPr>
          </a:p>
        </p:txBody>
      </p:sp>
      <p:cxnSp>
        <p:nvCxnSpPr>
          <p:cNvPr id="148491" name="Straight Arrow Connector 3"/>
          <p:cNvCxnSpPr>
            <a:cxnSpLocks noChangeShapeType="1"/>
          </p:cNvCxnSpPr>
          <p:nvPr/>
        </p:nvCxnSpPr>
        <p:spPr bwMode="auto">
          <a:xfrm>
            <a:off x="3473452" y="6443663"/>
            <a:ext cx="3843338" cy="0"/>
          </a:xfrm>
          <a:prstGeom prst="straightConnector1">
            <a:avLst/>
          </a:prstGeom>
          <a:noFill/>
          <a:ln w="4762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48496"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5937BBFB-6242-4E24-8DEE-F2B346A37A88}" type="slidenum">
              <a:rPr lang="ja-JP" altLang="en-US">
                <a:ea typeface="MS PGothic" pitchFamily="34" charset="-128"/>
              </a:rPr>
              <a:pPr algn="r" eaLnBrk="1" hangingPunct="1"/>
              <a:t>13</a:t>
            </a:fld>
            <a:endParaRPr lang="ja-JP" altLang="en-US">
              <a:ea typeface="MS PGothic" pitchFamily="34" charset="-128"/>
            </a:endParaRPr>
          </a:p>
        </p:txBody>
      </p:sp>
      <p:pic>
        <p:nvPicPr>
          <p:cNvPr id="1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26696" y="35422"/>
            <a:ext cx="1647802" cy="24769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1" descr="pasted-image.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730283" y="2555704"/>
            <a:ext cx="1961531" cy="1822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Picture 6" descr="pasted-image.pdf"/>
          <p:cNvPicPr>
            <a:picLocks noChangeAspect="1"/>
          </p:cNvPicPr>
          <p:nvPr/>
        </p:nvPicPr>
        <p:blipFill rotWithShape="1">
          <a:blip r:embed="rId5">
            <a:extLst>
              <a:ext uri="{28A0092B-C50C-407E-A947-70E740481C1C}">
                <a14:useLocalDpi xmlns:a14="http://schemas.microsoft.com/office/drawing/2010/main" val="0"/>
              </a:ext>
            </a:extLst>
          </a:blip>
          <a:srcRect l="-1050" t="-1548" r="58309" b="15022"/>
          <a:stretch/>
        </p:blipFill>
        <p:spPr bwMode="auto">
          <a:xfrm>
            <a:off x="2443530" y="2014361"/>
            <a:ext cx="2472720" cy="3000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8486" name="TextBox 10"/>
          <p:cNvSpPr txBox="1">
            <a:spLocks noChangeArrowheads="1"/>
          </p:cNvSpPr>
          <p:nvPr/>
        </p:nvSpPr>
        <p:spPr bwMode="auto">
          <a:xfrm>
            <a:off x="8332791" y="4379914"/>
            <a:ext cx="1140223" cy="659238"/>
          </a:xfrm>
          <a:prstGeom prst="rect">
            <a:avLst/>
          </a:prstGeom>
          <a:solidFill>
            <a:srgbClr val="CCFFCC"/>
          </a:solidFill>
          <a:ln w="19050">
            <a:solidFill>
              <a:srgbClr val="FF00FF"/>
            </a:solidFill>
            <a:miter lim="800000"/>
            <a:headEnd/>
            <a:tailEnd/>
          </a:ln>
        </p:spPr>
        <p:txBody>
          <a:bodyPr wrap="none" lIns="104223" tIns="52111" rIns="104223" bIns="52111">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dirty="0"/>
              <a:t>L1 trigger</a:t>
            </a:r>
          </a:p>
          <a:p>
            <a:pPr eaLnBrk="1" hangingPunct="1"/>
            <a:r>
              <a:rPr lang="en-US" dirty="0"/>
              <a:t>chambers</a:t>
            </a:r>
          </a:p>
        </p:txBody>
      </p:sp>
      <p:pic>
        <p:nvPicPr>
          <p:cNvPr id="18"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7901" t="4660" r="8477" b="2755"/>
          <a:stretch/>
        </p:blipFill>
        <p:spPr bwMode="auto">
          <a:xfrm>
            <a:off x="4961682" y="1184116"/>
            <a:ext cx="3840608" cy="2883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61687" y="3923853"/>
            <a:ext cx="1694705" cy="1045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4193778" y="611485"/>
            <a:ext cx="2698104" cy="369298"/>
          </a:xfrm>
          <a:prstGeom prst="rect">
            <a:avLst/>
          </a:prstGeom>
        </p:spPr>
        <p:txBody>
          <a:bodyPr wrap="none" lIns="91405" tIns="45703" rIns="91405" bIns="45703">
            <a:spAutoFit/>
          </a:bodyPr>
          <a:lstStyle/>
          <a:p>
            <a:pPr eaLnBrk="1" hangingPunct="1"/>
            <a:r>
              <a:rPr lang="en-GB" b="1" dirty="0"/>
              <a:t>(CERN-LHCC-2013-006)</a:t>
            </a:r>
          </a:p>
        </p:txBody>
      </p:sp>
      <p:sp>
        <p:nvSpPr>
          <p:cNvPr id="2" name="TextBox 1"/>
          <p:cNvSpPr txBox="1"/>
          <p:nvPr/>
        </p:nvSpPr>
        <p:spPr>
          <a:xfrm>
            <a:off x="2897636" y="2843735"/>
            <a:ext cx="1512168" cy="646296"/>
          </a:xfrm>
          <a:prstGeom prst="rect">
            <a:avLst/>
          </a:prstGeom>
          <a:noFill/>
        </p:spPr>
        <p:txBody>
          <a:bodyPr wrap="square" lIns="91405" tIns="45703" rIns="91405" bIns="45703" rtlCol="0">
            <a:spAutoFit/>
          </a:bodyPr>
          <a:lstStyle/>
          <a:p>
            <a:pPr algn="ctr"/>
            <a:r>
              <a:rPr lang="en-GB" dirty="0" smtClean="0"/>
              <a:t>Mechanical Prototype</a:t>
            </a:r>
            <a:endParaRPr lang="en-GB" dirty="0"/>
          </a:p>
        </p:txBody>
      </p:sp>
      <p:pic>
        <p:nvPicPr>
          <p:cNvPr id="25" name="Picture 24" descr="pasted-image.pdf"/>
          <p:cNvPicPr>
            <a:picLocks noChangeAspect="1"/>
          </p:cNvPicPr>
          <p:nvPr/>
        </p:nvPicPr>
        <p:blipFill>
          <a:blip r:embed="rId8">
            <a:extLst>
              <a:ext uri="{28A0092B-C50C-407E-A947-70E740481C1C}">
                <a14:useLocalDpi xmlns:a14="http://schemas.microsoft.com/office/drawing/2010/main" val="0"/>
              </a:ext>
            </a:extLst>
          </a:blip>
          <a:srcRect t="20609" r="43263" b="13976"/>
          <a:stretch>
            <a:fillRect/>
          </a:stretch>
        </p:blipFill>
        <p:spPr bwMode="auto">
          <a:xfrm>
            <a:off x="160762" y="3166899"/>
            <a:ext cx="2243295" cy="14796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 name="TextBox 4"/>
          <p:cNvSpPr txBox="1"/>
          <p:nvPr/>
        </p:nvSpPr>
        <p:spPr>
          <a:xfrm>
            <a:off x="33275" y="4624189"/>
            <a:ext cx="2370781" cy="307742"/>
          </a:xfrm>
          <a:prstGeom prst="rect">
            <a:avLst/>
          </a:prstGeom>
          <a:noFill/>
        </p:spPr>
        <p:txBody>
          <a:bodyPr wrap="square" lIns="91405" tIns="45703" rIns="91405" bIns="45703">
            <a:spAutoFit/>
          </a:bodyPr>
          <a:lstStyle>
            <a:defPPr>
              <a:defRPr lang="en-US"/>
            </a:defPPr>
            <a:lvl1pPr algn="l" rtl="0" fontAlgn="base">
              <a:spcBef>
                <a:spcPct val="0"/>
              </a:spcBef>
              <a:spcAft>
                <a:spcPct val="0"/>
              </a:spcAft>
              <a:defRPr kern="1200">
                <a:solidFill>
                  <a:srgbClr val="000000"/>
                </a:solidFill>
                <a:latin typeface="Times New Roman" pitchFamily="18" charset="0"/>
                <a:ea typeface="+mn-ea"/>
                <a:cs typeface="Arial" pitchFamily="34" charset="0"/>
              </a:defRPr>
            </a:lvl1pPr>
            <a:lvl2pPr marL="455613" indent="1588" algn="l" rtl="0" fontAlgn="base">
              <a:spcBef>
                <a:spcPct val="0"/>
              </a:spcBef>
              <a:spcAft>
                <a:spcPct val="0"/>
              </a:spcAft>
              <a:defRPr kern="1200">
                <a:solidFill>
                  <a:srgbClr val="000000"/>
                </a:solidFill>
                <a:latin typeface="Times New Roman" pitchFamily="18" charset="0"/>
                <a:ea typeface="+mn-ea"/>
                <a:cs typeface="Arial" pitchFamily="34" charset="0"/>
              </a:defRPr>
            </a:lvl2pPr>
            <a:lvl3pPr marL="912813" indent="1588" algn="l" rtl="0" fontAlgn="base">
              <a:spcBef>
                <a:spcPct val="0"/>
              </a:spcBef>
              <a:spcAft>
                <a:spcPct val="0"/>
              </a:spcAft>
              <a:defRPr kern="1200">
                <a:solidFill>
                  <a:srgbClr val="000000"/>
                </a:solidFill>
                <a:latin typeface="Times New Roman" pitchFamily="18" charset="0"/>
                <a:ea typeface="+mn-ea"/>
                <a:cs typeface="Arial" pitchFamily="34" charset="0"/>
              </a:defRPr>
            </a:lvl3pPr>
            <a:lvl4pPr marL="1370013" indent="1588" algn="l" rtl="0" fontAlgn="base">
              <a:spcBef>
                <a:spcPct val="0"/>
              </a:spcBef>
              <a:spcAft>
                <a:spcPct val="0"/>
              </a:spcAft>
              <a:defRPr kern="1200">
                <a:solidFill>
                  <a:srgbClr val="000000"/>
                </a:solidFill>
                <a:latin typeface="Times New Roman" pitchFamily="18" charset="0"/>
                <a:ea typeface="+mn-ea"/>
                <a:cs typeface="Arial" pitchFamily="34" charset="0"/>
              </a:defRPr>
            </a:lvl4pPr>
            <a:lvl5pPr marL="1827213" indent="1588" algn="l" rtl="0" fontAlgn="base">
              <a:spcBef>
                <a:spcPct val="0"/>
              </a:spcBef>
              <a:spcAft>
                <a:spcPct val="0"/>
              </a:spcAft>
              <a:defRPr kern="1200">
                <a:solidFill>
                  <a:srgbClr val="000000"/>
                </a:solidFill>
                <a:latin typeface="Times New Roman" pitchFamily="18" charset="0"/>
                <a:ea typeface="+mn-ea"/>
                <a:cs typeface="Arial" pitchFamily="34" charset="0"/>
              </a:defRPr>
            </a:lvl5pPr>
            <a:lvl6pPr marL="2286000" algn="l" defTabSz="914400" rtl="0" eaLnBrk="1" latinLnBrk="0" hangingPunct="1">
              <a:defRPr kern="1200">
                <a:solidFill>
                  <a:srgbClr val="000000"/>
                </a:solidFill>
                <a:latin typeface="Times New Roman" pitchFamily="18" charset="0"/>
                <a:ea typeface="+mn-ea"/>
                <a:cs typeface="Arial" pitchFamily="34" charset="0"/>
              </a:defRPr>
            </a:lvl6pPr>
            <a:lvl7pPr marL="2743200" algn="l" defTabSz="914400" rtl="0" eaLnBrk="1" latinLnBrk="0" hangingPunct="1">
              <a:defRPr kern="1200">
                <a:solidFill>
                  <a:srgbClr val="000000"/>
                </a:solidFill>
                <a:latin typeface="Times New Roman" pitchFamily="18" charset="0"/>
                <a:ea typeface="+mn-ea"/>
                <a:cs typeface="Arial" pitchFamily="34" charset="0"/>
              </a:defRPr>
            </a:lvl7pPr>
            <a:lvl8pPr marL="3200400" algn="l" defTabSz="914400" rtl="0" eaLnBrk="1" latinLnBrk="0" hangingPunct="1">
              <a:defRPr kern="1200">
                <a:solidFill>
                  <a:srgbClr val="000000"/>
                </a:solidFill>
                <a:latin typeface="Times New Roman" pitchFamily="18" charset="0"/>
                <a:ea typeface="+mn-ea"/>
                <a:cs typeface="Arial" pitchFamily="34" charset="0"/>
              </a:defRPr>
            </a:lvl8pPr>
            <a:lvl9pPr marL="3657600" algn="l" defTabSz="914400" rtl="0" eaLnBrk="1" latinLnBrk="0" hangingPunct="1">
              <a:defRPr kern="1200">
                <a:solidFill>
                  <a:srgbClr val="000000"/>
                </a:solidFill>
                <a:latin typeface="Times New Roman" pitchFamily="18" charset="0"/>
                <a:ea typeface="+mn-ea"/>
                <a:cs typeface="Arial" pitchFamily="34" charset="0"/>
              </a:defRPr>
            </a:lvl9pPr>
          </a:lstStyle>
          <a:p>
            <a:pPr>
              <a:defRPr/>
            </a:pPr>
            <a:r>
              <a:rPr lang="en-GB" sz="1400" b="1" dirty="0" err="1">
                <a:solidFill>
                  <a:srgbClr val="002060"/>
                </a:solidFill>
                <a:effectLst>
                  <a:outerShdw blurRad="38100" dist="38100" dir="2700000" algn="tl">
                    <a:srgbClr val="000000">
                      <a:alpha val="43137"/>
                    </a:srgbClr>
                  </a:outerShdw>
                </a:effectLst>
              </a:rPr>
              <a:t>Micromegas</a:t>
            </a:r>
            <a:r>
              <a:rPr lang="en-GB" sz="1400" b="1" dirty="0">
                <a:solidFill>
                  <a:srgbClr val="002060"/>
                </a:solidFill>
                <a:effectLst>
                  <a:outerShdw blurRad="38100" dist="38100" dir="2700000" algn="tl">
                    <a:srgbClr val="000000">
                      <a:alpha val="43137"/>
                    </a:srgbClr>
                  </a:outerShdw>
                </a:effectLst>
              </a:rPr>
              <a:t> Prototype</a:t>
            </a:r>
          </a:p>
        </p:txBody>
      </p:sp>
      <p:pic>
        <p:nvPicPr>
          <p:cNvPr id="27" name="Picture 2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0220" y="1358877"/>
            <a:ext cx="2173834" cy="1484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26"/>
          <p:cNvSpPr txBox="1"/>
          <p:nvPr/>
        </p:nvSpPr>
        <p:spPr>
          <a:xfrm>
            <a:off x="593799" y="3563814"/>
            <a:ext cx="1655764" cy="523186"/>
          </a:xfrm>
          <a:prstGeom prst="rect">
            <a:avLst/>
          </a:prstGeom>
          <a:noFill/>
        </p:spPr>
        <p:txBody>
          <a:bodyPr lIns="91405" tIns="45703" rIns="91405" bIns="45703">
            <a:spAutoFit/>
          </a:bodyPr>
          <a:lstStyle>
            <a:defPPr>
              <a:defRPr lang="en-US"/>
            </a:defPPr>
            <a:lvl1pPr algn="l" rtl="0" fontAlgn="base">
              <a:spcBef>
                <a:spcPct val="0"/>
              </a:spcBef>
              <a:spcAft>
                <a:spcPct val="0"/>
              </a:spcAft>
              <a:defRPr kern="1200">
                <a:solidFill>
                  <a:srgbClr val="000000"/>
                </a:solidFill>
                <a:latin typeface="Times New Roman" pitchFamily="18" charset="0"/>
                <a:ea typeface="+mn-ea"/>
                <a:cs typeface="Arial" pitchFamily="34" charset="0"/>
              </a:defRPr>
            </a:lvl1pPr>
            <a:lvl2pPr marL="455613" indent="1588" algn="l" rtl="0" fontAlgn="base">
              <a:spcBef>
                <a:spcPct val="0"/>
              </a:spcBef>
              <a:spcAft>
                <a:spcPct val="0"/>
              </a:spcAft>
              <a:defRPr kern="1200">
                <a:solidFill>
                  <a:srgbClr val="000000"/>
                </a:solidFill>
                <a:latin typeface="Times New Roman" pitchFamily="18" charset="0"/>
                <a:ea typeface="+mn-ea"/>
                <a:cs typeface="Arial" pitchFamily="34" charset="0"/>
              </a:defRPr>
            </a:lvl2pPr>
            <a:lvl3pPr marL="912813" indent="1588" algn="l" rtl="0" fontAlgn="base">
              <a:spcBef>
                <a:spcPct val="0"/>
              </a:spcBef>
              <a:spcAft>
                <a:spcPct val="0"/>
              </a:spcAft>
              <a:defRPr kern="1200">
                <a:solidFill>
                  <a:srgbClr val="000000"/>
                </a:solidFill>
                <a:latin typeface="Times New Roman" pitchFamily="18" charset="0"/>
                <a:ea typeface="+mn-ea"/>
                <a:cs typeface="Arial" pitchFamily="34" charset="0"/>
              </a:defRPr>
            </a:lvl3pPr>
            <a:lvl4pPr marL="1370013" indent="1588" algn="l" rtl="0" fontAlgn="base">
              <a:spcBef>
                <a:spcPct val="0"/>
              </a:spcBef>
              <a:spcAft>
                <a:spcPct val="0"/>
              </a:spcAft>
              <a:defRPr kern="1200">
                <a:solidFill>
                  <a:srgbClr val="000000"/>
                </a:solidFill>
                <a:latin typeface="Times New Roman" pitchFamily="18" charset="0"/>
                <a:ea typeface="+mn-ea"/>
                <a:cs typeface="Arial" pitchFamily="34" charset="0"/>
              </a:defRPr>
            </a:lvl4pPr>
            <a:lvl5pPr marL="1827213" indent="1588" algn="l" rtl="0" fontAlgn="base">
              <a:spcBef>
                <a:spcPct val="0"/>
              </a:spcBef>
              <a:spcAft>
                <a:spcPct val="0"/>
              </a:spcAft>
              <a:defRPr kern="1200">
                <a:solidFill>
                  <a:srgbClr val="000000"/>
                </a:solidFill>
                <a:latin typeface="Times New Roman" pitchFamily="18" charset="0"/>
                <a:ea typeface="+mn-ea"/>
                <a:cs typeface="Arial" pitchFamily="34" charset="0"/>
              </a:defRPr>
            </a:lvl5pPr>
            <a:lvl6pPr marL="2286000" algn="l" defTabSz="914400" rtl="0" eaLnBrk="1" latinLnBrk="0" hangingPunct="1">
              <a:defRPr kern="1200">
                <a:solidFill>
                  <a:srgbClr val="000000"/>
                </a:solidFill>
                <a:latin typeface="Times New Roman" pitchFamily="18" charset="0"/>
                <a:ea typeface="+mn-ea"/>
                <a:cs typeface="Arial" pitchFamily="34" charset="0"/>
              </a:defRPr>
            </a:lvl6pPr>
            <a:lvl7pPr marL="2743200" algn="l" defTabSz="914400" rtl="0" eaLnBrk="1" latinLnBrk="0" hangingPunct="1">
              <a:defRPr kern="1200">
                <a:solidFill>
                  <a:srgbClr val="000000"/>
                </a:solidFill>
                <a:latin typeface="Times New Roman" pitchFamily="18" charset="0"/>
                <a:ea typeface="+mn-ea"/>
                <a:cs typeface="Arial" pitchFamily="34" charset="0"/>
              </a:defRPr>
            </a:lvl7pPr>
            <a:lvl8pPr marL="3200400" algn="l" defTabSz="914400" rtl="0" eaLnBrk="1" latinLnBrk="0" hangingPunct="1">
              <a:defRPr kern="1200">
                <a:solidFill>
                  <a:srgbClr val="000000"/>
                </a:solidFill>
                <a:latin typeface="Times New Roman" pitchFamily="18" charset="0"/>
                <a:ea typeface="+mn-ea"/>
                <a:cs typeface="Arial" pitchFamily="34" charset="0"/>
              </a:defRPr>
            </a:lvl8pPr>
            <a:lvl9pPr marL="3657600" algn="l" defTabSz="914400" rtl="0" eaLnBrk="1" latinLnBrk="0" hangingPunct="1">
              <a:defRPr kern="1200">
                <a:solidFill>
                  <a:srgbClr val="000000"/>
                </a:solidFill>
                <a:latin typeface="Times New Roman" pitchFamily="18" charset="0"/>
                <a:ea typeface="+mn-ea"/>
                <a:cs typeface="Arial" pitchFamily="34" charset="0"/>
              </a:defRPr>
            </a:lvl9pPr>
          </a:lstStyle>
          <a:p>
            <a:pPr>
              <a:defRPr/>
            </a:pPr>
            <a:r>
              <a:rPr lang="en-GB" sz="1400" b="1" dirty="0">
                <a:solidFill>
                  <a:schemeClr val="bg1"/>
                </a:solidFill>
                <a:effectLst>
                  <a:outerShdw blurRad="38100" dist="38100" dir="2700000" algn="tl">
                    <a:srgbClr val="000000">
                      <a:alpha val="43137"/>
                    </a:srgbClr>
                  </a:outerShdw>
                </a:effectLst>
              </a:rPr>
              <a:t>Tracking Chambers</a:t>
            </a:r>
          </a:p>
        </p:txBody>
      </p:sp>
      <p:sp>
        <p:nvSpPr>
          <p:cNvPr id="29" name="TextBox 27"/>
          <p:cNvSpPr txBox="1"/>
          <p:nvPr/>
        </p:nvSpPr>
        <p:spPr>
          <a:xfrm>
            <a:off x="526915" y="1839366"/>
            <a:ext cx="1225550" cy="523186"/>
          </a:xfrm>
          <a:prstGeom prst="rect">
            <a:avLst/>
          </a:prstGeom>
          <a:noFill/>
        </p:spPr>
        <p:txBody>
          <a:bodyPr lIns="91405" tIns="45703" rIns="91405" bIns="45703">
            <a:spAutoFit/>
          </a:bodyPr>
          <a:lstStyle>
            <a:defPPr>
              <a:defRPr lang="en-US"/>
            </a:defPPr>
            <a:lvl1pPr algn="l" rtl="0" fontAlgn="base">
              <a:spcBef>
                <a:spcPct val="0"/>
              </a:spcBef>
              <a:spcAft>
                <a:spcPct val="0"/>
              </a:spcAft>
              <a:defRPr kern="1200">
                <a:solidFill>
                  <a:srgbClr val="000000"/>
                </a:solidFill>
                <a:latin typeface="Times New Roman" pitchFamily="18" charset="0"/>
                <a:ea typeface="+mn-ea"/>
                <a:cs typeface="Arial" pitchFamily="34" charset="0"/>
              </a:defRPr>
            </a:lvl1pPr>
            <a:lvl2pPr marL="455613" indent="1588" algn="l" rtl="0" fontAlgn="base">
              <a:spcBef>
                <a:spcPct val="0"/>
              </a:spcBef>
              <a:spcAft>
                <a:spcPct val="0"/>
              </a:spcAft>
              <a:defRPr kern="1200">
                <a:solidFill>
                  <a:srgbClr val="000000"/>
                </a:solidFill>
                <a:latin typeface="Times New Roman" pitchFamily="18" charset="0"/>
                <a:ea typeface="+mn-ea"/>
                <a:cs typeface="Arial" pitchFamily="34" charset="0"/>
              </a:defRPr>
            </a:lvl2pPr>
            <a:lvl3pPr marL="912813" indent="1588" algn="l" rtl="0" fontAlgn="base">
              <a:spcBef>
                <a:spcPct val="0"/>
              </a:spcBef>
              <a:spcAft>
                <a:spcPct val="0"/>
              </a:spcAft>
              <a:defRPr kern="1200">
                <a:solidFill>
                  <a:srgbClr val="000000"/>
                </a:solidFill>
                <a:latin typeface="Times New Roman" pitchFamily="18" charset="0"/>
                <a:ea typeface="+mn-ea"/>
                <a:cs typeface="Arial" pitchFamily="34" charset="0"/>
              </a:defRPr>
            </a:lvl3pPr>
            <a:lvl4pPr marL="1370013" indent="1588" algn="l" rtl="0" fontAlgn="base">
              <a:spcBef>
                <a:spcPct val="0"/>
              </a:spcBef>
              <a:spcAft>
                <a:spcPct val="0"/>
              </a:spcAft>
              <a:defRPr kern="1200">
                <a:solidFill>
                  <a:srgbClr val="000000"/>
                </a:solidFill>
                <a:latin typeface="Times New Roman" pitchFamily="18" charset="0"/>
                <a:ea typeface="+mn-ea"/>
                <a:cs typeface="Arial" pitchFamily="34" charset="0"/>
              </a:defRPr>
            </a:lvl4pPr>
            <a:lvl5pPr marL="1827213" indent="1588" algn="l" rtl="0" fontAlgn="base">
              <a:spcBef>
                <a:spcPct val="0"/>
              </a:spcBef>
              <a:spcAft>
                <a:spcPct val="0"/>
              </a:spcAft>
              <a:defRPr kern="1200">
                <a:solidFill>
                  <a:srgbClr val="000000"/>
                </a:solidFill>
                <a:latin typeface="Times New Roman" pitchFamily="18" charset="0"/>
                <a:ea typeface="+mn-ea"/>
                <a:cs typeface="Arial" pitchFamily="34" charset="0"/>
              </a:defRPr>
            </a:lvl5pPr>
            <a:lvl6pPr marL="2286000" algn="l" defTabSz="914400" rtl="0" eaLnBrk="1" latinLnBrk="0" hangingPunct="1">
              <a:defRPr kern="1200">
                <a:solidFill>
                  <a:srgbClr val="000000"/>
                </a:solidFill>
                <a:latin typeface="Times New Roman" pitchFamily="18" charset="0"/>
                <a:ea typeface="+mn-ea"/>
                <a:cs typeface="Arial" pitchFamily="34" charset="0"/>
              </a:defRPr>
            </a:lvl6pPr>
            <a:lvl7pPr marL="2743200" algn="l" defTabSz="914400" rtl="0" eaLnBrk="1" latinLnBrk="0" hangingPunct="1">
              <a:defRPr kern="1200">
                <a:solidFill>
                  <a:srgbClr val="000000"/>
                </a:solidFill>
                <a:latin typeface="Times New Roman" pitchFamily="18" charset="0"/>
                <a:ea typeface="+mn-ea"/>
                <a:cs typeface="Arial" pitchFamily="34" charset="0"/>
              </a:defRPr>
            </a:lvl7pPr>
            <a:lvl8pPr marL="3200400" algn="l" defTabSz="914400" rtl="0" eaLnBrk="1" latinLnBrk="0" hangingPunct="1">
              <a:defRPr kern="1200">
                <a:solidFill>
                  <a:srgbClr val="000000"/>
                </a:solidFill>
                <a:latin typeface="Times New Roman" pitchFamily="18" charset="0"/>
                <a:ea typeface="+mn-ea"/>
                <a:cs typeface="Arial" pitchFamily="34" charset="0"/>
              </a:defRPr>
            </a:lvl8pPr>
            <a:lvl9pPr marL="3657600" algn="l" defTabSz="914400" rtl="0" eaLnBrk="1" latinLnBrk="0" hangingPunct="1">
              <a:defRPr kern="1200">
                <a:solidFill>
                  <a:srgbClr val="000000"/>
                </a:solidFill>
                <a:latin typeface="Times New Roman" pitchFamily="18" charset="0"/>
                <a:ea typeface="+mn-ea"/>
                <a:cs typeface="Arial" pitchFamily="34" charset="0"/>
              </a:defRPr>
            </a:lvl9pPr>
          </a:lstStyle>
          <a:p>
            <a:pPr>
              <a:defRPr/>
            </a:pPr>
            <a:r>
              <a:rPr lang="en-GB" sz="1400" b="1" dirty="0">
                <a:solidFill>
                  <a:schemeClr val="bg1"/>
                </a:solidFill>
                <a:effectLst>
                  <a:outerShdw blurRad="38100" dist="38100" dir="2700000" algn="tl">
                    <a:srgbClr val="000000">
                      <a:alpha val="43137"/>
                    </a:srgbClr>
                  </a:outerShdw>
                </a:effectLst>
              </a:rPr>
              <a:t>Trigger Chambers</a:t>
            </a:r>
          </a:p>
        </p:txBody>
      </p:sp>
      <p:sp>
        <p:nvSpPr>
          <p:cNvPr id="31" name="TextBox 4"/>
          <p:cNvSpPr txBox="1"/>
          <p:nvPr/>
        </p:nvSpPr>
        <p:spPr>
          <a:xfrm>
            <a:off x="89324" y="2823990"/>
            <a:ext cx="2370781" cy="307742"/>
          </a:xfrm>
          <a:prstGeom prst="rect">
            <a:avLst/>
          </a:prstGeom>
          <a:noFill/>
        </p:spPr>
        <p:txBody>
          <a:bodyPr wrap="square" lIns="91405" tIns="45703" rIns="91405" bIns="45703">
            <a:spAutoFit/>
          </a:bodyPr>
          <a:lstStyle>
            <a:defPPr>
              <a:defRPr lang="en-US"/>
            </a:defPPr>
            <a:lvl1pPr algn="l" rtl="0" fontAlgn="base">
              <a:spcBef>
                <a:spcPct val="0"/>
              </a:spcBef>
              <a:spcAft>
                <a:spcPct val="0"/>
              </a:spcAft>
              <a:defRPr kern="1200">
                <a:solidFill>
                  <a:srgbClr val="000000"/>
                </a:solidFill>
                <a:latin typeface="Times New Roman" pitchFamily="18" charset="0"/>
                <a:ea typeface="+mn-ea"/>
                <a:cs typeface="Arial" pitchFamily="34" charset="0"/>
              </a:defRPr>
            </a:lvl1pPr>
            <a:lvl2pPr marL="455613" indent="1588" algn="l" rtl="0" fontAlgn="base">
              <a:spcBef>
                <a:spcPct val="0"/>
              </a:spcBef>
              <a:spcAft>
                <a:spcPct val="0"/>
              </a:spcAft>
              <a:defRPr kern="1200">
                <a:solidFill>
                  <a:srgbClr val="000000"/>
                </a:solidFill>
                <a:latin typeface="Times New Roman" pitchFamily="18" charset="0"/>
                <a:ea typeface="+mn-ea"/>
                <a:cs typeface="Arial" pitchFamily="34" charset="0"/>
              </a:defRPr>
            </a:lvl2pPr>
            <a:lvl3pPr marL="912813" indent="1588" algn="l" rtl="0" fontAlgn="base">
              <a:spcBef>
                <a:spcPct val="0"/>
              </a:spcBef>
              <a:spcAft>
                <a:spcPct val="0"/>
              </a:spcAft>
              <a:defRPr kern="1200">
                <a:solidFill>
                  <a:srgbClr val="000000"/>
                </a:solidFill>
                <a:latin typeface="Times New Roman" pitchFamily="18" charset="0"/>
                <a:ea typeface="+mn-ea"/>
                <a:cs typeface="Arial" pitchFamily="34" charset="0"/>
              </a:defRPr>
            </a:lvl3pPr>
            <a:lvl4pPr marL="1370013" indent="1588" algn="l" rtl="0" fontAlgn="base">
              <a:spcBef>
                <a:spcPct val="0"/>
              </a:spcBef>
              <a:spcAft>
                <a:spcPct val="0"/>
              </a:spcAft>
              <a:defRPr kern="1200">
                <a:solidFill>
                  <a:srgbClr val="000000"/>
                </a:solidFill>
                <a:latin typeface="Times New Roman" pitchFamily="18" charset="0"/>
                <a:ea typeface="+mn-ea"/>
                <a:cs typeface="Arial" pitchFamily="34" charset="0"/>
              </a:defRPr>
            </a:lvl4pPr>
            <a:lvl5pPr marL="1827213" indent="1588" algn="l" rtl="0" fontAlgn="base">
              <a:spcBef>
                <a:spcPct val="0"/>
              </a:spcBef>
              <a:spcAft>
                <a:spcPct val="0"/>
              </a:spcAft>
              <a:defRPr kern="1200">
                <a:solidFill>
                  <a:srgbClr val="000000"/>
                </a:solidFill>
                <a:latin typeface="Times New Roman" pitchFamily="18" charset="0"/>
                <a:ea typeface="+mn-ea"/>
                <a:cs typeface="Arial" pitchFamily="34" charset="0"/>
              </a:defRPr>
            </a:lvl5pPr>
            <a:lvl6pPr marL="2286000" algn="l" defTabSz="914400" rtl="0" eaLnBrk="1" latinLnBrk="0" hangingPunct="1">
              <a:defRPr kern="1200">
                <a:solidFill>
                  <a:srgbClr val="000000"/>
                </a:solidFill>
                <a:latin typeface="Times New Roman" pitchFamily="18" charset="0"/>
                <a:ea typeface="+mn-ea"/>
                <a:cs typeface="Arial" pitchFamily="34" charset="0"/>
              </a:defRPr>
            </a:lvl6pPr>
            <a:lvl7pPr marL="2743200" algn="l" defTabSz="914400" rtl="0" eaLnBrk="1" latinLnBrk="0" hangingPunct="1">
              <a:defRPr kern="1200">
                <a:solidFill>
                  <a:srgbClr val="000000"/>
                </a:solidFill>
                <a:latin typeface="Times New Roman" pitchFamily="18" charset="0"/>
                <a:ea typeface="+mn-ea"/>
                <a:cs typeface="Arial" pitchFamily="34" charset="0"/>
              </a:defRPr>
            </a:lvl7pPr>
            <a:lvl8pPr marL="3200400" algn="l" defTabSz="914400" rtl="0" eaLnBrk="1" latinLnBrk="0" hangingPunct="1">
              <a:defRPr kern="1200">
                <a:solidFill>
                  <a:srgbClr val="000000"/>
                </a:solidFill>
                <a:latin typeface="Times New Roman" pitchFamily="18" charset="0"/>
                <a:ea typeface="+mn-ea"/>
                <a:cs typeface="Arial" pitchFamily="34" charset="0"/>
              </a:defRPr>
            </a:lvl8pPr>
            <a:lvl9pPr marL="3657600" algn="l" defTabSz="914400" rtl="0" eaLnBrk="1" latinLnBrk="0" hangingPunct="1">
              <a:defRPr kern="1200">
                <a:solidFill>
                  <a:srgbClr val="000000"/>
                </a:solidFill>
                <a:latin typeface="Times New Roman" pitchFamily="18" charset="0"/>
                <a:ea typeface="+mn-ea"/>
                <a:cs typeface="Arial" pitchFamily="34" charset="0"/>
              </a:defRPr>
            </a:lvl9pPr>
          </a:lstStyle>
          <a:p>
            <a:pPr>
              <a:defRPr/>
            </a:pPr>
            <a:r>
              <a:rPr lang="en-GB" sz="1400" b="1" dirty="0" err="1">
                <a:solidFill>
                  <a:srgbClr val="002060"/>
                </a:solidFill>
                <a:effectLst>
                  <a:outerShdw blurRad="38100" dist="38100" dir="2700000" algn="tl">
                    <a:srgbClr val="000000">
                      <a:alpha val="43137"/>
                    </a:srgbClr>
                  </a:outerShdw>
                </a:effectLst>
              </a:rPr>
              <a:t>sTGC</a:t>
            </a:r>
            <a:r>
              <a:rPr lang="en-GB" sz="1400" b="1" dirty="0">
                <a:solidFill>
                  <a:srgbClr val="002060"/>
                </a:solidFill>
                <a:effectLst>
                  <a:outerShdw blurRad="38100" dist="38100" dir="2700000" algn="tl">
                    <a:srgbClr val="000000">
                      <a:alpha val="43137"/>
                    </a:srgbClr>
                  </a:outerShdw>
                </a:effectLst>
              </a:rPr>
              <a:t> Prototype</a:t>
            </a:r>
          </a:p>
        </p:txBody>
      </p:sp>
      <p:pic>
        <p:nvPicPr>
          <p:cNvPr id="32" name="Picture 6" descr="pasted-image.pdf"/>
          <p:cNvPicPr>
            <a:picLocks noChangeAspect="1"/>
          </p:cNvPicPr>
          <p:nvPr/>
        </p:nvPicPr>
        <p:blipFill rotWithShape="1">
          <a:blip r:embed="rId5">
            <a:extLst>
              <a:ext uri="{28A0092B-C50C-407E-A947-70E740481C1C}">
                <a14:useLocalDpi xmlns:a14="http://schemas.microsoft.com/office/drawing/2010/main" val="0"/>
              </a:ext>
            </a:extLst>
          </a:blip>
          <a:srcRect l="47160" b="50000"/>
          <a:stretch/>
        </p:blipFill>
        <p:spPr bwMode="auto">
          <a:xfrm>
            <a:off x="2537594" y="1077311"/>
            <a:ext cx="2302510" cy="9743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 name="Oval 1"/>
          <p:cNvSpPr>
            <a:spLocks noChangeArrowheads="1"/>
          </p:cNvSpPr>
          <p:nvPr/>
        </p:nvSpPr>
        <p:spPr bwMode="auto">
          <a:xfrm>
            <a:off x="7316790" y="6228112"/>
            <a:ext cx="549276" cy="1209675"/>
          </a:xfrm>
          <a:prstGeom prst="ellipse">
            <a:avLst/>
          </a:prstGeom>
          <a:noFill/>
          <a:ln w="444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383" tIns="45692" rIns="91383" bIns="45692"/>
          <a:lstStyle/>
          <a:p>
            <a:pPr eaLnBrk="0" hangingPunct="0"/>
            <a:endParaRPr lang="en-GB"/>
          </a:p>
        </p:txBody>
      </p:sp>
    </p:spTree>
    <p:extLst>
      <p:ext uri="{BB962C8B-B14F-4D97-AF65-F5344CB8AC3E}">
        <p14:creationId xmlns:p14="http://schemas.microsoft.com/office/powerpoint/2010/main" val="814904006"/>
      </p:ext>
    </p:extLst>
  </p:cSld>
  <p:clrMapOvr>
    <a:masterClrMapping/>
  </p:clrMapOvr>
  <p:transition>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b="4279"/>
          <a:stretch>
            <a:fillRect/>
          </a:stretch>
        </p:blipFill>
        <p:spPr bwMode="auto">
          <a:xfrm>
            <a:off x="0" y="35424"/>
            <a:ext cx="10691813" cy="7223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7479" y="2930206"/>
            <a:ext cx="1522413" cy="120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330" y="107432"/>
            <a:ext cx="1584325" cy="66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94792" y="227016"/>
            <a:ext cx="1349375" cy="110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1"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17514" y="179437"/>
            <a:ext cx="1371600" cy="560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2"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71875" y="1187454"/>
            <a:ext cx="1125538"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363914" y="145121"/>
            <a:ext cx="3834184" cy="584775"/>
          </a:xfrm>
          <a:prstGeom prst="rect">
            <a:avLst/>
          </a:prstGeom>
          <a:solidFill>
            <a:schemeClr val="bg1"/>
          </a:solidFill>
        </p:spPr>
        <p:txBody>
          <a:bodyPr wrap="square" lIns="91405" tIns="45703" rIns="91405" bIns="45703" rtlCol="0">
            <a:spAutoFit/>
          </a:bodyPr>
          <a:lstStyle/>
          <a:p>
            <a:r>
              <a:rPr lang="en-GB" sz="3200" b="1" dirty="0">
                <a:solidFill>
                  <a:srgbClr val="002060"/>
                </a:solidFill>
              </a:rPr>
              <a:t>Fast Tracker (FTK)</a:t>
            </a:r>
          </a:p>
        </p:txBody>
      </p:sp>
      <p:sp>
        <p:nvSpPr>
          <p:cNvPr id="12" name="TextBox 11"/>
          <p:cNvSpPr txBox="1"/>
          <p:nvPr/>
        </p:nvSpPr>
        <p:spPr>
          <a:xfrm>
            <a:off x="3095899" y="35423"/>
            <a:ext cx="4482256" cy="646331"/>
          </a:xfrm>
          <a:prstGeom prst="rect">
            <a:avLst/>
          </a:prstGeom>
          <a:solidFill>
            <a:schemeClr val="bg1"/>
          </a:solidFill>
        </p:spPr>
        <p:txBody>
          <a:bodyPr wrap="square" lIns="91405" tIns="45703" rIns="91405" bIns="45703" rtlCol="0">
            <a:spAutoFit/>
          </a:bodyPr>
          <a:lstStyle/>
          <a:p>
            <a:r>
              <a:rPr lang="en-GB" sz="3600" b="1" dirty="0">
                <a:solidFill>
                  <a:srgbClr val="009999"/>
                </a:solidFill>
                <a:effectLst>
                  <a:outerShdw blurRad="38100" dist="38100" dir="2700000" algn="tl">
                    <a:srgbClr val="000000">
                      <a:alpha val="43137"/>
                    </a:srgbClr>
                  </a:outerShdw>
                </a:effectLst>
              </a:rPr>
              <a:t>Fast </a:t>
            </a:r>
            <a:r>
              <a:rPr lang="en-GB" sz="3600" b="1" dirty="0" err="1">
                <a:solidFill>
                  <a:srgbClr val="009999"/>
                </a:solidFill>
                <a:effectLst>
                  <a:outerShdw blurRad="38100" dist="38100" dir="2700000" algn="tl">
                    <a:srgbClr val="000000">
                      <a:alpha val="43137"/>
                    </a:srgbClr>
                  </a:outerShdw>
                </a:effectLst>
              </a:rPr>
              <a:t>TracKer</a:t>
            </a:r>
            <a:r>
              <a:rPr lang="en-GB" sz="3600" b="1" dirty="0">
                <a:solidFill>
                  <a:srgbClr val="009999"/>
                </a:solidFill>
                <a:effectLst>
                  <a:outerShdw blurRad="38100" dist="38100" dir="2700000" algn="tl">
                    <a:srgbClr val="000000">
                      <a:alpha val="43137"/>
                    </a:srgbClr>
                  </a:outerShdw>
                </a:effectLst>
              </a:rPr>
              <a:t> (FTK)</a:t>
            </a:r>
          </a:p>
        </p:txBody>
      </p:sp>
      <p:pic>
        <p:nvPicPr>
          <p:cNvPr id="3077"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61934" y="668341"/>
            <a:ext cx="1433265" cy="10148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0" y="6457489"/>
            <a:ext cx="10691813" cy="1138739"/>
          </a:xfrm>
          <a:prstGeom prst="rect">
            <a:avLst/>
          </a:prstGeom>
          <a:solidFill>
            <a:schemeClr val="bg1"/>
          </a:solidFill>
        </p:spPr>
        <p:txBody>
          <a:bodyPr wrap="square" lIns="91405" tIns="45703" rIns="91405" bIns="45703" rtlCol="0">
            <a:spAutoFit/>
          </a:bodyPr>
          <a:lstStyle/>
          <a:p>
            <a:r>
              <a:rPr lang="en-GB" sz="2400" b="1" dirty="0">
                <a:solidFill>
                  <a:srgbClr val="00B050"/>
                </a:solidFill>
              </a:rPr>
              <a:t>         </a:t>
            </a:r>
            <a:r>
              <a:rPr lang="en-GB" sz="2200" b="1" dirty="0">
                <a:solidFill>
                  <a:srgbClr val="00B050"/>
                </a:solidFill>
              </a:rPr>
              <a:t>Many boards in pre-production and pre-final CAM chip version submitted</a:t>
            </a:r>
          </a:p>
          <a:p>
            <a:r>
              <a:rPr lang="en-GB" sz="2200" b="1" dirty="0">
                <a:solidFill>
                  <a:srgbClr val="00B050"/>
                </a:solidFill>
              </a:rPr>
              <a:t>          Designed for </a:t>
            </a:r>
            <a:r>
              <a:rPr lang="en-GB" sz="2200" b="1" dirty="0" smtClean="0">
                <a:solidFill>
                  <a:srgbClr val="00B050"/>
                </a:solidFill>
              </a:rPr>
              <a:t>installation before Phase-I to provide HLT with full tracking at start </a:t>
            </a:r>
            <a:endParaRPr lang="en-GB" sz="2200" b="1" dirty="0">
              <a:solidFill>
                <a:srgbClr val="00B050"/>
              </a:solidFill>
            </a:endParaRPr>
          </a:p>
          <a:p>
            <a:r>
              <a:rPr lang="en-GB" sz="2200" b="1" dirty="0">
                <a:solidFill>
                  <a:srgbClr val="002060"/>
                </a:solidFill>
              </a:rPr>
              <a:t>          (For Phase-II need to speed up to fit tracks in </a:t>
            </a:r>
            <a:r>
              <a:rPr lang="en-GB" sz="2200" b="1" dirty="0" err="1">
                <a:solidFill>
                  <a:srgbClr val="002060"/>
                </a:solidFill>
              </a:rPr>
              <a:t>RoI</a:t>
            </a:r>
            <a:r>
              <a:rPr lang="en-GB" sz="2200" b="1" dirty="0">
                <a:solidFill>
                  <a:srgbClr val="002060"/>
                </a:solidFill>
              </a:rPr>
              <a:t> as input to Level-1.)</a:t>
            </a:r>
          </a:p>
        </p:txBody>
      </p:sp>
      <p:pic>
        <p:nvPicPr>
          <p:cNvPr id="14" name="Picture 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18117" y="127172"/>
            <a:ext cx="1152128" cy="17084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76" name="TextBox 1"/>
          <p:cNvSpPr txBox="1">
            <a:spLocks noChangeArrowheads="1"/>
          </p:cNvSpPr>
          <p:nvPr/>
        </p:nvSpPr>
        <p:spPr bwMode="auto">
          <a:xfrm>
            <a:off x="1312863" y="6054181"/>
            <a:ext cx="7613360" cy="461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5" tIns="45703" rIns="91405" bIns="45703">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sz="2400" b="1" dirty="0">
                <a:solidFill>
                  <a:srgbClr val="00B050"/>
                </a:solidFill>
              </a:rPr>
              <a:t>→ </a:t>
            </a:r>
            <a:r>
              <a:rPr lang="en-GB" sz="2200" b="1" dirty="0">
                <a:solidFill>
                  <a:srgbClr val="00B050"/>
                </a:solidFill>
              </a:rPr>
              <a:t>This is then followed by FPGA based track fitting (1 fit/ns)</a:t>
            </a:r>
          </a:p>
        </p:txBody>
      </p:sp>
      <p:sp>
        <p:nvSpPr>
          <p:cNvPr id="3" name="Rectangle 2"/>
          <p:cNvSpPr/>
          <p:nvPr/>
        </p:nvSpPr>
        <p:spPr>
          <a:xfrm>
            <a:off x="3041651" y="545227"/>
            <a:ext cx="2698104" cy="369298"/>
          </a:xfrm>
          <a:prstGeom prst="rect">
            <a:avLst/>
          </a:prstGeom>
        </p:spPr>
        <p:txBody>
          <a:bodyPr wrap="none" lIns="91405" tIns="45703" rIns="91405" bIns="45703">
            <a:spAutoFit/>
          </a:bodyPr>
          <a:lstStyle/>
          <a:p>
            <a:pPr eaLnBrk="1" hangingPunct="1"/>
            <a:r>
              <a:rPr lang="en-GB" b="1" dirty="0"/>
              <a:t>(CERN-LHCC-2013-007)</a:t>
            </a:r>
          </a:p>
        </p:txBody>
      </p:sp>
    </p:spTree>
    <p:extLst>
      <p:ext uri="{BB962C8B-B14F-4D97-AF65-F5344CB8AC3E}">
        <p14:creationId xmlns:p14="http://schemas.microsoft.com/office/powerpoint/2010/main" val="3502349779"/>
      </p:ext>
    </p:extLst>
  </p:cSld>
  <p:clrMapOvr>
    <a:masterClrMapping/>
  </p:clrMapOvr>
  <p:transition>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61333" y="-215355"/>
            <a:ext cx="10674350" cy="1258888"/>
          </a:xfrm>
        </p:spPr>
        <p:txBody>
          <a:bodyPr/>
          <a:lstStyle/>
          <a:p>
            <a:pPr defTabSz="1042344">
              <a:defRPr/>
            </a:pPr>
            <a:r>
              <a:rPr lang="it-IT" sz="4400" b="1" dirty="0">
                <a:solidFill>
                  <a:srgbClr val="009999"/>
                </a:solidFill>
                <a:effectLst>
                  <a:outerShdw blurRad="38100" dist="38100" dir="2700000" algn="tl">
                    <a:srgbClr val="000000">
                      <a:alpha val="43137"/>
                    </a:srgbClr>
                  </a:outerShdw>
                </a:effectLst>
              </a:rPr>
              <a:t>LAr Electronics Upgrades  </a:t>
            </a:r>
            <a:endParaRPr lang="en-US" sz="4400" b="1" dirty="0">
              <a:solidFill>
                <a:srgbClr val="009999"/>
              </a:solidFill>
              <a:effectLst>
                <a:outerShdw blurRad="38100" dist="38100" dir="2700000" algn="tl">
                  <a:srgbClr val="000000">
                    <a:alpha val="43137"/>
                  </a:srgbClr>
                </a:outerShdw>
              </a:effectLst>
            </a:endParaRPr>
          </a:p>
        </p:txBody>
      </p:sp>
      <p:pic>
        <p:nvPicPr>
          <p:cNvPr id="14950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825" y="4652965"/>
            <a:ext cx="3830638"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95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6201" y="4787852"/>
            <a:ext cx="4044950"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13" name="TextBox 16"/>
          <p:cNvSpPr txBox="1">
            <a:spLocks noChangeArrowheads="1"/>
          </p:cNvSpPr>
          <p:nvPr/>
        </p:nvSpPr>
        <p:spPr bwMode="auto">
          <a:xfrm>
            <a:off x="4121152" y="4845052"/>
            <a:ext cx="2808288" cy="2031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a:t>Distribution of the R</a:t>
            </a:r>
            <a:r>
              <a:rPr lang="el-GR" baseline="-25000"/>
              <a:t>η</a:t>
            </a:r>
            <a:r>
              <a:rPr lang="en-GB"/>
              <a:t> parameter for electrons and jets, defined as the ratio of the energy in the</a:t>
            </a:r>
          </a:p>
          <a:p>
            <a:pPr eaLnBrk="1" hangingPunct="1"/>
            <a:r>
              <a:rPr lang="en-GB"/>
              <a:t>3x2 over the energy in the 7x2 clusters of the 2nd layer of the EM calorimeter.</a:t>
            </a:r>
          </a:p>
        </p:txBody>
      </p:sp>
      <p:pic>
        <p:nvPicPr>
          <p:cNvPr id="12300" name="Picture 12"/>
          <p:cNvPicPr>
            <a:picLocks noChangeAspect="1" noChangeArrowheads="1"/>
          </p:cNvPicPr>
          <p:nvPr/>
        </p:nvPicPr>
        <p:blipFill>
          <a:blip r:embed="rId4"/>
          <a:srcRect/>
          <a:stretch>
            <a:fillRect/>
          </a:stretch>
        </p:blipFill>
        <p:spPr bwMode="auto">
          <a:xfrm>
            <a:off x="5340350" y="3914778"/>
            <a:ext cx="9525" cy="95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301" name="Picture 13"/>
          <p:cNvPicPr>
            <a:picLocks noChangeAspect="1" noChangeArrowheads="1"/>
          </p:cNvPicPr>
          <p:nvPr/>
        </p:nvPicPr>
        <p:blipFill>
          <a:blip r:embed="rId4"/>
          <a:srcRect/>
          <a:stretch>
            <a:fillRect/>
          </a:stretch>
        </p:blipFill>
        <p:spPr bwMode="auto">
          <a:xfrm>
            <a:off x="5340350" y="3775078"/>
            <a:ext cx="9525" cy="95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302" name="Picture 14"/>
          <p:cNvPicPr>
            <a:picLocks noChangeAspect="1" noChangeArrowheads="1"/>
          </p:cNvPicPr>
          <p:nvPr/>
        </p:nvPicPr>
        <p:blipFill>
          <a:blip r:embed="rId4"/>
          <a:srcRect/>
          <a:stretch>
            <a:fillRect/>
          </a:stretch>
        </p:blipFill>
        <p:spPr bwMode="auto">
          <a:xfrm>
            <a:off x="5492750" y="4633916"/>
            <a:ext cx="9525" cy="95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9519"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6E93473C-A9FD-4B2B-9FF7-90624B0695D7}" type="slidenum">
              <a:rPr lang="ja-JP" altLang="en-US">
                <a:ea typeface="MS PGothic" pitchFamily="34" charset="-128"/>
              </a:rPr>
              <a:pPr algn="r" eaLnBrk="1" hangingPunct="1"/>
              <a:t>15</a:t>
            </a:fld>
            <a:endParaRPr lang="ja-JP" altLang="en-US">
              <a:ea typeface="MS PGothic" pitchFamily="34" charset="-128"/>
            </a:endParaRPr>
          </a:p>
        </p:txBody>
      </p:sp>
      <p:sp>
        <p:nvSpPr>
          <p:cNvPr id="149508" name="Segnaposto contenuto 2"/>
          <p:cNvSpPr>
            <a:spLocks noGrp="1"/>
          </p:cNvSpPr>
          <p:nvPr>
            <p:ph idx="1"/>
          </p:nvPr>
        </p:nvSpPr>
        <p:spPr>
          <a:xfrm>
            <a:off x="1272584" y="971525"/>
            <a:ext cx="4217341" cy="5873750"/>
          </a:xfrm>
        </p:spPr>
        <p:txBody>
          <a:bodyPr/>
          <a:lstStyle/>
          <a:p>
            <a:pPr marL="388794" indent="-291992" defTabSz="1041013">
              <a:buClr>
                <a:srgbClr val="FF0000"/>
              </a:buClr>
            </a:pPr>
            <a:r>
              <a:rPr lang="it-IT" sz="2100" dirty="0"/>
              <a:t>Key target (as for New Small Wheel) is to maintain high efficiency for Level-1 triggering on low P</a:t>
            </a:r>
            <a:r>
              <a:rPr lang="it-IT" sz="2100" baseline="-25000" dirty="0"/>
              <a:t>T</a:t>
            </a:r>
            <a:r>
              <a:rPr lang="it-IT" sz="2100" dirty="0"/>
              <a:t> objects (here electrons and photons)</a:t>
            </a:r>
          </a:p>
          <a:p>
            <a:pPr marL="388794" indent="-291992" defTabSz="1041013">
              <a:buClr>
                <a:srgbClr val="FF0000"/>
              </a:buClr>
            </a:pPr>
            <a:r>
              <a:rPr lang="it-IT" sz="2100" dirty="0"/>
              <a:t>In the LAr calorimeter                           this implies changes                                     to the front-end                            electronics  to allow                               </a:t>
            </a:r>
            <a:r>
              <a:rPr lang="it-IT" sz="2100" dirty="0" smtClean="0"/>
              <a:t>finer </a:t>
            </a:r>
            <a:r>
              <a:rPr lang="it-IT" sz="2100" dirty="0"/>
              <a:t>granularity to                                 be exploited at Level-1.</a:t>
            </a:r>
          </a:p>
          <a:p>
            <a:pPr marL="388794" indent="-388794" defTabSz="1041013">
              <a:buClr>
                <a:srgbClr val="FF0000"/>
              </a:buClr>
            </a:pPr>
            <a:endParaRPr lang="it-IT" sz="2100" dirty="0"/>
          </a:p>
          <a:p>
            <a:pPr marL="388794" indent="-388794" defTabSz="1041013">
              <a:buClr>
                <a:srgbClr val="FF0000"/>
              </a:buClr>
            </a:pPr>
            <a:endParaRPr lang="it-IT" sz="2100" dirty="0"/>
          </a:p>
          <a:p>
            <a:pPr marL="845823" lvl="1" indent="-325316" defTabSz="1041013">
              <a:buClr>
                <a:srgbClr val="FF0000"/>
              </a:buClr>
            </a:pPr>
            <a:endParaRPr lang="it-IT" sz="1800" dirty="0"/>
          </a:p>
          <a:p>
            <a:pPr marL="845823" lvl="1" indent="-325316" defTabSz="1041013">
              <a:buClr>
                <a:srgbClr val="FF0000"/>
              </a:buClr>
            </a:pPr>
            <a:endParaRPr lang="it-IT" sz="1800" dirty="0"/>
          </a:p>
          <a:p>
            <a:pPr marL="845823" lvl="1" indent="-325316" defTabSz="1041013">
              <a:buClr>
                <a:srgbClr val="FF0000"/>
              </a:buClr>
            </a:pPr>
            <a:endParaRPr lang="it-IT" sz="1800" dirty="0"/>
          </a:p>
          <a:p>
            <a:pPr marL="845823" lvl="1" indent="-325316" defTabSz="1041013">
              <a:buClr>
                <a:srgbClr val="FF0000"/>
              </a:buClr>
            </a:pPr>
            <a:endParaRPr lang="it-IT" sz="1800" dirty="0"/>
          </a:p>
          <a:p>
            <a:pPr marL="845823" lvl="1" indent="-325316" defTabSz="1041013">
              <a:buClr>
                <a:srgbClr val="FF0000"/>
              </a:buClr>
            </a:pPr>
            <a:endParaRPr lang="it-IT" sz="1800" dirty="0"/>
          </a:p>
          <a:p>
            <a:pPr marL="845823" lvl="1" indent="-325316" defTabSz="1041013">
              <a:buClr>
                <a:srgbClr val="FF0000"/>
              </a:buClr>
            </a:pPr>
            <a:endParaRPr lang="it-IT" sz="1800" dirty="0"/>
          </a:p>
          <a:p>
            <a:pPr marL="845823" lvl="1" indent="-325316" defTabSz="1041013"/>
            <a:endParaRPr lang="it-IT" sz="1800" dirty="0"/>
          </a:p>
          <a:p>
            <a:pPr marL="845823" lvl="1" indent="-325316" defTabSz="1041013"/>
            <a:endParaRPr lang="it-IT" sz="1800" dirty="0"/>
          </a:p>
          <a:p>
            <a:pPr marL="845823" lvl="1" indent="-325316" defTabSz="1041013"/>
            <a:endParaRPr lang="it-IT" sz="1800" b="1" dirty="0"/>
          </a:p>
        </p:txBody>
      </p:sp>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22" y="928024"/>
            <a:ext cx="1274458" cy="1915709"/>
          </a:xfrm>
          <a:prstGeom prst="rect">
            <a:avLst/>
          </a:prstGeom>
        </p:spPr>
      </p:pic>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81951" y="883960"/>
            <a:ext cx="4328916" cy="2895876"/>
          </a:xfrm>
          <a:prstGeom prst="rect">
            <a:avLst/>
          </a:prstGeom>
        </p:spPr>
      </p:pic>
      <p:pic>
        <p:nvPicPr>
          <p:cNvPr id="19" name="Picture 18"/>
          <p:cNvPicPr>
            <a:picLocks noChangeAspect="1"/>
          </p:cNvPicPr>
          <p:nvPr/>
        </p:nvPicPr>
        <p:blipFill rotWithShape="1">
          <a:blip r:embed="rId7" cstate="print">
            <a:extLst>
              <a:ext uri="{28A0092B-C50C-407E-A947-70E740481C1C}">
                <a14:useLocalDpi xmlns:a14="http://schemas.microsoft.com/office/drawing/2010/main" val="0"/>
              </a:ext>
            </a:extLst>
          </a:blip>
          <a:srcRect l="55714" t="29271" b="8599"/>
          <a:stretch/>
        </p:blipFill>
        <p:spPr>
          <a:xfrm>
            <a:off x="4409805" y="2681088"/>
            <a:ext cx="2385742" cy="2250879"/>
          </a:xfrm>
          <a:prstGeom prst="rect">
            <a:avLst/>
          </a:prstGeom>
        </p:spPr>
      </p:pic>
      <p:pic>
        <p:nvPicPr>
          <p:cNvPr id="21" name="Content Placeholder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6795547" y="3476576"/>
            <a:ext cx="2438794" cy="1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p:cNvSpPr/>
          <p:nvPr/>
        </p:nvSpPr>
        <p:spPr>
          <a:xfrm>
            <a:off x="17316" y="7020198"/>
            <a:ext cx="7704856" cy="369298"/>
          </a:xfrm>
          <a:prstGeom prst="rect">
            <a:avLst/>
          </a:prstGeom>
        </p:spPr>
        <p:txBody>
          <a:bodyPr wrap="square" lIns="91405" tIns="45703" rIns="91405" bIns="45703">
            <a:spAutoFit/>
          </a:bodyPr>
          <a:lstStyle/>
          <a:p>
            <a:r>
              <a:rPr lang="en-GB" b="1" dirty="0">
                <a:solidFill>
                  <a:srgbClr val="002060"/>
                </a:solidFill>
              </a:rPr>
              <a:t>(Phase-I Level-1 designed to be able to become Level-0 at Phase-II.)</a:t>
            </a:r>
          </a:p>
        </p:txBody>
      </p:sp>
      <p:sp>
        <p:nvSpPr>
          <p:cNvPr id="4" name="Rectangle 3"/>
          <p:cNvSpPr/>
          <p:nvPr/>
        </p:nvSpPr>
        <p:spPr>
          <a:xfrm>
            <a:off x="3684444" y="699295"/>
            <a:ext cx="2813520" cy="369298"/>
          </a:xfrm>
          <a:prstGeom prst="rect">
            <a:avLst/>
          </a:prstGeom>
        </p:spPr>
        <p:txBody>
          <a:bodyPr wrap="none" lIns="91405" tIns="45703" rIns="91405" bIns="45703">
            <a:spAutoFit/>
          </a:bodyPr>
          <a:lstStyle/>
          <a:p>
            <a:pPr eaLnBrk="1" hangingPunct="1"/>
            <a:r>
              <a:rPr lang="en-GB" b="1" dirty="0"/>
              <a:t>(CERN-LHCC-2013-0017)</a:t>
            </a:r>
          </a:p>
        </p:txBody>
      </p:sp>
    </p:spTree>
    <p:extLst>
      <p:ext uri="{BB962C8B-B14F-4D97-AF65-F5344CB8AC3E}">
        <p14:creationId xmlns:p14="http://schemas.microsoft.com/office/powerpoint/2010/main" val="461362354"/>
      </p:ext>
    </p:extLst>
  </p:cSld>
  <p:clrMapOvr>
    <a:masterClrMapping/>
  </p:clrMapOvr>
  <p:transition>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5506" y="700379"/>
            <a:ext cx="4967701" cy="5743754"/>
          </a:xfrm>
        </p:spPr>
        <p:txBody>
          <a:bodyPr>
            <a:noAutofit/>
          </a:bodyPr>
          <a:lstStyle/>
          <a:p>
            <a:pPr marL="0" indent="0">
              <a:buClr>
                <a:srgbClr val="FF0000"/>
              </a:buClr>
              <a:buNone/>
            </a:pPr>
            <a:r>
              <a:rPr lang="en-GB" sz="2000" b="1" dirty="0">
                <a:solidFill>
                  <a:srgbClr val="FF0000"/>
                </a:solidFill>
              </a:rPr>
              <a:t>Level-1:</a:t>
            </a:r>
            <a:endParaRPr lang="en-GB" sz="2000" dirty="0"/>
          </a:p>
          <a:p>
            <a:pPr>
              <a:buClr>
                <a:srgbClr val="FF0000"/>
              </a:buClr>
            </a:pPr>
            <a:r>
              <a:rPr lang="en-GB" sz="2000" dirty="0"/>
              <a:t>Phase I: completely new L1</a:t>
            </a:r>
            <a:br>
              <a:rPr lang="en-GB" sz="2000" dirty="0"/>
            </a:br>
            <a:r>
              <a:rPr lang="en-GB" sz="2000" dirty="0"/>
              <a:t>electron and jet triggers.</a:t>
            </a:r>
          </a:p>
          <a:p>
            <a:pPr>
              <a:buClr>
                <a:srgbClr val="FF0000"/>
              </a:buClr>
            </a:pPr>
            <a:r>
              <a:rPr lang="en-GB" sz="2000" dirty="0"/>
              <a:t>Very complex ATCA                    modules. Requires  mastery                            of 6-10 Gb/s</a:t>
            </a:r>
            <a:br>
              <a:rPr lang="en-GB" sz="2000" dirty="0"/>
            </a:br>
            <a:r>
              <a:rPr lang="en-GB" sz="2000" dirty="0"/>
              <a:t>signal handling. R&amp;D with</a:t>
            </a:r>
            <a:br>
              <a:rPr lang="en-GB" sz="2000" dirty="0"/>
            </a:br>
            <a:r>
              <a:rPr lang="en-GB" sz="2000" dirty="0"/>
              <a:t>demonstrator to check  </a:t>
            </a:r>
            <a:br>
              <a:rPr lang="en-GB" sz="2000" dirty="0"/>
            </a:br>
            <a:r>
              <a:rPr lang="en-GB" sz="2000" dirty="0"/>
              <a:t>simulations of distribution on boards</a:t>
            </a:r>
            <a:br>
              <a:rPr lang="en-GB" sz="2000" dirty="0"/>
            </a:br>
            <a:r>
              <a:rPr lang="en-GB" sz="2000" dirty="0"/>
              <a:t> </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9925" y="605853"/>
            <a:ext cx="5177474" cy="2093865"/>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58028" y="2724464"/>
            <a:ext cx="4744465" cy="271155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925" y="1"/>
            <a:ext cx="1582577" cy="2158994"/>
          </a:xfrm>
          <a:prstGeom prst="rect">
            <a:avLst/>
          </a:prstGeom>
          <a:ln w="25400">
            <a:noFill/>
          </a:ln>
        </p:spPr>
      </p:pic>
      <p:sp>
        <p:nvSpPr>
          <p:cNvPr id="2" name="Title 1"/>
          <p:cNvSpPr>
            <a:spLocks noGrp="1"/>
          </p:cNvSpPr>
          <p:nvPr>
            <p:ph type="title"/>
          </p:nvPr>
        </p:nvSpPr>
        <p:spPr>
          <a:xfrm>
            <a:off x="2969642" y="-160103"/>
            <a:ext cx="5184576" cy="1028282"/>
          </a:xfrm>
        </p:spPr>
        <p:txBody>
          <a:bodyPr/>
          <a:lstStyle/>
          <a:p>
            <a:r>
              <a:rPr lang="en-GB" b="1" dirty="0" smtClean="0">
                <a:solidFill>
                  <a:srgbClr val="009999"/>
                </a:solidFill>
                <a:effectLst>
                  <a:outerShdw blurRad="38100" dist="38100" dir="2700000" algn="tl">
                    <a:srgbClr val="000000">
                      <a:alpha val="43137"/>
                    </a:srgbClr>
                  </a:outerShdw>
                </a:effectLst>
              </a:rPr>
              <a:t>TDAQ Upgrades</a:t>
            </a:r>
            <a:endParaRPr lang="en-GB" b="1" dirty="0">
              <a:solidFill>
                <a:srgbClr val="009999"/>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8" name="Content Placeholder 2"/>
              <p:cNvSpPr txBox="1">
                <a:spLocks/>
              </p:cNvSpPr>
              <p:nvPr/>
            </p:nvSpPr>
            <p:spPr bwMode="auto">
              <a:xfrm>
                <a:off x="89325" y="3347789"/>
                <a:ext cx="10602715" cy="377983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104017" tIns="52007" rIns="104017" bIns="52007" numCol="1" anchor="t" anchorCtr="0" compatLnSpc="1">
                <a:prstTxWarp prst="textNoShape">
                  <a:avLst/>
                </a:prstTxWarp>
                <a:noAutofit/>
              </a:bodyPr>
              <a:lstStyle>
                <a:lvl1pPr marL="387350" indent="-387350" algn="l" defTabSz="1039813" rtl="0" eaLnBrk="0" fontAlgn="base" hangingPunct="0">
                  <a:spcBef>
                    <a:spcPct val="20000"/>
                  </a:spcBef>
                  <a:spcAft>
                    <a:spcPct val="0"/>
                  </a:spcAft>
                  <a:buChar char="•"/>
                  <a:defRPr sz="3600">
                    <a:solidFill>
                      <a:schemeClr val="tx1"/>
                    </a:solidFill>
                    <a:latin typeface="+mn-lt"/>
                    <a:ea typeface="+mn-ea"/>
                    <a:cs typeface="+mn-cs"/>
                  </a:defRPr>
                </a:lvl1pPr>
                <a:lvl2pPr marL="844550" indent="-323850" algn="l" defTabSz="1039813" rtl="0" eaLnBrk="0" fontAlgn="base" hangingPunct="0">
                  <a:spcBef>
                    <a:spcPct val="20000"/>
                  </a:spcBef>
                  <a:spcAft>
                    <a:spcPct val="0"/>
                  </a:spcAft>
                  <a:buChar char="–"/>
                  <a:defRPr sz="3200">
                    <a:solidFill>
                      <a:schemeClr val="tx1"/>
                    </a:solidFill>
                    <a:latin typeface="+mn-lt"/>
                  </a:defRPr>
                </a:lvl2pPr>
                <a:lvl3pPr marL="1300163" indent="-257175" algn="l" defTabSz="1039813" rtl="0" eaLnBrk="0" fontAlgn="base" hangingPunct="0">
                  <a:spcBef>
                    <a:spcPct val="20000"/>
                  </a:spcBef>
                  <a:spcAft>
                    <a:spcPct val="0"/>
                  </a:spcAft>
                  <a:buChar char="•"/>
                  <a:defRPr sz="2700">
                    <a:solidFill>
                      <a:schemeClr val="tx1"/>
                    </a:solidFill>
                    <a:latin typeface="+mn-lt"/>
                  </a:defRPr>
                </a:lvl3pPr>
                <a:lvl4pPr marL="1822450" indent="-258763" algn="l" defTabSz="1039813" rtl="0" eaLnBrk="0" fontAlgn="base" hangingPunct="0">
                  <a:spcBef>
                    <a:spcPct val="20000"/>
                  </a:spcBef>
                  <a:spcAft>
                    <a:spcPct val="0"/>
                  </a:spcAft>
                  <a:buChar char="–"/>
                  <a:defRPr sz="2300">
                    <a:solidFill>
                      <a:schemeClr val="tx1"/>
                    </a:solidFill>
                    <a:latin typeface="+mn-lt"/>
                  </a:defRPr>
                </a:lvl4pPr>
                <a:lvl5pPr marL="2343150" indent="-257175" algn="l" defTabSz="1039813" rtl="0" eaLnBrk="0" fontAlgn="base" hangingPunct="0">
                  <a:spcBef>
                    <a:spcPct val="20000"/>
                  </a:spcBef>
                  <a:spcAft>
                    <a:spcPct val="0"/>
                  </a:spcAft>
                  <a:buChar char="»"/>
                  <a:defRPr sz="2300">
                    <a:solidFill>
                      <a:schemeClr val="tx1"/>
                    </a:solidFill>
                    <a:latin typeface="+mn-lt"/>
                  </a:defRPr>
                </a:lvl5pPr>
                <a:lvl6pPr marL="2802139" indent="-260222" algn="l" defTabSz="1042473" rtl="0" fontAlgn="base">
                  <a:spcBef>
                    <a:spcPct val="20000"/>
                  </a:spcBef>
                  <a:spcAft>
                    <a:spcPct val="0"/>
                  </a:spcAft>
                  <a:buChar char="»"/>
                  <a:defRPr sz="2300">
                    <a:solidFill>
                      <a:schemeClr val="tx1"/>
                    </a:solidFill>
                    <a:latin typeface="+mn-lt"/>
                  </a:defRPr>
                </a:lvl6pPr>
                <a:lvl7pPr marL="3259113" indent="-260222" algn="l" defTabSz="1042473" rtl="0" fontAlgn="base">
                  <a:spcBef>
                    <a:spcPct val="20000"/>
                  </a:spcBef>
                  <a:spcAft>
                    <a:spcPct val="0"/>
                  </a:spcAft>
                  <a:buChar char="»"/>
                  <a:defRPr sz="2300">
                    <a:solidFill>
                      <a:schemeClr val="tx1"/>
                    </a:solidFill>
                    <a:latin typeface="+mn-lt"/>
                  </a:defRPr>
                </a:lvl7pPr>
                <a:lvl8pPr marL="3716087" indent="-260222" algn="l" defTabSz="1042473" rtl="0" fontAlgn="base">
                  <a:spcBef>
                    <a:spcPct val="20000"/>
                  </a:spcBef>
                  <a:spcAft>
                    <a:spcPct val="0"/>
                  </a:spcAft>
                  <a:buChar char="»"/>
                  <a:defRPr sz="2300">
                    <a:solidFill>
                      <a:schemeClr val="tx1"/>
                    </a:solidFill>
                    <a:latin typeface="+mn-lt"/>
                  </a:defRPr>
                </a:lvl8pPr>
                <a:lvl9pPr marL="4173060" indent="-260222" algn="l" defTabSz="1042473" rtl="0" fontAlgn="base">
                  <a:spcBef>
                    <a:spcPct val="20000"/>
                  </a:spcBef>
                  <a:spcAft>
                    <a:spcPct val="0"/>
                  </a:spcAft>
                  <a:buChar char="»"/>
                  <a:defRPr sz="2300">
                    <a:solidFill>
                      <a:schemeClr val="tx1"/>
                    </a:solidFill>
                    <a:latin typeface="+mn-lt"/>
                  </a:defRPr>
                </a:lvl9pPr>
              </a:lstStyle>
              <a:p>
                <a:pPr marL="0" indent="0">
                  <a:buClr>
                    <a:srgbClr val="FF0000"/>
                  </a:buClr>
                  <a:buNone/>
                </a:pPr>
                <a:r>
                  <a:rPr lang="en-GB" sz="2000" b="1" kern="0" dirty="0">
                    <a:solidFill>
                      <a:srgbClr val="FF0000"/>
                    </a:solidFill>
                  </a:rPr>
                  <a:t>HLT:</a:t>
                </a:r>
                <a:endParaRPr lang="en-GB" sz="2000" b="1" kern="0" dirty="0"/>
              </a:p>
              <a:p>
                <a:pPr>
                  <a:spcBef>
                    <a:spcPts val="0"/>
                  </a:spcBef>
                  <a:buClr>
                    <a:srgbClr val="FF0000"/>
                  </a:buClr>
                </a:pPr>
                <a:r>
                  <a:rPr lang="en-GB" sz="2000" kern="0" dirty="0"/>
                  <a:t>Increase </a:t>
                </a:r>
                <a:r>
                  <a:rPr lang="en-GB" sz="2000" kern="0" dirty="0" err="1"/>
                  <a:t>DataFlow</a:t>
                </a:r>
                <a:r>
                  <a:rPr lang="en-GB" sz="2000" kern="0" dirty="0"/>
                  <a:t> throughput </a:t>
                </a:r>
              </a:p>
              <a:p>
                <a:pPr marL="0" indent="0">
                  <a:spcBef>
                    <a:spcPts val="0"/>
                  </a:spcBef>
                  <a:buClr>
                    <a:srgbClr val="FF0000"/>
                  </a:buClr>
                  <a:buNone/>
                </a:pPr>
                <a:r>
                  <a:rPr lang="en-GB" sz="2000" kern="0" dirty="0"/>
                  <a:t>         =&gt; higher request rates, more data per request</a:t>
                </a:r>
              </a:p>
              <a:p>
                <a:pPr>
                  <a:spcBef>
                    <a:spcPts val="0"/>
                  </a:spcBef>
                  <a:buClr>
                    <a:srgbClr val="FF0000"/>
                  </a:buClr>
                </a:pPr>
                <a:r>
                  <a:rPr lang="en-GB" sz="2000" kern="0" dirty="0"/>
                  <a:t>Maintain rejection &amp; limit rise of CPU times</a:t>
                </a:r>
              </a:p>
              <a:p>
                <a:pPr>
                  <a:spcBef>
                    <a:spcPts val="0"/>
                  </a:spcBef>
                  <a:buClr>
                    <a:srgbClr val="FF0000"/>
                  </a:buClr>
                </a:pPr>
                <a:r>
                  <a:rPr lang="en-GB" sz="2000" kern="0" dirty="0"/>
                  <a:t>Provide for new detectors: FTK, IBL, NSW</a:t>
                </a:r>
              </a:p>
              <a:p>
                <a:pPr marL="0" indent="0">
                  <a:buClr>
                    <a:srgbClr val="FF0000"/>
                  </a:buClr>
                  <a:buNone/>
                </a:pPr>
                <a:r>
                  <a:rPr lang="en-GB" sz="2000" b="1" dirty="0">
                    <a:solidFill>
                      <a:srgbClr val="0000FF"/>
                    </a:solidFill>
                  </a:rPr>
                  <a:t>Dataflow:</a:t>
                </a:r>
              </a:p>
              <a:p>
                <a:pPr>
                  <a:buClr>
                    <a:srgbClr val="FF0000"/>
                  </a:buClr>
                </a:pPr>
                <a:r>
                  <a:rPr lang="en-GB" sz="2000" dirty="0"/>
                  <a:t>New ROB being implemented on C-RORC  hardware</a:t>
                </a:r>
                <a:endParaRPr lang="en-GB" sz="2000" kern="0" dirty="0"/>
              </a:p>
              <a:p>
                <a:pPr marL="0" indent="0">
                  <a:buClr>
                    <a:srgbClr val="FF0000"/>
                  </a:buClr>
                  <a:buNone/>
                </a:pPr>
                <a:r>
                  <a:rPr lang="en-GB" sz="2000" b="1" dirty="0">
                    <a:solidFill>
                      <a:srgbClr val="0000FF"/>
                    </a:solidFill>
                  </a:rPr>
                  <a:t>HLT core software:</a:t>
                </a:r>
              </a:p>
              <a:p>
                <a:pPr marL="325778" indent="-325778">
                  <a:buClr>
                    <a:srgbClr val="FF0000"/>
                  </a:buClr>
                  <a:buFont typeface="Arial" panose="020B0604020202020204" pitchFamily="34" charset="0"/>
                  <a:buChar char="•"/>
                </a:pPr>
                <a:r>
                  <a:rPr lang="en-GB" sz="2000" dirty="0"/>
                  <a:t>Merge L2 &amp; EF:</a:t>
                </a:r>
              </a:p>
              <a:p>
                <a:pPr marL="847021" lvl="1" indent="-325778">
                  <a:buClr>
                    <a:srgbClr val="FF0000"/>
                  </a:buClr>
                  <a:buFont typeface="Arial" panose="020B0604020202020204" pitchFamily="34" charset="0"/>
                  <a:buChar char="•"/>
                </a:pPr>
                <a:r>
                  <a:rPr lang="en-GB" sz="2000" dirty="0"/>
                  <a:t>Upgrading HLT Steering software </a:t>
                </a:r>
              </a:p>
              <a:p>
                <a:pPr marL="847021" lvl="1" indent="-325778">
                  <a:buClr>
                    <a:srgbClr val="FF0000"/>
                  </a:buClr>
                  <a:buFont typeface="Arial" panose="020B0604020202020204" pitchFamily="34" charset="0"/>
                  <a:buChar char="•"/>
                </a:pPr>
                <a:r>
                  <a:rPr lang="en-GB" sz="2000" dirty="0"/>
                  <a:t>Implementing new chains in Trigger menu</a:t>
                </a:r>
              </a:p>
              <a:p>
                <a:pPr marL="325778" indent="-325778">
                  <a:buClr>
                    <a:srgbClr val="FF0000"/>
                  </a:buClr>
                  <a:buFont typeface="Arial" panose="020B0604020202020204" pitchFamily="34" charset="0"/>
                  <a:buChar char="•"/>
                </a:pPr>
                <a:r>
                  <a:rPr lang="en-GB" sz="2000" dirty="0"/>
                  <a:t>Minimize </a:t>
                </a:r>
                <a:r>
                  <a:rPr lang="en-GB" sz="2000" i="1" dirty="0">
                    <a:solidFill>
                      <a:srgbClr val="0000FF"/>
                    </a:solidFill>
                  </a:rPr>
                  <a:t>cost </a:t>
                </a:r>
                <a:r>
                  <a:rPr lang="en-GB" sz="2000" dirty="0"/>
                  <a:t>of Trigger selection (cost </a:t>
                </a:r>
                <a14:m>
                  <m:oMath xmlns:m="http://schemas.openxmlformats.org/officeDocument/2006/math">
                    <m:r>
                      <a:rPr lang="en-GB" sz="2000">
                        <a:latin typeface="Cambria Math"/>
                        <a:ea typeface="Cambria Math"/>
                      </a:rPr>
                      <m:t>∝ </m:t>
                    </m:r>
                  </m:oMath>
                </a14:m>
                <a:r>
                  <a:rPr lang="en-GB" sz="2000" dirty="0"/>
                  <a:t>data rate &amp; trigger rates &amp; CPU)</a:t>
                </a:r>
              </a:p>
              <a:p>
                <a:pPr>
                  <a:buClr>
                    <a:srgbClr val="FF0000"/>
                  </a:buClr>
                </a:pPr>
                <a:endParaRPr lang="en-GB" sz="2000" kern="0" dirty="0"/>
              </a:p>
            </p:txBody>
          </p:sp>
        </mc:Choice>
        <mc:Fallback xmlns="">
          <p:sp>
            <p:nvSpPr>
              <p:cNvPr id="8" name="Content Placeholder 2"/>
              <p:cNvSpPr txBox="1">
                <a:spLocks noRot="1" noChangeAspect="1" noMove="1" noResize="1" noEditPoints="1" noAdjustHandles="1" noChangeArrowheads="1" noChangeShapeType="1" noTextEdit="1"/>
              </p:cNvSpPr>
              <p:nvPr/>
            </p:nvSpPr>
            <p:spPr bwMode="auto">
              <a:xfrm>
                <a:off x="89325" y="3347789"/>
                <a:ext cx="10602715" cy="3779838"/>
              </a:xfrm>
              <a:prstGeom prst="rect">
                <a:avLst/>
              </a:prstGeom>
              <a:blipFill rotWithShape="1">
                <a:blip r:embed="rId5"/>
                <a:stretch>
                  <a:fillRect l="-518" t="-484" b="-1371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noFill/>
                  </a:rPr>
                  <a:t> </a:t>
                </a:r>
              </a:p>
            </p:txBody>
          </p:sp>
        </mc:Fallback>
      </mc:AlternateContent>
      <p:sp>
        <p:nvSpPr>
          <p:cNvPr id="12" name="Content Placeholder 2"/>
          <p:cNvSpPr txBox="1">
            <a:spLocks/>
          </p:cNvSpPr>
          <p:nvPr/>
        </p:nvSpPr>
        <p:spPr>
          <a:xfrm>
            <a:off x="-2142926" y="2600817"/>
            <a:ext cx="6457106" cy="1847921"/>
          </a:xfrm>
          <a:prstGeom prst="rect">
            <a:avLst/>
          </a:prstGeom>
        </p:spPr>
        <p:txBody>
          <a:bodyPr vert="horz" lIns="104249" tIns="52124" rIns="104249" bIns="52124"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rgbClr val="FF0000"/>
              </a:buClr>
              <a:buNone/>
            </a:pPr>
            <a:endParaRPr lang="en-GB" sz="2200" dirty="0"/>
          </a:p>
        </p:txBody>
      </p:sp>
      <p:sp>
        <p:nvSpPr>
          <p:cNvPr id="4" name="Right Arrow 3"/>
          <p:cNvSpPr/>
          <p:nvPr/>
        </p:nvSpPr>
        <p:spPr bwMode="auto">
          <a:xfrm>
            <a:off x="6426026" y="2600817"/>
            <a:ext cx="432048" cy="314927"/>
          </a:xfrm>
          <a:prstGeom prst="rightArrow">
            <a:avLst/>
          </a:prstGeom>
          <a:solidFill>
            <a:srgbClr val="FF0000"/>
          </a:solidFill>
          <a:ln w="9525" cap="flat" cmpd="sng" algn="ctr">
            <a:solidFill>
              <a:schemeClr val="tx1"/>
            </a:solidFill>
            <a:prstDash val="solid"/>
            <a:round/>
            <a:headEnd type="none" w="med" len="med"/>
            <a:tailEnd type="none" w="med" len="med"/>
          </a:ln>
          <a:effectLst/>
          <a:scene3d>
            <a:camera prst="orthographicFront">
              <a:rot lat="0" lon="0" rev="17400000"/>
            </a:camera>
            <a:lightRig rig="threePt" dir="t"/>
          </a:scene3d>
        </p:spPr>
        <p:txBody>
          <a:bodyPr vert="horz" wrap="square" lIns="91405" tIns="45703" rIns="91405" bIns="45703" numCol="1" rtlCol="0" anchor="t" anchorCtr="0" compatLnSpc="1">
            <a:prstTxWarp prst="textNoShape">
              <a:avLst/>
            </a:prstTxWarp>
          </a:bodyPr>
          <a:lstStyle/>
          <a:p>
            <a:pPr defTabSz="914059" eaLnBrk="0" hangingPunct="0"/>
            <a:endParaRPr lang="en-GB"/>
          </a:p>
        </p:txBody>
      </p:sp>
      <p:grpSp>
        <p:nvGrpSpPr>
          <p:cNvPr id="13" name="Group 12"/>
          <p:cNvGrpSpPr/>
          <p:nvPr/>
        </p:nvGrpSpPr>
        <p:grpSpPr>
          <a:xfrm>
            <a:off x="5921973" y="5652045"/>
            <a:ext cx="3888433" cy="1598403"/>
            <a:chOff x="5273861" y="762000"/>
            <a:chExt cx="3837482" cy="1932526"/>
          </a:xfrm>
        </p:grpSpPr>
        <p:pic>
          <p:nvPicPr>
            <p:cNvPr id="14" name="Picture 13" descr="CROC-Front1.jpg"/>
            <p:cNvPicPr>
              <a:picLocks noChangeAspect="1"/>
            </p:cNvPicPr>
            <p:nvPr/>
          </p:nvPicPr>
          <p:blipFill>
            <a:blip r:embed="rId6" cstate="print">
              <a:extLst>
                <a:ext uri="{BEBA8EAE-BF5A-486C-A8C5-ECC9F3942E4B}">
                  <a14:imgProps xmlns:a14="http://schemas.microsoft.com/office/drawing/2010/main">
                    <a14:imgLayer r:embed="rId7">
                      <a14:imgEffect>
                        <a14:sharpenSoften amount="10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273861" y="762000"/>
              <a:ext cx="3837482" cy="1828800"/>
            </a:xfrm>
            <a:prstGeom prst="rect">
              <a:avLst/>
            </a:prstGeom>
          </p:spPr>
        </p:pic>
        <p:sp>
          <p:nvSpPr>
            <p:cNvPr id="15" name="TextBox 14"/>
            <p:cNvSpPr txBox="1"/>
            <p:nvPr/>
          </p:nvSpPr>
          <p:spPr>
            <a:xfrm>
              <a:off x="6781800" y="2154963"/>
              <a:ext cx="2286000" cy="539563"/>
            </a:xfrm>
            <a:prstGeom prst="rect">
              <a:avLst/>
            </a:prstGeom>
            <a:noFill/>
          </p:spPr>
          <p:txBody>
            <a:bodyPr wrap="square" rtlCol="0">
              <a:spAutoFit/>
            </a:bodyPr>
            <a:lstStyle/>
            <a:p>
              <a:pPr algn="r">
                <a:buClr>
                  <a:srgbClr val="FF0000"/>
                </a:buClr>
              </a:pPr>
              <a:r>
                <a:rPr lang="en-GB" sz="2300" b="1" dirty="0">
                  <a:solidFill>
                    <a:schemeClr val="bg1"/>
                  </a:solidFill>
                </a:rPr>
                <a:t>C-RORC</a:t>
              </a:r>
            </a:p>
          </p:txBody>
        </p:sp>
      </p:grpSp>
      <p:sp>
        <p:nvSpPr>
          <p:cNvPr id="5" name="Rectangle 4"/>
          <p:cNvSpPr/>
          <p:nvPr/>
        </p:nvSpPr>
        <p:spPr>
          <a:xfrm>
            <a:off x="3900468" y="746209"/>
            <a:ext cx="2813520" cy="369298"/>
          </a:xfrm>
          <a:prstGeom prst="rect">
            <a:avLst/>
          </a:prstGeom>
        </p:spPr>
        <p:txBody>
          <a:bodyPr wrap="none" lIns="91405" tIns="45703" rIns="91405" bIns="45703">
            <a:spAutoFit/>
          </a:bodyPr>
          <a:lstStyle/>
          <a:p>
            <a:pPr eaLnBrk="1" hangingPunct="1"/>
            <a:r>
              <a:rPr lang="en-GB" b="1" dirty="0"/>
              <a:t>(CERN-LHCC-2013-0018)</a:t>
            </a:r>
          </a:p>
        </p:txBody>
      </p:sp>
    </p:spTree>
    <p:extLst>
      <p:ext uri="{BB962C8B-B14F-4D97-AF65-F5344CB8AC3E}">
        <p14:creationId xmlns:p14="http://schemas.microsoft.com/office/powerpoint/2010/main" val="2424559512"/>
      </p:ext>
    </p:extLst>
  </p:cSld>
  <p:clrMapOvr>
    <a:masterClrMapping/>
  </p:clrMapOvr>
  <p:transition>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1853" y="1331565"/>
            <a:ext cx="3165507" cy="1045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7" descr="Screen Shot 2012-04-22 at 4.49.37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330" y="784103"/>
            <a:ext cx="4705151" cy="1915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b="43468"/>
          <a:stretch>
            <a:fillRect/>
          </a:stretch>
        </p:blipFill>
        <p:spPr bwMode="auto">
          <a:xfrm>
            <a:off x="161330" y="2555701"/>
            <a:ext cx="10031413" cy="140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34988" y="-36513"/>
            <a:ext cx="9621837" cy="915988"/>
          </a:xfrm>
        </p:spPr>
        <p:txBody>
          <a:bodyPr rtlCol="0">
            <a:normAutofit/>
          </a:bodyPr>
          <a:lstStyle/>
          <a:p>
            <a:pPr defTabSz="1042229" eaLnBrk="1" fontAlgn="auto" hangingPunct="1">
              <a:spcAft>
                <a:spcPts val="0"/>
              </a:spcAft>
              <a:defRPr/>
            </a:pPr>
            <a:r>
              <a:rPr lang="en-US" b="1" dirty="0" smtClean="0">
                <a:solidFill>
                  <a:srgbClr val="009999"/>
                </a:solidFill>
                <a:effectLst>
                  <a:outerShdw blurRad="38100" dist="38100" dir="2700000" algn="tl">
                    <a:srgbClr val="000000">
                      <a:alpha val="43137"/>
                    </a:srgbClr>
                  </a:outerShdw>
                </a:effectLst>
                <a:cs typeface="Arial" panose="020B0604020202020204" pitchFamily="34" charset="0"/>
              </a:rPr>
              <a:t>ATLAS Forward Proton (AFP)</a:t>
            </a:r>
            <a:endParaRPr lang="en-US" b="1" dirty="0">
              <a:solidFill>
                <a:srgbClr val="009999"/>
              </a:solidFill>
              <a:effectLst>
                <a:outerShdw blurRad="38100" dist="38100" dir="2700000" algn="tl">
                  <a:srgbClr val="000000">
                    <a:alpha val="43137"/>
                  </a:srgbClr>
                </a:outerShdw>
              </a:effectLst>
              <a:cs typeface="Arial" panose="020B0604020202020204" pitchFamily="34" charset="0"/>
            </a:endParaRPr>
          </a:p>
        </p:txBody>
      </p:sp>
      <p:sp>
        <p:nvSpPr>
          <p:cNvPr id="11267" name="Content Placeholder 2"/>
          <p:cNvSpPr>
            <a:spLocks noGrp="1"/>
          </p:cNvSpPr>
          <p:nvPr>
            <p:ph idx="1"/>
          </p:nvPr>
        </p:nvSpPr>
        <p:spPr>
          <a:xfrm>
            <a:off x="26373" y="3996010"/>
            <a:ext cx="10602913" cy="3528243"/>
          </a:xfrm>
        </p:spPr>
        <p:txBody>
          <a:bodyPr/>
          <a:lstStyle/>
          <a:p>
            <a:pPr>
              <a:spcBef>
                <a:spcPct val="0"/>
              </a:spcBef>
              <a:spcAft>
                <a:spcPts val="600"/>
              </a:spcAft>
              <a:buClr>
                <a:srgbClr val="FF0000"/>
              </a:buClr>
            </a:pPr>
            <a:r>
              <a:rPr lang="en-GB" sz="2000" dirty="0"/>
              <a:t>AFP physics review </a:t>
            </a:r>
            <a:r>
              <a:rPr lang="en-GB" sz="2000" dirty="0" smtClean="0"/>
              <a:t>looked </a:t>
            </a:r>
            <a:r>
              <a:rPr lang="en-GB" sz="2000" dirty="0"/>
              <a:t>at capabilities in dedicated low &lt;</a:t>
            </a:r>
            <a:r>
              <a:rPr lang="el-GR" sz="2000" dirty="0"/>
              <a:t>μ</a:t>
            </a:r>
            <a:r>
              <a:rPr lang="en-GB" sz="2000" dirty="0"/>
              <a:t>&gt; short runs and </a:t>
            </a:r>
            <a:r>
              <a:rPr lang="en-GB" sz="2000" dirty="0" smtClean="0"/>
              <a:t>concluded in January 2014:</a:t>
            </a:r>
            <a:endParaRPr lang="en-GB" sz="2000" dirty="0"/>
          </a:p>
          <a:p>
            <a:pPr>
              <a:spcBef>
                <a:spcPct val="0"/>
              </a:spcBef>
              <a:spcAft>
                <a:spcPts val="600"/>
              </a:spcAft>
              <a:buClr>
                <a:srgbClr val="FF0000"/>
              </a:buClr>
              <a:buNone/>
            </a:pPr>
            <a:r>
              <a:rPr lang="en-GB" sz="2000" b="1" i="1" dirty="0"/>
              <a:t>	The proposed physics programme of AFP special runs to take place between LS1 and  LS2 includes some diffractive and QCD physics topics which cannot otherwise be covered by ATLAS and which will be of substantial interest to a sizable external community. These include </a:t>
            </a:r>
            <a:r>
              <a:rPr lang="en-GB" sz="2000" b="1" i="1" dirty="0" err="1"/>
              <a:t>dijet</a:t>
            </a:r>
            <a:r>
              <a:rPr lang="en-GB" sz="2000" b="1" i="1" dirty="0"/>
              <a:t> and W boson production in single diffractive dissociation and Double </a:t>
            </a:r>
            <a:r>
              <a:rPr lang="en-GB" sz="2000" b="1" i="1" dirty="0" err="1"/>
              <a:t>Pomeron</a:t>
            </a:r>
            <a:r>
              <a:rPr lang="en-GB" sz="2000" b="1" i="1" dirty="0"/>
              <a:t> Exchange </a:t>
            </a:r>
            <a:r>
              <a:rPr lang="en-GB" sz="2000" b="1" i="1" dirty="0" err="1"/>
              <a:t>dijet</a:t>
            </a:r>
            <a:r>
              <a:rPr lang="en-GB" sz="2000" b="1" i="1" dirty="0"/>
              <a:t> production with double proton tags.</a:t>
            </a:r>
          </a:p>
          <a:p>
            <a:pPr>
              <a:spcBef>
                <a:spcPct val="0"/>
              </a:spcBef>
              <a:spcAft>
                <a:spcPts val="600"/>
              </a:spcAft>
              <a:buClr>
                <a:srgbClr val="FF0000"/>
              </a:buClr>
              <a:buNone/>
            </a:pPr>
            <a:r>
              <a:rPr lang="en-GB" sz="2000" b="1" i="1" dirty="0"/>
              <a:t>	</a:t>
            </a:r>
            <a:r>
              <a:rPr lang="en-GB" sz="2000" dirty="0"/>
              <a:t>Technical review </a:t>
            </a:r>
            <a:r>
              <a:rPr lang="en-GB" sz="2000" dirty="0" smtClean="0"/>
              <a:t>report (May 2014) encouraged AFP </a:t>
            </a:r>
            <a:r>
              <a:rPr lang="en-GB" sz="2000" dirty="0"/>
              <a:t>to proceed to kick-off meeting, request EB approval and to target CB endorsement in near future</a:t>
            </a:r>
          </a:p>
          <a:p>
            <a:pPr eaLnBrk="1" hangingPunct="1">
              <a:spcBef>
                <a:spcPct val="0"/>
              </a:spcBef>
              <a:spcAft>
                <a:spcPts val="600"/>
              </a:spcAft>
              <a:buClr>
                <a:srgbClr val="FF0000"/>
              </a:buClr>
              <a:buNone/>
            </a:pPr>
            <a:endParaRPr lang="en-US" sz="2000" dirty="0"/>
          </a:p>
          <a:p>
            <a:pPr eaLnBrk="1" hangingPunct="1">
              <a:spcAft>
                <a:spcPts val="600"/>
              </a:spcAft>
            </a:pPr>
            <a:endParaRPr lang="en-US" sz="2000" dirty="0"/>
          </a:p>
        </p:txBody>
      </p:sp>
      <p:sp>
        <p:nvSpPr>
          <p:cNvPr id="11286"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4" tIns="45698" rIns="91394" bIns="45698"/>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DBDC154F-B2E2-4F9F-A40A-537F0BF5B4D1}" type="slidenum">
              <a:rPr lang="en-US" b="1"/>
              <a:pPr algn="r" eaLnBrk="1" hangingPunct="1"/>
              <a:t>17</a:t>
            </a:fld>
            <a:endParaRPr lang="en-US" b="1"/>
          </a:p>
        </p:txBody>
      </p:sp>
      <p:sp>
        <p:nvSpPr>
          <p:cNvPr id="10" name="Content Placeholder 3"/>
          <p:cNvSpPr txBox="1">
            <a:spLocks/>
          </p:cNvSpPr>
          <p:nvPr/>
        </p:nvSpPr>
        <p:spPr bwMode="auto">
          <a:xfrm>
            <a:off x="17317" y="2336331"/>
            <a:ext cx="10285413" cy="79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017" tIns="52007" rIns="104017" bIns="52007" numCol="1" anchor="t" anchorCtr="0" compatLnSpc="1">
            <a:prstTxWarp prst="textNoShape">
              <a:avLst/>
            </a:prstTxWarp>
          </a:bodyPr>
          <a:lstStyle>
            <a:lvl1pPr marL="387350" indent="-387350" algn="l" defTabSz="1039813" rtl="0" eaLnBrk="0" fontAlgn="base" hangingPunct="0">
              <a:spcBef>
                <a:spcPct val="20000"/>
              </a:spcBef>
              <a:spcAft>
                <a:spcPct val="0"/>
              </a:spcAft>
              <a:buChar char="•"/>
              <a:defRPr sz="3600">
                <a:solidFill>
                  <a:schemeClr val="tx1"/>
                </a:solidFill>
                <a:latin typeface="+mn-lt"/>
                <a:ea typeface="+mn-ea"/>
                <a:cs typeface="+mn-cs"/>
              </a:defRPr>
            </a:lvl1pPr>
            <a:lvl2pPr marL="844550" indent="-323850" algn="l" defTabSz="1039813" rtl="0" eaLnBrk="0" fontAlgn="base" hangingPunct="0">
              <a:spcBef>
                <a:spcPct val="20000"/>
              </a:spcBef>
              <a:spcAft>
                <a:spcPct val="0"/>
              </a:spcAft>
              <a:buChar char="–"/>
              <a:defRPr sz="3200">
                <a:solidFill>
                  <a:schemeClr val="tx1"/>
                </a:solidFill>
                <a:latin typeface="+mn-lt"/>
              </a:defRPr>
            </a:lvl2pPr>
            <a:lvl3pPr marL="1300163" indent="-257175" algn="l" defTabSz="1039813" rtl="0" eaLnBrk="0" fontAlgn="base" hangingPunct="0">
              <a:spcBef>
                <a:spcPct val="20000"/>
              </a:spcBef>
              <a:spcAft>
                <a:spcPct val="0"/>
              </a:spcAft>
              <a:buChar char="•"/>
              <a:defRPr sz="2700">
                <a:solidFill>
                  <a:schemeClr val="tx1"/>
                </a:solidFill>
                <a:latin typeface="+mn-lt"/>
              </a:defRPr>
            </a:lvl3pPr>
            <a:lvl4pPr marL="1822450" indent="-258763" algn="l" defTabSz="1039813" rtl="0" eaLnBrk="0" fontAlgn="base" hangingPunct="0">
              <a:spcBef>
                <a:spcPct val="20000"/>
              </a:spcBef>
              <a:spcAft>
                <a:spcPct val="0"/>
              </a:spcAft>
              <a:buChar char="–"/>
              <a:defRPr sz="2300">
                <a:solidFill>
                  <a:schemeClr val="tx1"/>
                </a:solidFill>
                <a:latin typeface="+mn-lt"/>
              </a:defRPr>
            </a:lvl4pPr>
            <a:lvl5pPr marL="2343150" indent="-257175" algn="l" defTabSz="1039813" rtl="0" eaLnBrk="0" fontAlgn="base" hangingPunct="0">
              <a:spcBef>
                <a:spcPct val="20000"/>
              </a:spcBef>
              <a:spcAft>
                <a:spcPct val="0"/>
              </a:spcAft>
              <a:buChar char="»"/>
              <a:defRPr sz="2300">
                <a:solidFill>
                  <a:schemeClr val="tx1"/>
                </a:solidFill>
                <a:latin typeface="+mn-lt"/>
              </a:defRPr>
            </a:lvl5pPr>
            <a:lvl6pPr marL="2802139" indent="-260222" algn="l" defTabSz="1042473" rtl="0" fontAlgn="base">
              <a:spcBef>
                <a:spcPct val="20000"/>
              </a:spcBef>
              <a:spcAft>
                <a:spcPct val="0"/>
              </a:spcAft>
              <a:buChar char="»"/>
              <a:defRPr sz="2300">
                <a:solidFill>
                  <a:schemeClr val="tx1"/>
                </a:solidFill>
                <a:latin typeface="+mn-lt"/>
              </a:defRPr>
            </a:lvl6pPr>
            <a:lvl7pPr marL="3259113" indent="-260222" algn="l" defTabSz="1042473" rtl="0" fontAlgn="base">
              <a:spcBef>
                <a:spcPct val="20000"/>
              </a:spcBef>
              <a:spcAft>
                <a:spcPct val="0"/>
              </a:spcAft>
              <a:buChar char="»"/>
              <a:defRPr sz="2300">
                <a:solidFill>
                  <a:schemeClr val="tx1"/>
                </a:solidFill>
                <a:latin typeface="+mn-lt"/>
              </a:defRPr>
            </a:lvl7pPr>
            <a:lvl8pPr marL="3716087" indent="-260222" algn="l" defTabSz="1042473" rtl="0" fontAlgn="base">
              <a:spcBef>
                <a:spcPct val="20000"/>
              </a:spcBef>
              <a:spcAft>
                <a:spcPct val="0"/>
              </a:spcAft>
              <a:buChar char="»"/>
              <a:defRPr sz="2300">
                <a:solidFill>
                  <a:schemeClr val="tx1"/>
                </a:solidFill>
                <a:latin typeface="+mn-lt"/>
              </a:defRPr>
            </a:lvl8pPr>
            <a:lvl9pPr marL="4173060" indent="-260222" algn="l" defTabSz="1042473" rtl="0" fontAlgn="base">
              <a:spcBef>
                <a:spcPct val="20000"/>
              </a:spcBef>
              <a:spcAft>
                <a:spcPct val="0"/>
              </a:spcAft>
              <a:buChar char="»"/>
              <a:defRPr sz="2300">
                <a:solidFill>
                  <a:schemeClr val="tx1"/>
                </a:solidFill>
                <a:latin typeface="+mn-lt"/>
              </a:defRPr>
            </a:lvl9pPr>
          </a:lstStyle>
          <a:p>
            <a:pPr>
              <a:buClr>
                <a:srgbClr val="FF0000"/>
              </a:buClr>
              <a:buFontTx/>
              <a:buNone/>
            </a:pPr>
            <a:endParaRPr lang="en-GB" sz="900" kern="0" dirty="0"/>
          </a:p>
          <a:p>
            <a:pPr>
              <a:buClr>
                <a:srgbClr val="FF0000"/>
              </a:buClr>
            </a:pPr>
            <a:r>
              <a:rPr lang="en-GB" sz="2000" kern="0" dirty="0" smtClean="0"/>
              <a:t>ATLAS review process</a:t>
            </a:r>
            <a:endParaRPr lang="en-GB" sz="2000" kern="0" dirty="0"/>
          </a:p>
        </p:txBody>
      </p:sp>
      <p:grpSp>
        <p:nvGrpSpPr>
          <p:cNvPr id="12" name="Group 11"/>
          <p:cNvGrpSpPr/>
          <p:nvPr/>
        </p:nvGrpSpPr>
        <p:grpSpPr>
          <a:xfrm>
            <a:off x="7794748" y="1107765"/>
            <a:ext cx="2879753" cy="1447936"/>
            <a:chOff x="5652987" y="5537771"/>
            <a:chExt cx="3026965" cy="1308541"/>
          </a:xfrm>
        </p:grpSpPr>
        <p:pic>
          <p:nvPicPr>
            <p:cNvPr id="13" name="Picture 2" descr="C:\Documents and Settings\Michael Rijssenbeek\My Documents\Conferences\ANIMMA2013\Physics\ppInclusiveDiffraction.jp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52987" y="5537771"/>
              <a:ext cx="2961718" cy="130854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6657655" y="5630238"/>
              <a:ext cx="575353" cy="306605"/>
            </a:xfrm>
            <a:prstGeom prst="rect">
              <a:avLst/>
            </a:prstGeom>
            <a:noFill/>
          </p:spPr>
          <p:txBody>
            <a:bodyPr wrap="square" rtlCol="0">
              <a:spAutoFit/>
            </a:bodyPr>
            <a:lstStyle/>
            <a:p>
              <a:pPr algn="ctr"/>
              <a:r>
                <a:rPr lang="en-US" sz="1600" spc="-300" dirty="0">
                  <a:solidFill>
                    <a:srgbClr val="2F2B20"/>
                  </a:solidFill>
                </a:rPr>
                <a:t>IP</a:t>
              </a:r>
            </a:p>
          </p:txBody>
        </p:sp>
        <p:sp>
          <p:nvSpPr>
            <p:cNvPr id="15" name="TextBox 14"/>
            <p:cNvSpPr txBox="1"/>
            <p:nvPr/>
          </p:nvSpPr>
          <p:spPr>
            <a:xfrm>
              <a:off x="5683810" y="5617758"/>
              <a:ext cx="575353" cy="306605"/>
            </a:xfrm>
            <a:prstGeom prst="rect">
              <a:avLst/>
            </a:prstGeom>
            <a:noFill/>
          </p:spPr>
          <p:txBody>
            <a:bodyPr wrap="square" rtlCol="0">
              <a:spAutoFit/>
            </a:bodyPr>
            <a:lstStyle/>
            <a:p>
              <a:pPr algn="ctr"/>
              <a:r>
                <a:rPr lang="en-US" sz="1600" spc="-300" dirty="0">
                  <a:solidFill>
                    <a:srgbClr val="2F2B20"/>
                  </a:solidFill>
                </a:rPr>
                <a:t>IP</a:t>
              </a:r>
            </a:p>
          </p:txBody>
        </p:sp>
        <p:sp>
          <p:nvSpPr>
            <p:cNvPr id="16" name="TextBox 15"/>
            <p:cNvSpPr txBox="1"/>
            <p:nvPr/>
          </p:nvSpPr>
          <p:spPr>
            <a:xfrm>
              <a:off x="6647380" y="6378539"/>
              <a:ext cx="575353" cy="306605"/>
            </a:xfrm>
            <a:prstGeom prst="rect">
              <a:avLst/>
            </a:prstGeom>
            <a:noFill/>
          </p:spPr>
          <p:txBody>
            <a:bodyPr wrap="square" rtlCol="0">
              <a:spAutoFit/>
            </a:bodyPr>
            <a:lstStyle/>
            <a:p>
              <a:pPr algn="ctr"/>
              <a:r>
                <a:rPr lang="en-US" sz="1600" spc="-300" dirty="0">
                  <a:solidFill>
                    <a:srgbClr val="2F2B20"/>
                  </a:solidFill>
                </a:rPr>
                <a:t>IP</a:t>
              </a:r>
            </a:p>
          </p:txBody>
        </p:sp>
        <p:sp>
          <p:nvSpPr>
            <p:cNvPr id="17" name="TextBox 16"/>
            <p:cNvSpPr txBox="1"/>
            <p:nvPr/>
          </p:nvSpPr>
          <p:spPr>
            <a:xfrm>
              <a:off x="5663263" y="6378539"/>
              <a:ext cx="575353" cy="306605"/>
            </a:xfrm>
            <a:prstGeom prst="rect">
              <a:avLst/>
            </a:prstGeom>
            <a:noFill/>
          </p:spPr>
          <p:txBody>
            <a:bodyPr wrap="square" rtlCol="0">
              <a:spAutoFit/>
            </a:bodyPr>
            <a:lstStyle/>
            <a:p>
              <a:pPr algn="ctr"/>
              <a:r>
                <a:rPr lang="en-US" sz="1600" spc="-300" dirty="0">
                  <a:solidFill>
                    <a:srgbClr val="2F2B20"/>
                  </a:solidFill>
                </a:rPr>
                <a:t>IP</a:t>
              </a:r>
            </a:p>
          </p:txBody>
        </p:sp>
        <p:sp>
          <p:nvSpPr>
            <p:cNvPr id="18" name="TextBox 17"/>
            <p:cNvSpPr txBox="1"/>
            <p:nvPr/>
          </p:nvSpPr>
          <p:spPr>
            <a:xfrm>
              <a:off x="8104599" y="5976861"/>
              <a:ext cx="575353" cy="306605"/>
            </a:xfrm>
            <a:prstGeom prst="rect">
              <a:avLst/>
            </a:prstGeom>
            <a:noFill/>
          </p:spPr>
          <p:txBody>
            <a:bodyPr wrap="square" rtlCol="0">
              <a:spAutoFit/>
            </a:bodyPr>
            <a:lstStyle/>
            <a:p>
              <a:pPr algn="ctr"/>
              <a:r>
                <a:rPr lang="en-US" sz="1600" spc="-300" dirty="0">
                  <a:solidFill>
                    <a:srgbClr val="2F2B20"/>
                  </a:solidFill>
                </a:rPr>
                <a:t>IP</a:t>
              </a:r>
            </a:p>
          </p:txBody>
        </p:sp>
      </p:grpSp>
    </p:spTree>
    <p:extLst>
      <p:ext uri="{BB962C8B-B14F-4D97-AF65-F5344CB8AC3E}">
        <p14:creationId xmlns:p14="http://schemas.microsoft.com/office/powerpoint/2010/main" val="1789351291"/>
      </p:ext>
    </p:extLst>
  </p:cSld>
  <p:clrMapOvr>
    <a:masterClrMapping/>
  </p:clrMapOvr>
  <p:transition>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539" y="2224975"/>
            <a:ext cx="9660618" cy="4921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30883" y="1001698"/>
            <a:ext cx="9851032" cy="1490261"/>
          </a:xfrm>
          <a:prstGeom prst="rect">
            <a:avLst/>
          </a:prstGeom>
          <a:noFill/>
        </p:spPr>
        <p:txBody>
          <a:bodyPr wrap="square" lIns="104249" tIns="52124" rIns="104249" bIns="52124" rtlCol="0">
            <a:spAutoFit/>
          </a:bodyPr>
          <a:lstStyle/>
          <a:p>
            <a:pPr lvl="0"/>
            <a:r>
              <a:rPr lang="en-GB" dirty="0" smtClean="0"/>
              <a:t>Only EYETS (19 weeks)   (no Linac4 connection </a:t>
            </a:r>
            <a:r>
              <a:rPr lang="en-GB" dirty="0"/>
              <a:t>during </a:t>
            </a:r>
            <a:r>
              <a:rPr lang="en-GB" dirty="0" smtClean="0"/>
              <a:t>Run2) </a:t>
            </a:r>
          </a:p>
          <a:p>
            <a:pPr lvl="0"/>
            <a:r>
              <a:rPr lang="en-GB" dirty="0" smtClean="0"/>
              <a:t>LS2 	starting in </a:t>
            </a:r>
            <a:r>
              <a:rPr lang="en-GB" dirty="0" smtClean="0">
                <a:solidFill>
                  <a:srgbClr val="FF0000"/>
                </a:solidFill>
              </a:rPr>
              <a:t>2018 (July)</a:t>
            </a:r>
            <a:r>
              <a:rPr lang="en-GB" dirty="0" smtClean="0"/>
              <a:t>	</a:t>
            </a:r>
            <a:r>
              <a:rPr lang="en-GB" dirty="0" smtClean="0">
                <a:solidFill>
                  <a:srgbClr val="FF0000"/>
                </a:solidFill>
              </a:rPr>
              <a:t>18 </a:t>
            </a:r>
            <a:r>
              <a:rPr lang="en-GB" dirty="0" smtClean="0"/>
              <a:t>months + 3months BC </a:t>
            </a:r>
            <a:r>
              <a:rPr lang="en-GB" sz="1600" dirty="0"/>
              <a:t>(Beam Commissioning)</a:t>
            </a:r>
            <a:endParaRPr lang="en-GB" dirty="0" smtClean="0"/>
          </a:p>
          <a:p>
            <a:pPr lvl="0"/>
            <a:r>
              <a:rPr lang="en-GB" dirty="0" smtClean="0"/>
              <a:t>LS3	LHC: starting in 2023 =&gt;	</a:t>
            </a:r>
            <a:r>
              <a:rPr lang="en-GB" dirty="0" smtClean="0">
                <a:solidFill>
                  <a:srgbClr val="FF0000"/>
                </a:solidFill>
              </a:rPr>
              <a:t>30</a:t>
            </a:r>
            <a:r>
              <a:rPr lang="en-GB" dirty="0" smtClean="0"/>
              <a:t> months + 3 BC</a:t>
            </a:r>
          </a:p>
          <a:p>
            <a:pPr lvl="0"/>
            <a:r>
              <a:rPr lang="en-GB" dirty="0"/>
              <a:t>	</a:t>
            </a:r>
            <a:r>
              <a:rPr lang="en-GB" dirty="0" smtClean="0"/>
              <a:t>injectors: in 2024	      =&gt;	</a:t>
            </a:r>
            <a:r>
              <a:rPr lang="en-GB" dirty="0" smtClean="0">
                <a:solidFill>
                  <a:srgbClr val="FF0000"/>
                </a:solidFill>
              </a:rPr>
              <a:t>13</a:t>
            </a:r>
            <a:r>
              <a:rPr lang="en-GB" dirty="0" smtClean="0"/>
              <a:t> months + 3 BC</a:t>
            </a:r>
            <a:endParaRPr lang="en-GB" dirty="0"/>
          </a:p>
          <a:p>
            <a:endParaRPr lang="en-GB" dirty="0"/>
          </a:p>
        </p:txBody>
      </p:sp>
      <p:sp>
        <p:nvSpPr>
          <p:cNvPr id="5" name="TextBox 4"/>
          <p:cNvSpPr txBox="1"/>
          <p:nvPr/>
        </p:nvSpPr>
        <p:spPr>
          <a:xfrm>
            <a:off x="883477" y="271493"/>
            <a:ext cx="4904127" cy="520764"/>
          </a:xfrm>
          <a:prstGeom prst="rect">
            <a:avLst/>
          </a:prstGeom>
          <a:solidFill>
            <a:schemeClr val="tx2">
              <a:lumMod val="60000"/>
              <a:lumOff val="40000"/>
            </a:schemeClr>
          </a:solidFill>
        </p:spPr>
        <p:txBody>
          <a:bodyPr wrap="none" lIns="104249" tIns="52124" rIns="104249" bIns="52124" rtlCol="0">
            <a:spAutoFit/>
          </a:bodyPr>
          <a:lstStyle/>
          <a:p>
            <a:r>
              <a:rPr lang="en-GB" sz="2700" b="1" dirty="0">
                <a:solidFill>
                  <a:schemeClr val="bg1"/>
                </a:solidFill>
              </a:rPr>
              <a:t>New LHC schedule beyond LS1</a:t>
            </a:r>
          </a:p>
        </p:txBody>
      </p:sp>
      <p:sp>
        <p:nvSpPr>
          <p:cNvPr id="6" name="TextBox 5"/>
          <p:cNvSpPr txBox="1"/>
          <p:nvPr/>
        </p:nvSpPr>
        <p:spPr>
          <a:xfrm>
            <a:off x="3133562" y="3068368"/>
            <a:ext cx="768379" cy="382265"/>
          </a:xfrm>
          <a:prstGeom prst="rect">
            <a:avLst/>
          </a:prstGeom>
          <a:noFill/>
        </p:spPr>
        <p:txBody>
          <a:bodyPr wrap="none" lIns="104249" tIns="52124" rIns="104249" bIns="52124" rtlCol="0">
            <a:spAutoFit/>
          </a:bodyPr>
          <a:lstStyle/>
          <a:p>
            <a:r>
              <a:rPr lang="en-GB" dirty="0" smtClean="0">
                <a:solidFill>
                  <a:schemeClr val="bg1"/>
                </a:solidFill>
              </a:rPr>
              <a:t>Run 2</a:t>
            </a:r>
            <a:endParaRPr lang="en-GB" dirty="0">
              <a:solidFill>
                <a:schemeClr val="bg1"/>
              </a:solidFill>
            </a:endParaRPr>
          </a:p>
        </p:txBody>
      </p:sp>
      <p:sp>
        <p:nvSpPr>
          <p:cNvPr id="7" name="TextBox 6"/>
          <p:cNvSpPr txBox="1"/>
          <p:nvPr/>
        </p:nvSpPr>
        <p:spPr>
          <a:xfrm>
            <a:off x="8966374" y="3068368"/>
            <a:ext cx="768379" cy="382265"/>
          </a:xfrm>
          <a:prstGeom prst="rect">
            <a:avLst/>
          </a:prstGeom>
          <a:noFill/>
        </p:spPr>
        <p:txBody>
          <a:bodyPr wrap="none" lIns="104249" tIns="52124" rIns="104249" bIns="52124" rtlCol="0">
            <a:spAutoFit/>
          </a:bodyPr>
          <a:lstStyle/>
          <a:p>
            <a:r>
              <a:rPr lang="en-GB" dirty="0" smtClean="0">
                <a:solidFill>
                  <a:schemeClr val="bg1"/>
                </a:solidFill>
              </a:rPr>
              <a:t>Run 3</a:t>
            </a:r>
            <a:endParaRPr lang="en-GB" dirty="0">
              <a:solidFill>
                <a:schemeClr val="bg1"/>
              </a:solidFill>
            </a:endParaRPr>
          </a:p>
        </p:txBody>
      </p:sp>
      <p:sp>
        <p:nvSpPr>
          <p:cNvPr id="8" name="TextBox 7"/>
          <p:cNvSpPr txBox="1"/>
          <p:nvPr/>
        </p:nvSpPr>
        <p:spPr>
          <a:xfrm>
            <a:off x="7703421" y="4659820"/>
            <a:ext cx="768379" cy="382265"/>
          </a:xfrm>
          <a:prstGeom prst="rect">
            <a:avLst/>
          </a:prstGeom>
          <a:noFill/>
        </p:spPr>
        <p:txBody>
          <a:bodyPr wrap="none" lIns="104249" tIns="52124" rIns="104249" bIns="52124" rtlCol="0">
            <a:spAutoFit/>
          </a:bodyPr>
          <a:lstStyle/>
          <a:p>
            <a:r>
              <a:rPr lang="en-GB" dirty="0" smtClean="0">
                <a:solidFill>
                  <a:schemeClr val="bg1"/>
                </a:solidFill>
              </a:rPr>
              <a:t>Run 4</a:t>
            </a:r>
            <a:endParaRPr lang="en-GB" dirty="0">
              <a:solidFill>
                <a:schemeClr val="bg1"/>
              </a:solidFill>
            </a:endParaRPr>
          </a:p>
        </p:txBody>
      </p:sp>
      <p:sp>
        <p:nvSpPr>
          <p:cNvPr id="9" name="TextBox 8"/>
          <p:cNvSpPr txBox="1"/>
          <p:nvPr/>
        </p:nvSpPr>
        <p:spPr>
          <a:xfrm>
            <a:off x="6356269" y="3068368"/>
            <a:ext cx="652963" cy="382265"/>
          </a:xfrm>
          <a:prstGeom prst="rect">
            <a:avLst/>
          </a:prstGeom>
          <a:noFill/>
        </p:spPr>
        <p:txBody>
          <a:bodyPr wrap="none" lIns="104249" tIns="52124" rIns="104249" bIns="52124" rtlCol="0">
            <a:spAutoFit/>
          </a:bodyPr>
          <a:lstStyle/>
          <a:p>
            <a:r>
              <a:rPr lang="en-GB" dirty="0" smtClean="0">
                <a:solidFill>
                  <a:schemeClr val="bg1"/>
                </a:solidFill>
              </a:rPr>
              <a:t>LS 2</a:t>
            </a:r>
            <a:endParaRPr lang="en-GB" dirty="0">
              <a:solidFill>
                <a:schemeClr val="bg1"/>
              </a:solidFill>
            </a:endParaRPr>
          </a:p>
        </p:txBody>
      </p:sp>
      <p:sp>
        <p:nvSpPr>
          <p:cNvPr id="10" name="TextBox 9"/>
          <p:cNvSpPr txBox="1"/>
          <p:nvPr/>
        </p:nvSpPr>
        <p:spPr>
          <a:xfrm>
            <a:off x="4161998" y="4659820"/>
            <a:ext cx="652963" cy="382265"/>
          </a:xfrm>
          <a:prstGeom prst="rect">
            <a:avLst/>
          </a:prstGeom>
          <a:noFill/>
        </p:spPr>
        <p:txBody>
          <a:bodyPr wrap="none" lIns="104249" tIns="52124" rIns="104249" bIns="52124" rtlCol="0">
            <a:spAutoFit/>
          </a:bodyPr>
          <a:lstStyle/>
          <a:p>
            <a:r>
              <a:rPr lang="en-GB" dirty="0" smtClean="0">
                <a:solidFill>
                  <a:schemeClr val="bg1"/>
                </a:solidFill>
              </a:rPr>
              <a:t>LS </a:t>
            </a:r>
            <a:r>
              <a:rPr lang="en-GB" dirty="0">
                <a:solidFill>
                  <a:schemeClr val="bg1"/>
                </a:solidFill>
              </a:rPr>
              <a:t>3</a:t>
            </a:r>
          </a:p>
        </p:txBody>
      </p:sp>
      <p:sp>
        <p:nvSpPr>
          <p:cNvPr id="11" name="TextBox 10"/>
          <p:cNvSpPr txBox="1"/>
          <p:nvPr/>
        </p:nvSpPr>
        <p:spPr>
          <a:xfrm>
            <a:off x="1809641" y="6230237"/>
            <a:ext cx="652963" cy="382265"/>
          </a:xfrm>
          <a:prstGeom prst="rect">
            <a:avLst/>
          </a:prstGeom>
          <a:noFill/>
        </p:spPr>
        <p:txBody>
          <a:bodyPr wrap="none" lIns="104249" tIns="52124" rIns="104249" bIns="52124" rtlCol="0">
            <a:spAutoFit/>
          </a:bodyPr>
          <a:lstStyle/>
          <a:p>
            <a:r>
              <a:rPr lang="en-GB" dirty="0" smtClean="0">
                <a:solidFill>
                  <a:schemeClr val="bg1"/>
                </a:solidFill>
              </a:rPr>
              <a:t>LS 4</a:t>
            </a:r>
            <a:endParaRPr lang="en-GB" dirty="0">
              <a:solidFill>
                <a:schemeClr val="bg1"/>
              </a:solidFill>
            </a:endParaRPr>
          </a:p>
        </p:txBody>
      </p:sp>
      <p:sp>
        <p:nvSpPr>
          <p:cNvPr id="12" name="TextBox 11"/>
          <p:cNvSpPr txBox="1"/>
          <p:nvPr/>
        </p:nvSpPr>
        <p:spPr>
          <a:xfrm>
            <a:off x="6741635" y="6230237"/>
            <a:ext cx="652963" cy="382265"/>
          </a:xfrm>
          <a:prstGeom prst="rect">
            <a:avLst/>
          </a:prstGeom>
          <a:noFill/>
        </p:spPr>
        <p:txBody>
          <a:bodyPr wrap="none" lIns="104249" tIns="52124" rIns="104249" bIns="52124" rtlCol="0">
            <a:spAutoFit/>
          </a:bodyPr>
          <a:lstStyle/>
          <a:p>
            <a:r>
              <a:rPr lang="en-GB" dirty="0" smtClean="0">
                <a:solidFill>
                  <a:schemeClr val="bg1"/>
                </a:solidFill>
              </a:rPr>
              <a:t>LS 5</a:t>
            </a:r>
            <a:endParaRPr lang="en-GB" dirty="0">
              <a:solidFill>
                <a:schemeClr val="bg1"/>
              </a:solidFill>
            </a:endParaRPr>
          </a:p>
        </p:txBody>
      </p:sp>
      <p:sp>
        <p:nvSpPr>
          <p:cNvPr id="13" name="TextBox 12"/>
          <p:cNvSpPr txBox="1"/>
          <p:nvPr/>
        </p:nvSpPr>
        <p:spPr>
          <a:xfrm>
            <a:off x="4370383" y="6230237"/>
            <a:ext cx="768379" cy="382265"/>
          </a:xfrm>
          <a:prstGeom prst="rect">
            <a:avLst/>
          </a:prstGeom>
          <a:noFill/>
        </p:spPr>
        <p:txBody>
          <a:bodyPr wrap="none" lIns="104249" tIns="52124" rIns="104249" bIns="52124" rtlCol="0">
            <a:spAutoFit/>
          </a:bodyPr>
          <a:lstStyle/>
          <a:p>
            <a:r>
              <a:rPr lang="en-GB" dirty="0" smtClean="0">
                <a:solidFill>
                  <a:schemeClr val="bg1"/>
                </a:solidFill>
              </a:rPr>
              <a:t>Run 5</a:t>
            </a:r>
            <a:endParaRPr lang="en-GB" dirty="0">
              <a:solidFill>
                <a:schemeClr val="bg1"/>
              </a:solidFill>
            </a:endParaRPr>
          </a:p>
        </p:txBody>
      </p:sp>
      <p:sp>
        <p:nvSpPr>
          <p:cNvPr id="14" name="TextBox 13"/>
          <p:cNvSpPr txBox="1"/>
          <p:nvPr/>
        </p:nvSpPr>
        <p:spPr>
          <a:xfrm>
            <a:off x="837011" y="6907426"/>
            <a:ext cx="9223920" cy="505376"/>
          </a:xfrm>
          <a:prstGeom prst="rect">
            <a:avLst/>
          </a:prstGeom>
          <a:noFill/>
        </p:spPr>
        <p:txBody>
          <a:bodyPr wrap="square" lIns="104249" tIns="52124" rIns="104249" bIns="52124" rtlCol="0">
            <a:spAutoFit/>
          </a:bodyPr>
          <a:lstStyle/>
          <a:p>
            <a:r>
              <a:rPr lang="en-GB" sz="1300" b="1" dirty="0">
                <a:solidFill>
                  <a:schemeClr val="bg1"/>
                </a:solidFill>
              </a:rPr>
              <a:t>LHC schedule  approved by CERN management and LHC experiments spokespersons and technical coordinators</a:t>
            </a:r>
          </a:p>
          <a:p>
            <a:r>
              <a:rPr lang="en-GB" sz="1300" b="1" dirty="0">
                <a:solidFill>
                  <a:schemeClr val="bg1"/>
                </a:solidFill>
              </a:rPr>
              <a:t>Monday 2</a:t>
            </a:r>
            <a:r>
              <a:rPr lang="en-GB" sz="1300" b="1" baseline="30000" dirty="0">
                <a:solidFill>
                  <a:schemeClr val="bg1"/>
                </a:solidFill>
              </a:rPr>
              <a:t>nd</a:t>
            </a:r>
            <a:r>
              <a:rPr lang="en-GB" sz="1300" b="1" dirty="0">
                <a:solidFill>
                  <a:schemeClr val="bg1"/>
                </a:solidFill>
              </a:rPr>
              <a:t> December 2013</a:t>
            </a:r>
          </a:p>
        </p:txBody>
      </p:sp>
      <p:sp>
        <p:nvSpPr>
          <p:cNvPr id="15"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16495ECD-6BD2-4C29-9EA4-6FBF513E917F}" type="slidenum">
              <a:rPr lang="en-US" b="1"/>
              <a:pPr algn="r" eaLnBrk="1" hangingPunct="1"/>
              <a:t>18</a:t>
            </a:fld>
            <a:endParaRPr lang="en-US" b="1" dirty="0"/>
          </a:p>
        </p:txBody>
      </p:sp>
      <p:sp>
        <p:nvSpPr>
          <p:cNvPr id="4" name="TextBox 3"/>
          <p:cNvSpPr txBox="1"/>
          <p:nvPr/>
        </p:nvSpPr>
        <p:spPr>
          <a:xfrm>
            <a:off x="1457476" y="3534196"/>
            <a:ext cx="3384189" cy="461631"/>
          </a:xfrm>
          <a:prstGeom prst="rect">
            <a:avLst/>
          </a:prstGeom>
          <a:noFill/>
        </p:spPr>
        <p:txBody>
          <a:bodyPr wrap="none" lIns="91405" tIns="45703" rIns="91405" bIns="45703" rtlCol="0">
            <a:spAutoFit/>
          </a:bodyPr>
          <a:lstStyle/>
          <a:p>
            <a:r>
              <a:rPr lang="en-GB" sz="2400" b="1" dirty="0">
                <a:solidFill>
                  <a:srgbClr val="002060"/>
                </a:solidFill>
              </a:rPr>
              <a:t>Phase-0 Upgrades (</a:t>
            </a:r>
            <a:r>
              <a:rPr lang="en-GB" sz="2400" b="1" dirty="0">
                <a:solidFill>
                  <a:srgbClr val="C00000"/>
                </a:solidFill>
              </a:rPr>
              <a:t>now</a:t>
            </a:r>
            <a:r>
              <a:rPr lang="en-GB" sz="2400" b="1" dirty="0">
                <a:solidFill>
                  <a:srgbClr val="002060"/>
                </a:solidFill>
              </a:rPr>
              <a:t>)</a:t>
            </a:r>
          </a:p>
        </p:txBody>
      </p:sp>
      <p:sp>
        <p:nvSpPr>
          <p:cNvPr id="16" name="TextBox 15"/>
          <p:cNvSpPr txBox="1"/>
          <p:nvPr/>
        </p:nvSpPr>
        <p:spPr>
          <a:xfrm>
            <a:off x="5778073" y="3563813"/>
            <a:ext cx="2520171" cy="461631"/>
          </a:xfrm>
          <a:prstGeom prst="rect">
            <a:avLst/>
          </a:prstGeom>
          <a:noFill/>
        </p:spPr>
        <p:txBody>
          <a:bodyPr wrap="none" lIns="91405" tIns="45703" rIns="91405" bIns="45703" rtlCol="0">
            <a:spAutoFit/>
          </a:bodyPr>
          <a:lstStyle/>
          <a:p>
            <a:r>
              <a:rPr lang="en-GB" sz="2400" b="1" dirty="0">
                <a:solidFill>
                  <a:srgbClr val="002060"/>
                </a:solidFill>
              </a:rPr>
              <a:t>Phase-I Upgrades</a:t>
            </a:r>
          </a:p>
        </p:txBody>
      </p:sp>
      <p:sp>
        <p:nvSpPr>
          <p:cNvPr id="17" name="TextBox 16"/>
          <p:cNvSpPr txBox="1"/>
          <p:nvPr/>
        </p:nvSpPr>
        <p:spPr>
          <a:xfrm>
            <a:off x="2681649" y="5118375"/>
            <a:ext cx="2640396" cy="461631"/>
          </a:xfrm>
          <a:prstGeom prst="rect">
            <a:avLst/>
          </a:prstGeom>
          <a:noFill/>
        </p:spPr>
        <p:txBody>
          <a:bodyPr wrap="none" lIns="91405" tIns="45703" rIns="91405" bIns="45703" rtlCol="0">
            <a:spAutoFit/>
          </a:bodyPr>
          <a:lstStyle/>
          <a:p>
            <a:r>
              <a:rPr lang="en-GB" sz="2400" b="1" dirty="0">
                <a:solidFill>
                  <a:srgbClr val="002060"/>
                </a:solidFill>
              </a:rPr>
              <a:t>Phase-II Upgrades</a:t>
            </a:r>
          </a:p>
        </p:txBody>
      </p:sp>
    </p:spTree>
    <p:extLst>
      <p:ext uri="{BB962C8B-B14F-4D97-AF65-F5344CB8AC3E}">
        <p14:creationId xmlns:p14="http://schemas.microsoft.com/office/powerpoint/2010/main" val="2451046791"/>
      </p:ext>
    </p:extLst>
  </p:cSld>
  <p:clrMapOvr>
    <a:masterClrMapping/>
  </p:clrMapOvr>
  <p:transition>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4988" y="-71438"/>
            <a:ext cx="9621837" cy="1258888"/>
          </a:xfrm>
        </p:spPr>
        <p:txBody>
          <a:bodyPr/>
          <a:lstStyle/>
          <a:p>
            <a:pPr defTabSz="1042344">
              <a:defRPr/>
            </a:pPr>
            <a:r>
              <a:rPr lang="en-GB" sz="4800" b="1" dirty="0">
                <a:solidFill>
                  <a:srgbClr val="009999"/>
                </a:solidFill>
                <a:effectLst>
                  <a:outerShdw blurRad="38100" dist="38100" dir="2700000" algn="tl">
                    <a:srgbClr val="000000">
                      <a:alpha val="43137"/>
                    </a:srgbClr>
                  </a:outerShdw>
                </a:effectLst>
              </a:rPr>
              <a:t>Future Upgrade Planning</a:t>
            </a:r>
          </a:p>
        </p:txBody>
      </p:sp>
      <p:sp>
        <p:nvSpPr>
          <p:cNvPr id="13316"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E18BE67D-F3E8-4F84-9793-06825AA60861}" type="slidenum">
              <a:rPr lang="ja-JP" altLang="en-US">
                <a:ea typeface="MS PGothic" pitchFamily="34" charset="-128"/>
              </a:rPr>
              <a:pPr algn="r" eaLnBrk="1" hangingPunct="1"/>
              <a:t>19</a:t>
            </a:fld>
            <a:endParaRPr lang="ja-JP" altLang="en-US">
              <a:ea typeface="MS PGothic" pitchFamily="34" charset="-128"/>
            </a:endParaRPr>
          </a:p>
        </p:txBody>
      </p:sp>
      <p:pic>
        <p:nvPicPr>
          <p:cNvPr id="13317" name="Picture 5"/>
          <p:cNvPicPr>
            <a:picLocks noChangeAspect="1" noChangeArrowheads="1"/>
          </p:cNvPicPr>
          <p:nvPr/>
        </p:nvPicPr>
        <p:blipFill>
          <a:blip r:embed="rId2">
            <a:extLst>
              <a:ext uri="{28A0092B-C50C-407E-A947-70E740481C1C}">
                <a14:useLocalDpi xmlns:a14="http://schemas.microsoft.com/office/drawing/2010/main" val="0"/>
              </a:ext>
            </a:extLst>
          </a:blip>
          <a:srcRect t="2542" b="2467"/>
          <a:stretch>
            <a:fillRect/>
          </a:stretch>
        </p:blipFill>
        <p:spPr bwMode="auto">
          <a:xfrm>
            <a:off x="5436145" y="1476375"/>
            <a:ext cx="4086225" cy="554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3"/>
          <p:cNvSpPr txBox="1">
            <a:spLocks/>
          </p:cNvSpPr>
          <p:nvPr/>
        </p:nvSpPr>
        <p:spPr bwMode="auto">
          <a:xfrm>
            <a:off x="89325" y="3563813"/>
            <a:ext cx="5301828" cy="12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017" tIns="52007" rIns="104017" bIns="52007" numCol="1" anchor="ctr" anchorCtr="0" compatLnSpc="1">
            <a:prstTxWarp prst="textNoShape">
              <a:avLst/>
            </a:prstTxWarp>
          </a:bodyPr>
          <a:lstStyle>
            <a:lvl1pPr algn="ctr" defTabSz="1039813" rtl="0" eaLnBrk="0" fontAlgn="base" hangingPunct="0">
              <a:spcBef>
                <a:spcPct val="0"/>
              </a:spcBef>
              <a:spcAft>
                <a:spcPct val="0"/>
              </a:spcAft>
              <a:defRPr sz="5000">
                <a:solidFill>
                  <a:schemeClr val="tx2"/>
                </a:solidFill>
                <a:latin typeface="+mj-lt"/>
                <a:ea typeface="+mj-ea"/>
                <a:cs typeface="+mj-cs"/>
              </a:defRPr>
            </a:lvl1pPr>
            <a:lvl2pPr algn="ctr" defTabSz="1039813" rtl="0" eaLnBrk="0" fontAlgn="base" hangingPunct="0">
              <a:spcBef>
                <a:spcPct val="0"/>
              </a:spcBef>
              <a:spcAft>
                <a:spcPct val="0"/>
              </a:spcAft>
              <a:defRPr sz="5000">
                <a:solidFill>
                  <a:schemeClr val="tx2"/>
                </a:solidFill>
                <a:latin typeface="Arial" charset="0"/>
              </a:defRPr>
            </a:lvl2pPr>
            <a:lvl3pPr algn="ctr" defTabSz="1039813" rtl="0" eaLnBrk="0" fontAlgn="base" hangingPunct="0">
              <a:spcBef>
                <a:spcPct val="0"/>
              </a:spcBef>
              <a:spcAft>
                <a:spcPct val="0"/>
              </a:spcAft>
              <a:defRPr sz="5000">
                <a:solidFill>
                  <a:schemeClr val="tx2"/>
                </a:solidFill>
                <a:latin typeface="Arial" charset="0"/>
              </a:defRPr>
            </a:lvl3pPr>
            <a:lvl4pPr algn="ctr" defTabSz="1039813" rtl="0" eaLnBrk="0" fontAlgn="base" hangingPunct="0">
              <a:spcBef>
                <a:spcPct val="0"/>
              </a:spcBef>
              <a:spcAft>
                <a:spcPct val="0"/>
              </a:spcAft>
              <a:defRPr sz="5000">
                <a:solidFill>
                  <a:schemeClr val="tx2"/>
                </a:solidFill>
                <a:latin typeface="Arial" charset="0"/>
              </a:defRPr>
            </a:lvl4pPr>
            <a:lvl5pPr algn="ctr" defTabSz="1039813" rtl="0" eaLnBrk="0" fontAlgn="base" hangingPunct="0">
              <a:spcBef>
                <a:spcPct val="0"/>
              </a:spcBef>
              <a:spcAft>
                <a:spcPct val="0"/>
              </a:spcAft>
              <a:defRPr sz="5000">
                <a:solidFill>
                  <a:schemeClr val="tx2"/>
                </a:solidFill>
                <a:latin typeface="Arial" charset="0"/>
              </a:defRPr>
            </a:lvl5pPr>
            <a:lvl6pPr marL="456972" algn="ctr" defTabSz="1042473" rtl="0" fontAlgn="base">
              <a:spcBef>
                <a:spcPct val="0"/>
              </a:spcBef>
              <a:spcAft>
                <a:spcPct val="0"/>
              </a:spcAft>
              <a:defRPr sz="5000">
                <a:solidFill>
                  <a:schemeClr val="tx2"/>
                </a:solidFill>
                <a:latin typeface="Arial" charset="0"/>
              </a:defRPr>
            </a:lvl6pPr>
            <a:lvl7pPr marL="913947" algn="ctr" defTabSz="1042473" rtl="0" fontAlgn="base">
              <a:spcBef>
                <a:spcPct val="0"/>
              </a:spcBef>
              <a:spcAft>
                <a:spcPct val="0"/>
              </a:spcAft>
              <a:defRPr sz="5000">
                <a:solidFill>
                  <a:schemeClr val="tx2"/>
                </a:solidFill>
                <a:latin typeface="Arial" charset="0"/>
              </a:defRPr>
            </a:lvl7pPr>
            <a:lvl8pPr marL="1370922" algn="ctr" defTabSz="1042473" rtl="0" fontAlgn="base">
              <a:spcBef>
                <a:spcPct val="0"/>
              </a:spcBef>
              <a:spcAft>
                <a:spcPct val="0"/>
              </a:spcAft>
              <a:defRPr sz="5000">
                <a:solidFill>
                  <a:schemeClr val="tx2"/>
                </a:solidFill>
                <a:latin typeface="Arial" charset="0"/>
              </a:defRPr>
            </a:lvl8pPr>
            <a:lvl9pPr marL="1827896" algn="ctr" defTabSz="1042473" rtl="0" fontAlgn="base">
              <a:spcBef>
                <a:spcPct val="0"/>
              </a:spcBef>
              <a:spcAft>
                <a:spcPct val="0"/>
              </a:spcAft>
              <a:defRPr sz="5000">
                <a:solidFill>
                  <a:schemeClr val="tx2"/>
                </a:solidFill>
                <a:latin typeface="Arial" charset="0"/>
              </a:defRPr>
            </a:lvl9pPr>
          </a:lstStyle>
          <a:p>
            <a:pPr algn="r" defTabSz="1042344">
              <a:defRPr/>
            </a:pPr>
            <a:r>
              <a:rPr lang="en-GB" sz="4800" b="1" kern="0" dirty="0">
                <a:solidFill>
                  <a:srgbClr val="009999"/>
                </a:solidFill>
                <a:effectLst>
                  <a:outerShdw blurRad="38100" dist="38100" dir="2700000" algn="tl">
                    <a:srgbClr val="000000">
                      <a:alpha val="43137"/>
                    </a:srgbClr>
                  </a:outerShdw>
                </a:effectLst>
              </a:rPr>
              <a:t>Phase-II Upgrade</a:t>
            </a:r>
          </a:p>
          <a:p>
            <a:pPr algn="r" defTabSz="1042344">
              <a:defRPr/>
            </a:pPr>
            <a:r>
              <a:rPr lang="en-GB" sz="4000" b="1" kern="0" dirty="0">
                <a:solidFill>
                  <a:srgbClr val="002060"/>
                </a:solidFill>
              </a:rPr>
              <a:t>(LS3)</a:t>
            </a:r>
          </a:p>
          <a:p>
            <a:pPr algn="r" defTabSz="1042344">
              <a:defRPr/>
            </a:pPr>
            <a:r>
              <a:rPr lang="en-GB" sz="4000" b="1" kern="0" dirty="0">
                <a:solidFill>
                  <a:srgbClr val="002060"/>
                </a:solidFill>
              </a:rPr>
              <a:t>Starts End 2022</a:t>
            </a:r>
          </a:p>
        </p:txBody>
      </p:sp>
    </p:spTree>
    <p:extLst>
      <p:ext uri="{BB962C8B-B14F-4D97-AF65-F5344CB8AC3E}">
        <p14:creationId xmlns:p14="http://schemas.microsoft.com/office/powerpoint/2010/main" val="3203386336"/>
      </p:ext>
    </p:extLst>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539" y="2224975"/>
            <a:ext cx="9660618" cy="4921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30883" y="1001698"/>
            <a:ext cx="9851032" cy="1490261"/>
          </a:xfrm>
          <a:prstGeom prst="rect">
            <a:avLst/>
          </a:prstGeom>
          <a:noFill/>
        </p:spPr>
        <p:txBody>
          <a:bodyPr wrap="square" lIns="104249" tIns="52124" rIns="104249" bIns="52124" rtlCol="0">
            <a:spAutoFit/>
          </a:bodyPr>
          <a:lstStyle/>
          <a:p>
            <a:pPr lvl="0"/>
            <a:r>
              <a:rPr lang="en-GB" dirty="0" smtClean="0"/>
              <a:t>Only EYETS (19 weeks)   (no Linac4 connection </a:t>
            </a:r>
            <a:r>
              <a:rPr lang="en-GB" dirty="0"/>
              <a:t>during </a:t>
            </a:r>
            <a:r>
              <a:rPr lang="en-GB" dirty="0" smtClean="0"/>
              <a:t>Run2) </a:t>
            </a:r>
          </a:p>
          <a:p>
            <a:pPr lvl="0"/>
            <a:r>
              <a:rPr lang="en-GB" dirty="0" smtClean="0"/>
              <a:t>LS2 	starting in </a:t>
            </a:r>
            <a:r>
              <a:rPr lang="en-GB" dirty="0" smtClean="0">
                <a:solidFill>
                  <a:srgbClr val="FF0000"/>
                </a:solidFill>
              </a:rPr>
              <a:t>2018 (July)</a:t>
            </a:r>
            <a:r>
              <a:rPr lang="en-GB" dirty="0" smtClean="0"/>
              <a:t>	</a:t>
            </a:r>
            <a:r>
              <a:rPr lang="en-GB" dirty="0" smtClean="0">
                <a:solidFill>
                  <a:srgbClr val="FF0000"/>
                </a:solidFill>
              </a:rPr>
              <a:t>18 </a:t>
            </a:r>
            <a:r>
              <a:rPr lang="en-GB" dirty="0" smtClean="0"/>
              <a:t>months + 3months BC </a:t>
            </a:r>
            <a:r>
              <a:rPr lang="en-GB" sz="1600" dirty="0"/>
              <a:t>(Beam Commissioning)</a:t>
            </a:r>
            <a:endParaRPr lang="en-GB" dirty="0" smtClean="0"/>
          </a:p>
          <a:p>
            <a:pPr lvl="0"/>
            <a:r>
              <a:rPr lang="en-GB" dirty="0" smtClean="0"/>
              <a:t>LS3	LHC: starting in 2023 =&gt;	</a:t>
            </a:r>
            <a:r>
              <a:rPr lang="en-GB" dirty="0" smtClean="0">
                <a:solidFill>
                  <a:srgbClr val="FF0000"/>
                </a:solidFill>
              </a:rPr>
              <a:t>30</a:t>
            </a:r>
            <a:r>
              <a:rPr lang="en-GB" dirty="0" smtClean="0"/>
              <a:t> months + 3 BC</a:t>
            </a:r>
          </a:p>
          <a:p>
            <a:pPr lvl="0"/>
            <a:r>
              <a:rPr lang="en-GB" dirty="0"/>
              <a:t>	</a:t>
            </a:r>
            <a:r>
              <a:rPr lang="en-GB" dirty="0" smtClean="0"/>
              <a:t>injectors: in 2024	      =&gt;	</a:t>
            </a:r>
            <a:r>
              <a:rPr lang="en-GB" dirty="0" smtClean="0">
                <a:solidFill>
                  <a:srgbClr val="FF0000"/>
                </a:solidFill>
              </a:rPr>
              <a:t>13</a:t>
            </a:r>
            <a:r>
              <a:rPr lang="en-GB" dirty="0" smtClean="0"/>
              <a:t> months + 3 BC</a:t>
            </a:r>
            <a:endParaRPr lang="en-GB" dirty="0"/>
          </a:p>
          <a:p>
            <a:endParaRPr lang="en-GB" dirty="0"/>
          </a:p>
        </p:txBody>
      </p:sp>
      <p:sp>
        <p:nvSpPr>
          <p:cNvPr id="5" name="TextBox 4"/>
          <p:cNvSpPr txBox="1"/>
          <p:nvPr/>
        </p:nvSpPr>
        <p:spPr>
          <a:xfrm>
            <a:off x="883477" y="271493"/>
            <a:ext cx="4904127" cy="520764"/>
          </a:xfrm>
          <a:prstGeom prst="rect">
            <a:avLst/>
          </a:prstGeom>
          <a:solidFill>
            <a:schemeClr val="tx2">
              <a:lumMod val="60000"/>
              <a:lumOff val="40000"/>
            </a:schemeClr>
          </a:solidFill>
        </p:spPr>
        <p:txBody>
          <a:bodyPr wrap="none" lIns="104249" tIns="52124" rIns="104249" bIns="52124" rtlCol="0">
            <a:spAutoFit/>
          </a:bodyPr>
          <a:lstStyle/>
          <a:p>
            <a:r>
              <a:rPr lang="en-GB" sz="2700" b="1" dirty="0">
                <a:solidFill>
                  <a:schemeClr val="bg1"/>
                </a:solidFill>
              </a:rPr>
              <a:t>New LHC schedule beyond LS1</a:t>
            </a:r>
          </a:p>
        </p:txBody>
      </p:sp>
      <p:sp>
        <p:nvSpPr>
          <p:cNvPr id="6" name="TextBox 5"/>
          <p:cNvSpPr txBox="1"/>
          <p:nvPr/>
        </p:nvSpPr>
        <p:spPr>
          <a:xfrm>
            <a:off x="3133562" y="3068368"/>
            <a:ext cx="768379" cy="382265"/>
          </a:xfrm>
          <a:prstGeom prst="rect">
            <a:avLst/>
          </a:prstGeom>
          <a:noFill/>
        </p:spPr>
        <p:txBody>
          <a:bodyPr wrap="none" lIns="104249" tIns="52124" rIns="104249" bIns="52124" rtlCol="0">
            <a:spAutoFit/>
          </a:bodyPr>
          <a:lstStyle/>
          <a:p>
            <a:r>
              <a:rPr lang="en-GB" dirty="0" smtClean="0">
                <a:solidFill>
                  <a:schemeClr val="bg1"/>
                </a:solidFill>
              </a:rPr>
              <a:t>Run 2</a:t>
            </a:r>
            <a:endParaRPr lang="en-GB" dirty="0">
              <a:solidFill>
                <a:schemeClr val="bg1"/>
              </a:solidFill>
            </a:endParaRPr>
          </a:p>
        </p:txBody>
      </p:sp>
      <p:sp>
        <p:nvSpPr>
          <p:cNvPr id="7" name="TextBox 6"/>
          <p:cNvSpPr txBox="1"/>
          <p:nvPr/>
        </p:nvSpPr>
        <p:spPr>
          <a:xfrm>
            <a:off x="8966374" y="3068368"/>
            <a:ext cx="768379" cy="382265"/>
          </a:xfrm>
          <a:prstGeom prst="rect">
            <a:avLst/>
          </a:prstGeom>
          <a:noFill/>
        </p:spPr>
        <p:txBody>
          <a:bodyPr wrap="none" lIns="104249" tIns="52124" rIns="104249" bIns="52124" rtlCol="0">
            <a:spAutoFit/>
          </a:bodyPr>
          <a:lstStyle/>
          <a:p>
            <a:r>
              <a:rPr lang="en-GB" dirty="0" smtClean="0">
                <a:solidFill>
                  <a:schemeClr val="bg1"/>
                </a:solidFill>
              </a:rPr>
              <a:t>Run 3</a:t>
            </a:r>
            <a:endParaRPr lang="en-GB" dirty="0">
              <a:solidFill>
                <a:schemeClr val="bg1"/>
              </a:solidFill>
            </a:endParaRPr>
          </a:p>
        </p:txBody>
      </p:sp>
      <p:sp>
        <p:nvSpPr>
          <p:cNvPr id="8" name="TextBox 7"/>
          <p:cNvSpPr txBox="1"/>
          <p:nvPr/>
        </p:nvSpPr>
        <p:spPr>
          <a:xfrm>
            <a:off x="7703421" y="4659820"/>
            <a:ext cx="768379" cy="382265"/>
          </a:xfrm>
          <a:prstGeom prst="rect">
            <a:avLst/>
          </a:prstGeom>
          <a:noFill/>
        </p:spPr>
        <p:txBody>
          <a:bodyPr wrap="none" lIns="104249" tIns="52124" rIns="104249" bIns="52124" rtlCol="0">
            <a:spAutoFit/>
          </a:bodyPr>
          <a:lstStyle/>
          <a:p>
            <a:r>
              <a:rPr lang="en-GB" dirty="0" smtClean="0">
                <a:solidFill>
                  <a:schemeClr val="bg1"/>
                </a:solidFill>
              </a:rPr>
              <a:t>Run 4</a:t>
            </a:r>
            <a:endParaRPr lang="en-GB" dirty="0">
              <a:solidFill>
                <a:schemeClr val="bg1"/>
              </a:solidFill>
            </a:endParaRPr>
          </a:p>
        </p:txBody>
      </p:sp>
      <p:sp>
        <p:nvSpPr>
          <p:cNvPr id="9" name="TextBox 8"/>
          <p:cNvSpPr txBox="1"/>
          <p:nvPr/>
        </p:nvSpPr>
        <p:spPr>
          <a:xfrm>
            <a:off x="6356269" y="3068368"/>
            <a:ext cx="652963" cy="382265"/>
          </a:xfrm>
          <a:prstGeom prst="rect">
            <a:avLst/>
          </a:prstGeom>
          <a:noFill/>
        </p:spPr>
        <p:txBody>
          <a:bodyPr wrap="none" lIns="104249" tIns="52124" rIns="104249" bIns="52124" rtlCol="0">
            <a:spAutoFit/>
          </a:bodyPr>
          <a:lstStyle/>
          <a:p>
            <a:r>
              <a:rPr lang="en-GB" dirty="0" smtClean="0">
                <a:solidFill>
                  <a:schemeClr val="bg1"/>
                </a:solidFill>
              </a:rPr>
              <a:t>LS 2</a:t>
            </a:r>
            <a:endParaRPr lang="en-GB" dirty="0">
              <a:solidFill>
                <a:schemeClr val="bg1"/>
              </a:solidFill>
            </a:endParaRPr>
          </a:p>
        </p:txBody>
      </p:sp>
      <p:sp>
        <p:nvSpPr>
          <p:cNvPr id="10" name="TextBox 9"/>
          <p:cNvSpPr txBox="1"/>
          <p:nvPr/>
        </p:nvSpPr>
        <p:spPr>
          <a:xfrm>
            <a:off x="4161998" y="4659820"/>
            <a:ext cx="652963" cy="382265"/>
          </a:xfrm>
          <a:prstGeom prst="rect">
            <a:avLst/>
          </a:prstGeom>
          <a:noFill/>
        </p:spPr>
        <p:txBody>
          <a:bodyPr wrap="none" lIns="104249" tIns="52124" rIns="104249" bIns="52124" rtlCol="0">
            <a:spAutoFit/>
          </a:bodyPr>
          <a:lstStyle/>
          <a:p>
            <a:r>
              <a:rPr lang="en-GB" dirty="0" smtClean="0">
                <a:solidFill>
                  <a:schemeClr val="bg1"/>
                </a:solidFill>
              </a:rPr>
              <a:t>LS </a:t>
            </a:r>
            <a:r>
              <a:rPr lang="en-GB" dirty="0">
                <a:solidFill>
                  <a:schemeClr val="bg1"/>
                </a:solidFill>
              </a:rPr>
              <a:t>3</a:t>
            </a:r>
          </a:p>
        </p:txBody>
      </p:sp>
      <p:sp>
        <p:nvSpPr>
          <p:cNvPr id="11" name="TextBox 10"/>
          <p:cNvSpPr txBox="1"/>
          <p:nvPr/>
        </p:nvSpPr>
        <p:spPr>
          <a:xfrm>
            <a:off x="1809641" y="6230237"/>
            <a:ext cx="652963" cy="382265"/>
          </a:xfrm>
          <a:prstGeom prst="rect">
            <a:avLst/>
          </a:prstGeom>
          <a:noFill/>
        </p:spPr>
        <p:txBody>
          <a:bodyPr wrap="none" lIns="104249" tIns="52124" rIns="104249" bIns="52124" rtlCol="0">
            <a:spAutoFit/>
          </a:bodyPr>
          <a:lstStyle/>
          <a:p>
            <a:r>
              <a:rPr lang="en-GB" dirty="0" smtClean="0">
                <a:solidFill>
                  <a:schemeClr val="bg1"/>
                </a:solidFill>
              </a:rPr>
              <a:t>LS 4</a:t>
            </a:r>
            <a:endParaRPr lang="en-GB" dirty="0">
              <a:solidFill>
                <a:schemeClr val="bg1"/>
              </a:solidFill>
            </a:endParaRPr>
          </a:p>
        </p:txBody>
      </p:sp>
      <p:sp>
        <p:nvSpPr>
          <p:cNvPr id="12" name="TextBox 11"/>
          <p:cNvSpPr txBox="1"/>
          <p:nvPr/>
        </p:nvSpPr>
        <p:spPr>
          <a:xfrm>
            <a:off x="6741635" y="6230237"/>
            <a:ext cx="652963" cy="382265"/>
          </a:xfrm>
          <a:prstGeom prst="rect">
            <a:avLst/>
          </a:prstGeom>
          <a:noFill/>
        </p:spPr>
        <p:txBody>
          <a:bodyPr wrap="none" lIns="104249" tIns="52124" rIns="104249" bIns="52124" rtlCol="0">
            <a:spAutoFit/>
          </a:bodyPr>
          <a:lstStyle/>
          <a:p>
            <a:r>
              <a:rPr lang="en-GB" dirty="0" smtClean="0">
                <a:solidFill>
                  <a:schemeClr val="bg1"/>
                </a:solidFill>
              </a:rPr>
              <a:t>LS 5</a:t>
            </a:r>
            <a:endParaRPr lang="en-GB" dirty="0">
              <a:solidFill>
                <a:schemeClr val="bg1"/>
              </a:solidFill>
            </a:endParaRPr>
          </a:p>
        </p:txBody>
      </p:sp>
      <p:sp>
        <p:nvSpPr>
          <p:cNvPr id="13" name="TextBox 12"/>
          <p:cNvSpPr txBox="1"/>
          <p:nvPr/>
        </p:nvSpPr>
        <p:spPr>
          <a:xfrm>
            <a:off x="4370383" y="6230237"/>
            <a:ext cx="768379" cy="382265"/>
          </a:xfrm>
          <a:prstGeom prst="rect">
            <a:avLst/>
          </a:prstGeom>
          <a:noFill/>
        </p:spPr>
        <p:txBody>
          <a:bodyPr wrap="none" lIns="104249" tIns="52124" rIns="104249" bIns="52124" rtlCol="0">
            <a:spAutoFit/>
          </a:bodyPr>
          <a:lstStyle/>
          <a:p>
            <a:r>
              <a:rPr lang="en-GB" dirty="0" smtClean="0">
                <a:solidFill>
                  <a:schemeClr val="bg1"/>
                </a:solidFill>
              </a:rPr>
              <a:t>Run 5</a:t>
            </a:r>
            <a:endParaRPr lang="en-GB" dirty="0">
              <a:solidFill>
                <a:schemeClr val="bg1"/>
              </a:solidFill>
            </a:endParaRPr>
          </a:p>
        </p:txBody>
      </p:sp>
      <p:sp>
        <p:nvSpPr>
          <p:cNvPr id="14" name="TextBox 13"/>
          <p:cNvSpPr txBox="1"/>
          <p:nvPr/>
        </p:nvSpPr>
        <p:spPr>
          <a:xfrm>
            <a:off x="837011" y="6907426"/>
            <a:ext cx="9223920" cy="505376"/>
          </a:xfrm>
          <a:prstGeom prst="rect">
            <a:avLst/>
          </a:prstGeom>
          <a:noFill/>
        </p:spPr>
        <p:txBody>
          <a:bodyPr wrap="square" lIns="104249" tIns="52124" rIns="104249" bIns="52124" rtlCol="0">
            <a:spAutoFit/>
          </a:bodyPr>
          <a:lstStyle/>
          <a:p>
            <a:r>
              <a:rPr lang="en-GB" sz="1300" b="1" dirty="0">
                <a:solidFill>
                  <a:schemeClr val="bg1"/>
                </a:solidFill>
              </a:rPr>
              <a:t>LHC schedule  approved by CERN management and LHC experiments spokespersons and technical coordinators</a:t>
            </a:r>
          </a:p>
          <a:p>
            <a:r>
              <a:rPr lang="en-GB" sz="1300" b="1" dirty="0">
                <a:solidFill>
                  <a:schemeClr val="bg1"/>
                </a:solidFill>
              </a:rPr>
              <a:t>Monday 2</a:t>
            </a:r>
            <a:r>
              <a:rPr lang="en-GB" sz="1300" b="1" baseline="30000" dirty="0">
                <a:solidFill>
                  <a:schemeClr val="bg1"/>
                </a:solidFill>
              </a:rPr>
              <a:t>nd</a:t>
            </a:r>
            <a:r>
              <a:rPr lang="en-GB" sz="1300" b="1" dirty="0">
                <a:solidFill>
                  <a:schemeClr val="bg1"/>
                </a:solidFill>
              </a:rPr>
              <a:t> December 2013</a:t>
            </a:r>
          </a:p>
        </p:txBody>
      </p:sp>
      <p:sp>
        <p:nvSpPr>
          <p:cNvPr id="15"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16495ECD-6BD2-4C29-9EA4-6FBF513E917F}" type="slidenum">
              <a:rPr lang="en-US" b="1"/>
              <a:pPr algn="r" eaLnBrk="1" hangingPunct="1"/>
              <a:t>2</a:t>
            </a:fld>
            <a:endParaRPr lang="en-US" b="1" dirty="0"/>
          </a:p>
        </p:txBody>
      </p:sp>
      <p:sp>
        <p:nvSpPr>
          <p:cNvPr id="4" name="TextBox 3"/>
          <p:cNvSpPr txBox="1"/>
          <p:nvPr/>
        </p:nvSpPr>
        <p:spPr>
          <a:xfrm>
            <a:off x="1457476" y="3534196"/>
            <a:ext cx="3384189" cy="461631"/>
          </a:xfrm>
          <a:prstGeom prst="rect">
            <a:avLst/>
          </a:prstGeom>
          <a:noFill/>
        </p:spPr>
        <p:txBody>
          <a:bodyPr wrap="none" lIns="91405" tIns="45703" rIns="91405" bIns="45703" rtlCol="0">
            <a:spAutoFit/>
          </a:bodyPr>
          <a:lstStyle/>
          <a:p>
            <a:r>
              <a:rPr lang="en-GB" sz="2400" b="1" dirty="0">
                <a:solidFill>
                  <a:srgbClr val="002060"/>
                </a:solidFill>
              </a:rPr>
              <a:t>Phase-0 Upgrades (</a:t>
            </a:r>
            <a:r>
              <a:rPr lang="en-GB" sz="2400" b="1" dirty="0">
                <a:solidFill>
                  <a:srgbClr val="C00000"/>
                </a:solidFill>
              </a:rPr>
              <a:t>now</a:t>
            </a:r>
            <a:r>
              <a:rPr lang="en-GB" sz="2400" b="1" dirty="0">
                <a:solidFill>
                  <a:srgbClr val="002060"/>
                </a:solidFill>
              </a:rPr>
              <a:t>)</a:t>
            </a:r>
          </a:p>
        </p:txBody>
      </p:sp>
      <p:sp>
        <p:nvSpPr>
          <p:cNvPr id="16" name="TextBox 15"/>
          <p:cNvSpPr txBox="1"/>
          <p:nvPr/>
        </p:nvSpPr>
        <p:spPr>
          <a:xfrm>
            <a:off x="5778073" y="3563813"/>
            <a:ext cx="2520171" cy="461631"/>
          </a:xfrm>
          <a:prstGeom prst="rect">
            <a:avLst/>
          </a:prstGeom>
          <a:noFill/>
        </p:spPr>
        <p:txBody>
          <a:bodyPr wrap="none" lIns="91405" tIns="45703" rIns="91405" bIns="45703" rtlCol="0">
            <a:spAutoFit/>
          </a:bodyPr>
          <a:lstStyle/>
          <a:p>
            <a:r>
              <a:rPr lang="en-GB" sz="2400" b="1" dirty="0">
                <a:solidFill>
                  <a:srgbClr val="002060"/>
                </a:solidFill>
              </a:rPr>
              <a:t>Phase-I Upgrades</a:t>
            </a:r>
          </a:p>
        </p:txBody>
      </p:sp>
      <p:sp>
        <p:nvSpPr>
          <p:cNvPr id="17" name="TextBox 16"/>
          <p:cNvSpPr txBox="1"/>
          <p:nvPr/>
        </p:nvSpPr>
        <p:spPr>
          <a:xfrm>
            <a:off x="2681649" y="5118375"/>
            <a:ext cx="2640396" cy="461631"/>
          </a:xfrm>
          <a:prstGeom prst="rect">
            <a:avLst/>
          </a:prstGeom>
          <a:noFill/>
        </p:spPr>
        <p:txBody>
          <a:bodyPr wrap="none" lIns="91405" tIns="45703" rIns="91405" bIns="45703" rtlCol="0">
            <a:spAutoFit/>
          </a:bodyPr>
          <a:lstStyle/>
          <a:p>
            <a:r>
              <a:rPr lang="en-GB" sz="2400" b="1" dirty="0">
                <a:solidFill>
                  <a:srgbClr val="002060"/>
                </a:solidFill>
              </a:rPr>
              <a:t>Phase-II Upgrades</a:t>
            </a:r>
          </a:p>
        </p:txBody>
      </p:sp>
    </p:spTree>
    <p:extLst>
      <p:ext uri="{BB962C8B-B14F-4D97-AF65-F5344CB8AC3E}">
        <p14:creationId xmlns:p14="http://schemas.microsoft.com/office/powerpoint/2010/main" val="2035870329"/>
      </p:ext>
    </p:extLst>
  </p:cSld>
  <p:clrMapOvr>
    <a:overrideClrMapping bg1="lt1" tx1="dk1" bg2="lt2" tx2="dk2" accent1="accent1" accent2="accent2" accent3="accent3" accent4="accent4" accent5="accent5" accent6="accent6" hlink="hlink" folHlink="folHlink"/>
  </p:clrMapOvr>
  <p:transition>
    <p:circl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8364" y="1474791"/>
            <a:ext cx="3240087" cy="1730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534988" y="107949"/>
            <a:ext cx="9621837" cy="571500"/>
          </a:xfrm>
        </p:spPr>
        <p:txBody>
          <a:bodyPr/>
          <a:lstStyle/>
          <a:p>
            <a:pPr defTabSz="1042344">
              <a:defRPr/>
            </a:pPr>
            <a:r>
              <a:rPr lang="en-US" sz="4000" b="1" dirty="0">
                <a:solidFill>
                  <a:srgbClr val="009999"/>
                </a:solidFill>
                <a:effectLst>
                  <a:outerShdw blurRad="38100" dist="38100" dir="2700000" algn="tl">
                    <a:srgbClr val="000000">
                      <a:alpha val="43137"/>
                    </a:srgbClr>
                  </a:outerShdw>
                </a:effectLst>
              </a:rPr>
              <a:t>Phase-II Detector Upgrades</a:t>
            </a:r>
          </a:p>
        </p:txBody>
      </p:sp>
      <p:sp>
        <p:nvSpPr>
          <p:cNvPr id="28676" name="Rectangle 3"/>
          <p:cNvSpPr>
            <a:spLocks noChangeArrowheads="1"/>
          </p:cNvSpPr>
          <p:nvPr/>
        </p:nvSpPr>
        <p:spPr bwMode="auto">
          <a:xfrm>
            <a:off x="-558800" y="827088"/>
            <a:ext cx="11088688" cy="650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spAutoFit/>
          </a:bodyPr>
          <a:lstStyle/>
          <a:p>
            <a:pPr marL="623580" lvl="1" indent="-4763" eaLnBrk="0" hangingPunct="0">
              <a:buClr>
                <a:srgbClr val="FF0000"/>
              </a:buClr>
              <a:defRPr/>
            </a:pPr>
            <a:r>
              <a:rPr lang="en-US" sz="2600" b="1" dirty="0">
                <a:solidFill>
                  <a:schemeClr val="tx1"/>
                </a:solidFill>
                <a:latin typeface="+mn-lt"/>
              </a:rPr>
              <a:t>Integrated radiation levels (up to 2-3×10</a:t>
            </a:r>
            <a:r>
              <a:rPr lang="en-US" sz="2600" b="1" baseline="30000" dirty="0">
                <a:solidFill>
                  <a:schemeClr val="tx1"/>
                </a:solidFill>
                <a:latin typeface="+mn-lt"/>
              </a:rPr>
              <a:t>16</a:t>
            </a:r>
            <a:r>
              <a:rPr lang="en-US" sz="2600" b="1" dirty="0">
                <a:solidFill>
                  <a:schemeClr val="tx1"/>
                </a:solidFill>
                <a:latin typeface="+mn-lt"/>
              </a:rPr>
              <a:t>n</a:t>
            </a:r>
            <a:r>
              <a:rPr lang="en-US" sz="2600" b="1" baseline="-25000" dirty="0">
                <a:solidFill>
                  <a:schemeClr val="tx1"/>
                </a:solidFill>
                <a:latin typeface="+mn-lt"/>
              </a:rPr>
              <a:t>eq</a:t>
            </a:r>
            <a:r>
              <a:rPr lang="en-US" sz="2600" b="1" dirty="0">
                <a:solidFill>
                  <a:schemeClr val="tx1"/>
                </a:solidFill>
                <a:latin typeface="+mn-lt"/>
              </a:rPr>
              <a:t>/cm</a:t>
            </a:r>
            <a:r>
              <a:rPr lang="en-US" sz="2600" b="1" baseline="30000" dirty="0">
                <a:solidFill>
                  <a:schemeClr val="tx1"/>
                </a:solidFill>
                <a:latin typeface="+mn-lt"/>
              </a:rPr>
              <a:t>2</a:t>
            </a:r>
            <a:r>
              <a:rPr lang="en-US" sz="2600" b="1" dirty="0">
                <a:solidFill>
                  <a:schemeClr val="tx1"/>
                </a:solidFill>
                <a:latin typeface="+mn-lt"/>
              </a:rPr>
              <a:t>) and plan to cope with up to 200 interactions every 25ns </a:t>
            </a:r>
          </a:p>
          <a:p>
            <a:pPr marL="623580" lvl="1" indent="-4763" eaLnBrk="0" hangingPunct="0">
              <a:buClr>
                <a:srgbClr val="FF0000"/>
              </a:buClr>
              <a:defRPr/>
            </a:pPr>
            <a:r>
              <a:rPr lang="en-US" sz="2600" b="1" dirty="0">
                <a:solidFill>
                  <a:schemeClr val="tx1"/>
                </a:solidFill>
                <a:latin typeface="+mn-lt"/>
              </a:rPr>
              <a:t>Implications of this include:</a:t>
            </a:r>
          </a:p>
          <a:p>
            <a:pPr marL="623580" lvl="1" indent="-4763" eaLnBrk="0" hangingPunct="0">
              <a:buClr>
                <a:srgbClr val="FF0000"/>
              </a:buClr>
              <a:buFont typeface="Calibri" pitchFamily="34" charset="0"/>
              <a:buChar char="­"/>
              <a:defRPr/>
            </a:pPr>
            <a:r>
              <a:rPr lang="en-US" sz="2600" b="1" dirty="0">
                <a:solidFill>
                  <a:schemeClr val="tx1"/>
                </a:solidFill>
                <a:latin typeface="+mn-lt"/>
              </a:rPr>
              <a:t> </a:t>
            </a:r>
            <a:r>
              <a:rPr lang="en-US" sz="2600" b="1" dirty="0">
                <a:solidFill>
                  <a:schemeClr val="accent6">
                    <a:lumMod val="75000"/>
                  </a:schemeClr>
                </a:solidFill>
                <a:latin typeface="+mn-lt"/>
              </a:rPr>
              <a:t>New Inner Detector (strips and pixels) 		                             </a:t>
            </a:r>
          </a:p>
          <a:p>
            <a:pPr marL="623580" lvl="1" indent="-4763" eaLnBrk="0" hangingPunct="0">
              <a:buClr>
                <a:srgbClr val="FF0000"/>
              </a:buClr>
              <a:buFont typeface="Calibri" pitchFamily="34" charset="0"/>
              <a:buChar char="­"/>
              <a:defRPr/>
            </a:pPr>
            <a:r>
              <a:rPr lang="en-US" sz="2600" b="1" dirty="0">
                <a:solidFill>
                  <a:schemeClr val="accent6">
                    <a:lumMod val="75000"/>
                  </a:schemeClr>
                </a:solidFill>
                <a:latin typeface="+mn-lt"/>
              </a:rPr>
              <a:t> Trigger and data acquisition upgrades</a:t>
            </a:r>
          </a:p>
          <a:p>
            <a:pPr marL="623580" lvl="1" indent="-4763" eaLnBrk="0" hangingPunct="0">
              <a:buClr>
                <a:srgbClr val="FF0000"/>
              </a:buClr>
              <a:buFont typeface="Calibri" pitchFamily="34" charset="0"/>
              <a:buChar char="­"/>
              <a:defRPr/>
            </a:pPr>
            <a:r>
              <a:rPr lang="en-US" sz="2600" b="1" dirty="0">
                <a:solidFill>
                  <a:schemeClr val="accent6">
                    <a:lumMod val="75000"/>
                  </a:schemeClr>
                </a:solidFill>
                <a:latin typeface="+mn-lt"/>
              </a:rPr>
              <a:t> L1 Track Trigger </a:t>
            </a:r>
          </a:p>
          <a:p>
            <a:pPr marL="623580" lvl="1" indent="-4763" eaLnBrk="0" hangingPunct="0">
              <a:buClr>
                <a:srgbClr val="FF0000"/>
              </a:buClr>
              <a:buFont typeface="Calibri" pitchFamily="34" charset="0"/>
              <a:buChar char="­"/>
              <a:defRPr/>
            </a:pPr>
            <a:r>
              <a:rPr lang="en-US" sz="2600" b="1" dirty="0">
                <a:solidFill>
                  <a:schemeClr val="accent6">
                    <a:lumMod val="75000"/>
                  </a:schemeClr>
                </a:solidFill>
                <a:latin typeface="+mn-lt"/>
              </a:rPr>
              <a:t> New </a:t>
            </a:r>
            <a:r>
              <a:rPr lang="en-US" sz="2600" b="1" dirty="0" err="1">
                <a:solidFill>
                  <a:schemeClr val="accent6">
                    <a:lumMod val="75000"/>
                  </a:schemeClr>
                </a:solidFill>
                <a:latin typeface="+mn-lt"/>
              </a:rPr>
              <a:t>LAr</a:t>
            </a:r>
            <a:r>
              <a:rPr lang="en-US" sz="2600" b="1" dirty="0">
                <a:solidFill>
                  <a:schemeClr val="accent6">
                    <a:lumMod val="75000"/>
                  </a:schemeClr>
                </a:solidFill>
                <a:latin typeface="+mn-lt"/>
              </a:rPr>
              <a:t> front-end and back-end electronics</a:t>
            </a:r>
          </a:p>
          <a:p>
            <a:pPr marL="623580" lvl="1" indent="-4763" eaLnBrk="0" hangingPunct="0">
              <a:buClr>
                <a:srgbClr val="FF0000"/>
              </a:buClr>
              <a:buFont typeface="Calibri" pitchFamily="34" charset="0"/>
              <a:buChar char="­"/>
              <a:defRPr/>
            </a:pPr>
            <a:r>
              <a:rPr lang="en-US" sz="2600" b="1" dirty="0">
                <a:solidFill>
                  <a:schemeClr val="accent6">
                    <a:lumMod val="75000"/>
                  </a:schemeClr>
                </a:solidFill>
                <a:latin typeface="+mn-lt"/>
              </a:rPr>
              <a:t> </a:t>
            </a:r>
            <a:r>
              <a:rPr lang="en-GB" sz="2600" b="1" dirty="0">
                <a:solidFill>
                  <a:schemeClr val="accent6">
                    <a:lumMod val="75000"/>
                  </a:schemeClr>
                </a:solidFill>
                <a:latin typeface="+mn-lt"/>
              </a:rPr>
              <a:t>Possible upgrades of HEC and </a:t>
            </a:r>
            <a:r>
              <a:rPr lang="en-GB" sz="2600" b="1" dirty="0" err="1">
                <a:solidFill>
                  <a:schemeClr val="accent6">
                    <a:lumMod val="75000"/>
                  </a:schemeClr>
                </a:solidFill>
                <a:latin typeface="+mn-lt"/>
              </a:rPr>
              <a:t>FCal</a:t>
            </a:r>
            <a:endParaRPr lang="en-GB" sz="2600" b="1" dirty="0">
              <a:solidFill>
                <a:schemeClr val="accent6">
                  <a:lumMod val="75000"/>
                </a:schemeClr>
              </a:solidFill>
              <a:latin typeface="+mn-lt"/>
            </a:endParaRPr>
          </a:p>
          <a:p>
            <a:pPr marL="623580" lvl="1" indent="-4763" eaLnBrk="0" hangingPunct="0">
              <a:buClr>
                <a:srgbClr val="FF0000"/>
              </a:buClr>
              <a:buFont typeface="Calibri" pitchFamily="34" charset="0"/>
              <a:buChar char="­"/>
              <a:defRPr/>
            </a:pPr>
            <a:r>
              <a:rPr lang="en-GB" sz="2600" b="1" dirty="0">
                <a:solidFill>
                  <a:schemeClr val="accent6">
                    <a:lumMod val="75000"/>
                  </a:schemeClr>
                </a:solidFill>
                <a:latin typeface="+mn-lt"/>
              </a:rPr>
              <a:t> </a:t>
            </a:r>
            <a:r>
              <a:rPr lang="en-US" sz="2600" b="1" dirty="0">
                <a:solidFill>
                  <a:schemeClr val="accent6">
                    <a:lumMod val="75000"/>
                  </a:schemeClr>
                </a:solidFill>
                <a:latin typeface="+mn-lt"/>
              </a:rPr>
              <a:t>New Tiles front-end and back-end electronics</a:t>
            </a:r>
          </a:p>
          <a:p>
            <a:pPr marL="623580" lvl="1" indent="-4763" eaLnBrk="0" hangingPunct="0">
              <a:buClr>
                <a:srgbClr val="FF0000"/>
              </a:buClr>
              <a:buFont typeface="Calibri" pitchFamily="34" charset="0"/>
              <a:buChar char="­"/>
              <a:defRPr/>
            </a:pPr>
            <a:r>
              <a:rPr lang="en-US" sz="2600" b="1" dirty="0">
                <a:solidFill>
                  <a:schemeClr val="accent6">
                    <a:lumMod val="75000"/>
                  </a:schemeClr>
                </a:solidFill>
                <a:latin typeface="+mn-lt"/>
              </a:rPr>
              <a:t> Muon Barrel and Large Wheel trigger electronics</a:t>
            </a:r>
          </a:p>
          <a:p>
            <a:pPr marL="623580" lvl="1" indent="-4763" eaLnBrk="0" hangingPunct="0">
              <a:buClr>
                <a:srgbClr val="FF0000"/>
              </a:buClr>
              <a:buFont typeface="Calibri" pitchFamily="34" charset="0"/>
              <a:buChar char="­"/>
              <a:defRPr/>
            </a:pPr>
            <a:r>
              <a:rPr lang="en-US" sz="2600" b="1" dirty="0">
                <a:solidFill>
                  <a:schemeClr val="accent6">
                    <a:lumMod val="75000"/>
                  </a:schemeClr>
                </a:solidFill>
                <a:latin typeface="+mn-lt"/>
              </a:rPr>
              <a:t> Possible upgrades of TGCs in Inner Big Wheels</a:t>
            </a:r>
          </a:p>
          <a:p>
            <a:pPr marL="623580" lvl="1" indent="-4763" eaLnBrk="0" hangingPunct="0">
              <a:buClr>
                <a:srgbClr val="FF0000"/>
              </a:buClr>
              <a:buFont typeface="Calibri" pitchFamily="34" charset="0"/>
              <a:buChar char="­"/>
              <a:defRPr/>
            </a:pPr>
            <a:r>
              <a:rPr lang="en-US" sz="2600" b="1" dirty="0">
                <a:solidFill>
                  <a:schemeClr val="accent6">
                    <a:lumMod val="75000"/>
                  </a:schemeClr>
                </a:solidFill>
                <a:latin typeface="+mn-lt"/>
              </a:rPr>
              <a:t> Forward detector upgrades</a:t>
            </a:r>
          </a:p>
          <a:p>
            <a:pPr marL="623580" lvl="1" indent="-4763" eaLnBrk="0" hangingPunct="0">
              <a:buClr>
                <a:srgbClr val="FF0000"/>
              </a:buClr>
              <a:buFont typeface="Calibri" pitchFamily="34" charset="0"/>
              <a:buChar char="­"/>
              <a:defRPr/>
            </a:pPr>
            <a:r>
              <a:rPr lang="en-US" sz="2600" b="1" dirty="0">
                <a:solidFill>
                  <a:schemeClr val="accent6">
                    <a:lumMod val="75000"/>
                  </a:schemeClr>
                </a:solidFill>
                <a:latin typeface="+mn-lt"/>
              </a:rPr>
              <a:t> TAS and shielding upgrade</a:t>
            </a:r>
          </a:p>
          <a:p>
            <a:pPr marL="623580" lvl="1" indent="-4763" eaLnBrk="0" hangingPunct="0">
              <a:buClr>
                <a:srgbClr val="FF0000"/>
              </a:buClr>
              <a:buFont typeface="Calibri" pitchFamily="34" charset="0"/>
              <a:buChar char="­"/>
              <a:defRPr/>
            </a:pPr>
            <a:r>
              <a:rPr lang="en-US" sz="2600" b="1" dirty="0">
                <a:solidFill>
                  <a:schemeClr val="accent6">
                    <a:lumMod val="75000"/>
                  </a:schemeClr>
                </a:solidFill>
                <a:latin typeface="+mn-lt"/>
              </a:rPr>
              <a:t> Various infrastructure upgrades</a:t>
            </a:r>
          </a:p>
          <a:p>
            <a:pPr marL="623580" lvl="1" indent="-4763" eaLnBrk="0" hangingPunct="0">
              <a:buClr>
                <a:srgbClr val="FF0000"/>
              </a:buClr>
              <a:buFont typeface="Calibri" pitchFamily="34" charset="0"/>
              <a:buChar char="­"/>
              <a:defRPr/>
            </a:pPr>
            <a:r>
              <a:rPr lang="en-US" sz="2600" b="1" dirty="0">
                <a:solidFill>
                  <a:schemeClr val="accent6">
                    <a:lumMod val="75000"/>
                  </a:schemeClr>
                </a:solidFill>
                <a:latin typeface="+mn-lt"/>
              </a:rPr>
              <a:t> Common activities (installation, safety, …)</a:t>
            </a:r>
          </a:p>
          <a:p>
            <a:pPr marL="623580" lvl="1" indent="-4763" eaLnBrk="0" hangingPunct="0">
              <a:buClr>
                <a:srgbClr val="FF0000"/>
              </a:buClr>
              <a:buFont typeface="Calibri" pitchFamily="34" charset="0"/>
              <a:buChar char="­"/>
              <a:defRPr/>
            </a:pPr>
            <a:r>
              <a:rPr lang="en-US" sz="2600" b="1" dirty="0">
                <a:solidFill>
                  <a:schemeClr val="accent6">
                    <a:lumMod val="75000"/>
                  </a:schemeClr>
                </a:solidFill>
                <a:latin typeface="+mn-lt"/>
              </a:rPr>
              <a:t> Software and Computing</a:t>
            </a:r>
          </a:p>
        </p:txBody>
      </p:sp>
      <p:sp>
        <p:nvSpPr>
          <p:cNvPr id="16389"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E01E5450-3123-40DC-AC97-458595CC69B5}" type="slidenum">
              <a:rPr lang="ja-JP" altLang="en-US">
                <a:ea typeface="MS PGothic" pitchFamily="34" charset="-128"/>
              </a:rPr>
              <a:pPr algn="r" eaLnBrk="1" hangingPunct="1"/>
              <a:t>20</a:t>
            </a:fld>
            <a:endParaRPr lang="ja-JP" altLang="en-US">
              <a:ea typeface="MS PGothic" pitchFamily="34" charset="-128"/>
            </a:endParaRPr>
          </a:p>
        </p:txBody>
      </p:sp>
      <p:pic>
        <p:nvPicPr>
          <p:cNvPr id="16390" name="Picture 5" descr="109-0937_IMG.JPG"/>
          <p:cNvPicPr>
            <a:picLocks noChangeAspect="1"/>
          </p:cNvPicPr>
          <p:nvPr/>
        </p:nvPicPr>
        <p:blipFill>
          <a:blip r:embed="rId3">
            <a:extLst>
              <a:ext uri="{28A0092B-C50C-407E-A947-70E740481C1C}">
                <a14:useLocalDpi xmlns:a14="http://schemas.microsoft.com/office/drawing/2010/main" val="0"/>
              </a:ext>
            </a:extLst>
          </a:blip>
          <a:srcRect t="15076" r="17238" b="25093"/>
          <a:stretch>
            <a:fillRect/>
          </a:stretch>
        </p:blipFill>
        <p:spPr bwMode="auto">
          <a:xfrm>
            <a:off x="8078791" y="3417891"/>
            <a:ext cx="2319337" cy="22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1" name="TextBox 6"/>
          <p:cNvSpPr txBox="1">
            <a:spLocks noChangeArrowheads="1"/>
          </p:cNvSpPr>
          <p:nvPr/>
        </p:nvSpPr>
        <p:spPr bwMode="auto">
          <a:xfrm>
            <a:off x="7477125" y="3275013"/>
            <a:ext cx="6048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600">
                <a:solidFill>
                  <a:srgbClr val="000090"/>
                </a:solidFill>
              </a:rPr>
              <a:t>FCal</a:t>
            </a:r>
          </a:p>
        </p:txBody>
      </p:sp>
      <p:cxnSp>
        <p:nvCxnSpPr>
          <p:cNvPr id="8" name="Straight Arrow Connector 7"/>
          <p:cNvCxnSpPr/>
          <p:nvPr/>
        </p:nvCxnSpPr>
        <p:spPr>
          <a:xfrm>
            <a:off x="7867650" y="3611563"/>
            <a:ext cx="1582738" cy="3857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393" name="TextBox 8"/>
          <p:cNvSpPr txBox="1">
            <a:spLocks noChangeArrowheads="1"/>
          </p:cNvSpPr>
          <p:nvPr/>
        </p:nvSpPr>
        <p:spPr bwMode="auto">
          <a:xfrm>
            <a:off x="7434266" y="3779838"/>
            <a:ext cx="8683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600">
                <a:solidFill>
                  <a:srgbClr val="000090"/>
                </a:solidFill>
              </a:rPr>
              <a:t>Cold cover</a:t>
            </a:r>
          </a:p>
        </p:txBody>
      </p:sp>
      <p:cxnSp>
        <p:nvCxnSpPr>
          <p:cNvPr id="10" name="Straight Arrow Connector 9"/>
          <p:cNvCxnSpPr/>
          <p:nvPr/>
        </p:nvCxnSpPr>
        <p:spPr>
          <a:xfrm>
            <a:off x="7867651" y="4079875"/>
            <a:ext cx="790574" cy="2047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395" name="TextBox 1"/>
          <p:cNvSpPr txBox="1">
            <a:spLocks noChangeArrowheads="1"/>
          </p:cNvSpPr>
          <p:nvPr/>
        </p:nvSpPr>
        <p:spPr bwMode="auto">
          <a:xfrm>
            <a:off x="-1279524" y="2266953"/>
            <a:ext cx="46037"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endParaRPr lang="en-GB"/>
          </a:p>
        </p:txBody>
      </p:sp>
      <p:pic>
        <p:nvPicPr>
          <p:cNvPr id="38925" name="Picture 13"/>
          <p:cNvPicPr>
            <a:picLocks noChangeAspect="1" noChangeArrowheads="1"/>
          </p:cNvPicPr>
          <p:nvPr/>
        </p:nvPicPr>
        <p:blipFill>
          <a:blip r:embed="rId4"/>
          <a:srcRect/>
          <a:stretch>
            <a:fillRect/>
          </a:stretch>
        </p:blipFill>
        <p:spPr bwMode="auto">
          <a:xfrm>
            <a:off x="7512050" y="5748341"/>
            <a:ext cx="2154238" cy="169068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3879502"/>
      </p:ext>
    </p:extLst>
  </p:cSld>
  <p:clrMapOvr>
    <a:masterClrMapping/>
  </p:clrMapOvr>
  <p:transition>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6966" y="1330626"/>
            <a:ext cx="5937250" cy="29532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26996" y="-287338"/>
            <a:ext cx="10945813" cy="1258888"/>
          </a:xfrm>
        </p:spPr>
        <p:txBody>
          <a:bodyPr/>
          <a:lstStyle/>
          <a:p>
            <a:pPr defTabSz="1042344">
              <a:defRPr/>
            </a:pPr>
            <a:r>
              <a:rPr lang="en-GB" sz="4400" b="1" dirty="0">
                <a:solidFill>
                  <a:srgbClr val="009999"/>
                </a:solidFill>
                <a:effectLst>
                  <a:outerShdw blurRad="38100" dist="38100" dir="2700000" algn="tl">
                    <a:srgbClr val="000000">
                      <a:alpha val="43137"/>
                    </a:srgbClr>
                  </a:outerShdw>
                </a:effectLst>
              </a:rPr>
              <a:t>ATLAS: New All-silicon Inner Tracker</a:t>
            </a:r>
          </a:p>
        </p:txBody>
      </p:sp>
      <p:sp>
        <p:nvSpPr>
          <p:cNvPr id="125958" name="CasellaDiTesto 9"/>
          <p:cNvSpPr txBox="1">
            <a:spLocks noChangeArrowheads="1"/>
          </p:cNvSpPr>
          <p:nvPr/>
        </p:nvSpPr>
        <p:spPr bwMode="auto">
          <a:xfrm>
            <a:off x="1987550" y="755951"/>
            <a:ext cx="1959076"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it-IT" b="1" u="sng">
                <a:solidFill>
                  <a:srgbClr val="0070C0"/>
                </a:solidFill>
                <a:latin typeface="Candara" pitchFamily="34" charset="0"/>
              </a:rPr>
              <a:t>Long Barrel Strips</a:t>
            </a:r>
            <a:endParaRPr lang="en-US" b="1" u="sng">
              <a:solidFill>
                <a:srgbClr val="0070C0"/>
              </a:solidFill>
              <a:latin typeface="Candara" pitchFamily="34" charset="0"/>
            </a:endParaRPr>
          </a:p>
        </p:txBody>
      </p:sp>
      <p:sp>
        <p:nvSpPr>
          <p:cNvPr id="125959" name="CasellaDiTesto 11"/>
          <p:cNvSpPr txBox="1">
            <a:spLocks noChangeArrowheads="1"/>
          </p:cNvSpPr>
          <p:nvPr/>
        </p:nvSpPr>
        <p:spPr bwMode="auto">
          <a:xfrm>
            <a:off x="4030664" y="827388"/>
            <a:ext cx="2011974"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it-IT" b="1" u="sng">
                <a:solidFill>
                  <a:srgbClr val="0070C0"/>
                </a:solidFill>
                <a:latin typeface="Candara" pitchFamily="34" charset="0"/>
              </a:rPr>
              <a:t>Short Barrel Strips</a:t>
            </a:r>
            <a:endParaRPr lang="en-US" b="1" u="sng">
              <a:solidFill>
                <a:srgbClr val="0070C0"/>
              </a:solidFill>
              <a:latin typeface="Candara" pitchFamily="34" charset="0"/>
            </a:endParaRPr>
          </a:p>
        </p:txBody>
      </p:sp>
      <p:sp>
        <p:nvSpPr>
          <p:cNvPr id="125960" name="CasellaDiTesto 12"/>
          <p:cNvSpPr txBox="1">
            <a:spLocks noChangeArrowheads="1"/>
          </p:cNvSpPr>
          <p:nvPr/>
        </p:nvSpPr>
        <p:spPr bwMode="auto">
          <a:xfrm>
            <a:off x="5921375" y="611488"/>
            <a:ext cx="1649696"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it-IT" b="1" u="sng">
                <a:solidFill>
                  <a:srgbClr val="0070C0"/>
                </a:solidFill>
                <a:latin typeface="Candara" pitchFamily="34" charset="0"/>
              </a:rPr>
              <a:t>Forward Strips</a:t>
            </a:r>
            <a:endParaRPr lang="en-US" b="1" u="sng">
              <a:solidFill>
                <a:srgbClr val="0070C0"/>
              </a:solidFill>
              <a:latin typeface="Candara" pitchFamily="34" charset="0"/>
            </a:endParaRPr>
          </a:p>
        </p:txBody>
      </p:sp>
      <p:cxnSp>
        <p:nvCxnSpPr>
          <p:cNvPr id="9" name="Connettore 2 13"/>
          <p:cNvCxnSpPr>
            <a:stCxn id="125958" idx="2"/>
          </p:cNvCxnSpPr>
          <p:nvPr/>
        </p:nvCxnSpPr>
        <p:spPr>
          <a:xfrm flipH="1">
            <a:off x="1987558" y="1125226"/>
            <a:ext cx="979530" cy="1222987"/>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15"/>
          <p:cNvCxnSpPr>
            <a:stCxn id="125958" idx="2"/>
          </p:cNvCxnSpPr>
          <p:nvPr/>
        </p:nvCxnSpPr>
        <p:spPr>
          <a:xfrm flipH="1">
            <a:off x="1987558" y="1125226"/>
            <a:ext cx="979530" cy="1430950"/>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ttore 2 18"/>
          <p:cNvCxnSpPr/>
          <p:nvPr/>
        </p:nvCxnSpPr>
        <p:spPr>
          <a:xfrm flipH="1">
            <a:off x="2349503" y="1124252"/>
            <a:ext cx="2022475" cy="1539875"/>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ttore 2 20"/>
          <p:cNvCxnSpPr/>
          <p:nvPr/>
        </p:nvCxnSpPr>
        <p:spPr>
          <a:xfrm flipH="1">
            <a:off x="2608263" y="1124251"/>
            <a:ext cx="1763712" cy="1692275"/>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ttore 2 21"/>
          <p:cNvCxnSpPr/>
          <p:nvPr/>
        </p:nvCxnSpPr>
        <p:spPr>
          <a:xfrm flipH="1">
            <a:off x="2760663" y="1124251"/>
            <a:ext cx="1624012" cy="1844675"/>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4" name="Connettore 2 26"/>
          <p:cNvCxnSpPr/>
          <p:nvPr/>
        </p:nvCxnSpPr>
        <p:spPr>
          <a:xfrm flipH="1">
            <a:off x="5299079" y="940098"/>
            <a:ext cx="1127125" cy="1408112"/>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5" name="Connettore 2 23552"/>
          <p:cNvCxnSpPr/>
          <p:nvPr/>
        </p:nvCxnSpPr>
        <p:spPr>
          <a:xfrm flipV="1">
            <a:off x="1327150" y="3295948"/>
            <a:ext cx="490538" cy="3810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5968" name="CasellaDiTesto 37"/>
          <p:cNvSpPr txBox="1">
            <a:spLocks noChangeArrowheads="1"/>
          </p:cNvSpPr>
          <p:nvPr/>
        </p:nvSpPr>
        <p:spPr bwMode="auto">
          <a:xfrm>
            <a:off x="42866" y="3491212"/>
            <a:ext cx="1324286"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it-IT" b="1" u="sng">
                <a:solidFill>
                  <a:srgbClr val="FF0000"/>
                </a:solidFill>
                <a:latin typeface="Candara" pitchFamily="34" charset="0"/>
              </a:rPr>
              <a:t>Barrel pixel</a:t>
            </a:r>
            <a:endParaRPr lang="en-US" b="1" u="sng">
              <a:solidFill>
                <a:srgbClr val="FF0000"/>
              </a:solidFill>
              <a:latin typeface="Candara" pitchFamily="34" charset="0"/>
            </a:endParaRPr>
          </a:p>
        </p:txBody>
      </p:sp>
      <p:sp>
        <p:nvSpPr>
          <p:cNvPr id="125972" name="TextBox 22"/>
          <p:cNvSpPr txBox="1">
            <a:spLocks noChangeArrowheads="1"/>
          </p:cNvSpPr>
          <p:nvPr/>
        </p:nvSpPr>
        <p:spPr bwMode="auto">
          <a:xfrm>
            <a:off x="7938194" y="3481961"/>
            <a:ext cx="2685235"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dirty="0" err="1">
                <a:solidFill>
                  <a:srgbClr val="C00000"/>
                </a:solidFill>
              </a:rPr>
              <a:t>Microstrip</a:t>
            </a:r>
            <a:r>
              <a:rPr lang="en-GB" dirty="0">
                <a:solidFill>
                  <a:srgbClr val="C00000"/>
                </a:solidFill>
              </a:rPr>
              <a:t> Stave Prototype</a:t>
            </a:r>
          </a:p>
        </p:txBody>
      </p:sp>
      <p:sp>
        <p:nvSpPr>
          <p:cNvPr id="125973"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5D2A8846-4B3C-4FCA-9F4E-FC525FED4CAB}" type="slidenum">
              <a:rPr lang="ja-JP" altLang="en-US">
                <a:ea typeface="MS PGothic" pitchFamily="34" charset="-128"/>
              </a:rPr>
              <a:pPr algn="r" eaLnBrk="1" hangingPunct="1"/>
              <a:t>21</a:t>
            </a:fld>
            <a:endParaRPr lang="ja-JP" altLang="en-US">
              <a:ea typeface="MS PGothic" pitchFamily="34" charset="-128"/>
            </a:endParaRPr>
          </a:p>
        </p:txBody>
      </p:sp>
      <p:pic>
        <p:nvPicPr>
          <p:cNvPr id="125977" name="Picture 31" descr="Atlas Upgrade-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13651" y="1538288"/>
            <a:ext cx="1252537"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9" name="Connettore 2 26"/>
          <p:cNvCxnSpPr/>
          <p:nvPr/>
        </p:nvCxnSpPr>
        <p:spPr>
          <a:xfrm>
            <a:off x="4384675" y="1125835"/>
            <a:ext cx="2084388" cy="611187"/>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pic>
        <p:nvPicPr>
          <p:cNvPr id="30" name="Picture 41" descr="np49-01-04_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61542" y="2771725"/>
            <a:ext cx="1476653" cy="10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rotWithShape="1">
          <a:blip r:embed="rId5" cstate="print">
            <a:extLst>
              <a:ext uri="{28A0092B-C50C-407E-A947-70E740481C1C}">
                <a14:useLocalDpi xmlns:a14="http://schemas.microsoft.com/office/drawing/2010/main" val="0"/>
              </a:ext>
            </a:extLst>
          </a:blip>
          <a:srcRect t="26493" b="18091"/>
          <a:stretch/>
        </p:blipFill>
        <p:spPr>
          <a:xfrm>
            <a:off x="8051890" y="1025895"/>
            <a:ext cx="2334579" cy="2465910"/>
          </a:xfrm>
          <a:prstGeom prst="rect">
            <a:avLst/>
          </a:prstGeom>
        </p:spPr>
      </p:pic>
      <p:pic>
        <p:nvPicPr>
          <p:cNvPr id="35" name="Picture 11" descr="DSC01603cropped.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974364" y="4005264"/>
            <a:ext cx="1528367"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6" name="CasellaDiTesto 6"/>
          <p:cNvSpPr txBox="1">
            <a:spLocks noChangeArrowheads="1"/>
          </p:cNvSpPr>
          <p:nvPr/>
        </p:nvSpPr>
        <p:spPr bwMode="auto">
          <a:xfrm>
            <a:off x="4287788" y="4211887"/>
            <a:ext cx="3650406" cy="1200272"/>
          </a:xfrm>
          <a:prstGeom prst="rect">
            <a:avLst/>
          </a:prstGeom>
          <a:solidFill>
            <a:schemeClr val="bg1"/>
          </a:solidFill>
          <a:ln>
            <a:noFill/>
          </a:ln>
          <a:extLst/>
        </p:spPr>
        <p:txBody>
          <a:bodyPr wrap="squar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it-IT" b="1" i="1" dirty="0">
                <a:solidFill>
                  <a:srgbClr val="002060"/>
                </a:solidFill>
              </a:rPr>
              <a:t>Baseline layout of the new ATLAS inner tracker for </a:t>
            </a:r>
            <a:r>
              <a:rPr lang="it-IT" b="1" i="1" dirty="0" smtClean="0">
                <a:solidFill>
                  <a:srgbClr val="002060"/>
                </a:solidFill>
              </a:rPr>
              <a:t>HL-LHC Aim </a:t>
            </a:r>
            <a:r>
              <a:rPr lang="it-IT" b="1" i="1" dirty="0">
                <a:solidFill>
                  <a:srgbClr val="002060"/>
                </a:solidFill>
              </a:rPr>
              <a:t>to have at least 14 silicon hits everywhere (robust tracking) </a:t>
            </a:r>
            <a:endParaRPr lang="en-US" b="1" i="1" dirty="0">
              <a:solidFill>
                <a:srgbClr val="002060"/>
              </a:solidFill>
            </a:endParaRPr>
          </a:p>
        </p:txBody>
      </p:sp>
      <p:cxnSp>
        <p:nvCxnSpPr>
          <p:cNvPr id="16" name="Connettore 2 34"/>
          <p:cNvCxnSpPr/>
          <p:nvPr/>
        </p:nvCxnSpPr>
        <p:spPr>
          <a:xfrm flipH="1" flipV="1">
            <a:off x="4030667" y="3203774"/>
            <a:ext cx="3408363" cy="165745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5957" name="CasellaDiTesto 7"/>
          <p:cNvSpPr txBox="1">
            <a:spLocks noChangeArrowheads="1"/>
          </p:cNvSpPr>
          <p:nvPr/>
        </p:nvSpPr>
        <p:spPr bwMode="auto">
          <a:xfrm>
            <a:off x="7434142" y="4706095"/>
            <a:ext cx="1558325"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it-IT" b="1" u="sng" dirty="0">
                <a:solidFill>
                  <a:srgbClr val="FF0000"/>
                </a:solidFill>
                <a:latin typeface="Candara" pitchFamily="34" charset="0"/>
              </a:rPr>
              <a:t>Forward pixel</a:t>
            </a:r>
            <a:endParaRPr lang="en-US" b="1" u="sng" dirty="0">
              <a:solidFill>
                <a:srgbClr val="FF0000"/>
              </a:solidFill>
              <a:latin typeface="Candara" pitchFamily="34" charset="0"/>
            </a:endParaRPr>
          </a:p>
        </p:txBody>
      </p:sp>
      <p:pic>
        <p:nvPicPr>
          <p:cNvPr id="125979" name="Picture 7" descr="pixel_wafer_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34138" y="5115321"/>
            <a:ext cx="2205038"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Box 23"/>
          <p:cNvSpPr txBox="1">
            <a:spLocks noChangeArrowheads="1"/>
          </p:cNvSpPr>
          <p:nvPr/>
        </p:nvSpPr>
        <p:spPr bwMode="auto">
          <a:xfrm>
            <a:off x="9378425" y="5003974"/>
            <a:ext cx="1216885" cy="646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r>
              <a:rPr lang="en-GB" dirty="0">
                <a:solidFill>
                  <a:srgbClr val="C00000"/>
                </a:solidFill>
              </a:rPr>
              <a:t>Quad </a:t>
            </a:r>
            <a:r>
              <a:rPr lang="en-GB" dirty="0" smtClean="0">
                <a:solidFill>
                  <a:srgbClr val="C00000"/>
                </a:solidFill>
              </a:rPr>
              <a:t>Pixel</a:t>
            </a:r>
          </a:p>
          <a:p>
            <a:pPr algn="r" eaLnBrk="1" hangingPunct="1"/>
            <a:r>
              <a:rPr lang="en-GB" dirty="0" smtClean="0">
                <a:solidFill>
                  <a:srgbClr val="C00000"/>
                </a:solidFill>
              </a:rPr>
              <a:t>Module</a:t>
            </a:r>
            <a:endParaRPr lang="en-GB" dirty="0">
              <a:solidFill>
                <a:srgbClr val="C00000"/>
              </a:solidFill>
            </a:endParaRPr>
          </a:p>
        </p:txBody>
      </p:sp>
      <p:sp>
        <p:nvSpPr>
          <p:cNvPr id="125980" name="TextBox 23"/>
          <p:cNvSpPr txBox="1">
            <a:spLocks noChangeArrowheads="1"/>
          </p:cNvSpPr>
          <p:nvPr/>
        </p:nvSpPr>
        <p:spPr bwMode="auto">
          <a:xfrm>
            <a:off x="7439027" y="7010351"/>
            <a:ext cx="2515125"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dirty="0">
                <a:solidFill>
                  <a:srgbClr val="C00000"/>
                </a:solidFill>
              </a:rPr>
              <a:t>Quad Pixel Sensor Wafer</a:t>
            </a:r>
          </a:p>
        </p:txBody>
      </p:sp>
      <p:sp>
        <p:nvSpPr>
          <p:cNvPr id="48" name="TextBox 23"/>
          <p:cNvSpPr txBox="1">
            <a:spLocks noChangeArrowheads="1"/>
          </p:cNvSpPr>
          <p:nvPr/>
        </p:nvSpPr>
        <p:spPr bwMode="auto">
          <a:xfrm>
            <a:off x="-54621" y="4211887"/>
            <a:ext cx="2174518" cy="646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r>
              <a:rPr lang="en-GB" dirty="0" smtClean="0">
                <a:solidFill>
                  <a:srgbClr val="C00000"/>
                </a:solidFill>
              </a:rPr>
              <a:t>Signal vs dose</a:t>
            </a:r>
          </a:p>
          <a:p>
            <a:pPr algn="r" eaLnBrk="1" hangingPunct="1"/>
            <a:r>
              <a:rPr lang="en-GB" dirty="0" smtClean="0">
                <a:solidFill>
                  <a:srgbClr val="C00000"/>
                </a:solidFill>
              </a:rPr>
              <a:t>(1 MeV n equivalent)</a:t>
            </a:r>
          </a:p>
        </p:txBody>
      </p:sp>
      <p:pic>
        <p:nvPicPr>
          <p:cNvPr id="32"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5106" y="5125987"/>
            <a:ext cx="3368675"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36904" y="5147989"/>
            <a:ext cx="3297238" cy="223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2" descr="C:\Users\affolder\Desktop\AUW Nov13 Talks\Sensors\altas07-12-comparision-900v.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85988" y="4005267"/>
            <a:ext cx="2079798" cy="1177847"/>
          </a:xfrm>
          <a:prstGeom prst="rect">
            <a:avLst/>
          </a:prstGeom>
          <a:noFill/>
          <a:extLst>
            <a:ext uri="{909E8E84-426E-40DD-AFC4-6F175D3DCCD1}">
              <a14:hiddenFill xmlns:a14="http://schemas.microsoft.com/office/drawing/2010/main">
                <a:solidFill>
                  <a:srgbClr val="FFFFFF"/>
                </a:solidFill>
              </a14:hiddenFill>
            </a:ext>
          </a:extLst>
        </p:spPr>
      </p:pic>
      <p:sp>
        <p:nvSpPr>
          <p:cNvPr id="37" name="Segnaposto data 3"/>
          <p:cNvSpPr txBox="1">
            <a:spLocks/>
          </p:cNvSpPr>
          <p:nvPr/>
        </p:nvSpPr>
        <p:spPr bwMode="auto">
          <a:xfrm>
            <a:off x="3509265" y="3995861"/>
            <a:ext cx="1476601"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b="1" dirty="0" smtClean="0">
                <a:solidFill>
                  <a:schemeClr val="accent6">
                    <a:lumMod val="75000"/>
                  </a:schemeClr>
                </a:solidFill>
              </a:rPr>
              <a:t>RD50</a:t>
            </a:r>
            <a:endParaRPr lang="it-IT" b="1" dirty="0">
              <a:solidFill>
                <a:schemeClr val="accent6">
                  <a:lumMod val="75000"/>
                </a:schemeClr>
              </a:solidFill>
            </a:endParaRPr>
          </a:p>
        </p:txBody>
      </p:sp>
    </p:spTree>
    <p:extLst>
      <p:ext uri="{BB962C8B-B14F-4D97-AF65-F5344CB8AC3E}">
        <p14:creationId xmlns:p14="http://schemas.microsoft.com/office/powerpoint/2010/main" val="227714998"/>
      </p:ext>
    </p:extLst>
  </p:cSld>
  <p:clrMapOvr>
    <a:masterClrMapping/>
  </p:clrMapOvr>
  <p:transition>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94" name="Picture 22"/>
          <p:cNvPicPr>
            <a:picLocks noChangeAspect="1" noChangeArrowheads="1"/>
          </p:cNvPicPr>
          <p:nvPr/>
        </p:nvPicPr>
        <p:blipFill>
          <a:blip r:embed="rId2"/>
          <a:srcRect/>
          <a:stretch>
            <a:fillRect/>
          </a:stretch>
        </p:blipFill>
        <p:spPr bwMode="auto">
          <a:xfrm>
            <a:off x="4193781" y="5125292"/>
            <a:ext cx="2144713" cy="196691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5" descr="IMG_1364.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a:off x="5921971" y="3347789"/>
            <a:ext cx="2156150" cy="1847189"/>
          </a:xfrm>
          <a:prstGeom prst="rect">
            <a:avLst/>
          </a:prstGeom>
        </p:spPr>
      </p:pic>
      <p:pic>
        <p:nvPicPr>
          <p:cNvPr id="28690" name="Picture 18"/>
          <p:cNvPicPr>
            <a:picLocks noChangeAspect="1" noChangeArrowheads="1"/>
          </p:cNvPicPr>
          <p:nvPr/>
        </p:nvPicPr>
        <p:blipFill>
          <a:blip r:embed="rId4"/>
          <a:srcRect/>
          <a:stretch>
            <a:fillRect/>
          </a:stretch>
        </p:blipFill>
        <p:spPr bwMode="auto">
          <a:xfrm>
            <a:off x="8031986" y="808601"/>
            <a:ext cx="2607147" cy="190658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534988" y="-323850"/>
            <a:ext cx="9621837" cy="1258888"/>
          </a:xfrm>
        </p:spPr>
        <p:txBody>
          <a:bodyPr/>
          <a:lstStyle/>
          <a:p>
            <a:pPr defTabSz="1042344">
              <a:defRPr/>
            </a:pPr>
            <a:r>
              <a:rPr lang="en-GB" b="1" dirty="0" smtClean="0">
                <a:solidFill>
                  <a:srgbClr val="009999"/>
                </a:solidFill>
                <a:effectLst>
                  <a:outerShdw blurRad="38100" dist="38100" dir="2700000" algn="tl">
                    <a:srgbClr val="000000">
                      <a:alpha val="43137"/>
                    </a:srgbClr>
                  </a:outerShdw>
                </a:effectLst>
              </a:rPr>
              <a:t>New All-silicon Inner Tracker</a:t>
            </a:r>
            <a:endParaRPr lang="en-GB" b="1" dirty="0">
              <a:solidFill>
                <a:srgbClr val="009999"/>
              </a:solidFill>
              <a:effectLst>
                <a:outerShdw blurRad="38100" dist="38100" dir="2700000" algn="tl">
                  <a:srgbClr val="000000">
                    <a:alpha val="43137"/>
                  </a:srgbClr>
                </a:outerShdw>
              </a:effectLst>
            </a:endParaRPr>
          </a:p>
        </p:txBody>
      </p:sp>
      <p:sp>
        <p:nvSpPr>
          <p:cNvPr id="3" name="TextBox 2"/>
          <p:cNvSpPr txBox="1"/>
          <p:nvPr/>
        </p:nvSpPr>
        <p:spPr>
          <a:xfrm>
            <a:off x="144463" y="684215"/>
            <a:ext cx="10458450" cy="5986232"/>
          </a:xfrm>
          <a:prstGeom prst="rect">
            <a:avLst/>
          </a:prstGeom>
          <a:noFill/>
          <a:effectLst/>
        </p:spPr>
        <p:txBody>
          <a:bodyPr lIns="91383" tIns="45692" rIns="91383" bIns="45692">
            <a:spAutoFit/>
          </a:bodyPr>
          <a:lstStyle/>
          <a:p>
            <a:pPr>
              <a:buClr>
                <a:srgbClr val="FF0000"/>
              </a:buClr>
              <a:defRPr/>
            </a:pPr>
            <a:r>
              <a:rPr lang="en-GB" sz="2900" b="1" dirty="0">
                <a:solidFill>
                  <a:srgbClr val="0070C0"/>
                </a:solidFill>
              </a:rPr>
              <a:t>Pixel Detector</a:t>
            </a:r>
          </a:p>
          <a:p>
            <a:pPr marL="285573" indent="-285573">
              <a:buClr>
                <a:srgbClr val="FF0000"/>
              </a:buClr>
              <a:buFont typeface="Arial" pitchFamily="34" charset="0"/>
              <a:buChar char="•"/>
              <a:defRPr/>
            </a:pPr>
            <a:r>
              <a:rPr lang="en-GB" sz="2400" b="1" dirty="0"/>
              <a:t>n-in-n, n-in-p planar, 3D and diamond sensors proved                                           to doses up to 2</a:t>
            </a:r>
            <a:r>
              <a:rPr lang="en-GB" sz="2400" dirty="0"/>
              <a:t>×</a:t>
            </a:r>
            <a:r>
              <a:rPr lang="en-GB" sz="2400" b="1" dirty="0"/>
              <a:t>10</a:t>
            </a:r>
            <a:r>
              <a:rPr lang="en-GB" sz="2400" b="1" baseline="30000" dirty="0"/>
              <a:t>16</a:t>
            </a:r>
            <a:r>
              <a:rPr lang="en-GB" sz="2400" b="1" dirty="0"/>
              <a:t>n</a:t>
            </a:r>
            <a:r>
              <a:rPr lang="en-GB" sz="2400" b="1" baseline="-25000" dirty="0"/>
              <a:t>eq</a:t>
            </a:r>
            <a:r>
              <a:rPr lang="en-GB" sz="2400" b="1" dirty="0"/>
              <a:t>/cm</a:t>
            </a:r>
            <a:r>
              <a:rPr lang="en-GB" sz="2400" b="1" baseline="30000" dirty="0"/>
              <a:t>2 </a:t>
            </a:r>
            <a:r>
              <a:rPr lang="en-GB" sz="2400" b="1" dirty="0"/>
              <a:t>and 1Grad</a:t>
            </a:r>
          </a:p>
          <a:p>
            <a:pPr marL="285573" indent="-285573">
              <a:buClr>
                <a:srgbClr val="FF0000"/>
              </a:buClr>
              <a:buFont typeface="Arial" pitchFamily="34" charset="0"/>
              <a:buChar char="•"/>
              <a:defRPr/>
            </a:pPr>
            <a:r>
              <a:rPr lang="en-GB" sz="2400" b="1" dirty="0">
                <a:solidFill>
                  <a:schemeClr val="tx1"/>
                </a:solidFill>
              </a:rPr>
              <a:t>Probably use TSMC 65nm technology which </a:t>
            </a:r>
            <a:r>
              <a:rPr lang="en-GB" sz="2400" b="1" dirty="0" smtClean="0">
                <a:solidFill>
                  <a:schemeClr val="tx1"/>
                </a:solidFill>
              </a:rPr>
              <a:t>should </a:t>
            </a:r>
            <a:r>
              <a:rPr lang="en-GB" sz="2400" b="1" dirty="0">
                <a:solidFill>
                  <a:schemeClr val="tx1"/>
                </a:solidFill>
              </a:rPr>
              <a:t>allow                                       pixel sizes  down to 50µm</a:t>
            </a:r>
            <a:r>
              <a:rPr lang="en-GB" sz="2400" dirty="0">
                <a:solidFill>
                  <a:schemeClr val="tx1"/>
                </a:solidFill>
              </a:rPr>
              <a:t>×</a:t>
            </a:r>
            <a:r>
              <a:rPr lang="en-GB" sz="2400" b="1" dirty="0">
                <a:solidFill>
                  <a:schemeClr val="tx1"/>
                </a:solidFill>
              </a:rPr>
              <a:t>50µm or 25µm</a:t>
            </a:r>
            <a:r>
              <a:rPr lang="en-GB" sz="2400" dirty="0">
                <a:solidFill>
                  <a:schemeClr val="tx1"/>
                </a:solidFill>
              </a:rPr>
              <a:t>×</a:t>
            </a:r>
            <a:r>
              <a:rPr lang="en-GB" sz="2400" b="1" dirty="0">
                <a:solidFill>
                  <a:schemeClr val="tx1"/>
                </a:solidFill>
              </a:rPr>
              <a:t>100µm (RD53) </a:t>
            </a:r>
          </a:p>
          <a:p>
            <a:pPr marL="285573" indent="-285573">
              <a:buClr>
                <a:srgbClr val="FF0000"/>
              </a:buClr>
              <a:buFont typeface="Arial" pitchFamily="34" charset="0"/>
              <a:buChar char="•"/>
              <a:defRPr/>
            </a:pPr>
            <a:r>
              <a:rPr lang="en-GB" sz="2400" b="1" dirty="0">
                <a:solidFill>
                  <a:schemeClr val="tx1"/>
                </a:solidFill>
              </a:rPr>
              <a:t>Test structures in 65nm produced and studied after irradiation</a:t>
            </a:r>
          </a:p>
          <a:p>
            <a:pPr marL="285573" indent="-285573">
              <a:buClr>
                <a:srgbClr val="FF0000"/>
              </a:buClr>
              <a:buFont typeface="Arial" pitchFamily="34" charset="0"/>
              <a:buChar char="•"/>
              <a:defRPr/>
            </a:pPr>
            <a:r>
              <a:rPr lang="en-GB" sz="2400" b="1" dirty="0"/>
              <a:t>Larger area sensors (n-in-p) quads/sextuplets produced on 150mm diameter wafers with several foundries</a:t>
            </a:r>
          </a:p>
          <a:p>
            <a:pPr marL="285573" indent="-285573">
              <a:buClr>
                <a:srgbClr val="FF0000"/>
              </a:buClr>
              <a:buFont typeface="Arial" pitchFamily="34" charset="0"/>
              <a:buChar char="•"/>
              <a:defRPr/>
            </a:pPr>
            <a:r>
              <a:rPr lang="en-GB" sz="2400" b="1" dirty="0"/>
              <a:t>Irradiated quad pixel modules </a:t>
            </a:r>
            <a:r>
              <a:rPr lang="en-GB" sz="2400" b="1" dirty="0" smtClean="0"/>
              <a:t>studied </a:t>
            </a:r>
            <a:r>
              <a:rPr lang="en-GB" sz="2400" b="1" dirty="0"/>
              <a:t>in                                                                                  test-beam </a:t>
            </a:r>
            <a:r>
              <a:rPr lang="en-GB" sz="2400" b="1" dirty="0" smtClean="0"/>
              <a:t>with excellent performance</a:t>
            </a:r>
            <a:endParaRPr lang="en-GB" sz="2400" b="1" dirty="0"/>
          </a:p>
          <a:p>
            <a:pPr marL="285573" indent="-285573">
              <a:buClr>
                <a:srgbClr val="FF0000"/>
              </a:buClr>
              <a:buFont typeface="Arial" pitchFamily="34" charset="0"/>
              <a:buChar char="•"/>
              <a:defRPr/>
            </a:pPr>
            <a:r>
              <a:rPr lang="en-GB" sz="2400" b="1" dirty="0">
                <a:solidFill>
                  <a:schemeClr val="tx1"/>
                </a:solidFill>
              </a:rPr>
              <a:t>Prototyping of local supports for                                                                  various concepts has been carried out</a:t>
            </a:r>
          </a:p>
          <a:p>
            <a:pPr marL="285573" indent="-285573">
              <a:buClr>
                <a:srgbClr val="FF0000"/>
              </a:buClr>
              <a:buFont typeface="Arial" pitchFamily="34" charset="0"/>
              <a:buChar char="•"/>
              <a:defRPr/>
            </a:pPr>
            <a:r>
              <a:rPr lang="en-GB" sz="2400" b="1" dirty="0"/>
              <a:t>A number of support designs and                                                                         service routings have been                                                                                        studied</a:t>
            </a:r>
          </a:p>
          <a:p>
            <a:pPr marL="285573" indent="-285573">
              <a:buClr>
                <a:srgbClr val="FF0000"/>
              </a:buClr>
              <a:buFont typeface="Arial" pitchFamily="34" charset="0"/>
              <a:buChar char="•"/>
              <a:defRPr/>
            </a:pPr>
            <a:endParaRPr lang="en-GB" b="1" dirty="0">
              <a:cs typeface="Arial" charset="0"/>
            </a:endParaRPr>
          </a:p>
        </p:txBody>
      </p:sp>
      <p:pic>
        <p:nvPicPr>
          <p:cNvPr id="22536" name="Picture 2" descr="C:\Documents and Settings\affolder.livad\Desktop\thinthickthicker\thinthickthicker-comparison-26mevprotons-900v.t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69277" y="3492501"/>
            <a:ext cx="2433639" cy="1800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Segnaposto data 3"/>
          <p:cNvSpPr txBox="1">
            <a:spLocks/>
          </p:cNvSpPr>
          <p:nvPr/>
        </p:nvSpPr>
        <p:spPr bwMode="auto">
          <a:xfrm>
            <a:off x="8153996" y="981910"/>
            <a:ext cx="1476601"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b="1" dirty="0">
                <a:solidFill>
                  <a:schemeClr val="accent6">
                    <a:lumMod val="75000"/>
                  </a:schemeClr>
                </a:solidFill>
              </a:rPr>
              <a:t>FE-I3</a:t>
            </a:r>
            <a:endParaRPr lang="it-IT" b="1" dirty="0">
              <a:solidFill>
                <a:schemeClr val="accent6">
                  <a:lumMod val="75000"/>
                </a:schemeClr>
              </a:solidFill>
            </a:endParaRPr>
          </a:p>
        </p:txBody>
      </p:sp>
      <p:sp>
        <p:nvSpPr>
          <p:cNvPr id="22541"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2F9FD52E-003A-4199-8141-461CA1E16C6D}" type="slidenum">
              <a:rPr lang="ja-JP" altLang="en-US">
                <a:ea typeface="MS PGothic" pitchFamily="34" charset="-128"/>
              </a:rPr>
              <a:pPr algn="r" eaLnBrk="1" hangingPunct="1"/>
              <a:t>22</a:t>
            </a:fld>
            <a:endParaRPr lang="ja-JP" altLang="en-US">
              <a:ea typeface="MS PGothic" pitchFamily="34" charset="-128"/>
            </a:endParaRPr>
          </a:p>
        </p:txBody>
      </p:sp>
      <p:pic>
        <p:nvPicPr>
          <p:cNvPr id="28692" name="Picture 20"/>
          <p:cNvPicPr>
            <a:picLocks noChangeAspect="1" noChangeArrowheads="1"/>
          </p:cNvPicPr>
          <p:nvPr/>
        </p:nvPicPr>
        <p:blipFill>
          <a:blip r:embed="rId6"/>
          <a:srcRect/>
          <a:stretch>
            <a:fillRect/>
          </a:stretch>
        </p:blipFill>
        <p:spPr bwMode="auto">
          <a:xfrm>
            <a:off x="6137995" y="5241134"/>
            <a:ext cx="2016001" cy="186974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54221" y="5508032"/>
            <a:ext cx="2528889" cy="13883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8230210" y="6506850"/>
            <a:ext cx="2467271" cy="369298"/>
          </a:xfrm>
          <a:prstGeom prst="rect">
            <a:avLst/>
          </a:prstGeom>
          <a:noFill/>
        </p:spPr>
        <p:txBody>
          <a:bodyPr wrap="none" lIns="91405" tIns="45703" rIns="91405" bIns="45703" rtlCol="0">
            <a:spAutoFit/>
          </a:bodyPr>
          <a:lstStyle/>
          <a:p>
            <a:r>
              <a:rPr lang="en-GB" b="1" dirty="0" smtClean="0">
                <a:solidFill>
                  <a:srgbClr val="FFFF00"/>
                </a:solidFill>
              </a:rPr>
              <a:t>Forward Pixel Services</a:t>
            </a:r>
            <a:endParaRPr lang="en-GB" b="1" dirty="0">
              <a:solidFill>
                <a:srgbClr val="FFFF00"/>
              </a:solidFill>
            </a:endParaRPr>
          </a:p>
        </p:txBody>
      </p:sp>
      <p:sp>
        <p:nvSpPr>
          <p:cNvPr id="17" name="Segnaposto data 3"/>
          <p:cNvSpPr txBox="1">
            <a:spLocks/>
          </p:cNvSpPr>
          <p:nvPr/>
        </p:nvSpPr>
        <p:spPr bwMode="auto">
          <a:xfrm>
            <a:off x="4841849" y="7020197"/>
            <a:ext cx="4608513" cy="375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b="1" dirty="0" smtClean="0">
                <a:solidFill>
                  <a:schemeClr val="accent6">
                    <a:lumMod val="75000"/>
                  </a:schemeClr>
                </a:solidFill>
              </a:rPr>
              <a:t>Possible Barrel </a:t>
            </a:r>
            <a:r>
              <a:rPr lang="en-US" b="1" dirty="0">
                <a:solidFill>
                  <a:schemeClr val="accent6">
                    <a:lumMod val="75000"/>
                  </a:schemeClr>
                </a:solidFill>
              </a:rPr>
              <a:t>S</a:t>
            </a:r>
            <a:r>
              <a:rPr lang="en-US" b="1" dirty="0" smtClean="0">
                <a:solidFill>
                  <a:schemeClr val="accent6">
                    <a:lumMod val="75000"/>
                  </a:schemeClr>
                </a:solidFill>
              </a:rPr>
              <a:t>upport </a:t>
            </a:r>
            <a:r>
              <a:rPr lang="en-US" b="1" dirty="0">
                <a:solidFill>
                  <a:schemeClr val="accent6">
                    <a:lumMod val="75000"/>
                  </a:schemeClr>
                </a:solidFill>
              </a:rPr>
              <a:t>C</a:t>
            </a:r>
            <a:r>
              <a:rPr lang="en-US" b="1" dirty="0" smtClean="0">
                <a:solidFill>
                  <a:schemeClr val="accent6">
                    <a:lumMod val="75000"/>
                  </a:schemeClr>
                </a:solidFill>
              </a:rPr>
              <a:t>oncept</a:t>
            </a:r>
            <a:endParaRPr lang="it-IT" b="1" dirty="0">
              <a:solidFill>
                <a:schemeClr val="accent6">
                  <a:lumMod val="75000"/>
                </a:schemeClr>
              </a:solidFill>
            </a:endParaRPr>
          </a:p>
        </p:txBody>
      </p:sp>
      <p:pic>
        <p:nvPicPr>
          <p:cNvPr id="2051"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 y="6329861"/>
            <a:ext cx="4409802" cy="1122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Segnaposto data 3"/>
          <p:cNvSpPr txBox="1">
            <a:spLocks/>
          </p:cNvSpPr>
          <p:nvPr/>
        </p:nvSpPr>
        <p:spPr bwMode="auto">
          <a:xfrm>
            <a:off x="1889523" y="6108748"/>
            <a:ext cx="4608513" cy="375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b="1" dirty="0" smtClean="0">
                <a:solidFill>
                  <a:schemeClr val="accent6">
                    <a:lumMod val="75000"/>
                  </a:schemeClr>
                </a:solidFill>
              </a:rPr>
              <a:t>FE-T65-1 – Single Pixel</a:t>
            </a:r>
            <a:endParaRPr lang="it-IT" b="1" dirty="0">
              <a:solidFill>
                <a:schemeClr val="accent6">
                  <a:lumMod val="75000"/>
                </a:schemeClr>
              </a:solidFill>
            </a:endParaRPr>
          </a:p>
        </p:txBody>
      </p:sp>
      <p:sp>
        <p:nvSpPr>
          <p:cNvPr id="21" name="Segnaposto data 3"/>
          <p:cNvSpPr txBox="1">
            <a:spLocks/>
          </p:cNvSpPr>
          <p:nvPr/>
        </p:nvSpPr>
        <p:spPr bwMode="auto">
          <a:xfrm>
            <a:off x="6354018" y="4067872"/>
            <a:ext cx="1344242"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ctr" eaLnBrk="1" hangingPunct="1"/>
            <a:r>
              <a:rPr lang="en-US" b="1" dirty="0" smtClean="0">
                <a:solidFill>
                  <a:schemeClr val="accent6">
                    <a:lumMod val="75000"/>
                  </a:schemeClr>
                </a:solidFill>
              </a:rPr>
              <a:t>Quad Sensor</a:t>
            </a:r>
            <a:endParaRPr lang="it-IT" b="1" dirty="0">
              <a:solidFill>
                <a:schemeClr val="accent6">
                  <a:lumMod val="75000"/>
                </a:schemeClr>
              </a:solidFill>
            </a:endParaRPr>
          </a:p>
        </p:txBody>
      </p:sp>
      <p:sp>
        <p:nvSpPr>
          <p:cNvPr id="18" name="Segnaposto data 3"/>
          <p:cNvSpPr txBox="1">
            <a:spLocks/>
          </p:cNvSpPr>
          <p:nvPr/>
        </p:nvSpPr>
        <p:spPr bwMode="auto">
          <a:xfrm>
            <a:off x="9769395" y="3530351"/>
            <a:ext cx="1476601"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b="1" dirty="0" smtClean="0">
                <a:solidFill>
                  <a:schemeClr val="accent6">
                    <a:lumMod val="75000"/>
                  </a:schemeClr>
                </a:solidFill>
              </a:rPr>
              <a:t>RD50</a:t>
            </a:r>
            <a:endParaRPr lang="it-IT" b="1" dirty="0">
              <a:solidFill>
                <a:schemeClr val="accent6">
                  <a:lumMod val="75000"/>
                </a:schemeClr>
              </a:solidFill>
            </a:endParaRPr>
          </a:p>
        </p:txBody>
      </p:sp>
    </p:spTree>
    <p:extLst>
      <p:ext uri="{BB962C8B-B14F-4D97-AF65-F5344CB8AC3E}">
        <p14:creationId xmlns:p14="http://schemas.microsoft.com/office/powerpoint/2010/main" val="3992600539"/>
      </p:ext>
    </p:extLst>
  </p:cSld>
  <p:clrMapOvr>
    <a:masterClrMapping/>
  </p:clrMapOvr>
  <p:transition>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 y="22915"/>
            <a:ext cx="10691812" cy="75940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498034" y="3851847"/>
            <a:ext cx="4143500" cy="2062069"/>
          </a:xfrm>
          <a:prstGeom prst="rect">
            <a:avLst/>
          </a:prstGeom>
          <a:solidFill>
            <a:srgbClr val="FFFF99"/>
          </a:solidFill>
          <a:ln>
            <a:solidFill>
              <a:srgbClr val="FF0000"/>
            </a:solidFill>
          </a:ln>
        </p:spPr>
        <p:txBody>
          <a:bodyPr wrap="none" lIns="91405" tIns="45703" rIns="91405" bIns="45703" rtlCol="0">
            <a:spAutoFit/>
          </a:bodyPr>
          <a:lstStyle/>
          <a:p>
            <a:r>
              <a:rPr lang="en-GB" sz="1600" dirty="0">
                <a:solidFill>
                  <a:srgbClr val="C00000"/>
                </a:solidFill>
              </a:rPr>
              <a:t>IBM announced (Feb 2014) </a:t>
            </a:r>
            <a:r>
              <a:rPr lang="en-GB" sz="1600" dirty="0" smtClean="0">
                <a:solidFill>
                  <a:srgbClr val="C00000"/>
                </a:solidFill>
              </a:rPr>
              <a:t>foundries for sale</a:t>
            </a:r>
            <a:endParaRPr lang="en-GB" sz="1600" dirty="0">
              <a:solidFill>
                <a:srgbClr val="C00000"/>
              </a:solidFill>
            </a:endParaRPr>
          </a:p>
          <a:p>
            <a:r>
              <a:rPr lang="en-GB" sz="1600" dirty="0">
                <a:solidFill>
                  <a:srgbClr val="C00000"/>
                </a:solidFill>
              </a:rPr>
              <a:t>New </a:t>
            </a:r>
            <a:r>
              <a:rPr lang="en-GB" sz="1600" dirty="0" smtClean="0">
                <a:solidFill>
                  <a:srgbClr val="C00000"/>
                </a:solidFill>
              </a:rPr>
              <a:t>CERN contract </a:t>
            </a:r>
            <a:r>
              <a:rPr lang="en-GB" sz="1600" dirty="0">
                <a:solidFill>
                  <a:srgbClr val="C00000"/>
                </a:solidFill>
              </a:rPr>
              <a:t>with TSMC until end 2017</a:t>
            </a:r>
          </a:p>
          <a:p>
            <a:r>
              <a:rPr lang="en-GB" sz="1600" dirty="0">
                <a:solidFill>
                  <a:srgbClr val="C00000"/>
                </a:solidFill>
              </a:rPr>
              <a:t>Both 65 nm and 130 nm</a:t>
            </a:r>
          </a:p>
          <a:p>
            <a:r>
              <a:rPr lang="en-GB" sz="1600" dirty="0">
                <a:solidFill>
                  <a:srgbClr val="C00000"/>
                </a:solidFill>
              </a:rPr>
              <a:t>Mixed signal design kit available for the 65 nm</a:t>
            </a:r>
          </a:p>
          <a:p>
            <a:r>
              <a:rPr lang="en-GB" sz="1600" dirty="0">
                <a:solidFill>
                  <a:srgbClr val="C00000"/>
                </a:solidFill>
              </a:rPr>
              <a:t>2 metal stacks: 6+1 and 9+1</a:t>
            </a:r>
          </a:p>
          <a:p>
            <a:r>
              <a:rPr lang="en-GB" sz="1600" dirty="0">
                <a:solidFill>
                  <a:srgbClr val="C00000"/>
                </a:solidFill>
              </a:rPr>
              <a:t>130 nm could be used as an alternative to IBM</a:t>
            </a:r>
          </a:p>
          <a:p>
            <a:r>
              <a:rPr lang="en-GB" sz="1600" dirty="0">
                <a:solidFill>
                  <a:srgbClr val="C00000"/>
                </a:solidFill>
              </a:rPr>
              <a:t>Design kit being developed</a:t>
            </a:r>
          </a:p>
          <a:p>
            <a:r>
              <a:rPr lang="en-GB" sz="1600" dirty="0">
                <a:solidFill>
                  <a:srgbClr val="C00000"/>
                </a:solidFill>
              </a:rPr>
              <a:t>Radiation hardness tests to be completed</a:t>
            </a:r>
          </a:p>
        </p:txBody>
      </p:sp>
    </p:spTree>
    <p:extLst>
      <p:ext uri="{BB962C8B-B14F-4D97-AF65-F5344CB8AC3E}">
        <p14:creationId xmlns:p14="http://schemas.microsoft.com/office/powerpoint/2010/main" val="3569255430"/>
      </p:ext>
    </p:extLst>
  </p:cSld>
  <p:clrMapOvr>
    <a:masterClrMapping/>
  </p:clrMapOvr>
  <p:transition>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06009" y="4559167"/>
            <a:ext cx="1368489" cy="174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sp>
        <p:nvSpPr>
          <p:cNvPr id="2" name="Title 1"/>
          <p:cNvSpPr>
            <a:spLocks noGrp="1"/>
          </p:cNvSpPr>
          <p:nvPr>
            <p:ph type="title"/>
          </p:nvPr>
        </p:nvSpPr>
        <p:spPr>
          <a:xfrm>
            <a:off x="534988" y="-323850"/>
            <a:ext cx="9621837" cy="1258888"/>
          </a:xfrm>
        </p:spPr>
        <p:txBody>
          <a:bodyPr/>
          <a:lstStyle/>
          <a:p>
            <a:pPr defTabSz="1042344">
              <a:defRPr/>
            </a:pPr>
            <a:r>
              <a:rPr lang="en-GB" b="1" dirty="0" smtClean="0">
                <a:solidFill>
                  <a:srgbClr val="009999"/>
                </a:solidFill>
                <a:effectLst>
                  <a:outerShdw blurRad="38100" dist="38100" dir="2700000" algn="tl">
                    <a:srgbClr val="000000">
                      <a:alpha val="43137"/>
                    </a:srgbClr>
                  </a:outerShdw>
                </a:effectLst>
              </a:rPr>
              <a:t>New All-silicon Inner Tracker</a:t>
            </a:r>
            <a:endParaRPr lang="en-GB" b="1" dirty="0">
              <a:solidFill>
                <a:srgbClr val="009999"/>
              </a:solidFill>
              <a:effectLst>
                <a:outerShdw blurRad="38100" dist="38100" dir="2700000" algn="tl">
                  <a:srgbClr val="000000">
                    <a:alpha val="43137"/>
                  </a:srgbClr>
                </a:outerShdw>
              </a:effectLst>
            </a:endParaRPr>
          </a:p>
        </p:txBody>
      </p:sp>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t="40424" b="39743"/>
          <a:stretch/>
        </p:blipFill>
        <p:spPr>
          <a:xfrm>
            <a:off x="89322" y="3331891"/>
            <a:ext cx="8619266" cy="1024010"/>
          </a:xfrm>
          <a:prstGeom prst="rect">
            <a:avLst/>
          </a:prstGeom>
        </p:spPr>
      </p:pic>
      <p:sp>
        <p:nvSpPr>
          <p:cNvPr id="3" name="TextBox 2"/>
          <p:cNvSpPr txBox="1"/>
          <p:nvPr/>
        </p:nvSpPr>
        <p:spPr>
          <a:xfrm>
            <a:off x="-6347" y="-15087"/>
            <a:ext cx="11041063" cy="7940601"/>
          </a:xfrm>
          <a:prstGeom prst="rect">
            <a:avLst/>
          </a:prstGeom>
          <a:noFill/>
        </p:spPr>
        <p:txBody>
          <a:bodyPr lIns="91383" tIns="45692" rIns="91383" bIns="45692">
            <a:spAutoFit/>
          </a:bodyPr>
          <a:lstStyle/>
          <a:p>
            <a:pPr>
              <a:buClr>
                <a:srgbClr val="FF0000"/>
              </a:buClr>
              <a:defRPr/>
            </a:pPr>
            <a:r>
              <a:rPr lang="en-GB" sz="2400" b="1" dirty="0">
                <a:solidFill>
                  <a:srgbClr val="C00000"/>
                </a:solidFill>
              </a:rPr>
              <a:t>    </a:t>
            </a:r>
          </a:p>
          <a:p>
            <a:pPr>
              <a:buClr>
                <a:srgbClr val="FF0000"/>
              </a:buClr>
              <a:defRPr/>
            </a:pPr>
            <a:endParaRPr lang="en-GB" sz="1300" b="1" dirty="0"/>
          </a:p>
          <a:p>
            <a:pPr>
              <a:buClr>
                <a:srgbClr val="FF0000"/>
              </a:buClr>
              <a:defRPr/>
            </a:pPr>
            <a:r>
              <a:rPr lang="en-GB" sz="2900" b="1" dirty="0">
                <a:solidFill>
                  <a:srgbClr val="0070C0"/>
                </a:solidFill>
              </a:rPr>
              <a:t>Strip Detector</a:t>
            </a:r>
          </a:p>
          <a:p>
            <a:pPr marL="285573" indent="-285573">
              <a:buClr>
                <a:srgbClr val="FF0000"/>
              </a:buClr>
              <a:buFont typeface="Arial" pitchFamily="34" charset="0"/>
              <a:buChar char="•"/>
              <a:defRPr/>
            </a:pPr>
            <a:r>
              <a:rPr lang="en-GB" sz="2400" b="1" dirty="0"/>
              <a:t>New prototype n-in-p sensors delivered with                                                                            4 rows of 2.4cm long strips at 74.5µm pitch </a:t>
            </a:r>
          </a:p>
          <a:p>
            <a:pPr marL="285573" indent="-285573">
              <a:buClr>
                <a:srgbClr val="FF0000"/>
              </a:buClr>
              <a:buFont typeface="Arial" pitchFamily="34" charset="0"/>
              <a:buChar char="•"/>
              <a:defRPr/>
            </a:pPr>
            <a:r>
              <a:rPr lang="en-GB" sz="2400" b="1" dirty="0"/>
              <a:t>New (256 channel) 130nm CMOS ASIC                                                                                  received (resubmission delivery end June)</a:t>
            </a:r>
            <a:endParaRPr lang="en-GB" b="1" dirty="0"/>
          </a:p>
          <a:p>
            <a:pPr marL="285573" indent="-285573">
              <a:buClr>
                <a:srgbClr val="FF0000"/>
              </a:buClr>
              <a:buFont typeface="Arial" pitchFamily="34" charset="0"/>
              <a:buChar char="•"/>
              <a:defRPr/>
            </a:pPr>
            <a:r>
              <a:rPr lang="en-GB" sz="2400" b="1" dirty="0"/>
              <a:t>Many strip modules (single and double sided) prototyped with 250nm ASICs </a:t>
            </a:r>
          </a:p>
          <a:p>
            <a:pPr marL="285573" indent="-285573">
              <a:buClr>
                <a:srgbClr val="FF0000"/>
              </a:buClr>
              <a:buFont typeface="Arial" pitchFamily="34" charset="0"/>
              <a:buChar char="•"/>
              <a:defRPr/>
            </a:pPr>
            <a:r>
              <a:rPr lang="en-GB" sz="2400" b="1" dirty="0">
                <a:solidFill>
                  <a:schemeClr val="tx1"/>
                </a:solidFill>
              </a:rPr>
              <a:t>Large area stave DC-DC prototype (120cm×10cm) produced and under study </a:t>
            </a:r>
          </a:p>
          <a:p>
            <a:pPr marL="285573" indent="-285573">
              <a:buClr>
                <a:srgbClr val="FF0000"/>
              </a:buClr>
              <a:buFont typeface="Arial" pitchFamily="34" charset="0"/>
              <a:buChar char="•"/>
              <a:defRPr/>
            </a:pPr>
            <a:endParaRPr lang="en-GB" sz="2400" b="1" dirty="0"/>
          </a:p>
          <a:p>
            <a:pPr marL="285573" indent="-285573">
              <a:buClr>
                <a:srgbClr val="FF0000"/>
              </a:buClr>
              <a:buFont typeface="Arial" pitchFamily="34" charset="0"/>
              <a:buChar char="•"/>
              <a:defRPr/>
            </a:pPr>
            <a:endParaRPr lang="en-GB" sz="2400" b="1" dirty="0"/>
          </a:p>
          <a:p>
            <a:pPr>
              <a:buClr>
                <a:srgbClr val="FF0000"/>
              </a:buClr>
              <a:defRPr/>
            </a:pPr>
            <a:endParaRPr lang="en-GB" sz="2400" b="1" dirty="0"/>
          </a:p>
          <a:p>
            <a:pPr marL="285573" indent="-285573">
              <a:buClr>
                <a:srgbClr val="FF0000"/>
              </a:buClr>
              <a:buFont typeface="Arial" pitchFamily="34" charset="0"/>
              <a:buChar char="•"/>
              <a:defRPr/>
            </a:pPr>
            <a:r>
              <a:rPr lang="en-GB" sz="2400" b="1" dirty="0"/>
              <a:t>Serial and DC-DC powering studied in detail on short versions of  250nm stave</a:t>
            </a:r>
          </a:p>
          <a:p>
            <a:pPr marL="285573" indent="-285573">
              <a:buClr>
                <a:srgbClr val="FF0000"/>
              </a:buClr>
              <a:buFont typeface="Arial" pitchFamily="34" charset="0"/>
              <a:buChar char="•"/>
              <a:defRPr/>
            </a:pPr>
            <a:r>
              <a:rPr lang="en-GB" sz="2400" b="1" dirty="0"/>
              <a:t>Several other new chips (HCC, HV multiplex, SP, DC-DC,..)</a:t>
            </a:r>
          </a:p>
          <a:p>
            <a:pPr marL="285573" indent="-285573">
              <a:buClr>
                <a:srgbClr val="FF0000"/>
              </a:buClr>
              <a:buFont typeface="Arial" pitchFamily="34" charset="0"/>
              <a:buChar char="•"/>
              <a:defRPr/>
            </a:pPr>
            <a:r>
              <a:rPr lang="en-GB" sz="2400" b="1" dirty="0"/>
              <a:t>Hybrid/module designs to use these completed</a:t>
            </a:r>
          </a:p>
          <a:p>
            <a:pPr>
              <a:buClr>
                <a:srgbClr val="FF0000"/>
              </a:buClr>
              <a:defRPr/>
            </a:pPr>
            <a:r>
              <a:rPr lang="en-GB" sz="2400" b="1" dirty="0"/>
              <a:t> </a:t>
            </a:r>
          </a:p>
          <a:p>
            <a:pPr>
              <a:buClr>
                <a:srgbClr val="FF0000"/>
              </a:buClr>
              <a:defRPr/>
            </a:pPr>
            <a:endParaRPr lang="en-GB" b="1" dirty="0">
              <a:cs typeface="Arial" charset="0"/>
            </a:endParaRPr>
          </a:p>
          <a:p>
            <a:pPr marL="285573" indent="-285573">
              <a:buClr>
                <a:srgbClr val="FF0000"/>
              </a:buClr>
              <a:buFont typeface="Arial" pitchFamily="34" charset="0"/>
              <a:buChar char="•"/>
              <a:defRPr/>
            </a:pPr>
            <a:r>
              <a:rPr lang="en-GB" sz="2400" b="1" dirty="0"/>
              <a:t>Local supports extensively prototyped                                                                                         and further material reduction achieved  </a:t>
            </a:r>
            <a:endParaRPr lang="en-GB" sz="1000" b="1" dirty="0">
              <a:solidFill>
                <a:schemeClr val="tx1"/>
              </a:solidFill>
            </a:endParaRPr>
          </a:p>
          <a:p>
            <a:pPr marL="285573" indent="-285573">
              <a:buClr>
                <a:srgbClr val="FF0000"/>
              </a:buClr>
              <a:buFont typeface="Arial" pitchFamily="34" charset="0"/>
              <a:buChar char="•"/>
              <a:defRPr/>
            </a:pPr>
            <a:r>
              <a:rPr lang="en-GB" sz="2400" b="1" dirty="0">
                <a:solidFill>
                  <a:schemeClr val="tx1"/>
                </a:solidFill>
              </a:rPr>
              <a:t>Progress in Petal and Stave support designs                                                                              </a:t>
            </a:r>
          </a:p>
          <a:p>
            <a:pPr marL="285573" indent="-285573">
              <a:buClr>
                <a:srgbClr val="FF0000"/>
              </a:buClr>
              <a:buFont typeface="Arial" pitchFamily="34" charset="0"/>
              <a:buChar char="•"/>
              <a:defRPr/>
            </a:pPr>
            <a:r>
              <a:rPr lang="en-GB" sz="2400" b="1" dirty="0">
                <a:solidFill>
                  <a:schemeClr val="tx1"/>
                </a:solidFill>
              </a:rPr>
              <a:t>End-of-stave card for 130nm developed</a:t>
            </a:r>
          </a:p>
          <a:p>
            <a:pPr marL="285573" indent="-285573">
              <a:buClr>
                <a:srgbClr val="FF0000"/>
              </a:buClr>
              <a:buFont typeface="Arial" pitchFamily="34" charset="0"/>
              <a:buChar char="•"/>
              <a:defRPr/>
            </a:pPr>
            <a:endParaRPr lang="en-GB" b="1" dirty="0">
              <a:solidFill>
                <a:schemeClr val="tx1">
                  <a:lumMod val="50000"/>
                  <a:lumOff val="50000"/>
                </a:schemeClr>
              </a:solidFill>
              <a:cs typeface="Arial" charset="0"/>
            </a:endParaRPr>
          </a:p>
        </p:txBody>
      </p:sp>
      <p:pic>
        <p:nvPicPr>
          <p:cNvPr id="14" name="Picture 3"/>
          <p:cNvPicPr>
            <a:picLocks noChangeAspect="1" noChangeArrowheads="1"/>
          </p:cNvPicPr>
          <p:nvPr/>
        </p:nvPicPr>
        <p:blipFill rotWithShape="1">
          <a:blip r:embed="rId5" cstate="print"/>
          <a:srcRect l="31911" t="2524" r="36197" b="-1"/>
          <a:stretch/>
        </p:blipFill>
        <p:spPr bwMode="auto">
          <a:xfrm rot="5400000">
            <a:off x="3638799" y="4982894"/>
            <a:ext cx="643438" cy="1693713"/>
          </a:xfrm>
          <a:prstGeom prst="rect">
            <a:avLst/>
          </a:prstGeom>
          <a:noFill/>
          <a:ln w="9525">
            <a:noFill/>
            <a:miter lim="800000"/>
            <a:headEnd/>
            <a:tailEnd/>
          </a:ln>
        </p:spPr>
      </p:pic>
      <p:pic>
        <p:nvPicPr>
          <p:cNvPr id="18" name="Picture 2" descr="C:\Users\affolder\Desktop\DSCN2487.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1808"/>
          <a:stretch/>
        </p:blipFill>
        <p:spPr bwMode="auto">
          <a:xfrm rot="5400000">
            <a:off x="6487101" y="5137061"/>
            <a:ext cx="1554842" cy="149135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affolder\Desktop\mechmodul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14184" y="5424289"/>
            <a:ext cx="927493" cy="1019847"/>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17315" y="5675860"/>
            <a:ext cx="3519772" cy="307742"/>
          </a:xfrm>
          <a:prstGeom prst="rect">
            <a:avLst/>
          </a:prstGeom>
          <a:noFill/>
        </p:spPr>
        <p:txBody>
          <a:bodyPr wrap="square" lIns="91405" tIns="45703" rIns="91405" bIns="45703" rtlCol="0">
            <a:spAutoFit/>
          </a:bodyPr>
          <a:lstStyle/>
          <a:p>
            <a:r>
              <a:rPr lang="en-GB" sz="1400" b="1" dirty="0">
                <a:solidFill>
                  <a:srgbClr val="FF0000"/>
                </a:solidFill>
              </a:rPr>
              <a:t>Module with  on-board DC-DC converter</a:t>
            </a:r>
          </a:p>
        </p:txBody>
      </p:sp>
      <p:cxnSp>
        <p:nvCxnSpPr>
          <p:cNvPr id="7" name="Straight Arrow Connector 6"/>
          <p:cNvCxnSpPr/>
          <p:nvPr/>
        </p:nvCxnSpPr>
        <p:spPr bwMode="auto">
          <a:xfrm>
            <a:off x="3257674" y="5868072"/>
            <a:ext cx="630833" cy="1"/>
          </a:xfrm>
          <a:prstGeom prst="straightConnector1">
            <a:avLst/>
          </a:prstGeom>
          <a:solidFill>
            <a:srgbClr val="00B8FF"/>
          </a:solidFill>
          <a:ln w="31750" cap="flat" cmpd="sng" algn="ctr">
            <a:solidFill>
              <a:srgbClr val="FF0000"/>
            </a:solidFill>
            <a:prstDash val="solid"/>
            <a:round/>
            <a:headEnd type="none" w="med" len="med"/>
            <a:tailEnd type="arrow"/>
          </a:ln>
          <a:effectLst/>
        </p:spPr>
      </p:cxnSp>
      <p:sp>
        <p:nvSpPr>
          <p:cNvPr id="11" name="TextBox 10"/>
          <p:cNvSpPr txBox="1"/>
          <p:nvPr/>
        </p:nvSpPr>
        <p:spPr>
          <a:xfrm>
            <a:off x="4769842" y="5376790"/>
            <a:ext cx="792087" cy="830997"/>
          </a:xfrm>
          <a:prstGeom prst="rect">
            <a:avLst/>
          </a:prstGeom>
          <a:noFill/>
        </p:spPr>
        <p:txBody>
          <a:bodyPr wrap="square" lIns="91405" tIns="45703" rIns="91405" bIns="45703" rtlCol="0">
            <a:spAutoFit/>
          </a:bodyPr>
          <a:lstStyle/>
          <a:p>
            <a:pPr algn="r"/>
            <a:r>
              <a:rPr lang="en-GB" sz="1600" b="1" dirty="0">
                <a:solidFill>
                  <a:schemeClr val="accent6">
                    <a:lumMod val="75000"/>
                  </a:schemeClr>
                </a:solidFill>
              </a:rPr>
              <a:t>4 row wire bonds</a:t>
            </a:r>
          </a:p>
        </p:txBody>
      </p:sp>
      <p:pic>
        <p:nvPicPr>
          <p:cNvPr id="24"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98034" y="6430254"/>
            <a:ext cx="3717796" cy="1090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7938194" y="5931369"/>
            <a:ext cx="3764159" cy="584775"/>
          </a:xfrm>
          <a:prstGeom prst="rect">
            <a:avLst/>
          </a:prstGeom>
          <a:noFill/>
        </p:spPr>
        <p:txBody>
          <a:bodyPr wrap="square" lIns="91405" tIns="45703" rIns="91405" bIns="45703" rtlCol="0">
            <a:spAutoFit/>
          </a:bodyPr>
          <a:lstStyle/>
          <a:p>
            <a:r>
              <a:rPr lang="en-GB" sz="1600" b="1" dirty="0">
                <a:solidFill>
                  <a:schemeClr val="accent6">
                    <a:lumMod val="75000"/>
                  </a:schemeClr>
                </a:solidFill>
              </a:rPr>
              <a:t>8 double-sided            </a:t>
            </a:r>
          </a:p>
          <a:p>
            <a:r>
              <a:rPr lang="en-GB" sz="1600" b="1" dirty="0">
                <a:solidFill>
                  <a:schemeClr val="accent6">
                    <a:lumMod val="75000"/>
                  </a:schemeClr>
                </a:solidFill>
              </a:rPr>
              <a:t>module 250nm super-module</a:t>
            </a:r>
          </a:p>
        </p:txBody>
      </p:sp>
      <p:pic>
        <p:nvPicPr>
          <p:cNvPr id="27" name="Picture 3"/>
          <p:cNvPicPr>
            <a:picLocks noChangeAspect="1" noChangeArrowheads="1"/>
          </p:cNvPicPr>
          <p:nvPr/>
        </p:nvPicPr>
        <p:blipFill>
          <a:blip r:embed="rId9"/>
          <a:srcRect/>
          <a:stretch>
            <a:fillRect/>
          </a:stretch>
        </p:blipFill>
        <p:spPr bwMode="auto">
          <a:xfrm>
            <a:off x="8285464" y="4743840"/>
            <a:ext cx="1020885" cy="10522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4489a728-2920-4c5f-8083-00ac333174c3" descr="50CCC6D5-B7A7-438A-A491-D6978F7C43C3@troja"/>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16590"/>
          <a:stretch/>
        </p:blipFill>
        <p:spPr bwMode="auto">
          <a:xfrm>
            <a:off x="8708590" y="3365594"/>
            <a:ext cx="1965910" cy="990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p:nvPr/>
        </p:nvSpPr>
        <p:spPr>
          <a:xfrm>
            <a:off x="9377944" y="3995864"/>
            <a:ext cx="1368561" cy="430887"/>
          </a:xfrm>
          <a:prstGeom prst="rect">
            <a:avLst/>
          </a:prstGeom>
          <a:noFill/>
        </p:spPr>
        <p:txBody>
          <a:bodyPr wrap="square" lIns="91405" tIns="45703" rIns="91405" bIns="45703" rtlCol="0">
            <a:spAutoFit/>
          </a:bodyPr>
          <a:lstStyle/>
          <a:p>
            <a:pPr algn="r"/>
            <a:r>
              <a:rPr lang="en-GB" sz="1100" b="1" dirty="0">
                <a:solidFill>
                  <a:schemeClr val="accent6">
                    <a:lumMod val="75000"/>
                  </a:schemeClr>
                </a:solidFill>
              </a:rPr>
              <a:t>Fully functional forward module</a:t>
            </a:r>
          </a:p>
        </p:txBody>
      </p:sp>
      <p:pic>
        <p:nvPicPr>
          <p:cNvPr id="21" name="Picture 2" descr="C:\Users\affolder\Desktop\AUW Nov13 Talks\130 nm hybrids-modules\hybrid pictures\dummysensors.JP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23244" t="16059" r="22295" b="26465"/>
          <a:stretch/>
        </p:blipFill>
        <p:spPr bwMode="auto">
          <a:xfrm>
            <a:off x="6139124" y="683496"/>
            <a:ext cx="2448272" cy="179394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658274" y="683494"/>
            <a:ext cx="1965909" cy="146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4683586"/>
      </p:ext>
    </p:extLst>
  </p:cSld>
  <p:clrMapOvr>
    <a:masterClrMapping/>
  </p:clrMapOvr>
  <p:transition>
    <p:circl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988" y="-323850"/>
            <a:ext cx="9621837" cy="1258888"/>
          </a:xfrm>
        </p:spPr>
        <p:txBody>
          <a:bodyPr/>
          <a:lstStyle/>
          <a:p>
            <a:pPr defTabSz="1042344">
              <a:defRPr/>
            </a:pPr>
            <a:r>
              <a:rPr lang="en-GB" b="1" dirty="0" smtClean="0">
                <a:solidFill>
                  <a:srgbClr val="009999"/>
                </a:solidFill>
                <a:effectLst>
                  <a:outerShdw blurRad="38100" dist="38100" dir="2700000" algn="tl">
                    <a:srgbClr val="000000">
                      <a:alpha val="43137"/>
                    </a:srgbClr>
                  </a:outerShdw>
                </a:effectLst>
              </a:rPr>
              <a:t>New All-silicon Inner Tracker</a:t>
            </a:r>
            <a:endParaRPr lang="en-GB" b="1" dirty="0">
              <a:solidFill>
                <a:srgbClr val="009999"/>
              </a:solidFill>
              <a:effectLst>
                <a:outerShdw blurRad="38100" dist="38100" dir="2700000" algn="tl">
                  <a:srgbClr val="000000">
                    <a:alpha val="43137"/>
                  </a:srgbClr>
                </a:outerShdw>
              </a:effectLst>
            </a:endParaRPr>
          </a:p>
        </p:txBody>
      </p:sp>
      <p:sp>
        <p:nvSpPr>
          <p:cNvPr id="3" name="TextBox 2"/>
          <p:cNvSpPr txBox="1"/>
          <p:nvPr/>
        </p:nvSpPr>
        <p:spPr>
          <a:xfrm>
            <a:off x="-6347" y="-15090"/>
            <a:ext cx="11041063" cy="1107939"/>
          </a:xfrm>
          <a:prstGeom prst="rect">
            <a:avLst/>
          </a:prstGeom>
          <a:noFill/>
        </p:spPr>
        <p:txBody>
          <a:bodyPr lIns="91383" tIns="45692" rIns="91383" bIns="45692">
            <a:spAutoFit/>
          </a:bodyPr>
          <a:lstStyle/>
          <a:p>
            <a:pPr>
              <a:buClr>
                <a:srgbClr val="FF0000"/>
              </a:buClr>
              <a:defRPr/>
            </a:pPr>
            <a:r>
              <a:rPr lang="en-GB" sz="2400" b="1" dirty="0">
                <a:solidFill>
                  <a:srgbClr val="C00000"/>
                </a:solidFill>
              </a:rPr>
              <a:t>    </a:t>
            </a:r>
          </a:p>
          <a:p>
            <a:pPr>
              <a:buClr>
                <a:srgbClr val="FF0000"/>
              </a:buClr>
              <a:defRPr/>
            </a:pPr>
            <a:endParaRPr lang="en-GB" sz="1300" b="1" dirty="0"/>
          </a:p>
          <a:p>
            <a:pPr>
              <a:buClr>
                <a:srgbClr val="FF0000"/>
              </a:buClr>
              <a:defRPr/>
            </a:pPr>
            <a:r>
              <a:rPr lang="en-GB" sz="2900" b="1" dirty="0">
                <a:solidFill>
                  <a:srgbClr val="0070C0"/>
                </a:solidFill>
              </a:rPr>
              <a:t>Strip Detector</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333" y="4931965"/>
            <a:ext cx="2213955" cy="2627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1420" y="4979207"/>
            <a:ext cx="2150390" cy="25804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48512" y="4833401"/>
            <a:ext cx="1917874" cy="27231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28" descr="\\hepntw045\c$\sctvar\log\246-67.png"/>
          <p:cNvPicPr>
            <a:picLocks noChangeAspect="1" noChangeArrowheads="1"/>
          </p:cNvPicPr>
          <p:nvPr/>
        </p:nvPicPr>
        <p:blipFill rotWithShape="1">
          <a:blip r:embed="rId6">
            <a:extLst>
              <a:ext uri="{28A0092B-C50C-407E-A947-70E740481C1C}">
                <a14:useLocalDpi xmlns:a14="http://schemas.microsoft.com/office/drawing/2010/main" val="0"/>
              </a:ext>
            </a:extLst>
          </a:blip>
          <a:srcRect t="8284"/>
          <a:stretch/>
        </p:blipFill>
        <p:spPr bwMode="auto">
          <a:xfrm>
            <a:off x="161332" y="1060407"/>
            <a:ext cx="10314724" cy="377299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rot="20226258">
            <a:off x="2572397" y="2760713"/>
            <a:ext cx="6090123" cy="369298"/>
          </a:xfrm>
          <a:prstGeom prst="rect">
            <a:avLst/>
          </a:prstGeom>
          <a:solidFill>
            <a:srgbClr val="FFFF00"/>
          </a:solidFill>
        </p:spPr>
        <p:txBody>
          <a:bodyPr wrap="none" lIns="91405" tIns="45703" rIns="91405" bIns="45703" rtlCol="0">
            <a:spAutoFit/>
          </a:bodyPr>
          <a:lstStyle/>
          <a:p>
            <a:r>
              <a:rPr lang="en-GB" dirty="0">
                <a:solidFill>
                  <a:srgbClr val="C00000"/>
                </a:solidFill>
              </a:rPr>
              <a:t>12 Module full length 250nm ASIC stave with 61440 channels  </a:t>
            </a:r>
          </a:p>
        </p:txBody>
      </p:sp>
      <p:pic>
        <p:nvPicPr>
          <p:cNvPr id="205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18692" y="4914882"/>
            <a:ext cx="2259462" cy="1457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42629" y="5932151"/>
            <a:ext cx="1728192" cy="1624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3592358"/>
      </p:ext>
    </p:extLst>
  </p:cSld>
  <p:clrMapOvr>
    <a:masterClrMapping/>
  </p:clrMapOvr>
  <p:transition>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534988" y="-323850"/>
            <a:ext cx="9621837" cy="1258888"/>
          </a:xfrm>
        </p:spPr>
        <p:txBody>
          <a:bodyPr/>
          <a:lstStyle/>
          <a:p>
            <a:pPr defTabSz="1042344">
              <a:defRPr/>
            </a:pPr>
            <a:r>
              <a:rPr lang="en-GB" b="1" dirty="0" smtClean="0">
                <a:solidFill>
                  <a:srgbClr val="009999"/>
                </a:solidFill>
                <a:effectLst>
                  <a:outerShdw blurRad="38100" dist="38100" dir="2700000" algn="tl">
                    <a:srgbClr val="000000">
                      <a:alpha val="43137"/>
                    </a:srgbClr>
                  </a:outerShdw>
                </a:effectLst>
              </a:rPr>
              <a:t>HV/HR-CMOS R&amp;D</a:t>
            </a:r>
            <a:endParaRPr lang="en-GB" b="1" dirty="0">
              <a:solidFill>
                <a:srgbClr val="009999"/>
              </a:solidFill>
              <a:effectLst>
                <a:outerShdw blurRad="38100" dist="38100" dir="2700000" algn="tl">
                  <a:srgbClr val="000000">
                    <a:alpha val="43137"/>
                  </a:srgbClr>
                </a:outerShdw>
              </a:effectLst>
            </a:endParaRPr>
          </a:p>
        </p:txBody>
      </p:sp>
      <p:sp>
        <p:nvSpPr>
          <p:cNvPr id="20493"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C049589E-0CA4-4CDB-BC29-9C70775B2104}" type="slidenum">
              <a:rPr lang="ja-JP" altLang="en-US">
                <a:ea typeface="MS PGothic" pitchFamily="34" charset="-128"/>
              </a:rPr>
              <a:pPr algn="r" eaLnBrk="1" hangingPunct="1"/>
              <a:t>26</a:t>
            </a:fld>
            <a:endParaRPr lang="ja-JP" altLang="en-US">
              <a:ea typeface="MS PGothic" pitchFamily="34" charset="-128"/>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0415" y="611486"/>
            <a:ext cx="6372075" cy="374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323" y="4211885"/>
            <a:ext cx="4968552" cy="3250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0553" y="2987749"/>
            <a:ext cx="2665193" cy="750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60040" y="611485"/>
            <a:ext cx="4697834" cy="1938936"/>
          </a:xfrm>
          <a:prstGeom prst="rect">
            <a:avLst/>
          </a:prstGeom>
          <a:noFill/>
          <a:effectLst/>
        </p:spPr>
        <p:txBody>
          <a:bodyPr wrap="square" lIns="91383" tIns="45692" rIns="91383" bIns="45692">
            <a:spAutoFit/>
          </a:bodyPr>
          <a:lstStyle/>
          <a:p>
            <a:pPr>
              <a:buClr>
                <a:srgbClr val="FF0000"/>
              </a:buClr>
              <a:defRPr/>
            </a:pPr>
            <a:r>
              <a:rPr lang="en-GB" sz="2400" b="1" dirty="0" smtClean="0">
                <a:solidFill>
                  <a:srgbClr val="0070C0"/>
                </a:solidFill>
              </a:rPr>
              <a:t>Potential technologies under </a:t>
            </a:r>
          </a:p>
          <a:p>
            <a:pPr>
              <a:buClr>
                <a:srgbClr val="FF0000"/>
              </a:buClr>
              <a:defRPr/>
            </a:pPr>
            <a:r>
              <a:rPr lang="en-GB" sz="2400" b="1" dirty="0" smtClean="0">
                <a:solidFill>
                  <a:srgbClr val="0070C0"/>
                </a:solidFill>
              </a:rPr>
              <a:t>study to bring some of the advantages of monolithic </a:t>
            </a:r>
          </a:p>
          <a:p>
            <a:pPr>
              <a:buClr>
                <a:srgbClr val="FF0000"/>
              </a:buClr>
              <a:defRPr/>
            </a:pPr>
            <a:r>
              <a:rPr lang="en-GB" sz="2400" b="1" dirty="0" smtClean="0">
                <a:solidFill>
                  <a:srgbClr val="0070C0"/>
                </a:solidFill>
              </a:rPr>
              <a:t>active pixel sensor (MAPS) technology to the </a:t>
            </a:r>
            <a:r>
              <a:rPr lang="en-GB" sz="2400" b="1" dirty="0" err="1" smtClean="0">
                <a:solidFill>
                  <a:srgbClr val="0070C0"/>
                </a:solidFill>
              </a:rPr>
              <a:t>ITk</a:t>
            </a:r>
            <a:r>
              <a:rPr lang="en-GB" sz="2400" b="1" dirty="0" smtClean="0">
                <a:solidFill>
                  <a:srgbClr val="0070C0"/>
                </a:solidFill>
              </a:rPr>
              <a:t>.</a:t>
            </a:r>
          </a:p>
        </p:txBody>
      </p:sp>
      <p:pic>
        <p:nvPicPr>
          <p:cNvPr id="51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338" y="2987748"/>
            <a:ext cx="647766" cy="7327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21"/>
          <p:cNvSpPr txBox="1"/>
          <p:nvPr/>
        </p:nvSpPr>
        <p:spPr>
          <a:xfrm>
            <a:off x="4985866" y="4290622"/>
            <a:ext cx="5688632" cy="4385759"/>
          </a:xfrm>
          <a:prstGeom prst="rect">
            <a:avLst/>
          </a:prstGeom>
          <a:noFill/>
          <a:effectLst/>
        </p:spPr>
        <p:txBody>
          <a:bodyPr wrap="square" lIns="91383" tIns="45692" rIns="91383" bIns="45692">
            <a:spAutoFit/>
          </a:bodyPr>
          <a:lstStyle/>
          <a:p>
            <a:pPr>
              <a:spcBef>
                <a:spcPts val="600"/>
              </a:spcBef>
              <a:buClr>
                <a:srgbClr val="FF0000"/>
              </a:buClr>
              <a:defRPr/>
            </a:pPr>
            <a:r>
              <a:rPr lang="en-GB" sz="2400" b="1" dirty="0" smtClean="0">
                <a:solidFill>
                  <a:srgbClr val="0070C0"/>
                </a:solidFill>
              </a:rPr>
              <a:t>Could also envisage using the “smart diode” approach to propose a single-sided strip replacement with z encoding</a:t>
            </a:r>
          </a:p>
          <a:p>
            <a:pPr>
              <a:spcBef>
                <a:spcPts val="600"/>
              </a:spcBef>
              <a:buClr>
                <a:srgbClr val="FF0000"/>
              </a:buClr>
              <a:defRPr/>
            </a:pPr>
            <a:r>
              <a:rPr lang="en-GB" sz="2400" b="1" dirty="0" smtClean="0">
                <a:solidFill>
                  <a:srgbClr val="0070C0"/>
                </a:solidFill>
              </a:rPr>
              <a:t>Many technologies under investigation for potential use in pixel system at higher radii or allowing less expensive 5</a:t>
            </a:r>
            <a:r>
              <a:rPr lang="en-GB" sz="2400" b="1" baseline="30000" dirty="0" smtClean="0">
                <a:solidFill>
                  <a:srgbClr val="0070C0"/>
                </a:solidFill>
              </a:rPr>
              <a:t>th</a:t>
            </a:r>
            <a:r>
              <a:rPr lang="en-GB" sz="2400" b="1" dirty="0" smtClean="0">
                <a:solidFill>
                  <a:srgbClr val="0070C0"/>
                </a:solidFill>
              </a:rPr>
              <a:t> layer</a:t>
            </a:r>
          </a:p>
          <a:p>
            <a:pPr>
              <a:spcBef>
                <a:spcPts val="600"/>
              </a:spcBef>
              <a:buClr>
                <a:srgbClr val="FF0000"/>
              </a:buClr>
              <a:defRPr/>
            </a:pPr>
            <a:r>
              <a:rPr lang="en-GB" sz="2400" b="1" dirty="0" smtClean="0">
                <a:solidFill>
                  <a:srgbClr val="0070C0"/>
                </a:solidFill>
              </a:rPr>
              <a:t>Cost evaluation depends critically on yield estimates for large format detectors</a:t>
            </a:r>
          </a:p>
          <a:p>
            <a:pPr>
              <a:spcBef>
                <a:spcPts val="600"/>
              </a:spcBef>
              <a:buClr>
                <a:srgbClr val="FF0000"/>
              </a:buClr>
              <a:defRPr/>
            </a:pPr>
            <a:endParaRPr lang="en-GB" sz="2400" b="1" dirty="0" smtClean="0">
              <a:solidFill>
                <a:srgbClr val="0070C0"/>
              </a:solidFill>
            </a:endParaRPr>
          </a:p>
          <a:p>
            <a:pPr>
              <a:buClr>
                <a:srgbClr val="FF0000"/>
              </a:buClr>
              <a:defRPr/>
            </a:pPr>
            <a:endParaRPr lang="en-GB" sz="2400" b="1" dirty="0" smtClean="0">
              <a:solidFill>
                <a:srgbClr val="0070C0"/>
              </a:solidFill>
            </a:endParaRPr>
          </a:p>
          <a:p>
            <a:pPr>
              <a:buClr>
                <a:srgbClr val="FF0000"/>
              </a:buClr>
              <a:defRPr/>
            </a:pPr>
            <a:endParaRPr lang="en-GB" sz="2400" b="1" dirty="0">
              <a:solidFill>
                <a:srgbClr val="0070C0"/>
              </a:solidFill>
            </a:endParaRPr>
          </a:p>
        </p:txBody>
      </p:sp>
      <p:sp>
        <p:nvSpPr>
          <p:cNvPr id="23" name="TextBox 22"/>
          <p:cNvSpPr txBox="1"/>
          <p:nvPr/>
        </p:nvSpPr>
        <p:spPr>
          <a:xfrm>
            <a:off x="0" y="2555701"/>
            <a:ext cx="4697834" cy="1569604"/>
          </a:xfrm>
          <a:prstGeom prst="rect">
            <a:avLst/>
          </a:prstGeom>
          <a:noFill/>
          <a:effectLst/>
        </p:spPr>
        <p:txBody>
          <a:bodyPr wrap="square" lIns="91383" tIns="45692" rIns="91383" bIns="45692">
            <a:spAutoFit/>
          </a:bodyPr>
          <a:lstStyle/>
          <a:p>
            <a:pPr>
              <a:buClr>
                <a:srgbClr val="FF0000"/>
              </a:buClr>
              <a:defRPr/>
            </a:pPr>
            <a:r>
              <a:rPr lang="en-GB" sz="2400" b="1" dirty="0" smtClean="0">
                <a:solidFill>
                  <a:srgbClr val="0070C0"/>
                </a:solidFill>
              </a:rPr>
              <a:t>Already installed at STAR (RHIC) </a:t>
            </a:r>
          </a:p>
          <a:p>
            <a:pPr>
              <a:buClr>
                <a:srgbClr val="FF0000"/>
              </a:buClr>
              <a:defRPr/>
            </a:pPr>
            <a:endParaRPr lang="en-GB" sz="2400" b="1" dirty="0" smtClean="0">
              <a:solidFill>
                <a:srgbClr val="0070C0"/>
              </a:solidFill>
            </a:endParaRPr>
          </a:p>
          <a:p>
            <a:pPr>
              <a:buClr>
                <a:srgbClr val="FF0000"/>
              </a:buClr>
              <a:defRPr/>
            </a:pPr>
            <a:endParaRPr lang="en-GB" sz="2400" b="1" dirty="0">
              <a:solidFill>
                <a:srgbClr val="0070C0"/>
              </a:solidFill>
            </a:endParaRPr>
          </a:p>
          <a:p>
            <a:pPr>
              <a:buClr>
                <a:srgbClr val="FF0000"/>
              </a:buClr>
              <a:defRPr/>
            </a:pPr>
            <a:r>
              <a:rPr lang="en-GB" sz="2400" b="1" dirty="0" smtClean="0">
                <a:solidFill>
                  <a:srgbClr val="0070C0"/>
                </a:solidFill>
              </a:rPr>
              <a:t>and proposed for ALICE and ILC</a:t>
            </a:r>
            <a:endParaRPr lang="en-GB" sz="2400" b="1" dirty="0" smtClean="0">
              <a:solidFill>
                <a:schemeClr val="tx1"/>
              </a:solidFill>
            </a:endParaRPr>
          </a:p>
        </p:txBody>
      </p:sp>
    </p:spTree>
    <p:extLst>
      <p:ext uri="{BB962C8B-B14F-4D97-AF65-F5344CB8AC3E}">
        <p14:creationId xmlns:p14="http://schemas.microsoft.com/office/powerpoint/2010/main" val="3844039593"/>
      </p:ext>
    </p:extLst>
  </p:cSld>
  <p:clrMapOvr>
    <a:masterClrMapping/>
  </p:clrMapOvr>
  <p:transition>
    <p:circl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81" name="Picture 13"/>
          <p:cNvPicPr>
            <a:picLocks noChangeAspect="1" noChangeArrowheads="1"/>
          </p:cNvPicPr>
          <p:nvPr/>
        </p:nvPicPr>
        <p:blipFill>
          <a:blip r:embed="rId2"/>
          <a:srcRect/>
          <a:stretch>
            <a:fillRect/>
          </a:stretch>
        </p:blipFill>
        <p:spPr bwMode="auto">
          <a:xfrm>
            <a:off x="5994400" y="2627316"/>
            <a:ext cx="3822700" cy="2755899"/>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1" name="Picture 5"/>
          <p:cNvPicPr>
            <a:picLocks noChangeAspect="1" noChangeArrowheads="1"/>
          </p:cNvPicPr>
          <p:nvPr/>
        </p:nvPicPr>
        <p:blipFill rotWithShape="1">
          <a:blip r:embed="rId3"/>
          <a:srcRect t="1460"/>
          <a:stretch/>
        </p:blipFill>
        <p:spPr bwMode="auto">
          <a:xfrm>
            <a:off x="271464" y="3378200"/>
            <a:ext cx="3201988" cy="2027239"/>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84" name="TextBox 3"/>
          <p:cNvSpPr txBox="1">
            <a:spLocks noChangeArrowheads="1"/>
          </p:cNvSpPr>
          <p:nvPr/>
        </p:nvSpPr>
        <p:spPr bwMode="auto">
          <a:xfrm>
            <a:off x="5057775" y="5426077"/>
            <a:ext cx="2832712"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a:solidFill>
                  <a:schemeClr val="bg1"/>
                </a:solidFill>
              </a:rPr>
              <a:t>Alternative Layouts              </a:t>
            </a:r>
            <a:endParaRPr lang="en-GB" b="1">
              <a:solidFill>
                <a:srgbClr val="FFFF00"/>
              </a:solidFill>
            </a:endParaRPr>
          </a:p>
        </p:txBody>
      </p:sp>
      <p:sp>
        <p:nvSpPr>
          <p:cNvPr id="14" name="Title 1"/>
          <p:cNvSpPr>
            <a:spLocks noGrp="1"/>
          </p:cNvSpPr>
          <p:nvPr>
            <p:ph type="title"/>
          </p:nvPr>
        </p:nvSpPr>
        <p:spPr>
          <a:xfrm>
            <a:off x="534988" y="-323850"/>
            <a:ext cx="9621837" cy="1258888"/>
          </a:xfrm>
        </p:spPr>
        <p:txBody>
          <a:bodyPr/>
          <a:lstStyle/>
          <a:p>
            <a:pPr defTabSz="1042344">
              <a:defRPr/>
            </a:pPr>
            <a:r>
              <a:rPr lang="en-GB" b="1" dirty="0" smtClean="0">
                <a:solidFill>
                  <a:srgbClr val="009999"/>
                </a:solidFill>
                <a:effectLst>
                  <a:outerShdw blurRad="38100" dist="38100" dir="2700000" algn="tl">
                    <a:srgbClr val="000000">
                      <a:alpha val="43137"/>
                    </a:srgbClr>
                  </a:outerShdw>
                </a:effectLst>
              </a:rPr>
              <a:t>New All-silicon Inner Tracker</a:t>
            </a:r>
            <a:endParaRPr lang="en-GB" b="1" dirty="0">
              <a:solidFill>
                <a:srgbClr val="009999"/>
              </a:solidFill>
              <a:effectLst>
                <a:outerShdw blurRad="38100" dist="38100" dir="2700000" algn="tl">
                  <a:srgbClr val="000000">
                    <a:alpha val="43137"/>
                  </a:srgbClr>
                </a:outerShdw>
              </a:effectLst>
            </a:endParaRPr>
          </a:p>
        </p:txBody>
      </p:sp>
      <p:sp>
        <p:nvSpPr>
          <p:cNvPr id="3" name="TextBox 2"/>
          <p:cNvSpPr txBox="1"/>
          <p:nvPr/>
        </p:nvSpPr>
        <p:spPr>
          <a:xfrm>
            <a:off x="144463" y="611191"/>
            <a:ext cx="10458450" cy="3031543"/>
          </a:xfrm>
          <a:prstGeom prst="rect">
            <a:avLst/>
          </a:prstGeom>
          <a:noFill/>
          <a:effectLst/>
        </p:spPr>
        <p:txBody>
          <a:bodyPr lIns="91383" tIns="45692" rIns="91383" bIns="45692">
            <a:spAutoFit/>
          </a:bodyPr>
          <a:lstStyle/>
          <a:p>
            <a:pPr>
              <a:buClr>
                <a:srgbClr val="FF0000"/>
              </a:buClr>
              <a:defRPr/>
            </a:pPr>
            <a:r>
              <a:rPr lang="en-GB" sz="2900" b="1" dirty="0">
                <a:solidFill>
                  <a:srgbClr val="0070C0"/>
                </a:solidFill>
              </a:rPr>
              <a:t>Integration and Performance</a:t>
            </a:r>
          </a:p>
          <a:p>
            <a:pPr marL="285573" indent="-285573">
              <a:buClr>
                <a:srgbClr val="FF0000"/>
              </a:buClr>
              <a:buFont typeface="Arial" pitchFamily="34" charset="0"/>
              <a:buChar char="•"/>
              <a:defRPr/>
            </a:pPr>
            <a:r>
              <a:rPr lang="en-GB" sz="2400" b="1" dirty="0">
                <a:solidFill>
                  <a:schemeClr val="tx1"/>
                </a:solidFill>
              </a:rPr>
              <a:t>Cooling, services, integration, removal, installation </a:t>
            </a:r>
            <a:r>
              <a:rPr lang="en-GB" sz="2400" b="1" dirty="0" err="1">
                <a:solidFill>
                  <a:schemeClr val="tx1"/>
                </a:solidFill>
              </a:rPr>
              <a:t>etc</a:t>
            </a:r>
            <a:r>
              <a:rPr lang="en-GB" sz="2400" b="1" dirty="0">
                <a:solidFill>
                  <a:schemeClr val="tx1"/>
                </a:solidFill>
              </a:rPr>
              <a:t> all being studied and key is understanding </a:t>
            </a:r>
            <a:r>
              <a:rPr lang="en-GB" sz="2400" b="1" u="sng" dirty="0">
                <a:solidFill>
                  <a:schemeClr val="tx1"/>
                </a:solidFill>
              </a:rPr>
              <a:t>activation</a:t>
            </a:r>
            <a:r>
              <a:rPr lang="en-GB" sz="2400" b="1" dirty="0">
                <a:solidFill>
                  <a:schemeClr val="tx1"/>
                </a:solidFill>
              </a:rPr>
              <a:t> issues</a:t>
            </a:r>
          </a:p>
          <a:p>
            <a:pPr marL="285573" indent="-285573">
              <a:buClr>
                <a:srgbClr val="FF0000"/>
              </a:buClr>
              <a:buFont typeface="Arial" pitchFamily="34" charset="0"/>
              <a:buChar char="•"/>
              <a:defRPr/>
            </a:pPr>
            <a:r>
              <a:rPr lang="en-GB" sz="2400" b="1" dirty="0">
                <a:solidFill>
                  <a:schemeClr val="tx1"/>
                </a:solidFill>
              </a:rPr>
              <a:t>Optoelectronics (GBT) being working on in common with other experiments </a:t>
            </a:r>
          </a:p>
          <a:p>
            <a:pPr marL="285573" indent="-285573">
              <a:buClr>
                <a:srgbClr val="FF0000"/>
              </a:buClr>
              <a:buFont typeface="Arial" pitchFamily="34" charset="0"/>
              <a:buChar char="•"/>
              <a:defRPr/>
            </a:pPr>
            <a:r>
              <a:rPr lang="en-GB" sz="2400" b="1" dirty="0">
                <a:solidFill>
                  <a:schemeClr val="tx1"/>
                </a:solidFill>
              </a:rPr>
              <a:t>DAQ/DCS exists for prototype operation but not yet designs for final system </a:t>
            </a:r>
          </a:p>
          <a:p>
            <a:pPr marL="285573" indent="-285573">
              <a:buClr>
                <a:srgbClr val="FF0000"/>
              </a:buClr>
              <a:buFont typeface="Arial" pitchFamily="34" charset="0"/>
              <a:buChar char="•"/>
              <a:defRPr/>
            </a:pPr>
            <a:r>
              <a:rPr lang="en-GB" sz="2400" b="1" dirty="0">
                <a:solidFill>
                  <a:schemeClr val="tx1"/>
                </a:solidFill>
              </a:rPr>
              <a:t>Detailed </a:t>
            </a:r>
            <a:r>
              <a:rPr lang="en-GB" sz="2400" b="1" dirty="0" smtClean="0">
                <a:solidFill>
                  <a:schemeClr val="tx1"/>
                </a:solidFill>
              </a:rPr>
              <a:t>layout optimisation underway to                                                           understand cost/performance trade-offs</a:t>
            </a:r>
            <a:endParaRPr lang="en-GB" sz="2400" b="1" dirty="0">
              <a:solidFill>
                <a:schemeClr val="tx1"/>
              </a:solidFill>
            </a:endParaRPr>
          </a:p>
          <a:p>
            <a:pPr marL="285573" indent="-285573">
              <a:buClr>
                <a:srgbClr val="FF0000"/>
              </a:buClr>
              <a:buFont typeface="Arial" pitchFamily="34" charset="0"/>
              <a:buChar char="•"/>
              <a:defRPr/>
            </a:pPr>
            <a:endParaRPr lang="en-GB" dirty="0">
              <a:solidFill>
                <a:schemeClr val="tx1"/>
              </a:solidFill>
              <a:cs typeface="Arial" charset="0"/>
            </a:endParaRPr>
          </a:p>
        </p:txBody>
      </p:sp>
      <p:pic>
        <p:nvPicPr>
          <p:cNvPr id="31755" name="Picture 11"/>
          <p:cNvPicPr>
            <a:picLocks noChangeAspect="1" noChangeArrowheads="1"/>
          </p:cNvPicPr>
          <p:nvPr/>
        </p:nvPicPr>
        <p:blipFill>
          <a:blip r:embed="rId4"/>
          <a:srcRect/>
          <a:stretch>
            <a:fillRect/>
          </a:stretch>
        </p:blipFill>
        <p:spPr bwMode="auto">
          <a:xfrm>
            <a:off x="954091" y="5435600"/>
            <a:ext cx="3019425" cy="21240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756" name="Picture 12"/>
          <p:cNvPicPr>
            <a:picLocks noChangeAspect="1" noChangeArrowheads="1"/>
          </p:cNvPicPr>
          <p:nvPr/>
        </p:nvPicPr>
        <p:blipFill>
          <a:blip r:embed="rId5"/>
          <a:srcRect/>
          <a:stretch>
            <a:fillRect/>
          </a:stretch>
        </p:blipFill>
        <p:spPr bwMode="auto">
          <a:xfrm>
            <a:off x="3978276" y="5435603"/>
            <a:ext cx="5624513" cy="208756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89" name="Rectangle 1"/>
          <p:cNvSpPr>
            <a:spLocks noChangeArrowheads="1"/>
          </p:cNvSpPr>
          <p:nvPr/>
        </p:nvSpPr>
        <p:spPr bwMode="auto">
          <a:xfrm>
            <a:off x="2536828" y="3378200"/>
            <a:ext cx="936625" cy="185738"/>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1383" tIns="45692" rIns="91383" bIns="45692"/>
          <a:lstStyle/>
          <a:p>
            <a:pPr eaLnBrk="0" hangingPunct="0"/>
            <a:endParaRPr lang="en-GB"/>
          </a:p>
        </p:txBody>
      </p:sp>
      <p:sp>
        <p:nvSpPr>
          <p:cNvPr id="20490" name="Segnaposto data 3"/>
          <p:cNvSpPr txBox="1">
            <a:spLocks/>
          </p:cNvSpPr>
          <p:nvPr/>
        </p:nvSpPr>
        <p:spPr bwMode="auto">
          <a:xfrm>
            <a:off x="4554541" y="6151567"/>
            <a:ext cx="159861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a:t>5 GeV</a:t>
            </a:r>
            <a:endParaRPr lang="it-IT"/>
          </a:p>
        </p:txBody>
      </p:sp>
      <p:sp>
        <p:nvSpPr>
          <p:cNvPr id="20491" name="Segnaposto data 3"/>
          <p:cNvSpPr txBox="1">
            <a:spLocks/>
          </p:cNvSpPr>
          <p:nvPr/>
        </p:nvSpPr>
        <p:spPr bwMode="auto">
          <a:xfrm>
            <a:off x="7346950" y="6156329"/>
            <a:ext cx="15986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a:t>100 GeV</a:t>
            </a:r>
            <a:endParaRPr lang="it-IT"/>
          </a:p>
        </p:txBody>
      </p:sp>
      <p:pic>
        <p:nvPicPr>
          <p:cNvPr id="45062" name="Picture 6"/>
          <p:cNvPicPr>
            <a:picLocks noChangeAspect="1" noChangeArrowheads="1"/>
          </p:cNvPicPr>
          <p:nvPr/>
        </p:nvPicPr>
        <p:blipFill>
          <a:blip r:embed="rId6"/>
          <a:srcRect/>
          <a:stretch>
            <a:fillRect/>
          </a:stretch>
        </p:blipFill>
        <p:spPr bwMode="auto">
          <a:xfrm>
            <a:off x="3186116" y="3378203"/>
            <a:ext cx="2808287" cy="200501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93"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C049589E-0CA4-4CDB-BC29-9C70775B2104}" type="slidenum">
              <a:rPr lang="ja-JP" altLang="en-US">
                <a:ea typeface="MS PGothic" pitchFamily="34" charset="-128"/>
              </a:rPr>
              <a:pPr algn="r" eaLnBrk="1" hangingPunct="1"/>
              <a:t>27</a:t>
            </a:fld>
            <a:endParaRPr lang="ja-JP" altLang="en-US">
              <a:ea typeface="MS PGothic" pitchFamily="34" charset="-128"/>
            </a:endParaRPr>
          </a:p>
        </p:txBody>
      </p:sp>
      <p:cxnSp>
        <p:nvCxnSpPr>
          <p:cNvPr id="20494" name="Straight Arrow Connector 5"/>
          <p:cNvCxnSpPr>
            <a:cxnSpLocks noChangeShapeType="1"/>
          </p:cNvCxnSpPr>
          <p:nvPr/>
        </p:nvCxnSpPr>
        <p:spPr bwMode="auto">
          <a:xfrm>
            <a:off x="3005138" y="3779841"/>
            <a:ext cx="468312" cy="630237"/>
          </a:xfrm>
          <a:prstGeom prst="straightConnector1">
            <a:avLst/>
          </a:prstGeom>
          <a:noFill/>
          <a:ln w="15875" algn="ctr">
            <a:solidFill>
              <a:srgbClr val="FF0000"/>
            </a:solidFill>
            <a:round/>
            <a:headEnd type="arrow" w="med" len="med"/>
            <a:tailEnd type="arrow" w="med" len="med"/>
          </a:ln>
          <a:extLst>
            <a:ext uri="{909E8E84-426E-40DD-AFC4-6F175D3DCCD1}">
              <a14:hiddenFill xmlns:a14="http://schemas.microsoft.com/office/drawing/2010/main">
                <a:noFill/>
              </a14:hiddenFill>
            </a:ext>
          </a:extLst>
        </p:spPr>
      </p:cxnSp>
      <p:cxnSp>
        <p:nvCxnSpPr>
          <p:cNvPr id="20495" name="Straight Connector 9"/>
          <p:cNvCxnSpPr>
            <a:cxnSpLocks noChangeShapeType="1"/>
          </p:cNvCxnSpPr>
          <p:nvPr/>
        </p:nvCxnSpPr>
        <p:spPr bwMode="auto">
          <a:xfrm>
            <a:off x="593725" y="3779838"/>
            <a:ext cx="2411413" cy="0"/>
          </a:xfrm>
          <a:prstGeom prst="line">
            <a:avLst/>
          </a:prstGeom>
          <a:noFill/>
          <a:ln w="9525" algn="ctr">
            <a:solidFill>
              <a:srgbClr val="FF0000"/>
            </a:solidFill>
            <a:prstDash val="dash"/>
            <a:round/>
            <a:headEnd/>
            <a:tailEnd/>
          </a:ln>
          <a:extLst>
            <a:ext uri="{909E8E84-426E-40DD-AFC4-6F175D3DCCD1}">
              <a14:hiddenFill xmlns:a14="http://schemas.microsoft.com/office/drawing/2010/main">
                <a:noFill/>
              </a14:hiddenFill>
            </a:ext>
          </a:extLst>
        </p:spPr>
      </p:cxnSp>
      <p:cxnSp>
        <p:nvCxnSpPr>
          <p:cNvPr id="20496" name="Straight Connector 21"/>
          <p:cNvCxnSpPr>
            <a:cxnSpLocks noChangeShapeType="1"/>
          </p:cNvCxnSpPr>
          <p:nvPr/>
        </p:nvCxnSpPr>
        <p:spPr bwMode="auto">
          <a:xfrm>
            <a:off x="3546474" y="4410076"/>
            <a:ext cx="2266950" cy="17463"/>
          </a:xfrm>
          <a:prstGeom prst="line">
            <a:avLst/>
          </a:prstGeom>
          <a:noFill/>
          <a:ln w="9525" algn="ctr">
            <a:solidFill>
              <a:srgbClr val="FF0000"/>
            </a:solidFill>
            <a:prstDash val="dash"/>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0665635"/>
      </p:ext>
    </p:extLst>
  </p:cSld>
  <p:clrMapOvr>
    <a:masterClrMapping/>
  </p:clrMapOvr>
  <p:transition>
    <p:circl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9"/>
          <p:cNvPicPr>
            <a:picLocks noChangeAspect="1"/>
          </p:cNvPicPr>
          <p:nvPr/>
        </p:nvPicPr>
        <p:blipFill>
          <a:blip r:embed="rId2">
            <a:extLst>
              <a:ext uri="{28A0092B-C50C-407E-A947-70E740481C1C}">
                <a14:useLocalDpi xmlns:a14="http://schemas.microsoft.com/office/drawing/2010/main" val="0"/>
              </a:ext>
            </a:extLst>
          </a:blip>
          <a:srcRect b="12366"/>
          <a:stretch>
            <a:fillRect/>
          </a:stretch>
        </p:blipFill>
        <p:spPr bwMode="auto">
          <a:xfrm>
            <a:off x="6310316" y="827088"/>
            <a:ext cx="4292600" cy="270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4" name="Title 1"/>
          <p:cNvSpPr>
            <a:spLocks noGrp="1"/>
          </p:cNvSpPr>
          <p:nvPr>
            <p:ph type="title"/>
          </p:nvPr>
        </p:nvSpPr>
        <p:spPr>
          <a:xfrm>
            <a:off x="692150" y="-287338"/>
            <a:ext cx="9621838" cy="1258888"/>
          </a:xfrm>
        </p:spPr>
        <p:txBody>
          <a:bodyPr/>
          <a:lstStyle/>
          <a:p>
            <a:pPr>
              <a:defRPr/>
            </a:pPr>
            <a:r>
              <a:rPr lang="en-US" b="1" dirty="0" smtClean="0">
                <a:solidFill>
                  <a:srgbClr val="009999"/>
                </a:solidFill>
                <a:effectLst>
                  <a:outerShdw blurRad="38100" dist="38100" dir="2700000" algn="tl">
                    <a:srgbClr val="000000">
                      <a:alpha val="43137"/>
                    </a:srgbClr>
                  </a:outerShdw>
                </a:effectLst>
              </a:rPr>
              <a:t>Baseline Tracker Performance</a:t>
            </a:r>
          </a:p>
        </p:txBody>
      </p:sp>
      <p:pic>
        <p:nvPicPr>
          <p:cNvPr id="26628" name="Picture 11"/>
          <p:cNvPicPr>
            <a:picLocks noChangeAspect="1"/>
          </p:cNvPicPr>
          <p:nvPr/>
        </p:nvPicPr>
        <p:blipFill>
          <a:blip r:embed="rId3">
            <a:extLst>
              <a:ext uri="{28A0092B-C50C-407E-A947-70E740481C1C}">
                <a14:useLocalDpi xmlns:a14="http://schemas.microsoft.com/office/drawing/2010/main" val="0"/>
              </a:ext>
            </a:extLst>
          </a:blip>
          <a:srcRect l="11015" t="-279" r="15816" b="19060"/>
          <a:stretch>
            <a:fillRect/>
          </a:stretch>
        </p:blipFill>
        <p:spPr bwMode="auto">
          <a:xfrm>
            <a:off x="88900" y="4427540"/>
            <a:ext cx="4470400" cy="3060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6"/>
          <p:cNvPicPr>
            <a:picLocks noChangeAspect="1"/>
          </p:cNvPicPr>
          <p:nvPr/>
        </p:nvPicPr>
        <p:blipFill>
          <a:blip r:embed="rId4">
            <a:extLst>
              <a:ext uri="{28A0092B-C50C-407E-A947-70E740481C1C}">
                <a14:useLocalDpi xmlns:a14="http://schemas.microsoft.com/office/drawing/2010/main" val="0"/>
              </a:ext>
            </a:extLst>
          </a:blip>
          <a:srcRect l="50343" t="-22420" r="-343" b="22420"/>
          <a:stretch>
            <a:fillRect/>
          </a:stretch>
        </p:blipFill>
        <p:spPr bwMode="auto">
          <a:xfrm>
            <a:off x="7321550" y="4254502"/>
            <a:ext cx="3352800"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TextBox 11"/>
          <p:cNvSpPr txBox="1">
            <a:spLocks noChangeArrowheads="1"/>
          </p:cNvSpPr>
          <p:nvPr/>
        </p:nvSpPr>
        <p:spPr bwMode="auto">
          <a:xfrm>
            <a:off x="6570666" y="3181351"/>
            <a:ext cx="3144029" cy="382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49" tIns="52124" rIns="104249" bIns="52124">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a:t>Occupancy for &lt;</a:t>
            </a:r>
            <a:r>
              <a:rPr lang="en-US">
                <a:latin typeface="Symbol" pitchFamily="18" charset="2"/>
              </a:rPr>
              <a:t>m</a:t>
            </a:r>
            <a:r>
              <a:rPr lang="en-US"/>
              <a:t>&gt;=200 (in %)</a:t>
            </a:r>
          </a:p>
        </p:txBody>
      </p:sp>
      <p:sp>
        <p:nvSpPr>
          <p:cNvPr id="18" name="Content Placeholder 4"/>
          <p:cNvSpPr>
            <a:spLocks noGrp="1"/>
          </p:cNvSpPr>
          <p:nvPr>
            <p:ph idx="1"/>
          </p:nvPr>
        </p:nvSpPr>
        <p:spPr>
          <a:xfrm>
            <a:off x="4765" y="827088"/>
            <a:ext cx="7870825" cy="2012950"/>
          </a:xfrm>
        </p:spPr>
        <p:txBody>
          <a:bodyPr>
            <a:normAutofit fontScale="85000" lnSpcReduction="20000"/>
          </a:bodyPr>
          <a:lstStyle/>
          <a:p>
            <a:pPr>
              <a:buClr>
                <a:srgbClr val="FF0000"/>
              </a:buClr>
              <a:buFont typeface="Arial" pitchFamily="34" charset="0"/>
              <a:buChar char="•"/>
              <a:defRPr/>
            </a:pPr>
            <a:r>
              <a:rPr lang="en-US" dirty="0" smtClean="0"/>
              <a:t>New Inner Detector Improved granularity </a:t>
            </a:r>
          </a:p>
          <a:p>
            <a:pPr marL="457029" lvl="1" indent="0">
              <a:buClr>
                <a:srgbClr val="FF0000"/>
              </a:buClr>
              <a:buNone/>
              <a:defRPr/>
            </a:pPr>
            <a:r>
              <a:rPr lang="en-US" sz="2100" dirty="0"/>
              <a:t>(Smaller pixels and 2.45cm and 4.9cm strips (74.5</a:t>
            </a:r>
            <a:r>
              <a:rPr lang="el-GR" sz="2100" dirty="0"/>
              <a:t>μ</a:t>
            </a:r>
            <a:r>
              <a:rPr lang="en-GB" sz="2100" dirty="0"/>
              <a:t>m pitch</a:t>
            </a:r>
            <a:r>
              <a:rPr lang="en-GB" dirty="0" smtClean="0"/>
              <a:t>)</a:t>
            </a:r>
            <a:endParaRPr lang="en-US" dirty="0" smtClean="0"/>
          </a:p>
          <a:p>
            <a:pPr lvl="1">
              <a:buClr>
                <a:srgbClr val="FF0000"/>
              </a:buClr>
              <a:buFont typeface="Wingdings" pitchFamily="2" charset="2"/>
              <a:buChar char="Ø"/>
              <a:defRPr/>
            </a:pPr>
            <a:r>
              <a:rPr lang="en-US" dirty="0" smtClean="0"/>
              <a:t>Improved radiation hardness</a:t>
            </a:r>
          </a:p>
          <a:p>
            <a:pPr lvl="1">
              <a:buClr>
                <a:srgbClr val="FF0000"/>
              </a:buClr>
              <a:buFont typeface="Wingdings" pitchFamily="2" charset="2"/>
              <a:buChar char="Ø"/>
              <a:defRPr/>
            </a:pPr>
            <a:r>
              <a:rPr lang="en-US" dirty="0" smtClean="0"/>
              <a:t>Reduced material</a:t>
            </a:r>
          </a:p>
          <a:p>
            <a:pPr lvl="1">
              <a:buClr>
                <a:srgbClr val="FF0000"/>
              </a:buClr>
              <a:buFont typeface="Wingdings" pitchFamily="2" charset="2"/>
              <a:buChar char="Ø"/>
              <a:defRPr/>
            </a:pPr>
            <a:r>
              <a:rPr lang="en-US" dirty="0" smtClean="0"/>
              <a:t>Extended forward coverage</a:t>
            </a:r>
          </a:p>
          <a:p>
            <a:pPr lvl="1">
              <a:buClr>
                <a:srgbClr val="FF0000"/>
              </a:buClr>
              <a:buFont typeface="Wingdings" pitchFamily="2" charset="2"/>
              <a:buChar char="Ø"/>
              <a:defRPr/>
            </a:pPr>
            <a:r>
              <a:rPr lang="en-US" dirty="0" smtClean="0"/>
              <a:t>Robust tracking (14 layers)</a:t>
            </a:r>
          </a:p>
          <a:p>
            <a:pPr lvl="1">
              <a:buClr>
                <a:srgbClr val="FF0000"/>
              </a:buClr>
              <a:buFont typeface="Arial" pitchFamily="34" charset="0"/>
              <a:buChar char="•"/>
              <a:defRPr/>
            </a:pPr>
            <a:endParaRPr lang="en-US" dirty="0"/>
          </a:p>
        </p:txBody>
      </p:sp>
      <p:pic>
        <p:nvPicPr>
          <p:cNvPr id="44045" name="Picture 13"/>
          <p:cNvPicPr>
            <a:picLocks noChangeAspect="1" noChangeArrowheads="1"/>
          </p:cNvPicPr>
          <p:nvPr/>
        </p:nvPicPr>
        <p:blipFill>
          <a:blip r:embed="rId5"/>
          <a:srcRect/>
          <a:stretch>
            <a:fillRect/>
          </a:stretch>
        </p:blipFill>
        <p:spPr bwMode="auto">
          <a:xfrm>
            <a:off x="4776791" y="3563938"/>
            <a:ext cx="5915025" cy="138112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4044" name="Picture 12"/>
          <p:cNvPicPr>
            <a:picLocks noChangeAspect="1" noChangeArrowheads="1"/>
          </p:cNvPicPr>
          <p:nvPr/>
        </p:nvPicPr>
        <p:blipFill>
          <a:blip r:embed="rId6"/>
          <a:srcRect/>
          <a:stretch>
            <a:fillRect/>
          </a:stretch>
        </p:blipFill>
        <p:spPr bwMode="auto">
          <a:xfrm>
            <a:off x="4410074" y="5219702"/>
            <a:ext cx="2959100" cy="20161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875" name="Picture 11"/>
          <p:cNvPicPr>
            <a:picLocks noChangeAspect="1" noChangeArrowheads="1"/>
          </p:cNvPicPr>
          <p:nvPr/>
        </p:nvPicPr>
        <p:blipFill>
          <a:blip r:embed="rId7"/>
          <a:srcRect/>
          <a:stretch>
            <a:fillRect/>
          </a:stretch>
        </p:blipFill>
        <p:spPr bwMode="auto">
          <a:xfrm>
            <a:off x="4554541" y="1636714"/>
            <a:ext cx="1931987" cy="19272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4046" name="Picture 14"/>
          <p:cNvPicPr>
            <a:picLocks noChangeAspect="1" noChangeArrowheads="1"/>
          </p:cNvPicPr>
          <p:nvPr/>
        </p:nvPicPr>
        <p:blipFill>
          <a:blip r:embed="rId8"/>
          <a:srcRect/>
          <a:stretch>
            <a:fillRect/>
          </a:stretch>
        </p:blipFill>
        <p:spPr bwMode="auto">
          <a:xfrm>
            <a:off x="88901" y="2759078"/>
            <a:ext cx="4516437" cy="166846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636"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121B0807-2CA3-4EE5-B48D-814183BCD1C0}" type="slidenum">
              <a:rPr lang="ja-JP" altLang="en-US">
                <a:ea typeface="MS PGothic" pitchFamily="34" charset="-128"/>
              </a:rPr>
              <a:pPr algn="r" eaLnBrk="1" hangingPunct="1"/>
              <a:t>28</a:t>
            </a:fld>
            <a:endParaRPr lang="ja-JP" altLang="en-US">
              <a:ea typeface="MS PGothic" pitchFamily="34" charset="-128"/>
            </a:endParaRPr>
          </a:p>
        </p:txBody>
      </p:sp>
    </p:spTree>
    <p:extLst>
      <p:ext uri="{BB962C8B-B14F-4D97-AF65-F5344CB8AC3E}">
        <p14:creationId xmlns:p14="http://schemas.microsoft.com/office/powerpoint/2010/main" val="55826546"/>
      </p:ext>
    </p:extLst>
  </p:cSld>
  <p:clrMapOvr>
    <a:masterClrMapping/>
  </p:clrMapOvr>
  <p:transition>
    <p:circl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2" name="Rectangle 41"/>
          <p:cNvSpPr/>
          <p:nvPr/>
        </p:nvSpPr>
        <p:spPr>
          <a:xfrm>
            <a:off x="8188328" y="1576391"/>
            <a:ext cx="925513" cy="4445000"/>
          </a:xfrm>
          <a:prstGeom prst="rect">
            <a:avLst/>
          </a:prstGeom>
          <a:solidFill>
            <a:schemeClr val="accent3">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endParaRPr lang="en-GB"/>
          </a:p>
        </p:txBody>
      </p:sp>
      <p:sp>
        <p:nvSpPr>
          <p:cNvPr id="43" name="Rectangle 42"/>
          <p:cNvSpPr/>
          <p:nvPr/>
        </p:nvSpPr>
        <p:spPr>
          <a:xfrm>
            <a:off x="9124950" y="1576391"/>
            <a:ext cx="925513" cy="4445000"/>
          </a:xfrm>
          <a:prstGeom prst="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endParaRPr lang="en-GB"/>
          </a:p>
        </p:txBody>
      </p:sp>
      <p:sp>
        <p:nvSpPr>
          <p:cNvPr id="38" name="Rectangle 37"/>
          <p:cNvSpPr/>
          <p:nvPr/>
        </p:nvSpPr>
        <p:spPr>
          <a:xfrm>
            <a:off x="6291267" y="1557339"/>
            <a:ext cx="927100" cy="4457700"/>
          </a:xfrm>
          <a:prstGeom prst="rect">
            <a:avLst/>
          </a:prstGeom>
          <a:solidFill>
            <a:schemeClr val="accent3">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endParaRPr lang="en-GB"/>
          </a:p>
        </p:txBody>
      </p:sp>
      <p:sp>
        <p:nvSpPr>
          <p:cNvPr id="39" name="Rectangle 38"/>
          <p:cNvSpPr/>
          <p:nvPr/>
        </p:nvSpPr>
        <p:spPr>
          <a:xfrm>
            <a:off x="7231065" y="1557339"/>
            <a:ext cx="927100" cy="4457700"/>
          </a:xfrm>
          <a:prstGeom prst="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endParaRPr lang="en-GB"/>
          </a:p>
        </p:txBody>
      </p:sp>
      <p:sp>
        <p:nvSpPr>
          <p:cNvPr id="40" name="Rectangle 39"/>
          <p:cNvSpPr/>
          <p:nvPr/>
        </p:nvSpPr>
        <p:spPr>
          <a:xfrm>
            <a:off x="4406900" y="1557339"/>
            <a:ext cx="925513" cy="4457700"/>
          </a:xfrm>
          <a:prstGeom prst="rect">
            <a:avLst/>
          </a:prstGeom>
          <a:solidFill>
            <a:schemeClr val="accent3">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endParaRPr lang="en-GB"/>
          </a:p>
        </p:txBody>
      </p:sp>
      <p:sp>
        <p:nvSpPr>
          <p:cNvPr id="41" name="Rectangle 40"/>
          <p:cNvSpPr/>
          <p:nvPr/>
        </p:nvSpPr>
        <p:spPr>
          <a:xfrm>
            <a:off x="5343527" y="1557339"/>
            <a:ext cx="925513" cy="4457700"/>
          </a:xfrm>
          <a:prstGeom prst="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endParaRPr lang="en-GB"/>
          </a:p>
        </p:txBody>
      </p:sp>
      <p:sp>
        <p:nvSpPr>
          <p:cNvPr id="36" name="Rectangle 35"/>
          <p:cNvSpPr/>
          <p:nvPr/>
        </p:nvSpPr>
        <p:spPr>
          <a:xfrm>
            <a:off x="2516188" y="1547818"/>
            <a:ext cx="927100" cy="4445000"/>
          </a:xfrm>
          <a:prstGeom prst="rect">
            <a:avLst/>
          </a:prstGeom>
          <a:solidFill>
            <a:schemeClr val="accent3">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endParaRPr lang="en-GB"/>
          </a:p>
        </p:txBody>
      </p:sp>
      <p:sp>
        <p:nvSpPr>
          <p:cNvPr id="37" name="Rectangle 36"/>
          <p:cNvSpPr/>
          <p:nvPr/>
        </p:nvSpPr>
        <p:spPr>
          <a:xfrm>
            <a:off x="3462340" y="1547818"/>
            <a:ext cx="927100" cy="4445000"/>
          </a:xfrm>
          <a:prstGeom prst="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endParaRPr lang="en-GB"/>
          </a:p>
        </p:txBody>
      </p:sp>
      <p:sp>
        <p:nvSpPr>
          <p:cNvPr id="6" name="Rectangle 5"/>
          <p:cNvSpPr/>
          <p:nvPr/>
        </p:nvSpPr>
        <p:spPr>
          <a:xfrm>
            <a:off x="638179" y="1547818"/>
            <a:ext cx="927100" cy="4445000"/>
          </a:xfrm>
          <a:prstGeom prst="rect">
            <a:avLst/>
          </a:prstGeom>
          <a:solidFill>
            <a:schemeClr val="accent3">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endParaRPr lang="en-GB"/>
          </a:p>
        </p:txBody>
      </p:sp>
      <p:sp>
        <p:nvSpPr>
          <p:cNvPr id="7" name="Rectangle 6"/>
          <p:cNvSpPr/>
          <p:nvPr/>
        </p:nvSpPr>
        <p:spPr>
          <a:xfrm>
            <a:off x="1574801" y="1547818"/>
            <a:ext cx="925513" cy="4445000"/>
          </a:xfrm>
          <a:prstGeom prst="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endParaRPr lang="en-GB"/>
          </a:p>
        </p:txBody>
      </p:sp>
      <p:sp>
        <p:nvSpPr>
          <p:cNvPr id="16399" name="TextBox 13"/>
          <p:cNvSpPr txBox="1">
            <a:spLocks noChangeArrowheads="1"/>
          </p:cNvSpPr>
          <p:nvPr/>
        </p:nvSpPr>
        <p:spPr bwMode="auto">
          <a:xfrm>
            <a:off x="630243" y="1560516"/>
            <a:ext cx="902979" cy="520738"/>
          </a:xfrm>
          <a:prstGeom prst="rect">
            <a:avLst/>
          </a:prstGeom>
          <a:noFill/>
          <a:ln w="9525">
            <a:noFill/>
            <a:miter lim="800000"/>
            <a:headEnd/>
            <a:tailEnd/>
          </a:ln>
        </p:spPr>
        <p:txBody>
          <a:bodyPr wrap="none" lIns="104223" tIns="52111" rIns="104223" bIns="52111">
            <a:spAutoFit/>
          </a:bodyPr>
          <a:lstStyle/>
          <a:p>
            <a:r>
              <a:rPr lang="en-GB" sz="2700" b="1" dirty="0"/>
              <a:t>2014</a:t>
            </a:r>
          </a:p>
        </p:txBody>
      </p:sp>
      <p:sp>
        <p:nvSpPr>
          <p:cNvPr id="16400" name="TextBox 18"/>
          <p:cNvSpPr txBox="1">
            <a:spLocks noChangeArrowheads="1"/>
          </p:cNvSpPr>
          <p:nvPr/>
        </p:nvSpPr>
        <p:spPr bwMode="auto">
          <a:xfrm>
            <a:off x="1547816" y="1557341"/>
            <a:ext cx="902979" cy="520738"/>
          </a:xfrm>
          <a:prstGeom prst="rect">
            <a:avLst/>
          </a:prstGeom>
          <a:noFill/>
          <a:ln w="9525">
            <a:noFill/>
            <a:miter lim="800000"/>
            <a:headEnd/>
            <a:tailEnd/>
          </a:ln>
        </p:spPr>
        <p:txBody>
          <a:bodyPr wrap="none" lIns="104223" tIns="52111" rIns="104223" bIns="52111">
            <a:spAutoFit/>
          </a:bodyPr>
          <a:lstStyle/>
          <a:p>
            <a:r>
              <a:rPr lang="en-GB" sz="2700" b="1" dirty="0"/>
              <a:t>2015</a:t>
            </a:r>
          </a:p>
        </p:txBody>
      </p:sp>
      <p:sp>
        <p:nvSpPr>
          <p:cNvPr id="16401" name="TextBox 21"/>
          <p:cNvSpPr txBox="1">
            <a:spLocks noChangeArrowheads="1"/>
          </p:cNvSpPr>
          <p:nvPr/>
        </p:nvSpPr>
        <p:spPr bwMode="auto">
          <a:xfrm>
            <a:off x="2508252" y="1560516"/>
            <a:ext cx="902979" cy="520738"/>
          </a:xfrm>
          <a:prstGeom prst="rect">
            <a:avLst/>
          </a:prstGeom>
          <a:noFill/>
          <a:ln w="9525">
            <a:noFill/>
            <a:miter lim="800000"/>
            <a:headEnd/>
            <a:tailEnd/>
          </a:ln>
        </p:spPr>
        <p:txBody>
          <a:bodyPr wrap="none" lIns="104223" tIns="52111" rIns="104223" bIns="52111">
            <a:spAutoFit/>
          </a:bodyPr>
          <a:lstStyle/>
          <a:p>
            <a:r>
              <a:rPr lang="en-GB" sz="2700" b="1" dirty="0"/>
              <a:t>2016</a:t>
            </a:r>
          </a:p>
        </p:txBody>
      </p:sp>
      <p:sp>
        <p:nvSpPr>
          <p:cNvPr id="16402" name="TextBox 22"/>
          <p:cNvSpPr txBox="1">
            <a:spLocks noChangeArrowheads="1"/>
          </p:cNvSpPr>
          <p:nvPr/>
        </p:nvSpPr>
        <p:spPr bwMode="auto">
          <a:xfrm>
            <a:off x="3425827" y="1557341"/>
            <a:ext cx="902979" cy="520738"/>
          </a:xfrm>
          <a:prstGeom prst="rect">
            <a:avLst/>
          </a:prstGeom>
          <a:noFill/>
          <a:ln w="9525">
            <a:noFill/>
            <a:miter lim="800000"/>
            <a:headEnd/>
            <a:tailEnd/>
          </a:ln>
        </p:spPr>
        <p:txBody>
          <a:bodyPr wrap="none" lIns="104223" tIns="52111" rIns="104223" bIns="52111">
            <a:spAutoFit/>
          </a:bodyPr>
          <a:lstStyle/>
          <a:p>
            <a:r>
              <a:rPr lang="en-GB" sz="2700" b="1" dirty="0"/>
              <a:t>2017</a:t>
            </a:r>
          </a:p>
        </p:txBody>
      </p:sp>
      <p:sp>
        <p:nvSpPr>
          <p:cNvPr id="16403" name="TextBox 25"/>
          <p:cNvSpPr txBox="1">
            <a:spLocks noChangeArrowheads="1"/>
          </p:cNvSpPr>
          <p:nvPr/>
        </p:nvSpPr>
        <p:spPr bwMode="auto">
          <a:xfrm>
            <a:off x="4381503" y="1560516"/>
            <a:ext cx="902979" cy="520738"/>
          </a:xfrm>
          <a:prstGeom prst="rect">
            <a:avLst/>
          </a:prstGeom>
          <a:noFill/>
          <a:ln w="9525">
            <a:noFill/>
            <a:miter lim="800000"/>
            <a:headEnd/>
            <a:tailEnd/>
          </a:ln>
        </p:spPr>
        <p:txBody>
          <a:bodyPr wrap="none" lIns="104223" tIns="52111" rIns="104223" bIns="52111">
            <a:spAutoFit/>
          </a:bodyPr>
          <a:lstStyle/>
          <a:p>
            <a:r>
              <a:rPr lang="en-GB" sz="2700" b="1" dirty="0"/>
              <a:t>2018</a:t>
            </a:r>
          </a:p>
        </p:txBody>
      </p:sp>
      <p:sp>
        <p:nvSpPr>
          <p:cNvPr id="16404" name="TextBox 26"/>
          <p:cNvSpPr txBox="1">
            <a:spLocks noChangeArrowheads="1"/>
          </p:cNvSpPr>
          <p:nvPr/>
        </p:nvSpPr>
        <p:spPr bwMode="auto">
          <a:xfrm>
            <a:off x="5299077" y="1557341"/>
            <a:ext cx="902979" cy="520738"/>
          </a:xfrm>
          <a:prstGeom prst="rect">
            <a:avLst/>
          </a:prstGeom>
          <a:noFill/>
          <a:ln w="9525">
            <a:noFill/>
            <a:miter lim="800000"/>
            <a:headEnd/>
            <a:tailEnd/>
          </a:ln>
        </p:spPr>
        <p:txBody>
          <a:bodyPr wrap="none" lIns="104223" tIns="52111" rIns="104223" bIns="52111">
            <a:spAutoFit/>
          </a:bodyPr>
          <a:lstStyle/>
          <a:p>
            <a:r>
              <a:rPr lang="en-GB" sz="2700" b="1" dirty="0"/>
              <a:t>2019</a:t>
            </a:r>
          </a:p>
        </p:txBody>
      </p:sp>
      <p:sp>
        <p:nvSpPr>
          <p:cNvPr id="16405" name="TextBox 29"/>
          <p:cNvSpPr txBox="1">
            <a:spLocks noChangeArrowheads="1"/>
          </p:cNvSpPr>
          <p:nvPr/>
        </p:nvSpPr>
        <p:spPr bwMode="auto">
          <a:xfrm>
            <a:off x="6257927" y="1560516"/>
            <a:ext cx="902979" cy="520738"/>
          </a:xfrm>
          <a:prstGeom prst="rect">
            <a:avLst/>
          </a:prstGeom>
          <a:noFill/>
          <a:ln w="9525">
            <a:noFill/>
            <a:miter lim="800000"/>
            <a:headEnd/>
            <a:tailEnd/>
          </a:ln>
        </p:spPr>
        <p:txBody>
          <a:bodyPr wrap="none" lIns="104223" tIns="52111" rIns="104223" bIns="52111">
            <a:spAutoFit/>
          </a:bodyPr>
          <a:lstStyle/>
          <a:p>
            <a:r>
              <a:rPr lang="en-GB" sz="2700" b="1" dirty="0"/>
              <a:t>2020</a:t>
            </a:r>
          </a:p>
        </p:txBody>
      </p:sp>
      <p:sp>
        <p:nvSpPr>
          <p:cNvPr id="16406" name="TextBox 30"/>
          <p:cNvSpPr txBox="1">
            <a:spLocks noChangeArrowheads="1"/>
          </p:cNvSpPr>
          <p:nvPr/>
        </p:nvSpPr>
        <p:spPr bwMode="auto">
          <a:xfrm>
            <a:off x="7173916" y="1557341"/>
            <a:ext cx="902979" cy="520738"/>
          </a:xfrm>
          <a:prstGeom prst="rect">
            <a:avLst/>
          </a:prstGeom>
          <a:noFill/>
          <a:ln w="9525">
            <a:noFill/>
            <a:miter lim="800000"/>
            <a:headEnd/>
            <a:tailEnd/>
          </a:ln>
        </p:spPr>
        <p:txBody>
          <a:bodyPr wrap="none" lIns="104223" tIns="52111" rIns="104223" bIns="52111">
            <a:spAutoFit/>
          </a:bodyPr>
          <a:lstStyle/>
          <a:p>
            <a:r>
              <a:rPr lang="en-GB" sz="2700" b="1" dirty="0"/>
              <a:t>2021</a:t>
            </a:r>
          </a:p>
        </p:txBody>
      </p:sp>
      <p:sp>
        <p:nvSpPr>
          <p:cNvPr id="16407" name="TextBox 33"/>
          <p:cNvSpPr txBox="1">
            <a:spLocks noChangeArrowheads="1"/>
          </p:cNvSpPr>
          <p:nvPr/>
        </p:nvSpPr>
        <p:spPr bwMode="auto">
          <a:xfrm>
            <a:off x="8116890" y="1557341"/>
            <a:ext cx="902979" cy="520738"/>
          </a:xfrm>
          <a:prstGeom prst="rect">
            <a:avLst/>
          </a:prstGeom>
          <a:noFill/>
          <a:ln w="9525">
            <a:noFill/>
            <a:miter lim="800000"/>
            <a:headEnd/>
            <a:tailEnd/>
          </a:ln>
        </p:spPr>
        <p:txBody>
          <a:bodyPr wrap="none" lIns="104223" tIns="52111" rIns="104223" bIns="52111">
            <a:spAutoFit/>
          </a:bodyPr>
          <a:lstStyle/>
          <a:p>
            <a:r>
              <a:rPr lang="en-GB" sz="2700" b="1" dirty="0"/>
              <a:t>2022</a:t>
            </a:r>
          </a:p>
        </p:txBody>
      </p:sp>
      <p:sp>
        <p:nvSpPr>
          <p:cNvPr id="16408" name="TextBox 34"/>
          <p:cNvSpPr txBox="1">
            <a:spLocks noChangeArrowheads="1"/>
          </p:cNvSpPr>
          <p:nvPr/>
        </p:nvSpPr>
        <p:spPr bwMode="auto">
          <a:xfrm>
            <a:off x="9117018" y="1557341"/>
            <a:ext cx="902979" cy="520738"/>
          </a:xfrm>
          <a:prstGeom prst="rect">
            <a:avLst/>
          </a:prstGeom>
          <a:noFill/>
          <a:ln w="9525">
            <a:noFill/>
            <a:miter lim="800000"/>
            <a:headEnd/>
            <a:tailEnd/>
          </a:ln>
        </p:spPr>
        <p:txBody>
          <a:bodyPr wrap="none" lIns="104223" tIns="52111" rIns="104223" bIns="52111">
            <a:spAutoFit/>
          </a:bodyPr>
          <a:lstStyle/>
          <a:p>
            <a:r>
              <a:rPr lang="en-GB" sz="2700" b="1" dirty="0"/>
              <a:t>2023</a:t>
            </a:r>
          </a:p>
        </p:txBody>
      </p:sp>
      <p:cxnSp>
        <p:nvCxnSpPr>
          <p:cNvPr id="45" name="Straight Connector 44"/>
          <p:cNvCxnSpPr/>
          <p:nvPr/>
        </p:nvCxnSpPr>
        <p:spPr>
          <a:xfrm>
            <a:off x="658819" y="3770314"/>
            <a:ext cx="1571625"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1890714" y="2916242"/>
            <a:ext cx="6297612" cy="7937"/>
          </a:xfrm>
          <a:prstGeom prst="line">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1704975" y="4491038"/>
            <a:ext cx="6483350" cy="17462"/>
          </a:xfrm>
          <a:prstGeom prst="line">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549277" y="2420938"/>
            <a:ext cx="927100"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err="1">
                <a:solidFill>
                  <a:schemeClr val="tx1"/>
                </a:solidFill>
              </a:rPr>
              <a:t>ITk</a:t>
            </a:r>
            <a:r>
              <a:rPr lang="en-GB" sz="1600" b="1" dirty="0">
                <a:solidFill>
                  <a:schemeClr val="tx1"/>
                </a:solidFill>
              </a:rPr>
              <a:t>-IDR</a:t>
            </a:r>
          </a:p>
          <a:p>
            <a:pPr algn="ctr">
              <a:defRPr/>
            </a:pPr>
            <a:r>
              <a:rPr lang="en-GB" sz="1400" b="1" dirty="0">
                <a:solidFill>
                  <a:schemeClr val="tx1"/>
                </a:solidFill>
              </a:rPr>
              <a:t>APR-OCT</a:t>
            </a:r>
          </a:p>
        </p:txBody>
      </p:sp>
      <p:sp>
        <p:nvSpPr>
          <p:cNvPr id="16413" name="TextBox 54"/>
          <p:cNvSpPr txBox="1">
            <a:spLocks noChangeArrowheads="1"/>
          </p:cNvSpPr>
          <p:nvPr/>
        </p:nvSpPr>
        <p:spPr bwMode="auto">
          <a:xfrm>
            <a:off x="677866" y="5583243"/>
            <a:ext cx="952672" cy="459183"/>
          </a:xfrm>
          <a:prstGeom prst="rect">
            <a:avLst/>
          </a:prstGeom>
          <a:noFill/>
          <a:ln w="9525">
            <a:noFill/>
            <a:miter lim="800000"/>
            <a:headEnd/>
            <a:tailEnd/>
          </a:ln>
        </p:spPr>
        <p:txBody>
          <a:bodyPr wrap="none" lIns="104223" tIns="52111" rIns="104223" bIns="52111">
            <a:spAutoFit/>
          </a:bodyPr>
          <a:lstStyle/>
          <a:p>
            <a:r>
              <a:rPr lang="en-GB" sz="2300" b="1" dirty="0"/>
              <a:t>YR=1</a:t>
            </a:r>
          </a:p>
        </p:txBody>
      </p:sp>
      <p:sp>
        <p:nvSpPr>
          <p:cNvPr id="16414" name="TextBox 55"/>
          <p:cNvSpPr txBox="1">
            <a:spLocks noChangeArrowheads="1"/>
          </p:cNvSpPr>
          <p:nvPr/>
        </p:nvSpPr>
        <p:spPr bwMode="auto">
          <a:xfrm>
            <a:off x="1819278" y="5630868"/>
            <a:ext cx="357958" cy="459183"/>
          </a:xfrm>
          <a:prstGeom prst="rect">
            <a:avLst/>
          </a:prstGeom>
          <a:noFill/>
          <a:ln w="9525">
            <a:noFill/>
            <a:miter lim="800000"/>
            <a:headEnd/>
            <a:tailEnd/>
          </a:ln>
        </p:spPr>
        <p:txBody>
          <a:bodyPr wrap="none" lIns="104223" tIns="52111" rIns="104223" bIns="52111">
            <a:spAutoFit/>
          </a:bodyPr>
          <a:lstStyle/>
          <a:p>
            <a:r>
              <a:rPr lang="en-GB" sz="2300" b="1" dirty="0"/>
              <a:t>2</a:t>
            </a:r>
          </a:p>
        </p:txBody>
      </p:sp>
      <p:sp>
        <p:nvSpPr>
          <p:cNvPr id="16415" name="TextBox 56"/>
          <p:cNvSpPr txBox="1">
            <a:spLocks noChangeArrowheads="1"/>
          </p:cNvSpPr>
          <p:nvPr/>
        </p:nvSpPr>
        <p:spPr bwMode="auto">
          <a:xfrm>
            <a:off x="2768604" y="5630868"/>
            <a:ext cx="357958" cy="459183"/>
          </a:xfrm>
          <a:prstGeom prst="rect">
            <a:avLst/>
          </a:prstGeom>
          <a:noFill/>
          <a:ln w="9525">
            <a:noFill/>
            <a:miter lim="800000"/>
            <a:headEnd/>
            <a:tailEnd/>
          </a:ln>
        </p:spPr>
        <p:txBody>
          <a:bodyPr wrap="none" lIns="104223" tIns="52111" rIns="104223" bIns="52111">
            <a:spAutoFit/>
          </a:bodyPr>
          <a:lstStyle/>
          <a:p>
            <a:r>
              <a:rPr lang="en-GB" sz="2300" b="1" dirty="0"/>
              <a:t>3</a:t>
            </a:r>
          </a:p>
        </p:txBody>
      </p:sp>
      <p:sp>
        <p:nvSpPr>
          <p:cNvPr id="16416" name="TextBox 57"/>
          <p:cNvSpPr txBox="1">
            <a:spLocks noChangeArrowheads="1"/>
          </p:cNvSpPr>
          <p:nvPr/>
        </p:nvSpPr>
        <p:spPr bwMode="auto">
          <a:xfrm>
            <a:off x="3714755" y="5624520"/>
            <a:ext cx="357958" cy="459183"/>
          </a:xfrm>
          <a:prstGeom prst="rect">
            <a:avLst/>
          </a:prstGeom>
          <a:noFill/>
          <a:ln w="9525">
            <a:noFill/>
            <a:miter lim="800000"/>
            <a:headEnd/>
            <a:tailEnd/>
          </a:ln>
        </p:spPr>
        <p:txBody>
          <a:bodyPr wrap="none" lIns="104223" tIns="52111" rIns="104223" bIns="52111">
            <a:spAutoFit/>
          </a:bodyPr>
          <a:lstStyle/>
          <a:p>
            <a:r>
              <a:rPr lang="en-GB" sz="2300" b="1" dirty="0"/>
              <a:t>4</a:t>
            </a:r>
          </a:p>
        </p:txBody>
      </p:sp>
      <p:sp>
        <p:nvSpPr>
          <p:cNvPr id="16417" name="TextBox 58"/>
          <p:cNvSpPr txBox="1">
            <a:spLocks noChangeArrowheads="1"/>
          </p:cNvSpPr>
          <p:nvPr/>
        </p:nvSpPr>
        <p:spPr bwMode="auto">
          <a:xfrm>
            <a:off x="4687892" y="5624520"/>
            <a:ext cx="357958" cy="459183"/>
          </a:xfrm>
          <a:prstGeom prst="rect">
            <a:avLst/>
          </a:prstGeom>
          <a:noFill/>
          <a:ln w="9525">
            <a:noFill/>
            <a:miter lim="800000"/>
            <a:headEnd/>
            <a:tailEnd/>
          </a:ln>
        </p:spPr>
        <p:txBody>
          <a:bodyPr wrap="none" lIns="104223" tIns="52111" rIns="104223" bIns="52111">
            <a:spAutoFit/>
          </a:bodyPr>
          <a:lstStyle/>
          <a:p>
            <a:r>
              <a:rPr lang="en-GB" sz="2300" b="1" dirty="0"/>
              <a:t>5</a:t>
            </a:r>
          </a:p>
        </p:txBody>
      </p:sp>
      <p:sp>
        <p:nvSpPr>
          <p:cNvPr id="16418" name="TextBox 59"/>
          <p:cNvSpPr txBox="1">
            <a:spLocks noChangeArrowheads="1"/>
          </p:cNvSpPr>
          <p:nvPr/>
        </p:nvSpPr>
        <p:spPr bwMode="auto">
          <a:xfrm>
            <a:off x="5595942" y="5624520"/>
            <a:ext cx="357958" cy="459183"/>
          </a:xfrm>
          <a:prstGeom prst="rect">
            <a:avLst/>
          </a:prstGeom>
          <a:noFill/>
          <a:ln w="9525">
            <a:noFill/>
            <a:miter lim="800000"/>
            <a:headEnd/>
            <a:tailEnd/>
          </a:ln>
        </p:spPr>
        <p:txBody>
          <a:bodyPr wrap="none" lIns="104223" tIns="52111" rIns="104223" bIns="52111">
            <a:spAutoFit/>
          </a:bodyPr>
          <a:lstStyle/>
          <a:p>
            <a:r>
              <a:rPr lang="en-GB" sz="2300" b="1" dirty="0"/>
              <a:t>6</a:t>
            </a:r>
          </a:p>
        </p:txBody>
      </p:sp>
      <p:sp>
        <p:nvSpPr>
          <p:cNvPr id="16419" name="TextBox 60"/>
          <p:cNvSpPr txBox="1">
            <a:spLocks noChangeArrowheads="1"/>
          </p:cNvSpPr>
          <p:nvPr/>
        </p:nvSpPr>
        <p:spPr bwMode="auto">
          <a:xfrm>
            <a:off x="6494467" y="5624520"/>
            <a:ext cx="357958" cy="459183"/>
          </a:xfrm>
          <a:prstGeom prst="rect">
            <a:avLst/>
          </a:prstGeom>
          <a:noFill/>
          <a:ln w="9525">
            <a:noFill/>
            <a:miter lim="800000"/>
            <a:headEnd/>
            <a:tailEnd/>
          </a:ln>
        </p:spPr>
        <p:txBody>
          <a:bodyPr wrap="none" lIns="104223" tIns="52111" rIns="104223" bIns="52111">
            <a:spAutoFit/>
          </a:bodyPr>
          <a:lstStyle/>
          <a:p>
            <a:r>
              <a:rPr lang="en-GB" sz="2300" b="1" dirty="0"/>
              <a:t>7</a:t>
            </a:r>
          </a:p>
        </p:txBody>
      </p:sp>
      <p:sp>
        <p:nvSpPr>
          <p:cNvPr id="16420" name="TextBox 61"/>
          <p:cNvSpPr txBox="1">
            <a:spLocks noChangeArrowheads="1"/>
          </p:cNvSpPr>
          <p:nvPr/>
        </p:nvSpPr>
        <p:spPr bwMode="auto">
          <a:xfrm>
            <a:off x="7419978" y="5614994"/>
            <a:ext cx="357958" cy="459183"/>
          </a:xfrm>
          <a:prstGeom prst="rect">
            <a:avLst/>
          </a:prstGeom>
          <a:noFill/>
          <a:ln w="9525">
            <a:noFill/>
            <a:miter lim="800000"/>
            <a:headEnd/>
            <a:tailEnd/>
          </a:ln>
        </p:spPr>
        <p:txBody>
          <a:bodyPr wrap="none" lIns="104223" tIns="52111" rIns="104223" bIns="52111">
            <a:spAutoFit/>
          </a:bodyPr>
          <a:lstStyle/>
          <a:p>
            <a:r>
              <a:rPr lang="en-GB" sz="2300" b="1" dirty="0"/>
              <a:t>8</a:t>
            </a:r>
          </a:p>
        </p:txBody>
      </p:sp>
      <p:sp>
        <p:nvSpPr>
          <p:cNvPr id="16421" name="TextBox 62"/>
          <p:cNvSpPr txBox="1">
            <a:spLocks noChangeArrowheads="1"/>
          </p:cNvSpPr>
          <p:nvPr/>
        </p:nvSpPr>
        <p:spPr bwMode="auto">
          <a:xfrm>
            <a:off x="8377243" y="5614994"/>
            <a:ext cx="357958" cy="459183"/>
          </a:xfrm>
          <a:prstGeom prst="rect">
            <a:avLst/>
          </a:prstGeom>
          <a:noFill/>
          <a:ln w="9525">
            <a:noFill/>
            <a:miter lim="800000"/>
            <a:headEnd/>
            <a:tailEnd/>
          </a:ln>
        </p:spPr>
        <p:txBody>
          <a:bodyPr wrap="none" lIns="104223" tIns="52111" rIns="104223" bIns="52111">
            <a:spAutoFit/>
          </a:bodyPr>
          <a:lstStyle/>
          <a:p>
            <a:r>
              <a:rPr lang="en-GB" sz="2300" b="1" dirty="0"/>
              <a:t>9</a:t>
            </a:r>
          </a:p>
        </p:txBody>
      </p:sp>
      <p:sp>
        <p:nvSpPr>
          <p:cNvPr id="16422" name="TextBox 63"/>
          <p:cNvSpPr txBox="1">
            <a:spLocks noChangeArrowheads="1"/>
          </p:cNvSpPr>
          <p:nvPr/>
        </p:nvSpPr>
        <p:spPr bwMode="auto">
          <a:xfrm>
            <a:off x="9356728" y="5630868"/>
            <a:ext cx="505434" cy="459183"/>
          </a:xfrm>
          <a:prstGeom prst="rect">
            <a:avLst/>
          </a:prstGeom>
          <a:noFill/>
          <a:ln w="9525">
            <a:noFill/>
            <a:miter lim="800000"/>
            <a:headEnd/>
            <a:tailEnd/>
          </a:ln>
        </p:spPr>
        <p:txBody>
          <a:bodyPr wrap="none" lIns="104223" tIns="52111" rIns="104223" bIns="52111">
            <a:spAutoFit/>
          </a:bodyPr>
          <a:lstStyle/>
          <a:p>
            <a:r>
              <a:rPr lang="en-GB" sz="2300" b="1" dirty="0"/>
              <a:t>10</a:t>
            </a:r>
          </a:p>
        </p:txBody>
      </p:sp>
      <p:cxnSp>
        <p:nvCxnSpPr>
          <p:cNvPr id="66" name="Straight Connector 65"/>
          <p:cNvCxnSpPr/>
          <p:nvPr/>
        </p:nvCxnSpPr>
        <p:spPr>
          <a:xfrm>
            <a:off x="1084263" y="2897194"/>
            <a:ext cx="0" cy="873125"/>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V="1">
            <a:off x="1389063" y="3814763"/>
            <a:ext cx="0" cy="1066800"/>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377828" y="4881564"/>
            <a:ext cx="1239838"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err="1">
                <a:solidFill>
                  <a:schemeClr val="tx1"/>
                </a:solidFill>
              </a:rPr>
              <a:t>ITk</a:t>
            </a:r>
            <a:r>
              <a:rPr lang="en-GB" sz="1600" b="1" dirty="0">
                <a:solidFill>
                  <a:schemeClr val="tx1"/>
                </a:solidFill>
              </a:rPr>
              <a:t>-Kick off</a:t>
            </a:r>
          </a:p>
          <a:p>
            <a:pPr algn="ctr">
              <a:defRPr/>
            </a:pPr>
            <a:r>
              <a:rPr lang="en-GB" sz="1400" b="1" dirty="0">
                <a:solidFill>
                  <a:schemeClr val="tx1"/>
                </a:solidFill>
              </a:rPr>
              <a:t>EB Approval</a:t>
            </a:r>
          </a:p>
        </p:txBody>
      </p:sp>
      <p:cxnSp>
        <p:nvCxnSpPr>
          <p:cNvPr id="71" name="Straight Connector 70"/>
          <p:cNvCxnSpPr/>
          <p:nvPr/>
        </p:nvCxnSpPr>
        <p:spPr>
          <a:xfrm>
            <a:off x="1725613" y="2500315"/>
            <a:ext cx="0" cy="1255712"/>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1557338" y="2024063"/>
            <a:ext cx="925512"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a:solidFill>
                  <a:schemeClr val="tx1"/>
                </a:solidFill>
              </a:rPr>
              <a:t>CB</a:t>
            </a:r>
          </a:p>
          <a:p>
            <a:pPr algn="ctr">
              <a:defRPr/>
            </a:pPr>
            <a:r>
              <a:rPr lang="en-GB" sz="1600" b="1" dirty="0">
                <a:solidFill>
                  <a:schemeClr val="tx1"/>
                </a:solidFill>
              </a:rPr>
              <a:t>Endorse</a:t>
            </a:r>
            <a:endParaRPr lang="en-GB" sz="1400" b="1" dirty="0">
              <a:solidFill>
                <a:schemeClr val="tx1"/>
              </a:solidFill>
            </a:endParaRPr>
          </a:p>
        </p:txBody>
      </p:sp>
      <p:sp>
        <p:nvSpPr>
          <p:cNvPr id="75" name="Rectangle 74"/>
          <p:cNvSpPr/>
          <p:nvPr/>
        </p:nvSpPr>
        <p:spPr>
          <a:xfrm>
            <a:off x="7937500" y="4727575"/>
            <a:ext cx="1581150"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err="1">
                <a:solidFill>
                  <a:schemeClr val="tx1"/>
                </a:solidFill>
              </a:rPr>
              <a:t>ITk</a:t>
            </a:r>
            <a:r>
              <a:rPr lang="en-GB" sz="1600" b="1" dirty="0">
                <a:solidFill>
                  <a:schemeClr val="tx1"/>
                </a:solidFill>
              </a:rPr>
              <a:t> Commission</a:t>
            </a:r>
          </a:p>
          <a:p>
            <a:pPr algn="ctr">
              <a:defRPr/>
            </a:pPr>
            <a:r>
              <a:rPr lang="en-GB" sz="1600" b="1" dirty="0">
                <a:solidFill>
                  <a:schemeClr val="tx1"/>
                </a:solidFill>
              </a:rPr>
              <a:t>on Surface</a:t>
            </a:r>
          </a:p>
        </p:txBody>
      </p:sp>
      <p:sp>
        <p:nvSpPr>
          <p:cNvPr id="78" name="Rectangle 77"/>
          <p:cNvSpPr/>
          <p:nvPr/>
        </p:nvSpPr>
        <p:spPr>
          <a:xfrm>
            <a:off x="2170113" y="5035551"/>
            <a:ext cx="1239838" cy="481013"/>
          </a:xfrm>
          <a:prstGeom prst="rect">
            <a:avLst/>
          </a:prstGeom>
          <a:solidFill>
            <a:srgbClr val="FFFF00"/>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a:solidFill>
                  <a:schemeClr val="tx1"/>
                </a:solidFill>
              </a:rPr>
              <a:t>Strips </a:t>
            </a:r>
            <a:r>
              <a:rPr lang="en-GB" sz="1600" b="1" u="sng" dirty="0">
                <a:solidFill>
                  <a:schemeClr val="tx1"/>
                </a:solidFill>
              </a:rPr>
              <a:t>TDR</a:t>
            </a:r>
          </a:p>
        </p:txBody>
      </p:sp>
      <p:cxnSp>
        <p:nvCxnSpPr>
          <p:cNvPr id="79" name="Straight Connector 78"/>
          <p:cNvCxnSpPr/>
          <p:nvPr/>
        </p:nvCxnSpPr>
        <p:spPr>
          <a:xfrm flipV="1">
            <a:off x="2735263" y="4529143"/>
            <a:ext cx="0" cy="511175"/>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3746499" y="2633663"/>
            <a:ext cx="0" cy="290512"/>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3351216" y="2192338"/>
            <a:ext cx="1238250" cy="476250"/>
          </a:xfrm>
          <a:prstGeom prst="rect">
            <a:avLst/>
          </a:prstGeom>
          <a:solidFill>
            <a:srgbClr val="FFFF00"/>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a:solidFill>
                  <a:schemeClr val="tx1"/>
                </a:solidFill>
              </a:rPr>
              <a:t>Pixel </a:t>
            </a:r>
            <a:r>
              <a:rPr lang="en-GB" sz="1600" b="1" u="sng" dirty="0">
                <a:solidFill>
                  <a:schemeClr val="tx1"/>
                </a:solidFill>
              </a:rPr>
              <a:t>TDR</a:t>
            </a:r>
          </a:p>
        </p:txBody>
      </p:sp>
      <p:cxnSp>
        <p:nvCxnSpPr>
          <p:cNvPr id="86" name="Straight Connector 85"/>
          <p:cNvCxnSpPr/>
          <p:nvPr/>
        </p:nvCxnSpPr>
        <p:spPr>
          <a:xfrm>
            <a:off x="3662363" y="4078292"/>
            <a:ext cx="0" cy="450850"/>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2900365" y="3690938"/>
            <a:ext cx="1687512"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a:solidFill>
                  <a:schemeClr val="tx1"/>
                </a:solidFill>
              </a:rPr>
              <a:t>UCG, LHCC, </a:t>
            </a:r>
          </a:p>
          <a:p>
            <a:pPr algn="ctr">
              <a:defRPr/>
            </a:pPr>
            <a:r>
              <a:rPr lang="en-GB" sz="1600" b="1" dirty="0">
                <a:solidFill>
                  <a:schemeClr val="tx1"/>
                </a:solidFill>
              </a:rPr>
              <a:t>Strip-MOU, RRB</a:t>
            </a:r>
            <a:endParaRPr lang="en-GB" sz="1400" b="1" dirty="0">
              <a:solidFill>
                <a:schemeClr val="tx1"/>
              </a:solidFill>
            </a:endParaRPr>
          </a:p>
        </p:txBody>
      </p:sp>
      <p:cxnSp>
        <p:nvCxnSpPr>
          <p:cNvPr id="89" name="Straight Connector 88"/>
          <p:cNvCxnSpPr/>
          <p:nvPr/>
        </p:nvCxnSpPr>
        <p:spPr>
          <a:xfrm flipV="1">
            <a:off x="4606925" y="4495805"/>
            <a:ext cx="0" cy="511175"/>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90" name="Rectangle 89"/>
          <p:cNvSpPr/>
          <p:nvPr/>
        </p:nvSpPr>
        <p:spPr>
          <a:xfrm>
            <a:off x="3838575" y="5040315"/>
            <a:ext cx="1506538"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a:solidFill>
                  <a:schemeClr val="tx1"/>
                </a:solidFill>
              </a:rPr>
              <a:t>~ 2018</a:t>
            </a:r>
          </a:p>
          <a:p>
            <a:pPr algn="ctr">
              <a:defRPr/>
            </a:pPr>
            <a:r>
              <a:rPr lang="en-GB" sz="1600" b="1" dirty="0">
                <a:solidFill>
                  <a:schemeClr val="tx1"/>
                </a:solidFill>
              </a:rPr>
              <a:t>Preproduction</a:t>
            </a:r>
            <a:endParaRPr lang="en-GB" sz="1400" b="1" dirty="0">
              <a:solidFill>
                <a:schemeClr val="tx1"/>
              </a:solidFill>
            </a:endParaRPr>
          </a:p>
        </p:txBody>
      </p:sp>
      <p:sp>
        <p:nvSpPr>
          <p:cNvPr id="92" name="Rectangle 91"/>
          <p:cNvSpPr/>
          <p:nvPr/>
        </p:nvSpPr>
        <p:spPr>
          <a:xfrm>
            <a:off x="5607050" y="5040315"/>
            <a:ext cx="1506538"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a:solidFill>
                  <a:schemeClr val="tx1"/>
                </a:solidFill>
              </a:rPr>
              <a:t>3-4 Year Strip Production</a:t>
            </a:r>
            <a:endParaRPr lang="en-GB" sz="1400" b="1" dirty="0">
              <a:solidFill>
                <a:schemeClr val="tx1"/>
              </a:solidFill>
            </a:endParaRPr>
          </a:p>
        </p:txBody>
      </p:sp>
      <p:cxnSp>
        <p:nvCxnSpPr>
          <p:cNvPr id="94" name="Straight Connector 93"/>
          <p:cNvCxnSpPr/>
          <p:nvPr/>
        </p:nvCxnSpPr>
        <p:spPr>
          <a:xfrm flipV="1">
            <a:off x="4503738" y="2916243"/>
            <a:ext cx="0" cy="511175"/>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3978277" y="3159125"/>
            <a:ext cx="1685925"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a:solidFill>
                  <a:schemeClr val="tx1"/>
                </a:solidFill>
              </a:rPr>
              <a:t>UCG, LHCC, </a:t>
            </a:r>
          </a:p>
          <a:p>
            <a:pPr algn="ctr">
              <a:defRPr/>
            </a:pPr>
            <a:r>
              <a:rPr lang="en-GB" sz="1600" b="1" dirty="0">
                <a:solidFill>
                  <a:schemeClr val="tx1"/>
                </a:solidFill>
              </a:rPr>
              <a:t>Pixel-MOU, RRB</a:t>
            </a:r>
            <a:endParaRPr lang="en-GB" sz="1400" b="1" dirty="0">
              <a:solidFill>
                <a:schemeClr val="tx1"/>
              </a:solidFill>
            </a:endParaRPr>
          </a:p>
        </p:txBody>
      </p:sp>
      <p:cxnSp>
        <p:nvCxnSpPr>
          <p:cNvPr id="98" name="Straight Connector 97"/>
          <p:cNvCxnSpPr>
            <a:stCxn id="38" idx="1"/>
          </p:cNvCxnSpPr>
          <p:nvPr/>
        </p:nvCxnSpPr>
        <p:spPr>
          <a:xfrm flipV="1">
            <a:off x="6291263" y="3756030"/>
            <a:ext cx="3611562" cy="30163"/>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5643563" y="3763963"/>
            <a:ext cx="711200" cy="73501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7145340" y="2935288"/>
            <a:ext cx="857250" cy="83502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642101" y="3314705"/>
            <a:ext cx="0" cy="471488"/>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108" name="Rectangle 107"/>
          <p:cNvSpPr/>
          <p:nvPr/>
        </p:nvSpPr>
        <p:spPr>
          <a:xfrm>
            <a:off x="5778500" y="3135313"/>
            <a:ext cx="1506538"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a:solidFill>
                  <a:schemeClr val="tx1"/>
                </a:solidFill>
              </a:rPr>
              <a:t>Begin</a:t>
            </a:r>
          </a:p>
          <a:p>
            <a:pPr algn="ctr">
              <a:defRPr/>
            </a:pPr>
            <a:r>
              <a:rPr lang="en-GB" sz="1600" b="1" dirty="0">
                <a:solidFill>
                  <a:schemeClr val="tx1"/>
                </a:solidFill>
              </a:rPr>
              <a:t>Integration</a:t>
            </a:r>
            <a:endParaRPr lang="en-GB" sz="1400" b="1" dirty="0">
              <a:solidFill>
                <a:schemeClr val="tx1"/>
              </a:solidFill>
            </a:endParaRPr>
          </a:p>
        </p:txBody>
      </p:sp>
      <p:cxnSp>
        <p:nvCxnSpPr>
          <p:cNvPr id="111" name="Straight Connector 110"/>
          <p:cNvCxnSpPr/>
          <p:nvPr/>
        </p:nvCxnSpPr>
        <p:spPr>
          <a:xfrm flipV="1">
            <a:off x="8729663" y="3798891"/>
            <a:ext cx="0" cy="928687"/>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9723438" y="2654305"/>
            <a:ext cx="0" cy="1101725"/>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118" name="Rectangle 117"/>
          <p:cNvSpPr/>
          <p:nvPr/>
        </p:nvSpPr>
        <p:spPr>
          <a:xfrm>
            <a:off x="8882069" y="2579688"/>
            <a:ext cx="1431925"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err="1">
                <a:solidFill>
                  <a:schemeClr val="tx1"/>
                </a:solidFill>
              </a:rPr>
              <a:t>ITk</a:t>
            </a:r>
            <a:r>
              <a:rPr lang="en-GB" sz="1600" b="1" dirty="0">
                <a:solidFill>
                  <a:schemeClr val="tx1"/>
                </a:solidFill>
              </a:rPr>
              <a:t> Ready for Installation</a:t>
            </a:r>
            <a:endParaRPr lang="en-GB" sz="1400" b="1" dirty="0">
              <a:solidFill>
                <a:schemeClr val="tx1"/>
              </a:solidFill>
            </a:endParaRPr>
          </a:p>
        </p:txBody>
      </p:sp>
      <p:sp>
        <p:nvSpPr>
          <p:cNvPr id="121" name="TextBox 120"/>
          <p:cNvSpPr txBox="1"/>
          <p:nvPr/>
        </p:nvSpPr>
        <p:spPr>
          <a:xfrm>
            <a:off x="1827217" y="2860682"/>
            <a:ext cx="1112973" cy="459183"/>
          </a:xfrm>
          <a:prstGeom prst="rect">
            <a:avLst/>
          </a:prstGeom>
          <a:noFill/>
        </p:spPr>
        <p:txBody>
          <a:bodyPr wrap="none" lIns="104223" tIns="52111" rIns="104223" bIns="52111">
            <a:spAutoFit/>
          </a:bodyPr>
          <a:lstStyle/>
          <a:p>
            <a:pPr>
              <a:defRPr/>
            </a:pPr>
            <a:r>
              <a:rPr lang="en-GB" sz="2300" b="1" u="sng" dirty="0">
                <a:solidFill>
                  <a:schemeClr val="accent6">
                    <a:lumMod val="50000"/>
                  </a:schemeClr>
                </a:solidFill>
              </a:rPr>
              <a:t>PIXEL</a:t>
            </a:r>
          </a:p>
        </p:txBody>
      </p:sp>
      <p:sp>
        <p:nvSpPr>
          <p:cNvPr id="122" name="TextBox 121"/>
          <p:cNvSpPr txBox="1"/>
          <p:nvPr/>
        </p:nvSpPr>
        <p:spPr>
          <a:xfrm>
            <a:off x="6542092" y="4473579"/>
            <a:ext cx="1079309" cy="459183"/>
          </a:xfrm>
          <a:prstGeom prst="rect">
            <a:avLst/>
          </a:prstGeom>
          <a:noFill/>
        </p:spPr>
        <p:txBody>
          <a:bodyPr wrap="none" lIns="104223" tIns="52111" rIns="104223" bIns="52111">
            <a:spAutoFit/>
          </a:bodyPr>
          <a:lstStyle/>
          <a:p>
            <a:pPr>
              <a:defRPr/>
            </a:pPr>
            <a:r>
              <a:rPr lang="en-GB" sz="2300" b="1" u="sng" dirty="0">
                <a:solidFill>
                  <a:schemeClr val="accent6">
                    <a:lumMod val="50000"/>
                  </a:schemeClr>
                </a:solidFill>
              </a:rPr>
              <a:t>STRIP</a:t>
            </a:r>
          </a:p>
        </p:txBody>
      </p:sp>
      <p:cxnSp>
        <p:nvCxnSpPr>
          <p:cNvPr id="65" name="Straight Connector 64"/>
          <p:cNvCxnSpPr/>
          <p:nvPr/>
        </p:nvCxnSpPr>
        <p:spPr>
          <a:xfrm flipV="1">
            <a:off x="6210301" y="4500568"/>
            <a:ext cx="0" cy="511175"/>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489575" y="2640018"/>
            <a:ext cx="0" cy="290512"/>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16452" name="TextBox 2"/>
          <p:cNvSpPr txBox="1">
            <a:spLocks noChangeArrowheads="1"/>
          </p:cNvSpPr>
          <p:nvPr/>
        </p:nvSpPr>
        <p:spPr bwMode="auto">
          <a:xfrm>
            <a:off x="306388" y="6423027"/>
            <a:ext cx="10439400" cy="596900"/>
          </a:xfrm>
          <a:prstGeom prst="rect">
            <a:avLst/>
          </a:prstGeom>
          <a:noFill/>
          <a:ln w="9525">
            <a:noFill/>
            <a:miter lim="800000"/>
            <a:headEnd/>
            <a:tailEnd/>
          </a:ln>
        </p:spPr>
        <p:txBody>
          <a:bodyPr lIns="104223" tIns="52111" rIns="104223" bIns="52111">
            <a:spAutoFit/>
          </a:bodyPr>
          <a:lstStyle/>
          <a:p>
            <a:r>
              <a:rPr lang="en-GB" sz="1600" dirty="0"/>
              <a:t>CB= collaboration board, EB=executive board, IMOU=interim memorandum of understanding, UCG=upgrade cost group, RRB= Resources review board, IDR=initial design review (internal), TDR=technical design report (external)</a:t>
            </a:r>
          </a:p>
        </p:txBody>
      </p:sp>
      <p:cxnSp>
        <p:nvCxnSpPr>
          <p:cNvPr id="77" name="Straight Connector 76"/>
          <p:cNvCxnSpPr/>
          <p:nvPr/>
        </p:nvCxnSpPr>
        <p:spPr>
          <a:xfrm>
            <a:off x="7434263" y="2627317"/>
            <a:ext cx="0" cy="290512"/>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6713538" y="2195516"/>
            <a:ext cx="1665287"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a:solidFill>
                  <a:schemeClr val="tx1"/>
                </a:solidFill>
              </a:rPr>
              <a:t>2-3 Years Pixel Production</a:t>
            </a:r>
            <a:endParaRPr lang="en-GB" sz="1400" b="1" dirty="0">
              <a:solidFill>
                <a:schemeClr val="tx1"/>
              </a:solidFill>
            </a:endParaRPr>
          </a:p>
        </p:txBody>
      </p:sp>
      <p:sp>
        <p:nvSpPr>
          <p:cNvPr id="96" name="Rectangle 95"/>
          <p:cNvSpPr/>
          <p:nvPr/>
        </p:nvSpPr>
        <p:spPr>
          <a:xfrm>
            <a:off x="4770438" y="2192338"/>
            <a:ext cx="1517650" cy="47625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104223" tIns="52111" rIns="104223" bIns="52111" anchor="ctr"/>
          <a:lstStyle/>
          <a:p>
            <a:pPr algn="ctr">
              <a:defRPr/>
            </a:pPr>
            <a:r>
              <a:rPr lang="en-GB" sz="1600" b="1" dirty="0">
                <a:solidFill>
                  <a:schemeClr val="tx1"/>
                </a:solidFill>
              </a:rPr>
              <a:t>~ 2019</a:t>
            </a:r>
          </a:p>
          <a:p>
            <a:pPr algn="ctr">
              <a:defRPr/>
            </a:pPr>
            <a:r>
              <a:rPr lang="en-GB" sz="1600" b="1" dirty="0">
                <a:solidFill>
                  <a:schemeClr val="tx1"/>
                </a:solidFill>
              </a:rPr>
              <a:t>Preproduction</a:t>
            </a:r>
            <a:endParaRPr lang="en-GB" sz="1400" b="1" dirty="0">
              <a:solidFill>
                <a:schemeClr val="tx1"/>
              </a:solidFill>
            </a:endParaRPr>
          </a:p>
        </p:txBody>
      </p:sp>
      <p:sp>
        <p:nvSpPr>
          <p:cNvPr id="74" name="Title 1"/>
          <p:cNvSpPr txBox="1">
            <a:spLocks/>
          </p:cNvSpPr>
          <p:nvPr/>
        </p:nvSpPr>
        <p:spPr>
          <a:xfrm>
            <a:off x="785023" y="72677"/>
            <a:ext cx="9621838" cy="1258888"/>
          </a:xfrm>
          <a:prstGeom prst="rect">
            <a:avLst/>
          </a:prstGeom>
        </p:spPr>
        <p:txBody>
          <a:bodyPr vert="horz" lIns="104274" tIns="52138" rIns="104274" bIns="52138" rtlCol="0" anchor="ctr">
            <a:normAutofit/>
          </a:bodyPr>
          <a:lstStyle>
            <a:lvl1pPr algn="ctr" defTabSz="1042744" rtl="0" eaLnBrk="1" latinLnBrk="0" hangingPunct="1">
              <a:spcBef>
                <a:spcPct val="0"/>
              </a:spcBef>
              <a:buNone/>
              <a:defRPr sz="5000" kern="1200">
                <a:solidFill>
                  <a:schemeClr val="tx1"/>
                </a:solidFill>
                <a:latin typeface="+mj-lt"/>
                <a:ea typeface="+mj-ea"/>
                <a:cs typeface="+mj-cs"/>
              </a:defRPr>
            </a:lvl1pPr>
          </a:lstStyle>
          <a:p>
            <a:pPr fontAlgn="auto">
              <a:spcAft>
                <a:spcPts val="0"/>
              </a:spcAft>
              <a:defRPr/>
            </a:pPr>
            <a:r>
              <a:rPr lang="en-US" b="1" dirty="0" err="1" smtClean="0">
                <a:solidFill>
                  <a:srgbClr val="009999"/>
                </a:solidFill>
                <a:effectLst>
                  <a:outerShdw blurRad="38100" dist="38100" dir="2700000" algn="tl">
                    <a:srgbClr val="000000">
                      <a:alpha val="43137"/>
                    </a:srgbClr>
                  </a:outerShdw>
                </a:effectLst>
              </a:rPr>
              <a:t>ITk</a:t>
            </a:r>
            <a:r>
              <a:rPr lang="en-US" b="1" dirty="0" smtClean="0">
                <a:solidFill>
                  <a:srgbClr val="009999"/>
                </a:solidFill>
                <a:effectLst>
                  <a:outerShdw blurRad="38100" dist="38100" dir="2700000" algn="tl">
                    <a:srgbClr val="000000">
                      <a:alpha val="43137"/>
                    </a:srgbClr>
                  </a:outerShdw>
                </a:effectLst>
              </a:rPr>
              <a:t>: Draft Schedule</a:t>
            </a:r>
          </a:p>
        </p:txBody>
      </p:sp>
    </p:spTree>
    <p:extLst>
      <p:ext uri="{BB962C8B-B14F-4D97-AF65-F5344CB8AC3E}">
        <p14:creationId xmlns:p14="http://schemas.microsoft.com/office/powerpoint/2010/main" val="1716387478"/>
      </p:ext>
    </p:extLst>
  </p:cSld>
  <p:clrMapOvr>
    <a:overrideClrMapping bg1="lt1" tx1="dk1" bg2="lt2" tx2="dk2" accent1="accent1" accent2="accent2" accent3="accent3" accent4="accent4" accent5="accent5" accent6="accent6" hlink="hlink" folHlink="folHlink"/>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4988" y="107949"/>
            <a:ext cx="9621837" cy="1258888"/>
          </a:xfrm>
        </p:spPr>
        <p:txBody>
          <a:bodyPr/>
          <a:lstStyle/>
          <a:p>
            <a:pPr defTabSz="1042344">
              <a:defRPr/>
            </a:pPr>
            <a:r>
              <a:rPr lang="en-GB" sz="5400" b="1" dirty="0">
                <a:solidFill>
                  <a:srgbClr val="009999"/>
                </a:solidFill>
                <a:effectLst>
                  <a:outerShdw blurRad="38100" dist="38100" dir="2700000" algn="tl">
                    <a:srgbClr val="000000">
                      <a:alpha val="43137"/>
                    </a:srgbClr>
                  </a:outerShdw>
                </a:effectLst>
              </a:rPr>
              <a:t>Current Shutdown</a:t>
            </a:r>
            <a:br>
              <a:rPr lang="en-GB" sz="5400" b="1" dirty="0">
                <a:solidFill>
                  <a:srgbClr val="009999"/>
                </a:solidFill>
                <a:effectLst>
                  <a:outerShdw blurRad="38100" dist="38100" dir="2700000" algn="tl">
                    <a:srgbClr val="000000">
                      <a:alpha val="43137"/>
                    </a:srgbClr>
                  </a:outerShdw>
                </a:effectLst>
              </a:rPr>
            </a:br>
            <a:r>
              <a:rPr lang="en-GB" sz="5400" b="1" dirty="0">
                <a:solidFill>
                  <a:srgbClr val="009999"/>
                </a:solidFill>
                <a:effectLst>
                  <a:outerShdw blurRad="38100" dist="38100" dir="2700000" algn="tl">
                    <a:srgbClr val="000000">
                      <a:alpha val="43137"/>
                    </a:srgbClr>
                  </a:outerShdw>
                </a:effectLst>
              </a:rPr>
              <a:t>Phase-0</a:t>
            </a:r>
          </a:p>
        </p:txBody>
      </p:sp>
      <p:sp>
        <p:nvSpPr>
          <p:cNvPr id="8195"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CE34CB4E-F5C8-432D-B1A7-09A9D5E13E1D}" type="slidenum">
              <a:rPr lang="ja-JP" altLang="en-US">
                <a:ea typeface="MS PGothic" pitchFamily="34" charset="-128"/>
              </a:rPr>
              <a:pPr algn="r" eaLnBrk="1" hangingPunct="1"/>
              <a:t>3</a:t>
            </a:fld>
            <a:endParaRPr lang="ja-JP" altLang="en-US">
              <a:ea typeface="MS PGothic" pitchFamily="34" charset="-128"/>
            </a:endParaRPr>
          </a:p>
        </p:txBody>
      </p:sp>
      <p:sp>
        <p:nvSpPr>
          <p:cNvPr id="5" name="Rectangle 3"/>
          <p:cNvSpPr>
            <a:spLocks noChangeArrowheads="1"/>
          </p:cNvSpPr>
          <p:nvPr/>
        </p:nvSpPr>
        <p:spPr bwMode="auto">
          <a:xfrm>
            <a:off x="449362" y="2122887"/>
            <a:ext cx="8856984" cy="5355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0" tIns="45699" rIns="91400" bIns="45699">
            <a:spAutoFit/>
          </a:bodyPr>
          <a:lstStyle/>
          <a:p>
            <a:pPr marL="885497" lvl="1" indent="-341186">
              <a:buFontTx/>
              <a:buChar char="-"/>
              <a:defRPr/>
            </a:pPr>
            <a:r>
              <a:rPr lang="en-US" b="1" dirty="0">
                <a:solidFill>
                  <a:schemeClr val="tx1"/>
                </a:solidFill>
                <a:cs typeface="Arial" charset="0"/>
              </a:rPr>
              <a:t>New Aluminum beam pipes to prevent activation problem and reduce </a:t>
            </a:r>
            <a:r>
              <a:rPr lang="en-US" b="1" dirty="0" err="1">
                <a:solidFill>
                  <a:schemeClr val="tx1"/>
                </a:solidFill>
                <a:cs typeface="Arial" charset="0"/>
              </a:rPr>
              <a:t>muon</a:t>
            </a:r>
            <a:r>
              <a:rPr lang="en-US" b="1" dirty="0">
                <a:solidFill>
                  <a:schemeClr val="tx1"/>
                </a:solidFill>
                <a:cs typeface="Arial" charset="0"/>
              </a:rPr>
              <a:t> BG</a:t>
            </a:r>
          </a:p>
          <a:p>
            <a:pPr marL="885497" lvl="1" indent="-341186">
              <a:buFontTx/>
              <a:buChar char="-"/>
              <a:defRPr/>
            </a:pPr>
            <a:r>
              <a:rPr lang="en-US" b="1" dirty="0">
                <a:solidFill>
                  <a:schemeClr val="tx1"/>
                </a:solidFill>
                <a:cs typeface="Arial" charset="0"/>
              </a:rPr>
              <a:t>New </a:t>
            </a:r>
            <a:r>
              <a:rPr lang="en-US" b="1" dirty="0" smtClean="0">
                <a:solidFill>
                  <a:schemeClr val="tx1"/>
                </a:solidFill>
                <a:cs typeface="Arial" charset="0"/>
              </a:rPr>
              <a:t>evaporative cooling </a:t>
            </a:r>
            <a:r>
              <a:rPr lang="en-US" b="1" dirty="0">
                <a:solidFill>
                  <a:schemeClr val="tx1"/>
                </a:solidFill>
                <a:cs typeface="Arial" charset="0"/>
              </a:rPr>
              <a:t>plant for Pixel and SCT + IBL CO</a:t>
            </a:r>
            <a:r>
              <a:rPr lang="en-US" b="1" baseline="-25000" dirty="0">
                <a:solidFill>
                  <a:schemeClr val="tx1"/>
                </a:solidFill>
                <a:cs typeface="Arial" charset="0"/>
              </a:rPr>
              <a:t>2</a:t>
            </a:r>
            <a:r>
              <a:rPr lang="en-US" b="1" dirty="0">
                <a:solidFill>
                  <a:schemeClr val="tx1"/>
                </a:solidFill>
                <a:cs typeface="Arial" charset="0"/>
              </a:rPr>
              <a:t> cooling plant</a:t>
            </a:r>
          </a:p>
          <a:p>
            <a:pPr marL="885497" lvl="1" indent="-341186">
              <a:buFontTx/>
              <a:buChar char="-"/>
              <a:defRPr/>
            </a:pPr>
            <a:r>
              <a:rPr lang="en-US" b="1" dirty="0">
                <a:solidFill>
                  <a:schemeClr val="tx1"/>
                </a:solidFill>
                <a:cs typeface="Arial" charset="0"/>
              </a:rPr>
              <a:t>Replace all calorimeter Low Voltage Power Supplies </a:t>
            </a:r>
          </a:p>
          <a:p>
            <a:pPr marL="885497" lvl="1" indent="-341186">
              <a:buFontTx/>
              <a:buChar char="-"/>
              <a:defRPr/>
            </a:pPr>
            <a:r>
              <a:rPr lang="en-US" b="1" dirty="0">
                <a:solidFill>
                  <a:schemeClr val="tx1"/>
                </a:solidFill>
                <a:cs typeface="Arial" charset="0"/>
              </a:rPr>
              <a:t>Finish the installation of the EE </a:t>
            </a:r>
            <a:r>
              <a:rPr lang="en-US" b="1" dirty="0" err="1">
                <a:solidFill>
                  <a:schemeClr val="tx1"/>
                </a:solidFill>
                <a:cs typeface="Arial" charset="0"/>
              </a:rPr>
              <a:t>muon</a:t>
            </a:r>
            <a:r>
              <a:rPr lang="en-US" b="1" dirty="0">
                <a:solidFill>
                  <a:schemeClr val="tx1"/>
                </a:solidFill>
                <a:cs typeface="Arial" charset="0"/>
              </a:rPr>
              <a:t> chambers staged in 2003 + additional chambers in the feet and elevators region + RPC gas consolidation</a:t>
            </a:r>
          </a:p>
          <a:p>
            <a:pPr marL="885497" lvl="1" indent="-341186">
              <a:buFontTx/>
              <a:buChar char="-"/>
              <a:defRPr/>
            </a:pPr>
            <a:r>
              <a:rPr lang="en-US" b="1" dirty="0">
                <a:solidFill>
                  <a:schemeClr val="tx1"/>
                </a:solidFill>
                <a:cs typeface="Arial" charset="0"/>
              </a:rPr>
              <a:t>Upgrade the magnets cryogenics and decouple toroid and solenoid cryogenics</a:t>
            </a:r>
          </a:p>
          <a:p>
            <a:pPr marL="885497" lvl="1" indent="-341186">
              <a:buFontTx/>
              <a:buChar char="-"/>
              <a:defRPr/>
            </a:pPr>
            <a:r>
              <a:rPr lang="en-US" b="1" dirty="0">
                <a:solidFill>
                  <a:schemeClr val="tx1"/>
                </a:solidFill>
                <a:cs typeface="Arial" charset="0"/>
              </a:rPr>
              <a:t>Add specific neutron shielding where necessary (behind </a:t>
            </a:r>
            <a:r>
              <a:rPr lang="en-US" b="1" dirty="0" err="1">
                <a:solidFill>
                  <a:schemeClr val="tx1"/>
                </a:solidFill>
                <a:cs typeface="Arial" charset="0"/>
              </a:rPr>
              <a:t>endcap</a:t>
            </a:r>
            <a:r>
              <a:rPr lang="en-US" b="1" dirty="0">
                <a:solidFill>
                  <a:schemeClr val="tx1"/>
                </a:solidFill>
                <a:cs typeface="Arial" charset="0"/>
              </a:rPr>
              <a:t> toroid, USA15)</a:t>
            </a:r>
          </a:p>
          <a:p>
            <a:pPr marL="885497" lvl="1" indent="-341186">
              <a:buFontTx/>
              <a:buChar char="-"/>
              <a:defRPr/>
            </a:pPr>
            <a:r>
              <a:rPr lang="en-US" b="1" dirty="0">
                <a:solidFill>
                  <a:schemeClr val="tx1"/>
                </a:solidFill>
                <a:cs typeface="Arial" charset="0"/>
              </a:rPr>
              <a:t>Revisit the entire electricity supply network (UPS in particular)</a:t>
            </a:r>
          </a:p>
          <a:p>
            <a:pPr marL="885497" lvl="1" indent="-341186">
              <a:buFontTx/>
              <a:buChar char="-"/>
              <a:defRPr/>
            </a:pPr>
            <a:r>
              <a:rPr lang="en-US" b="1" dirty="0">
                <a:solidFill>
                  <a:schemeClr val="tx1"/>
                </a:solidFill>
                <a:cs typeface="Arial" charset="0"/>
              </a:rPr>
              <a:t>Where possible prepare Phase 1 upgrade (services, AFP, ZDC, FTK, ….)</a:t>
            </a:r>
          </a:p>
          <a:p>
            <a:pPr marL="885497" lvl="1" indent="-341186">
              <a:buFontTx/>
              <a:buChar char="-"/>
              <a:defRPr/>
            </a:pPr>
            <a:r>
              <a:rPr lang="en-US" b="1" dirty="0">
                <a:solidFill>
                  <a:schemeClr val="tx1"/>
                </a:solidFill>
                <a:cs typeface="Arial" charset="0"/>
              </a:rPr>
              <a:t>Re-align the barrel calorimeter and ID + consolidation of infrastructure and services + general </a:t>
            </a:r>
            <a:r>
              <a:rPr lang="en-US" b="1" dirty="0" smtClean="0">
                <a:solidFill>
                  <a:schemeClr val="tx1"/>
                </a:solidFill>
                <a:cs typeface="Arial" charset="0"/>
              </a:rPr>
              <a:t>maintenance</a:t>
            </a:r>
          </a:p>
          <a:p>
            <a:pPr marL="885497" lvl="1" indent="-341186">
              <a:buFontTx/>
              <a:buChar char="-"/>
              <a:defRPr/>
            </a:pPr>
            <a:r>
              <a:rPr lang="en-US" b="1" dirty="0" smtClean="0">
                <a:solidFill>
                  <a:schemeClr val="tx1"/>
                </a:solidFill>
              </a:rPr>
              <a:t>Some early installation of (Phase-I) trigger upgrades which are required for above design luminosity operation are being anticipated for Run 2</a:t>
            </a:r>
          </a:p>
          <a:p>
            <a:pPr marL="1363156" lvl="2" indent="-266601" defTabSz="490357">
              <a:spcBef>
                <a:spcPts val="0"/>
              </a:spcBef>
              <a:buFont typeface="Lucida Grande" charset="0"/>
              <a:buChar char="‣"/>
              <a:defRPr/>
            </a:pPr>
            <a:r>
              <a:rPr lang="en-US" dirty="0">
                <a:solidFill>
                  <a:srgbClr val="000251"/>
                </a:solidFill>
                <a:latin typeface="Gill Sans Light" charset="0"/>
                <a:ea typeface="Gill Sans Light" charset="0"/>
                <a:cs typeface="Gill Sans Light" charset="0"/>
                <a:sym typeface="Gill Sans Light" charset="0"/>
              </a:rPr>
              <a:t>CTP: </a:t>
            </a:r>
            <a:r>
              <a:rPr lang="en-US" dirty="0" err="1">
                <a:solidFill>
                  <a:srgbClr val="000251"/>
                </a:solidFill>
                <a:latin typeface="Gill Sans Light" charset="0"/>
                <a:ea typeface="Gill Sans Light" charset="0"/>
                <a:cs typeface="Gill Sans Light" charset="0"/>
                <a:sym typeface="Gill Sans Light" charset="0"/>
              </a:rPr>
              <a:t>CTPCore</a:t>
            </a:r>
            <a:r>
              <a:rPr lang="en-US" dirty="0">
                <a:solidFill>
                  <a:srgbClr val="000251"/>
                </a:solidFill>
                <a:latin typeface="Gill Sans Light" charset="0"/>
                <a:ea typeface="Gill Sans Light" charset="0"/>
                <a:cs typeface="Gill Sans Light" charset="0"/>
                <a:sym typeface="Gill Sans Light" charset="0"/>
              </a:rPr>
              <a:t> and </a:t>
            </a:r>
            <a:r>
              <a:rPr lang="en-US" dirty="0" err="1">
                <a:solidFill>
                  <a:srgbClr val="000251"/>
                </a:solidFill>
                <a:latin typeface="Gill Sans Light" charset="0"/>
                <a:ea typeface="Gill Sans Light" charset="0"/>
                <a:cs typeface="Gill Sans Light" charset="0"/>
                <a:sym typeface="Gill Sans Light" charset="0"/>
              </a:rPr>
              <a:t>CTPOut</a:t>
            </a:r>
            <a:endParaRPr lang="en-US" dirty="0">
              <a:solidFill>
                <a:srgbClr val="000251"/>
              </a:solidFill>
              <a:latin typeface="Gill Sans Light" charset="0"/>
              <a:ea typeface="Gill Sans Light" charset="0"/>
              <a:cs typeface="Gill Sans Light" charset="0"/>
              <a:sym typeface="Gill Sans Light" charset="0"/>
            </a:endParaRPr>
          </a:p>
          <a:p>
            <a:pPr marL="1363156" lvl="2" indent="-266601" defTabSz="490357">
              <a:spcBef>
                <a:spcPts val="0"/>
              </a:spcBef>
              <a:buFont typeface="Lucida Grande" charset="0"/>
              <a:buChar char="‣"/>
              <a:defRPr/>
            </a:pPr>
            <a:r>
              <a:rPr lang="en-US" dirty="0" err="1">
                <a:solidFill>
                  <a:srgbClr val="000251"/>
                </a:solidFill>
                <a:latin typeface="Gill Sans Light" charset="0"/>
                <a:ea typeface="Gill Sans Light" charset="0"/>
                <a:cs typeface="Gill Sans Light" charset="0"/>
                <a:sym typeface="Gill Sans Light" charset="0"/>
              </a:rPr>
              <a:t>Muon</a:t>
            </a:r>
            <a:r>
              <a:rPr lang="en-US" dirty="0">
                <a:solidFill>
                  <a:srgbClr val="000251"/>
                </a:solidFill>
                <a:latin typeface="Gill Sans Light" charset="0"/>
                <a:ea typeface="Gill Sans Light" charset="0"/>
                <a:cs typeface="Gill Sans Light" charset="0"/>
                <a:sym typeface="Gill Sans Light" charset="0"/>
              </a:rPr>
              <a:t> </a:t>
            </a:r>
            <a:r>
              <a:rPr lang="en-US" dirty="0" err="1" smtClean="0">
                <a:solidFill>
                  <a:srgbClr val="000251"/>
                </a:solidFill>
                <a:latin typeface="Gill Sans Light" charset="0"/>
                <a:ea typeface="Gill Sans Light" charset="0"/>
                <a:cs typeface="Gill Sans Light" charset="0"/>
                <a:sym typeface="Gill Sans Light" charset="0"/>
              </a:rPr>
              <a:t>endcap</a:t>
            </a:r>
            <a:r>
              <a:rPr lang="en-US" dirty="0" smtClean="0">
                <a:solidFill>
                  <a:srgbClr val="000251"/>
                </a:solidFill>
                <a:latin typeface="Gill Sans Light" charset="0"/>
                <a:ea typeface="Gill Sans Light" charset="0"/>
                <a:cs typeface="Gill Sans Light" charset="0"/>
                <a:sym typeface="Gill Sans Light" charset="0"/>
              </a:rPr>
              <a:t> trigger </a:t>
            </a:r>
            <a:r>
              <a:rPr lang="en-US" dirty="0">
                <a:solidFill>
                  <a:srgbClr val="000251"/>
                </a:solidFill>
                <a:latin typeface="Gill Sans Light" charset="0"/>
                <a:ea typeface="Gill Sans Light" charset="0"/>
                <a:cs typeface="Gill Sans Light" charset="0"/>
                <a:sym typeface="Gill Sans Light" charset="0"/>
              </a:rPr>
              <a:t>with </a:t>
            </a:r>
            <a:r>
              <a:rPr lang="en-US" dirty="0" smtClean="0">
                <a:solidFill>
                  <a:srgbClr val="000251"/>
                </a:solidFill>
                <a:latin typeface="Gill Sans Light" charset="0"/>
                <a:ea typeface="Gill Sans Light" charset="0"/>
                <a:cs typeface="Gill Sans Light" charset="0"/>
                <a:sym typeface="Gill Sans Light" charset="0"/>
              </a:rPr>
              <a:t>current small wheel (reduce fake rate)</a:t>
            </a:r>
            <a:endParaRPr lang="en-US" dirty="0">
              <a:solidFill>
                <a:srgbClr val="000251"/>
              </a:solidFill>
              <a:latin typeface="Gill Sans Light" charset="0"/>
              <a:ea typeface="Gill Sans Light" charset="0"/>
              <a:cs typeface="Gill Sans Light" charset="0"/>
              <a:sym typeface="Gill Sans Light" charset="0"/>
            </a:endParaRPr>
          </a:p>
          <a:p>
            <a:pPr marL="1363156" lvl="2" indent="-266601" defTabSz="490357">
              <a:spcBef>
                <a:spcPts val="0"/>
              </a:spcBef>
              <a:buFont typeface="Lucida Grande" charset="0"/>
              <a:buChar char="‣"/>
              <a:defRPr/>
            </a:pPr>
            <a:r>
              <a:rPr lang="en-US" dirty="0">
                <a:solidFill>
                  <a:srgbClr val="000251"/>
                </a:solidFill>
                <a:latin typeface="Gill Sans Light" charset="0"/>
                <a:ea typeface="Gill Sans Light" charset="0"/>
                <a:cs typeface="Gill Sans Light" charset="0"/>
                <a:sym typeface="Gill Sans Light" charset="0"/>
              </a:rPr>
              <a:t>Tile </a:t>
            </a:r>
            <a:r>
              <a:rPr lang="en-US" dirty="0" smtClean="0">
                <a:solidFill>
                  <a:srgbClr val="000251"/>
                </a:solidFill>
                <a:latin typeface="Gill Sans Light" charset="0"/>
                <a:ea typeface="Gill Sans Light" charset="0"/>
                <a:cs typeface="Gill Sans Light" charset="0"/>
                <a:sym typeface="Gill Sans Light" charset="0"/>
              </a:rPr>
              <a:t>outer layer trigger (to help L1 </a:t>
            </a:r>
            <a:r>
              <a:rPr lang="en-US" dirty="0" err="1" smtClean="0">
                <a:solidFill>
                  <a:srgbClr val="000251"/>
                </a:solidFill>
                <a:latin typeface="Gill Sans Light" charset="0"/>
                <a:ea typeface="Gill Sans Light" charset="0"/>
                <a:cs typeface="Gill Sans Light" charset="0"/>
                <a:sym typeface="Gill Sans Light" charset="0"/>
              </a:rPr>
              <a:t>muon</a:t>
            </a:r>
            <a:r>
              <a:rPr lang="en-US" dirty="0" smtClean="0">
                <a:solidFill>
                  <a:srgbClr val="000251"/>
                </a:solidFill>
                <a:latin typeface="Gill Sans Light" charset="0"/>
                <a:ea typeface="Gill Sans Light" charset="0"/>
                <a:cs typeface="Gill Sans Light" charset="0"/>
                <a:sym typeface="Gill Sans Light" charset="0"/>
              </a:rPr>
              <a:t> in transition region)</a:t>
            </a:r>
            <a:endParaRPr lang="en-US" dirty="0">
              <a:solidFill>
                <a:srgbClr val="000251"/>
              </a:solidFill>
              <a:latin typeface="Gill Sans Light" charset="0"/>
              <a:ea typeface="Gill Sans Light" charset="0"/>
              <a:cs typeface="Gill Sans Light" charset="0"/>
              <a:sym typeface="Gill Sans Light" charset="0"/>
            </a:endParaRPr>
          </a:p>
          <a:p>
            <a:pPr marL="1363156" lvl="2" indent="-266601" defTabSz="490357">
              <a:spcBef>
                <a:spcPts val="0"/>
              </a:spcBef>
              <a:buFont typeface="Lucida Grande" charset="0"/>
              <a:buChar char="‣"/>
              <a:defRPr/>
            </a:pPr>
            <a:r>
              <a:rPr lang="en-US" dirty="0" err="1">
                <a:solidFill>
                  <a:srgbClr val="000251"/>
                </a:solidFill>
                <a:latin typeface="Gill Sans Light" charset="0"/>
                <a:ea typeface="Gill Sans Light" charset="0"/>
                <a:cs typeface="Gill Sans Light" charset="0"/>
                <a:sym typeface="Gill Sans Light" charset="0"/>
              </a:rPr>
              <a:t>nMCM</a:t>
            </a:r>
            <a:r>
              <a:rPr lang="en-US" dirty="0">
                <a:solidFill>
                  <a:srgbClr val="000251"/>
                </a:solidFill>
                <a:latin typeface="Gill Sans Light" charset="0"/>
                <a:ea typeface="Gill Sans Light" charset="0"/>
                <a:cs typeface="Gill Sans Light" charset="0"/>
                <a:sym typeface="Gill Sans Light" charset="0"/>
              </a:rPr>
              <a:t> (needed for bunch train correction)</a:t>
            </a:r>
          </a:p>
          <a:p>
            <a:pPr marL="1363156" lvl="2" indent="-266601" defTabSz="490357">
              <a:spcBef>
                <a:spcPts val="0"/>
              </a:spcBef>
              <a:buFont typeface="Lucida Grande" charset="0"/>
              <a:buChar char="‣"/>
              <a:defRPr/>
            </a:pPr>
            <a:r>
              <a:rPr lang="en-US" dirty="0">
                <a:solidFill>
                  <a:srgbClr val="000251"/>
                </a:solidFill>
                <a:latin typeface="Gill Sans Light" charset="0"/>
                <a:ea typeface="Gill Sans Light" charset="0"/>
                <a:cs typeface="Gill Sans Light" charset="0"/>
                <a:sym typeface="Gill Sans Light" charset="0"/>
              </a:rPr>
              <a:t>CMX </a:t>
            </a:r>
            <a:r>
              <a:rPr lang="en-US" dirty="0" smtClean="0">
                <a:solidFill>
                  <a:srgbClr val="000251"/>
                </a:solidFill>
                <a:latin typeface="Gill Sans Light" charset="0"/>
                <a:ea typeface="Gill Sans Light" charset="0"/>
                <a:cs typeface="Gill Sans Light" charset="0"/>
                <a:sym typeface="Gill Sans Light" charset="0"/>
              </a:rPr>
              <a:t>and L1Topo</a:t>
            </a:r>
          </a:p>
          <a:p>
            <a:pPr marL="1363156" lvl="2" indent="-266601" defTabSz="490357">
              <a:spcBef>
                <a:spcPts val="0"/>
              </a:spcBef>
              <a:buFont typeface="Lucida Grande" charset="0"/>
              <a:buChar char="‣"/>
              <a:defRPr/>
            </a:pPr>
            <a:r>
              <a:rPr lang="en-US" dirty="0" smtClean="0">
                <a:solidFill>
                  <a:srgbClr val="000251"/>
                </a:solidFill>
                <a:latin typeface="Gill Sans Light" charset="0"/>
                <a:sym typeface="Gill Sans Light" charset="0"/>
              </a:rPr>
              <a:t>Dual output HOLAs for FTK</a:t>
            </a:r>
            <a:endParaRPr lang="en-US" dirty="0">
              <a:solidFill>
                <a:schemeClr val="tx1"/>
              </a:solidFill>
            </a:endParaRPr>
          </a:p>
        </p:txBody>
      </p:sp>
      <p:sp>
        <p:nvSpPr>
          <p:cNvPr id="8198" name="Rectangle 3"/>
          <p:cNvSpPr>
            <a:spLocks noChangeArrowheads="1"/>
          </p:cNvSpPr>
          <p:nvPr/>
        </p:nvSpPr>
        <p:spPr bwMode="auto">
          <a:xfrm>
            <a:off x="463650" y="1591072"/>
            <a:ext cx="8655050" cy="6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0" tIns="45699" rIns="91400" bIns="45699">
            <a:spAutoFit/>
          </a:bodyPr>
          <a:lstStyle/>
          <a:p>
            <a:pPr marL="885497" lvl="1" indent="-341186">
              <a:buFontTx/>
              <a:buChar char="-"/>
            </a:pPr>
            <a:r>
              <a:rPr lang="en-US" b="1" dirty="0">
                <a:solidFill>
                  <a:schemeClr val="tx1"/>
                </a:solidFill>
              </a:rPr>
              <a:t>New </a:t>
            </a:r>
            <a:r>
              <a:rPr lang="en-US" b="1" dirty="0" err="1">
                <a:solidFill>
                  <a:schemeClr val="tx1"/>
                </a:solidFill>
              </a:rPr>
              <a:t>insertable</a:t>
            </a:r>
            <a:r>
              <a:rPr lang="en-US" b="1" dirty="0">
                <a:solidFill>
                  <a:schemeClr val="tx1"/>
                </a:solidFill>
              </a:rPr>
              <a:t> pixel b-layer (IBL) + new pixel services (</a:t>
            </a:r>
            <a:r>
              <a:rPr lang="en-US" b="1" dirty="0" err="1">
                <a:solidFill>
                  <a:schemeClr val="tx1"/>
                </a:solidFill>
              </a:rPr>
              <a:t>nSQP</a:t>
            </a:r>
            <a:r>
              <a:rPr lang="en-US" b="1" dirty="0">
                <a:solidFill>
                  <a:schemeClr val="tx1"/>
                </a:solidFill>
              </a:rPr>
              <a:t>) + new small Be pipe </a:t>
            </a:r>
          </a:p>
        </p:txBody>
      </p:sp>
    </p:spTree>
    <p:extLst>
      <p:ext uri="{BB962C8B-B14F-4D97-AF65-F5344CB8AC3E}">
        <p14:creationId xmlns:p14="http://schemas.microsoft.com/office/powerpoint/2010/main" val="1767328241"/>
      </p:ext>
    </p:extLst>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grpId="0" nodeType="clickEffect">
                                  <p:stCondLst>
                                    <p:cond delay="0"/>
                                  </p:stCondLst>
                                  <p:childTnLst>
                                    <p:animEffect transition="out" filter="fade">
                                      <p:cBhvr>
                                        <p:cTn id="6" dur="750"/>
                                        <p:tgtEl>
                                          <p:spTgt spid="5"/>
                                        </p:tgtEl>
                                      </p:cBhvr>
                                    </p:animEffect>
                                    <p:set>
                                      <p:cBhvr>
                                        <p:cTn id="7" dur="1" fill="hold">
                                          <p:stCondLst>
                                            <p:cond delay="74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4961548" y="4299306"/>
            <a:ext cx="648072" cy="25922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sp>
        <p:nvSpPr>
          <p:cNvPr id="5" name="Rectangle 4"/>
          <p:cNvSpPr/>
          <p:nvPr/>
        </p:nvSpPr>
        <p:spPr bwMode="auto">
          <a:xfrm>
            <a:off x="3545703" y="3892718"/>
            <a:ext cx="6696747" cy="57053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000000"/>
              </a:solidFill>
              <a:effectLst/>
              <a:latin typeface="Times New Roman" pitchFamily="18" charset="0"/>
            </a:endParaRPr>
          </a:p>
        </p:txBody>
      </p:sp>
      <p:pic>
        <p:nvPicPr>
          <p:cNvPr id="12" name="Content Placeholder 7"/>
          <p:cNvPicPr>
            <a:picLocks noChangeAspect="1"/>
          </p:cNvPicPr>
          <p:nvPr/>
        </p:nvPicPr>
        <p:blipFill rotWithShape="1">
          <a:blip r:embed="rId2">
            <a:extLst>
              <a:ext uri="{28A0092B-C50C-407E-A947-70E740481C1C}">
                <a14:useLocalDpi xmlns:a14="http://schemas.microsoft.com/office/drawing/2010/main" val="0"/>
              </a:ext>
            </a:extLst>
          </a:blip>
          <a:srcRect t="5834" b="12228"/>
          <a:stretch/>
        </p:blipFill>
        <p:spPr bwMode="auto">
          <a:xfrm>
            <a:off x="3545703" y="683493"/>
            <a:ext cx="6696747" cy="320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bwMode="auto">
          <a:xfrm>
            <a:off x="463553" y="4067869"/>
            <a:ext cx="9644063" cy="395387"/>
          </a:xfrm>
          <a:prstGeom prst="rect">
            <a:avLst/>
          </a:prstGeom>
          <a:solidFill>
            <a:schemeClr val="bg1"/>
          </a:solidFill>
          <a:ln w="9525" cap="flat" cmpd="sng" algn="ctr">
            <a:noFill/>
            <a:prstDash val="solid"/>
            <a:round/>
            <a:headEnd type="none" w="med" len="med"/>
            <a:tailEnd type="none" w="med" len="med"/>
          </a:ln>
          <a:effectLst/>
        </p:spPr>
        <p:txBody>
          <a:bodyPr vert="horz" wrap="square" lIns="91405" tIns="45703" rIns="91405" bIns="45703" numCol="1" rtlCol="0" anchor="t" anchorCtr="0" compatLnSpc="1">
            <a:prstTxWarp prst="textNoShape">
              <a:avLst/>
            </a:prstTxWarp>
          </a:bodyPr>
          <a:lstStyle/>
          <a:p>
            <a:pPr defTabSz="914059" eaLnBrk="0" hangingPunct="0"/>
            <a:endParaRPr lang="en-GB"/>
          </a:p>
        </p:txBody>
      </p:sp>
      <p:sp>
        <p:nvSpPr>
          <p:cNvPr id="6" name="Titel 1"/>
          <p:cNvSpPr txBox="1">
            <a:spLocks/>
          </p:cNvSpPr>
          <p:nvPr/>
        </p:nvSpPr>
        <p:spPr>
          <a:xfrm>
            <a:off x="-126996" y="-36513"/>
            <a:ext cx="10963274" cy="604838"/>
          </a:xfrm>
          <a:prstGeom prst="rect">
            <a:avLst/>
          </a:prstGeom>
        </p:spPr>
        <p:txBody>
          <a:bodyPr lIns="91405" tIns="45703" rIns="91405" bIns="45703"/>
          <a:lstStyle/>
          <a:p>
            <a:pPr algn="ctr" defTabSz="1042602" eaLnBrk="0" hangingPunct="0">
              <a:defRPr/>
            </a:pPr>
            <a:r>
              <a:rPr lang="en-US" sz="4400" b="1" kern="0" dirty="0">
                <a:solidFill>
                  <a:srgbClr val="009999"/>
                </a:solidFill>
                <a:effectLst>
                  <a:outerShdw blurRad="38100" dist="38100" dir="2700000" algn="tl">
                    <a:srgbClr val="000000">
                      <a:alpha val="43137"/>
                    </a:srgbClr>
                  </a:outerShdw>
                </a:effectLst>
                <a:latin typeface="+mj-lt"/>
                <a:ea typeface="+mj-ea"/>
                <a:cs typeface="+mj-cs"/>
              </a:rPr>
              <a:t>Phase-II Split TDAQ L1 Scheme</a:t>
            </a:r>
            <a:endParaRPr lang="de-DE" sz="4400" b="1" kern="0" dirty="0">
              <a:solidFill>
                <a:srgbClr val="009999"/>
              </a:solidFill>
              <a:effectLst>
                <a:outerShdw blurRad="38100" dist="38100" dir="2700000" algn="tl">
                  <a:srgbClr val="000000">
                    <a:alpha val="43137"/>
                  </a:srgbClr>
                </a:outerShdw>
              </a:effectLst>
              <a:latin typeface="+mj-lt"/>
              <a:ea typeface="+mj-ea"/>
              <a:cs typeface="+mj-cs"/>
            </a:endParaRPr>
          </a:p>
        </p:txBody>
      </p:sp>
      <p:pic>
        <p:nvPicPr>
          <p:cNvPr id="130052" name="Picture 6"/>
          <p:cNvPicPr>
            <a:picLocks noChangeAspect="1"/>
          </p:cNvPicPr>
          <p:nvPr/>
        </p:nvPicPr>
        <p:blipFill>
          <a:blip r:embed="rId3">
            <a:extLst>
              <a:ext uri="{28A0092B-C50C-407E-A947-70E740481C1C}">
                <a14:useLocalDpi xmlns:a14="http://schemas.microsoft.com/office/drawing/2010/main" val="0"/>
              </a:ext>
            </a:extLst>
          </a:blip>
          <a:srcRect l="6273" t="12143" r="50000" b="36046"/>
          <a:stretch>
            <a:fillRect/>
          </a:stretch>
        </p:blipFill>
        <p:spPr bwMode="auto">
          <a:xfrm>
            <a:off x="737394" y="4012798"/>
            <a:ext cx="4260158" cy="2863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53" name="Picture 5"/>
          <p:cNvPicPr>
            <a:picLocks noChangeAspect="1"/>
          </p:cNvPicPr>
          <p:nvPr/>
        </p:nvPicPr>
        <p:blipFill>
          <a:blip r:embed="rId4">
            <a:extLst>
              <a:ext uri="{28A0092B-C50C-407E-A947-70E740481C1C}">
                <a14:useLocalDpi xmlns:a14="http://schemas.microsoft.com/office/drawing/2010/main" val="0"/>
              </a:ext>
            </a:extLst>
          </a:blip>
          <a:srcRect l="15739" r="16698" b="11424"/>
          <a:stretch>
            <a:fillRect/>
          </a:stretch>
        </p:blipFill>
        <p:spPr bwMode="auto">
          <a:xfrm>
            <a:off x="5479950" y="4265562"/>
            <a:ext cx="4762500" cy="2856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4" name="Content Placeholder 4"/>
          <p:cNvSpPr txBox="1">
            <a:spLocks/>
          </p:cNvSpPr>
          <p:nvPr/>
        </p:nvSpPr>
        <p:spPr bwMode="auto">
          <a:xfrm>
            <a:off x="161327" y="683493"/>
            <a:ext cx="3888435"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lstStyle>
            <a:lvl1pPr defTabSz="1039813" eaLnBrk="0" hangingPunct="0">
              <a:defRPr>
                <a:solidFill>
                  <a:srgbClr val="000000"/>
                </a:solidFill>
                <a:latin typeface="Times New Roman" pitchFamily="18" charset="0"/>
                <a:cs typeface="Arial" pitchFamily="34" charset="0"/>
              </a:defRPr>
            </a:lvl1pPr>
            <a:lvl2pPr indent="-323850" defTabSz="1039813" eaLnBrk="0" hangingPunct="0">
              <a:defRPr>
                <a:solidFill>
                  <a:srgbClr val="000000"/>
                </a:solidFill>
                <a:latin typeface="Times New Roman" pitchFamily="18" charset="0"/>
                <a:cs typeface="Arial" pitchFamily="34" charset="0"/>
              </a:defRPr>
            </a:lvl2pPr>
            <a:lvl3pPr marL="1143000" indent="-228600" defTabSz="1039813" eaLnBrk="0" hangingPunct="0">
              <a:defRPr>
                <a:solidFill>
                  <a:srgbClr val="000000"/>
                </a:solidFill>
                <a:latin typeface="Times New Roman" pitchFamily="18" charset="0"/>
                <a:cs typeface="Arial" pitchFamily="34" charset="0"/>
              </a:defRPr>
            </a:lvl3pPr>
            <a:lvl4pPr marL="1600200" indent="-228600" defTabSz="1039813" eaLnBrk="0" hangingPunct="0">
              <a:defRPr>
                <a:solidFill>
                  <a:srgbClr val="000000"/>
                </a:solidFill>
                <a:latin typeface="Times New Roman" pitchFamily="18" charset="0"/>
                <a:cs typeface="Arial" pitchFamily="34" charset="0"/>
              </a:defRPr>
            </a:lvl4pPr>
            <a:lvl5pPr marL="2057400" indent="-228600" defTabSz="1039813" eaLnBrk="0" hangingPunct="0">
              <a:defRPr>
                <a:solidFill>
                  <a:srgbClr val="000000"/>
                </a:solidFill>
                <a:latin typeface="Times New Roman" pitchFamily="18" charset="0"/>
                <a:cs typeface="Arial" pitchFamily="34" charset="0"/>
              </a:defRPr>
            </a:lvl5pPr>
            <a:lvl6pPr marL="2514600" indent="-228600" defTabSz="1039813"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39813"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39813"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39813" eaLnBrk="0" fontAlgn="base" hangingPunct="0">
              <a:spcBef>
                <a:spcPct val="0"/>
              </a:spcBef>
              <a:spcAft>
                <a:spcPct val="0"/>
              </a:spcAft>
              <a:defRPr>
                <a:solidFill>
                  <a:srgbClr val="000000"/>
                </a:solidFill>
                <a:latin typeface="Times New Roman" pitchFamily="18" charset="0"/>
                <a:cs typeface="Arial" pitchFamily="34" charset="0"/>
              </a:defRPr>
            </a:lvl9pPr>
          </a:lstStyle>
          <a:p>
            <a:pPr>
              <a:spcBef>
                <a:spcPts val="600"/>
              </a:spcBef>
              <a:buClr>
                <a:srgbClr val="FF0000"/>
              </a:buClr>
            </a:pPr>
            <a:r>
              <a:rPr lang="en-US" sz="1600" b="1" dirty="0">
                <a:solidFill>
                  <a:schemeClr val="tx1"/>
                </a:solidFill>
                <a:latin typeface="Arial" pitchFamily="34" charset="0"/>
              </a:rPr>
              <a:t>Simulation studies show that including a track trigger </a:t>
            </a:r>
            <a:r>
              <a:rPr lang="en-US" sz="1600" b="1" dirty="0" smtClean="0">
                <a:solidFill>
                  <a:schemeClr val="tx1"/>
                </a:solidFill>
                <a:latin typeface="Arial" pitchFamily="34" charset="0"/>
              </a:rPr>
              <a:t> complements </a:t>
            </a:r>
            <a:r>
              <a:rPr lang="en-US" sz="1600" b="1" dirty="0">
                <a:solidFill>
                  <a:schemeClr val="tx1"/>
                </a:solidFill>
                <a:latin typeface="Arial" pitchFamily="34" charset="0"/>
              </a:rPr>
              <a:t>muon and  EM triggers</a:t>
            </a:r>
          </a:p>
          <a:p>
            <a:pPr marL="0" lvl="1">
              <a:spcBef>
                <a:spcPts val="600"/>
              </a:spcBef>
              <a:buClr>
                <a:srgbClr val="FF0000"/>
              </a:buClr>
              <a:buFont typeface="Wingdings" pitchFamily="2" charset="2"/>
              <a:buChar char="Ø"/>
            </a:pPr>
            <a:r>
              <a:rPr lang="en-US" sz="1600" b="1" dirty="0">
                <a:solidFill>
                  <a:schemeClr val="tx1"/>
                </a:solidFill>
                <a:latin typeface="Arial" pitchFamily="34" charset="0"/>
              </a:rPr>
              <a:t>Improves muon P</a:t>
            </a:r>
            <a:r>
              <a:rPr lang="en-US" sz="1600" b="1" baseline="-25000" dirty="0">
                <a:solidFill>
                  <a:schemeClr val="tx1"/>
                </a:solidFill>
                <a:latin typeface="Arial" pitchFamily="34" charset="0"/>
              </a:rPr>
              <a:t>T</a:t>
            </a:r>
            <a:r>
              <a:rPr lang="en-US" sz="1600" b="1" dirty="0">
                <a:solidFill>
                  <a:schemeClr val="tx1"/>
                </a:solidFill>
                <a:latin typeface="Arial" pitchFamily="34" charset="0"/>
              </a:rPr>
              <a:t> resolution </a:t>
            </a:r>
          </a:p>
          <a:p>
            <a:pPr marL="0" lvl="1">
              <a:spcBef>
                <a:spcPts val="600"/>
              </a:spcBef>
              <a:buClr>
                <a:srgbClr val="FF0000"/>
              </a:buClr>
              <a:buFont typeface="Wingdings" pitchFamily="2" charset="2"/>
              <a:buChar char="Ø"/>
            </a:pPr>
            <a:r>
              <a:rPr lang="en-US" sz="1600" b="1" dirty="0">
                <a:solidFill>
                  <a:schemeClr val="tx1"/>
                </a:solidFill>
                <a:latin typeface="Arial" pitchFamily="34" charset="0"/>
              </a:rPr>
              <a:t>Improves EM identification by matching to track</a:t>
            </a:r>
          </a:p>
          <a:p>
            <a:pPr>
              <a:spcBef>
                <a:spcPts val="600"/>
              </a:spcBef>
              <a:buClr>
                <a:srgbClr val="FF0000"/>
              </a:buClr>
            </a:pPr>
            <a:r>
              <a:rPr lang="en-US" sz="1600" b="1" dirty="0">
                <a:solidFill>
                  <a:schemeClr val="tx1"/>
                </a:solidFill>
                <a:latin typeface="Arial" pitchFamily="34" charset="0"/>
              </a:rPr>
              <a:t>Implemented as 2-level scheme </a:t>
            </a:r>
            <a:r>
              <a:rPr lang="en-US" sz="1600" b="1" dirty="0" smtClean="0">
                <a:solidFill>
                  <a:schemeClr val="tx1"/>
                </a:solidFill>
                <a:latin typeface="Arial" pitchFamily="34" charset="0"/>
              </a:rPr>
              <a:t>to accommodate legacy electronics   and reduce links from strip tracker    </a:t>
            </a:r>
            <a:r>
              <a:rPr lang="en-US" b="1" dirty="0" smtClean="0">
                <a:solidFill>
                  <a:srgbClr val="FF0000"/>
                </a:solidFill>
                <a:latin typeface="Arial" pitchFamily="34" charset="0"/>
              </a:rPr>
              <a:t>→</a:t>
            </a:r>
            <a:r>
              <a:rPr lang="en-US" sz="1600" b="1" dirty="0" smtClean="0">
                <a:solidFill>
                  <a:schemeClr val="tx1"/>
                </a:solidFill>
                <a:latin typeface="Arial" pitchFamily="34" charset="0"/>
              </a:rPr>
              <a:t> reuses Phase-I </a:t>
            </a:r>
            <a:r>
              <a:rPr lang="en-US" sz="1600" b="1" dirty="0">
                <a:solidFill>
                  <a:schemeClr val="tx1"/>
                </a:solidFill>
                <a:latin typeface="Arial" pitchFamily="34" charset="0"/>
              </a:rPr>
              <a:t>L1 trigger improvements for new L0</a:t>
            </a:r>
          </a:p>
          <a:p>
            <a:pPr>
              <a:spcBef>
                <a:spcPts val="600"/>
              </a:spcBef>
              <a:buClr>
                <a:srgbClr val="FF0000"/>
              </a:buClr>
            </a:pPr>
            <a:r>
              <a:rPr lang="en-US" sz="1600" b="1" dirty="0">
                <a:solidFill>
                  <a:srgbClr val="C00000"/>
                </a:solidFill>
                <a:latin typeface="Arial" pitchFamily="34" charset="0"/>
              </a:rPr>
              <a:t>LOA scheme and buffering fully integrated in ABCn130 ASIC</a:t>
            </a:r>
          </a:p>
        </p:txBody>
      </p:sp>
      <p:sp>
        <p:nvSpPr>
          <p:cNvPr id="130055"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C7DD9124-E574-4EDF-9652-BAF43AAD3FAD}" type="slidenum">
              <a:rPr lang="ja-JP" altLang="en-US">
                <a:ea typeface="MS PGothic" pitchFamily="34" charset="-128"/>
              </a:rPr>
              <a:pPr algn="r" eaLnBrk="1" hangingPunct="1"/>
              <a:t>30</a:t>
            </a:fld>
            <a:endParaRPr lang="ja-JP" altLang="en-US">
              <a:ea typeface="MS PGothic" pitchFamily="34" charset="-128"/>
            </a:endParaRPr>
          </a:p>
        </p:txBody>
      </p:sp>
      <p:sp>
        <p:nvSpPr>
          <p:cNvPr id="8" name="Content Placeholder 4"/>
          <p:cNvSpPr txBox="1">
            <a:spLocks/>
          </p:cNvSpPr>
          <p:nvPr/>
        </p:nvSpPr>
        <p:spPr bwMode="auto">
          <a:xfrm>
            <a:off x="4769842" y="3851845"/>
            <a:ext cx="5307966" cy="683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lstStyle>
            <a:lvl1pPr defTabSz="1039813" eaLnBrk="0" hangingPunct="0">
              <a:defRPr>
                <a:solidFill>
                  <a:srgbClr val="000000"/>
                </a:solidFill>
                <a:latin typeface="Times New Roman" pitchFamily="18" charset="0"/>
                <a:cs typeface="Arial" pitchFamily="34" charset="0"/>
              </a:defRPr>
            </a:lvl1pPr>
            <a:lvl2pPr indent="-323850" defTabSz="1039813" eaLnBrk="0" hangingPunct="0">
              <a:defRPr>
                <a:solidFill>
                  <a:srgbClr val="000000"/>
                </a:solidFill>
                <a:latin typeface="Times New Roman" pitchFamily="18" charset="0"/>
                <a:cs typeface="Arial" pitchFamily="34" charset="0"/>
              </a:defRPr>
            </a:lvl2pPr>
            <a:lvl3pPr marL="1143000" indent="-228600" defTabSz="1039813" eaLnBrk="0" hangingPunct="0">
              <a:defRPr>
                <a:solidFill>
                  <a:srgbClr val="000000"/>
                </a:solidFill>
                <a:latin typeface="Times New Roman" pitchFamily="18" charset="0"/>
                <a:cs typeface="Arial" pitchFamily="34" charset="0"/>
              </a:defRPr>
            </a:lvl3pPr>
            <a:lvl4pPr marL="1600200" indent="-228600" defTabSz="1039813" eaLnBrk="0" hangingPunct="0">
              <a:defRPr>
                <a:solidFill>
                  <a:srgbClr val="000000"/>
                </a:solidFill>
                <a:latin typeface="Times New Roman" pitchFamily="18" charset="0"/>
                <a:cs typeface="Arial" pitchFamily="34" charset="0"/>
              </a:defRPr>
            </a:lvl4pPr>
            <a:lvl5pPr marL="2057400" indent="-228600" defTabSz="1039813" eaLnBrk="0" hangingPunct="0">
              <a:defRPr>
                <a:solidFill>
                  <a:srgbClr val="000000"/>
                </a:solidFill>
                <a:latin typeface="Times New Roman" pitchFamily="18" charset="0"/>
                <a:cs typeface="Arial" pitchFamily="34" charset="0"/>
              </a:defRPr>
            </a:lvl5pPr>
            <a:lvl6pPr marL="2514600" indent="-228600" defTabSz="1039813"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39813"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39813"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39813" eaLnBrk="0" fontAlgn="base" hangingPunct="0">
              <a:spcBef>
                <a:spcPct val="0"/>
              </a:spcBef>
              <a:spcAft>
                <a:spcPct val="0"/>
              </a:spcAft>
              <a:defRPr>
                <a:solidFill>
                  <a:srgbClr val="000000"/>
                </a:solidFill>
                <a:latin typeface="Times New Roman" pitchFamily="18" charset="0"/>
                <a:cs typeface="Arial" pitchFamily="34" charset="0"/>
              </a:defRPr>
            </a:lvl9pPr>
          </a:lstStyle>
          <a:p>
            <a:pPr>
              <a:spcBef>
                <a:spcPts val="600"/>
              </a:spcBef>
              <a:buClr>
                <a:srgbClr val="FF0000"/>
              </a:buClr>
            </a:pPr>
            <a:r>
              <a:rPr lang="en-US" sz="1600" b="1" dirty="0">
                <a:solidFill>
                  <a:schemeClr val="tx1"/>
                </a:solidFill>
                <a:latin typeface="Arial" pitchFamily="34" charset="0"/>
              </a:rPr>
              <a:t>FTK technology could be used to perform fast track fit in L0 defined Region of Interest (</a:t>
            </a:r>
            <a:r>
              <a:rPr lang="en-US" sz="1600" b="1" dirty="0" err="1">
                <a:solidFill>
                  <a:schemeClr val="tx1"/>
                </a:solidFill>
                <a:latin typeface="Arial" pitchFamily="34" charset="0"/>
              </a:rPr>
              <a:t>RoI</a:t>
            </a:r>
            <a:r>
              <a:rPr lang="en-US" sz="1600" b="1" dirty="0">
                <a:solidFill>
                  <a:schemeClr val="tx1"/>
                </a:solidFill>
                <a:latin typeface="Arial" pitchFamily="34" charset="0"/>
              </a:rPr>
              <a:t>)</a:t>
            </a:r>
          </a:p>
        </p:txBody>
      </p:sp>
      <p:sp>
        <p:nvSpPr>
          <p:cNvPr id="3" name="TextBox 2"/>
          <p:cNvSpPr txBox="1"/>
          <p:nvPr/>
        </p:nvSpPr>
        <p:spPr>
          <a:xfrm>
            <a:off x="75802" y="6877957"/>
            <a:ext cx="9230544" cy="646296"/>
          </a:xfrm>
          <a:prstGeom prst="rect">
            <a:avLst/>
          </a:prstGeom>
          <a:solidFill>
            <a:srgbClr val="FFFF00"/>
          </a:solidFill>
          <a:ln>
            <a:solidFill>
              <a:srgbClr val="FF0000"/>
            </a:solidFill>
          </a:ln>
        </p:spPr>
        <p:txBody>
          <a:bodyPr wrap="square" lIns="91405" tIns="45703" rIns="91405" bIns="45703" rtlCol="0">
            <a:spAutoFit/>
          </a:bodyPr>
          <a:lstStyle/>
          <a:p>
            <a:r>
              <a:rPr lang="en-GB" b="1" dirty="0" smtClean="0">
                <a:solidFill>
                  <a:srgbClr val="C00000"/>
                </a:solidFill>
              </a:rPr>
              <a:t>Note this scheme impacts the electronics in all systems and provides possibilities to exploit the L0/L1 structure to have more extensive information from all sub-detectors at L1</a:t>
            </a:r>
            <a:endParaRPr lang="en-GB" b="1" dirty="0">
              <a:solidFill>
                <a:srgbClr val="C00000"/>
              </a:solidFill>
            </a:endParaRPr>
          </a:p>
        </p:txBody>
      </p:sp>
    </p:spTree>
    <p:extLst>
      <p:ext uri="{BB962C8B-B14F-4D97-AF65-F5344CB8AC3E}">
        <p14:creationId xmlns:p14="http://schemas.microsoft.com/office/powerpoint/2010/main" val="717592984"/>
      </p:ext>
    </p:extLst>
  </p:cSld>
  <p:clrMapOvr>
    <a:masterClrMapping/>
  </p:clrMapOvr>
  <p:transition>
    <p:circl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t="9995" r="1379" b="7137"/>
          <a:stretch>
            <a:fillRect/>
          </a:stretch>
        </p:blipFill>
        <p:spPr bwMode="auto">
          <a:xfrm>
            <a:off x="161925" y="753909"/>
            <a:ext cx="10296525" cy="6194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el 1"/>
          <p:cNvSpPr txBox="1">
            <a:spLocks/>
          </p:cNvSpPr>
          <p:nvPr/>
        </p:nvSpPr>
        <p:spPr>
          <a:xfrm>
            <a:off x="-126996" y="-36513"/>
            <a:ext cx="10963274" cy="604838"/>
          </a:xfrm>
          <a:prstGeom prst="rect">
            <a:avLst/>
          </a:prstGeom>
        </p:spPr>
        <p:txBody>
          <a:bodyPr lIns="91405" tIns="45703" rIns="91405" bIns="45703"/>
          <a:lstStyle/>
          <a:p>
            <a:pPr algn="ctr" defTabSz="1042602" eaLnBrk="0" hangingPunct="0">
              <a:defRPr/>
            </a:pPr>
            <a:r>
              <a:rPr lang="en-US" sz="4400" b="1" kern="0" dirty="0">
                <a:solidFill>
                  <a:srgbClr val="009999"/>
                </a:solidFill>
                <a:effectLst>
                  <a:outerShdw blurRad="38100" dist="38100" dir="2700000" algn="tl">
                    <a:srgbClr val="000000">
                      <a:alpha val="43137"/>
                    </a:srgbClr>
                  </a:outerShdw>
                </a:effectLst>
                <a:latin typeface="+mj-lt"/>
                <a:ea typeface="+mj-ea"/>
                <a:cs typeface="+mj-cs"/>
              </a:rPr>
              <a:t>Phase-II Split TDAQ L1 Scheme</a:t>
            </a:r>
            <a:endParaRPr lang="de-DE" sz="4400" b="1" kern="0" dirty="0">
              <a:solidFill>
                <a:srgbClr val="009999"/>
              </a:solidFill>
              <a:effectLst>
                <a:outerShdw blurRad="38100" dist="38100" dir="2700000" algn="tl">
                  <a:srgbClr val="000000">
                    <a:alpha val="43137"/>
                  </a:srgbClr>
                </a:outerShdw>
              </a:effectLst>
              <a:latin typeface="+mj-lt"/>
              <a:ea typeface="+mj-ea"/>
              <a:cs typeface="+mj-cs"/>
            </a:endParaRPr>
          </a:p>
        </p:txBody>
      </p:sp>
      <p:sp>
        <p:nvSpPr>
          <p:cNvPr id="25604"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7D11A9E9-B2BB-4920-8A7A-161C5335B79F}" type="slidenum">
              <a:rPr lang="ja-JP" altLang="en-US">
                <a:ea typeface="MS PGothic" pitchFamily="34" charset="-128"/>
              </a:rPr>
              <a:pPr algn="r" eaLnBrk="1" hangingPunct="1"/>
              <a:t>31</a:t>
            </a:fld>
            <a:endParaRPr lang="ja-JP" altLang="en-US">
              <a:ea typeface="MS PGothic" pitchFamily="34" charset="-128"/>
            </a:endParaRPr>
          </a:p>
        </p:txBody>
      </p:sp>
      <p:sp>
        <p:nvSpPr>
          <p:cNvPr id="2" name="TextBox 1"/>
          <p:cNvSpPr txBox="1"/>
          <p:nvPr/>
        </p:nvSpPr>
        <p:spPr>
          <a:xfrm>
            <a:off x="17318" y="6804175"/>
            <a:ext cx="10602491" cy="646296"/>
          </a:xfrm>
          <a:prstGeom prst="rect">
            <a:avLst/>
          </a:prstGeom>
          <a:noFill/>
        </p:spPr>
        <p:txBody>
          <a:bodyPr wrap="square" lIns="91405" tIns="45703" rIns="91405" bIns="45703" rtlCol="0">
            <a:spAutoFit/>
          </a:bodyPr>
          <a:lstStyle/>
          <a:p>
            <a:r>
              <a:rPr lang="en-GB" b="1" dirty="0">
                <a:solidFill>
                  <a:srgbClr val="C00000"/>
                </a:solidFill>
              </a:rPr>
              <a:t>Note latencies, rates and use of R3 read-out are evolving in the light of improved understanding of possible trigger menus for Phase-II and exploration of higher speed data transfer</a:t>
            </a:r>
          </a:p>
        </p:txBody>
      </p:sp>
      <p:sp>
        <p:nvSpPr>
          <p:cNvPr id="3" name="TextBox 2"/>
          <p:cNvSpPr txBox="1"/>
          <p:nvPr/>
        </p:nvSpPr>
        <p:spPr>
          <a:xfrm>
            <a:off x="2681611" y="899519"/>
            <a:ext cx="4248472" cy="292353"/>
          </a:xfrm>
          <a:prstGeom prst="rect">
            <a:avLst/>
          </a:prstGeom>
          <a:solidFill>
            <a:schemeClr val="bg2"/>
          </a:solidFill>
          <a:ln w="22225">
            <a:solidFill>
              <a:schemeClr val="tx1">
                <a:lumMod val="50000"/>
                <a:lumOff val="50000"/>
                <a:alpha val="62000"/>
              </a:schemeClr>
            </a:solidFill>
          </a:ln>
        </p:spPr>
        <p:txBody>
          <a:bodyPr wrap="square" lIns="91405" tIns="45703" rIns="91405" bIns="45703" rtlCol="0">
            <a:spAutoFit/>
          </a:bodyPr>
          <a:lstStyle/>
          <a:p>
            <a:r>
              <a:rPr lang="en-GB" sz="1300" b="1" dirty="0"/>
              <a:t>   </a:t>
            </a:r>
            <a:r>
              <a:rPr lang="en-GB" sz="1200" b="1" dirty="0"/>
              <a:t>Front-end chips for different systems (under investigation) </a:t>
            </a:r>
          </a:p>
        </p:txBody>
      </p:sp>
    </p:spTree>
    <p:extLst>
      <p:ext uri="{BB962C8B-B14F-4D97-AF65-F5344CB8AC3E}">
        <p14:creationId xmlns:p14="http://schemas.microsoft.com/office/powerpoint/2010/main" val="1372141390"/>
      </p:ext>
    </p:extLst>
  </p:cSld>
  <p:clrMapOvr>
    <a:masterClrMapping/>
  </p:clrMapOvr>
  <p:transition>
    <p:circl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23394" y="683493"/>
            <a:ext cx="5907088" cy="4320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Box 6"/>
          <p:cNvSpPr txBox="1">
            <a:spLocks noChangeArrowheads="1"/>
          </p:cNvSpPr>
          <p:nvPr/>
        </p:nvSpPr>
        <p:spPr bwMode="auto">
          <a:xfrm>
            <a:off x="5271466" y="4665830"/>
            <a:ext cx="5040560" cy="3692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05" tIns="45703" rIns="91405" bIns="45703">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GB" altLang="en-US" dirty="0"/>
              <a:t>          </a:t>
            </a:r>
            <a:endParaRPr lang="en-GB" altLang="en-US" dirty="0">
              <a:solidFill>
                <a:srgbClr val="C00000"/>
              </a:solidFill>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1690" y="4859960"/>
            <a:ext cx="2880320" cy="855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692150" y="-324619"/>
            <a:ext cx="9621838" cy="1258888"/>
          </a:xfrm>
        </p:spPr>
        <p:txBody>
          <a:bodyPr/>
          <a:lstStyle/>
          <a:p>
            <a:pPr>
              <a:defRPr/>
            </a:pPr>
            <a:r>
              <a:rPr lang="en-US" b="1" dirty="0" smtClean="0">
                <a:solidFill>
                  <a:srgbClr val="009999"/>
                </a:solidFill>
                <a:effectLst>
                  <a:outerShdw blurRad="38100" dist="38100" dir="2700000" algn="tl">
                    <a:srgbClr val="000000">
                      <a:alpha val="43137"/>
                    </a:srgbClr>
                  </a:outerShdw>
                </a:effectLst>
              </a:rPr>
              <a:t>TDAQ and Detector </a:t>
            </a:r>
            <a:r>
              <a:rPr lang="en-US" b="1" dirty="0">
                <a:solidFill>
                  <a:srgbClr val="009999"/>
                </a:solidFill>
                <a:effectLst>
                  <a:outerShdw blurRad="38100" dist="38100" dir="2700000" algn="tl">
                    <a:srgbClr val="000000">
                      <a:alpha val="43137"/>
                    </a:srgbClr>
                  </a:outerShdw>
                </a:effectLst>
              </a:rPr>
              <a:t>R</a:t>
            </a:r>
            <a:r>
              <a:rPr lang="en-US" b="1" dirty="0" smtClean="0">
                <a:solidFill>
                  <a:srgbClr val="009999"/>
                </a:solidFill>
                <a:effectLst>
                  <a:outerShdw blurRad="38100" dist="38100" dir="2700000" algn="tl">
                    <a:srgbClr val="000000">
                      <a:alpha val="43137"/>
                    </a:srgbClr>
                  </a:outerShdw>
                </a:effectLst>
              </a:rPr>
              <a:t>eadout</a:t>
            </a:r>
            <a:endParaRPr lang="en-US" b="1" dirty="0">
              <a:solidFill>
                <a:srgbClr val="009999"/>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974" y="971527"/>
            <a:ext cx="5255864" cy="6553225"/>
          </a:xfrm>
        </p:spPr>
        <p:txBody>
          <a:bodyPr>
            <a:normAutofit fontScale="40000" lnSpcReduction="20000"/>
          </a:bodyPr>
          <a:lstStyle/>
          <a:p>
            <a:pPr>
              <a:buClr>
                <a:srgbClr val="FF0000"/>
              </a:buClr>
              <a:buFont typeface="Arial" pitchFamily="34" charset="0"/>
              <a:buChar char="•"/>
              <a:defRPr/>
            </a:pPr>
            <a:r>
              <a:rPr lang="en-US" sz="6000" dirty="0"/>
              <a:t>New TDAQ architecture requires upgrade to readout of detector      systems</a:t>
            </a:r>
          </a:p>
          <a:p>
            <a:pPr>
              <a:buClr>
                <a:srgbClr val="FF0000"/>
              </a:buClr>
              <a:buFont typeface="Arial" pitchFamily="34" charset="0"/>
              <a:buChar char="•"/>
              <a:defRPr/>
            </a:pPr>
            <a:r>
              <a:rPr lang="en-US" sz="6000" dirty="0"/>
              <a:t>General comments on need for  upgrades of detector readout:</a:t>
            </a:r>
          </a:p>
          <a:p>
            <a:pPr lvl="1">
              <a:spcBef>
                <a:spcPts val="600"/>
              </a:spcBef>
              <a:buClr>
                <a:srgbClr val="FF0000"/>
              </a:buClr>
              <a:buFont typeface="Wingdings" pitchFamily="2" charset="2"/>
              <a:buChar char="Ø"/>
              <a:defRPr/>
            </a:pPr>
            <a:r>
              <a:rPr lang="en-US" sz="5000" dirty="0"/>
              <a:t>In addition to the changes in TDAQ architecture. Upgraded readout electronics is required due to ageing and radiation damage.</a:t>
            </a:r>
          </a:p>
          <a:p>
            <a:pPr lvl="1">
              <a:spcBef>
                <a:spcPts val="600"/>
              </a:spcBef>
              <a:buClr>
                <a:srgbClr val="FF0000"/>
              </a:buClr>
              <a:buFont typeface="Wingdings" panose="05000000000000000000" pitchFamily="2" charset="2"/>
              <a:buChar char="Ø"/>
            </a:pPr>
            <a:r>
              <a:rPr lang="en-US" sz="5000" dirty="0"/>
              <a:t>More functionality moved to the counting room, taking advantage of large bandwidth optical links to move data off-detector; allows use of FPGAs rather than dedicated ASICs                                  </a:t>
            </a:r>
          </a:p>
          <a:p>
            <a:pPr lvl="1">
              <a:spcBef>
                <a:spcPts val="600"/>
              </a:spcBef>
              <a:buClr>
                <a:srgbClr val="FF0000"/>
              </a:buClr>
              <a:buFont typeface="Wingdings" panose="05000000000000000000" pitchFamily="2" charset="2"/>
              <a:buChar char="Ø"/>
            </a:pPr>
            <a:r>
              <a:rPr lang="en-US" sz="5000" dirty="0"/>
              <a:t>Custom low power                              (</a:t>
            </a:r>
            <a:r>
              <a:rPr lang="en-US" sz="5000" dirty="0" err="1"/>
              <a:t>lpGBTx</a:t>
            </a:r>
            <a:r>
              <a:rPr lang="en-US" sz="5000" dirty="0"/>
              <a:t>)  4.8Gbps                              rad-hard ASIC can be                   reasonably assumed available in low mass custom package (or 9.6 </a:t>
            </a:r>
            <a:r>
              <a:rPr lang="en-US" sz="5000" dirty="0" err="1"/>
              <a:t>Gbps</a:t>
            </a:r>
            <a:r>
              <a:rPr lang="en-US" sz="5000" dirty="0"/>
              <a:t> </a:t>
            </a:r>
            <a:r>
              <a:rPr lang="en-GB" sz="5000" dirty="0"/>
              <a:t>with similar power as current </a:t>
            </a:r>
            <a:r>
              <a:rPr lang="en-GB" sz="5000" dirty="0" err="1"/>
              <a:t>GBTx</a:t>
            </a:r>
            <a:r>
              <a:rPr lang="en-GB" sz="5000" dirty="0"/>
              <a:t>)</a:t>
            </a:r>
          </a:p>
          <a:p>
            <a:pPr lvl="1">
              <a:spcBef>
                <a:spcPts val="600"/>
              </a:spcBef>
              <a:buClr>
                <a:srgbClr val="FF0000"/>
              </a:buClr>
              <a:buFont typeface="Wingdings" panose="05000000000000000000" pitchFamily="2" charset="2"/>
              <a:buChar char="Ø"/>
            </a:pPr>
            <a:r>
              <a:rPr lang="en-US" sz="5000" dirty="0"/>
              <a:t>Detectors are evaluating a common readout architecture based on GBTs and common Front-End interface</a:t>
            </a:r>
          </a:p>
        </p:txBody>
      </p:sp>
      <p:sp>
        <p:nvSpPr>
          <p:cNvPr id="26630" name="スライド番号プレースホルダ 3"/>
          <p:cNvSpPr txBox="1">
            <a:spLocks/>
          </p:cNvSpPr>
          <p:nvPr/>
        </p:nvSpPr>
        <p:spPr bwMode="auto">
          <a:xfrm>
            <a:off x="8180388" y="7123113"/>
            <a:ext cx="2493962"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C852B164-7586-4EDA-8F88-7E9D2565BBE8}" type="slidenum">
              <a:rPr lang="ja-JP" altLang="en-US">
                <a:ea typeface="MS PGothic" pitchFamily="34" charset="-128"/>
              </a:rPr>
              <a:pPr algn="r" eaLnBrk="1" hangingPunct="1"/>
              <a:t>32</a:t>
            </a:fld>
            <a:endParaRPr lang="ja-JP" altLang="en-US">
              <a:ea typeface="MS PGothic" pitchFamily="34" charset="-128"/>
            </a:endParaRPr>
          </a:p>
        </p:txBody>
      </p:sp>
      <p:pic>
        <p:nvPicPr>
          <p:cNvPr id="7" name="ArchitectureEvolution.pdf"/>
          <p:cNvPicPr/>
          <p:nvPr/>
        </p:nvPicPr>
        <p:blipFill>
          <a:blip r:embed="rId5">
            <a:extLst/>
          </a:blip>
          <a:stretch>
            <a:fillRect/>
          </a:stretch>
        </p:blipFill>
        <p:spPr>
          <a:xfrm>
            <a:off x="6160988" y="4320478"/>
            <a:ext cx="4225480" cy="3204272"/>
          </a:xfrm>
          <a:prstGeom prst="rect">
            <a:avLst/>
          </a:prstGeom>
          <a:ln w="12700">
            <a:miter lim="400000"/>
          </a:ln>
        </p:spPr>
      </p:pic>
    </p:spTree>
    <p:extLst>
      <p:ext uri="{BB962C8B-B14F-4D97-AF65-F5344CB8AC3E}">
        <p14:creationId xmlns:p14="http://schemas.microsoft.com/office/powerpoint/2010/main" val="451970194"/>
      </p:ext>
    </p:extLst>
  </p:cSld>
  <p:clrMapOvr>
    <a:masterClrMapping/>
  </p:clrMapOvr>
  <p:transition>
    <p:circl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33366" y="-180975"/>
            <a:ext cx="10242550" cy="1258888"/>
          </a:xfrm>
        </p:spPr>
        <p:txBody>
          <a:bodyPr/>
          <a:lstStyle/>
          <a:p>
            <a:pPr>
              <a:defRPr/>
            </a:pPr>
            <a:r>
              <a:rPr lang="en-US" sz="4800" b="1" dirty="0">
                <a:solidFill>
                  <a:srgbClr val="009999"/>
                </a:solidFill>
                <a:effectLst>
                  <a:outerShdw blurRad="38100" dist="38100" dir="2700000" algn="tl">
                    <a:srgbClr val="000000">
                      <a:alpha val="43137"/>
                    </a:srgbClr>
                  </a:outerShdw>
                </a:effectLst>
              </a:rPr>
              <a:t>The ATLAS Experiment</a:t>
            </a:r>
          </a:p>
        </p:txBody>
      </p:sp>
      <p:sp>
        <p:nvSpPr>
          <p:cNvPr id="6147" name="Slide Number Placeholder 4"/>
          <p:cNvSpPr>
            <a:spLocks noGrp="1"/>
          </p:cNvSpPr>
          <p:nvPr>
            <p:ph type="sldNum" sz="quarter" idx="4294967295"/>
          </p:nvPr>
        </p:nvSpPr>
        <p:spPr bwMode="auto">
          <a:xfrm>
            <a:off x="10048875" y="6994528"/>
            <a:ext cx="622300" cy="4016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513" tIns="49755" rIns="99513" bIns="49755"/>
          <a:lstStyle>
            <a:lvl1pPr eaLnBrk="0" hangingPunct="0">
              <a:defRPr>
                <a:solidFill>
                  <a:srgbClr val="000000"/>
                </a:solidFill>
                <a:latin typeface="Times New Roman" pitchFamily="18" charset="0"/>
                <a:cs typeface="Arial" pitchFamily="34" charset="0"/>
              </a:defRPr>
            </a:lvl1pPr>
            <a:lvl2pPr marL="742675" indent="-285644" eaLnBrk="0" hangingPunct="0">
              <a:defRPr>
                <a:solidFill>
                  <a:srgbClr val="000000"/>
                </a:solidFill>
                <a:latin typeface="Times New Roman" pitchFamily="18" charset="0"/>
                <a:cs typeface="Arial" pitchFamily="34" charset="0"/>
              </a:defRPr>
            </a:lvl2pPr>
            <a:lvl3pPr marL="1142576" indent="-228516" eaLnBrk="0" hangingPunct="0">
              <a:defRPr>
                <a:solidFill>
                  <a:srgbClr val="000000"/>
                </a:solidFill>
                <a:latin typeface="Times New Roman" pitchFamily="18" charset="0"/>
                <a:cs typeface="Arial" pitchFamily="34" charset="0"/>
              </a:defRPr>
            </a:lvl3pPr>
            <a:lvl4pPr marL="1599606" indent="-228516" eaLnBrk="0" hangingPunct="0">
              <a:defRPr>
                <a:solidFill>
                  <a:srgbClr val="000000"/>
                </a:solidFill>
                <a:latin typeface="Times New Roman" pitchFamily="18" charset="0"/>
                <a:cs typeface="Arial" pitchFamily="34" charset="0"/>
              </a:defRPr>
            </a:lvl4pPr>
            <a:lvl5pPr marL="2056637" indent="-228516" eaLnBrk="0" hangingPunct="0">
              <a:defRPr>
                <a:solidFill>
                  <a:srgbClr val="000000"/>
                </a:solidFill>
                <a:latin typeface="Times New Roman" pitchFamily="18" charset="0"/>
                <a:cs typeface="Arial" pitchFamily="34" charset="0"/>
              </a:defRPr>
            </a:lvl5pPr>
            <a:lvl6pPr marL="2513668" indent="-228516" eaLnBrk="0" fontAlgn="base" hangingPunct="0">
              <a:spcBef>
                <a:spcPct val="0"/>
              </a:spcBef>
              <a:spcAft>
                <a:spcPct val="0"/>
              </a:spcAft>
              <a:defRPr>
                <a:solidFill>
                  <a:srgbClr val="000000"/>
                </a:solidFill>
                <a:latin typeface="Times New Roman" pitchFamily="18" charset="0"/>
                <a:cs typeface="Arial" pitchFamily="34" charset="0"/>
              </a:defRPr>
            </a:lvl6pPr>
            <a:lvl7pPr marL="2970697" indent="-228516" eaLnBrk="0" fontAlgn="base" hangingPunct="0">
              <a:spcBef>
                <a:spcPct val="0"/>
              </a:spcBef>
              <a:spcAft>
                <a:spcPct val="0"/>
              </a:spcAft>
              <a:defRPr>
                <a:solidFill>
                  <a:srgbClr val="000000"/>
                </a:solidFill>
                <a:latin typeface="Times New Roman" pitchFamily="18" charset="0"/>
                <a:cs typeface="Arial" pitchFamily="34" charset="0"/>
              </a:defRPr>
            </a:lvl7pPr>
            <a:lvl8pPr marL="3427729" indent="-228516" eaLnBrk="0" fontAlgn="base" hangingPunct="0">
              <a:spcBef>
                <a:spcPct val="0"/>
              </a:spcBef>
              <a:spcAft>
                <a:spcPct val="0"/>
              </a:spcAft>
              <a:defRPr>
                <a:solidFill>
                  <a:srgbClr val="000000"/>
                </a:solidFill>
                <a:latin typeface="Times New Roman" pitchFamily="18" charset="0"/>
                <a:cs typeface="Arial" pitchFamily="34" charset="0"/>
              </a:defRPr>
            </a:lvl8pPr>
            <a:lvl9pPr marL="3884760" indent="-228516"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fld id="{5CC5697F-8578-4D84-89A0-A5BCA43C0C86}" type="slidenum">
              <a:rPr lang="en-US"/>
              <a:pPr eaLnBrk="1" hangingPunct="1"/>
              <a:t>33</a:t>
            </a:fld>
            <a:endParaRPr lang="en-US"/>
          </a:p>
        </p:txBody>
      </p:sp>
      <p:pic>
        <p:nvPicPr>
          <p:cNvPr id="6148" name="Picture 15" descr="0803012_05-A4-at-144-dpi.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801688" y="1042991"/>
            <a:ext cx="9593262" cy="6327775"/>
          </a:xfrm>
        </p:spPr>
      </p:pic>
      <p:cxnSp>
        <p:nvCxnSpPr>
          <p:cNvPr id="11" name="Straight Arrow Connector 10"/>
          <p:cNvCxnSpPr/>
          <p:nvPr/>
        </p:nvCxnSpPr>
        <p:spPr>
          <a:xfrm rot="5400000">
            <a:off x="-1678777" y="4575972"/>
            <a:ext cx="4333875" cy="1587"/>
          </a:xfrm>
          <a:prstGeom prst="straightConnector1">
            <a:avLst/>
          </a:prstGeom>
          <a:ln>
            <a:solidFill>
              <a:srgbClr val="0033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152" name="TextBox 11"/>
          <p:cNvSpPr txBox="1">
            <a:spLocks noChangeArrowheads="1"/>
          </p:cNvSpPr>
          <p:nvPr/>
        </p:nvSpPr>
        <p:spPr bwMode="auto">
          <a:xfrm rot="-5400000">
            <a:off x="-41556" y="4647338"/>
            <a:ext cx="654620" cy="36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9513" tIns="49755" rIns="99513" bIns="49755">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700" b="1">
                <a:solidFill>
                  <a:schemeClr val="tx1"/>
                </a:solidFill>
              </a:rPr>
              <a:t>25 m</a:t>
            </a:r>
            <a:endParaRPr lang="en-US" sz="2300" b="1">
              <a:solidFill>
                <a:schemeClr val="tx1"/>
              </a:solidFill>
            </a:endParaRPr>
          </a:p>
        </p:txBody>
      </p:sp>
      <p:cxnSp>
        <p:nvCxnSpPr>
          <p:cNvPr id="16" name="Straight Arrow Connector 15"/>
          <p:cNvCxnSpPr/>
          <p:nvPr/>
        </p:nvCxnSpPr>
        <p:spPr>
          <a:xfrm rot="10800000" flipV="1">
            <a:off x="2570163" y="5245100"/>
            <a:ext cx="7478712" cy="1574800"/>
          </a:xfrm>
          <a:prstGeom prst="straightConnector1">
            <a:avLst/>
          </a:prstGeom>
          <a:ln>
            <a:solidFill>
              <a:srgbClr val="0033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154" name="TextBox 18"/>
          <p:cNvSpPr txBox="1">
            <a:spLocks noChangeArrowheads="1"/>
          </p:cNvSpPr>
          <p:nvPr/>
        </p:nvSpPr>
        <p:spPr bwMode="auto">
          <a:xfrm rot="-786131">
            <a:off x="2958817" y="6345962"/>
            <a:ext cx="654620" cy="36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9513" tIns="49755" rIns="99513" bIns="49755">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700" b="1">
                <a:solidFill>
                  <a:schemeClr val="tx1"/>
                </a:solidFill>
              </a:rPr>
              <a:t>45 m</a:t>
            </a:r>
            <a:endParaRPr lang="en-US" sz="2300" b="1">
              <a:solidFill>
                <a:schemeClr val="tx1"/>
              </a:solidFill>
            </a:endParaRPr>
          </a:p>
        </p:txBody>
      </p:sp>
      <p:sp>
        <p:nvSpPr>
          <p:cNvPr id="6155"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1B79D784-292E-4E4D-BB41-7D6EBD1D33B8}" type="slidenum">
              <a:rPr lang="ja-JP" altLang="en-US">
                <a:ea typeface="MS PGothic" pitchFamily="34" charset="-128"/>
              </a:rPr>
              <a:pPr algn="r" eaLnBrk="1" hangingPunct="1"/>
              <a:t>33</a:t>
            </a:fld>
            <a:endParaRPr lang="ja-JP" altLang="en-US">
              <a:ea typeface="MS PGothic" pitchFamily="34" charset="-128"/>
            </a:endParaRPr>
          </a:p>
        </p:txBody>
      </p:sp>
      <p:sp>
        <p:nvSpPr>
          <p:cNvPr id="12" name="Rectangle 11"/>
          <p:cNvSpPr/>
          <p:nvPr/>
        </p:nvSpPr>
        <p:spPr>
          <a:xfrm>
            <a:off x="1961530" y="1081882"/>
            <a:ext cx="6552728" cy="393699"/>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9485" tIns="49741" rIns="99485" bIns="49741" anchor="ctr"/>
          <a:lstStyle/>
          <a:p>
            <a:pPr algn="ctr">
              <a:defRPr/>
            </a:pPr>
            <a:endParaRPr lang="en-US" dirty="0"/>
          </a:p>
        </p:txBody>
      </p:sp>
    </p:spTree>
    <p:extLst>
      <p:ext uri="{BB962C8B-B14F-4D97-AF65-F5344CB8AC3E}">
        <p14:creationId xmlns:p14="http://schemas.microsoft.com/office/powerpoint/2010/main" val="3858280178"/>
      </p:ext>
    </p:extLst>
  </p:cSld>
  <p:clrMapOvr>
    <a:masterClrMapping/>
  </p:clrMapOvr>
  <p:transition>
    <p:circl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3938" y="5283298"/>
            <a:ext cx="2448272" cy="1813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5" name="TextBox 14"/>
          <p:cNvSpPr txBox="1">
            <a:spLocks noChangeArrowheads="1"/>
          </p:cNvSpPr>
          <p:nvPr/>
        </p:nvSpPr>
        <p:spPr bwMode="auto">
          <a:xfrm>
            <a:off x="7761912" y="4931965"/>
            <a:ext cx="2912586" cy="6592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104249" tIns="52124" rIns="104249" bIns="52124">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altLang="en-US" dirty="0"/>
              <a:t>Performance of cold HEC electronics under irradiation </a:t>
            </a:r>
          </a:p>
        </p:txBody>
      </p:sp>
      <p:sp>
        <p:nvSpPr>
          <p:cNvPr id="8" name="Title 7"/>
          <p:cNvSpPr>
            <a:spLocks noGrp="1"/>
          </p:cNvSpPr>
          <p:nvPr>
            <p:ph type="title"/>
          </p:nvPr>
        </p:nvSpPr>
        <p:spPr>
          <a:xfrm>
            <a:off x="0" y="-180975"/>
            <a:ext cx="10691813" cy="1258888"/>
          </a:xfrm>
        </p:spPr>
        <p:txBody>
          <a:bodyPr>
            <a:normAutofit fontScale="90000"/>
          </a:bodyPr>
          <a:lstStyle/>
          <a:p>
            <a:pPr>
              <a:defRPr/>
            </a:pPr>
            <a:r>
              <a:rPr lang="en-US" b="1" dirty="0" smtClean="0">
                <a:solidFill>
                  <a:srgbClr val="009999"/>
                </a:solidFill>
                <a:effectLst>
                  <a:outerShdw blurRad="38100" dist="38100" dir="2700000" algn="tl">
                    <a:srgbClr val="000000">
                      <a:alpha val="43137"/>
                    </a:srgbClr>
                  </a:outerShdw>
                </a:effectLst>
              </a:rPr>
              <a:t>Phase-II Upgrades to </a:t>
            </a:r>
            <a:r>
              <a:rPr lang="en-US" b="1" dirty="0" err="1" smtClean="0">
                <a:solidFill>
                  <a:srgbClr val="009999"/>
                </a:solidFill>
                <a:effectLst>
                  <a:outerShdw blurRad="38100" dist="38100" dir="2700000" algn="tl">
                    <a:srgbClr val="000000">
                      <a:alpha val="43137"/>
                    </a:srgbClr>
                  </a:outerShdw>
                </a:effectLst>
              </a:rPr>
              <a:t>LAr</a:t>
            </a:r>
            <a:r>
              <a:rPr lang="en-US" b="1" dirty="0" smtClean="0">
                <a:solidFill>
                  <a:srgbClr val="009999"/>
                </a:solidFill>
                <a:effectLst>
                  <a:outerShdw blurRad="38100" dist="38100" dir="2700000" algn="tl">
                    <a:srgbClr val="000000">
                      <a:alpha val="43137"/>
                    </a:srgbClr>
                  </a:outerShdw>
                </a:effectLst>
              </a:rPr>
              <a:t> Electronics</a:t>
            </a:r>
            <a:endParaRPr lang="en-US" b="1" dirty="0">
              <a:solidFill>
                <a:srgbClr val="009999"/>
              </a:solidFill>
              <a:effectLst>
                <a:outerShdw blurRad="38100" dist="38100" dir="2700000" algn="tl">
                  <a:srgbClr val="000000">
                    <a:alpha val="43137"/>
                  </a:srgbClr>
                </a:outerShdw>
              </a:effectLst>
            </a:endParaRPr>
          </a:p>
        </p:txBody>
      </p:sp>
      <p:sp>
        <p:nvSpPr>
          <p:cNvPr id="9" name="Content Placeholder 8"/>
          <p:cNvSpPr>
            <a:spLocks noGrp="1"/>
          </p:cNvSpPr>
          <p:nvPr>
            <p:ph sz="half" idx="1"/>
          </p:nvPr>
        </p:nvSpPr>
        <p:spPr>
          <a:xfrm>
            <a:off x="0" y="971552"/>
            <a:ext cx="10691813" cy="4392463"/>
          </a:xfrm>
        </p:spPr>
        <p:txBody>
          <a:bodyPr>
            <a:normAutofit fontScale="92500" lnSpcReduction="20000"/>
          </a:bodyPr>
          <a:lstStyle/>
          <a:p>
            <a:pPr>
              <a:buClr>
                <a:srgbClr val="FF0000"/>
              </a:buClr>
              <a:buFont typeface="Arial" pitchFamily="34" charset="0"/>
              <a:buChar char="•"/>
              <a:defRPr/>
            </a:pPr>
            <a:r>
              <a:rPr lang="en-US" sz="2300" dirty="0"/>
              <a:t>Replace all FE boards (warm)</a:t>
            </a:r>
          </a:p>
          <a:p>
            <a:pPr lvl="1">
              <a:buClr>
                <a:srgbClr val="FF0000"/>
              </a:buClr>
              <a:buFont typeface="Wingdings" pitchFamily="2" charset="2"/>
              <a:buChar char="Ø"/>
              <a:defRPr/>
            </a:pPr>
            <a:r>
              <a:rPr lang="en-US" sz="2100" dirty="0"/>
              <a:t>Gives flexible, free-running architecture sending data off-detector for all bunch-crossings</a:t>
            </a:r>
          </a:p>
          <a:p>
            <a:pPr lvl="1">
              <a:buClr>
                <a:srgbClr val="FF0000"/>
              </a:buClr>
              <a:buFont typeface="Wingdings" pitchFamily="2" charset="2"/>
              <a:buChar char="Ø"/>
              <a:defRPr/>
            </a:pPr>
            <a:r>
              <a:rPr lang="en-US" sz="2100" dirty="0"/>
              <a:t>Natural evolution of Phase-I new digital trigger boards</a:t>
            </a:r>
          </a:p>
          <a:p>
            <a:pPr lvl="1">
              <a:buClr>
                <a:srgbClr val="FF0000"/>
              </a:buClr>
              <a:buFont typeface="Wingdings" pitchFamily="2" charset="2"/>
              <a:buChar char="Ø"/>
              <a:defRPr/>
            </a:pPr>
            <a:r>
              <a:rPr lang="en-US" sz="2100" dirty="0"/>
              <a:t>Replacement required due to aging and radiation limits</a:t>
            </a:r>
          </a:p>
          <a:p>
            <a:pPr lvl="1">
              <a:buClr>
                <a:srgbClr val="FF0000"/>
              </a:buClr>
              <a:buFont typeface="Wingdings" pitchFamily="2" charset="2"/>
              <a:buChar char="Ø"/>
              <a:defRPr/>
            </a:pPr>
            <a:r>
              <a:rPr lang="en-US" sz="2100" dirty="0"/>
              <a:t>Allows implementation of L0/L1 scheme using Phase-I L1 upgrades for Phase-II L0</a:t>
            </a:r>
          </a:p>
          <a:p>
            <a:pPr lvl="1">
              <a:buClr>
                <a:srgbClr val="FF0000"/>
              </a:buClr>
              <a:buFont typeface="Wingdings" pitchFamily="2" charset="2"/>
              <a:buChar char="Ø"/>
              <a:defRPr/>
            </a:pPr>
            <a:endParaRPr lang="en-US" sz="2100" dirty="0"/>
          </a:p>
          <a:p>
            <a:pPr>
              <a:buClr>
                <a:srgbClr val="FF0000"/>
              </a:buClr>
              <a:buFont typeface="Arial" pitchFamily="34" charset="0"/>
              <a:buChar char="•"/>
              <a:defRPr/>
            </a:pPr>
            <a:r>
              <a:rPr lang="en-US" sz="2300" dirty="0"/>
              <a:t>Replace </a:t>
            </a:r>
            <a:r>
              <a:rPr lang="en-US" sz="2300" dirty="0" err="1"/>
              <a:t>Hadronic</a:t>
            </a:r>
            <a:r>
              <a:rPr lang="en-US" sz="2300" dirty="0"/>
              <a:t> </a:t>
            </a:r>
            <a:r>
              <a:rPr lang="en-US" sz="2300" dirty="0" err="1"/>
              <a:t>Endcap</a:t>
            </a:r>
            <a:r>
              <a:rPr lang="en-US" sz="2300" dirty="0"/>
              <a:t> Calorimeter electronics </a:t>
            </a:r>
            <a:r>
              <a:rPr lang="en-US" sz="2300" b="1" dirty="0"/>
              <a:t>if required</a:t>
            </a:r>
          </a:p>
          <a:p>
            <a:pPr marL="799803" lvl="1" indent="-279296" defTabSz="799803">
              <a:buClr>
                <a:srgbClr val="FF0000"/>
              </a:buClr>
              <a:buFont typeface="Wingdings" pitchFamily="2" charset="2"/>
              <a:buChar char="Ø"/>
              <a:defRPr/>
            </a:pPr>
            <a:r>
              <a:rPr lang="en-US" sz="2100" dirty="0"/>
              <a:t>Replace HEC cold (</a:t>
            </a:r>
            <a:r>
              <a:rPr lang="en-US" sz="2100" dirty="0" err="1"/>
              <a:t>GaAs</a:t>
            </a:r>
            <a:r>
              <a:rPr lang="en-US" sz="2100" dirty="0"/>
              <a:t>) preamps if significant degradation in 		      performance expected during  HL-LHC operation but this requires                                   FCAL removal so new </a:t>
            </a:r>
            <a:r>
              <a:rPr lang="en-US" sz="2100" dirty="0" err="1"/>
              <a:t>sFCAL</a:t>
            </a:r>
            <a:r>
              <a:rPr lang="en-US" sz="2100" dirty="0"/>
              <a:t> would also need to be installed </a:t>
            </a:r>
          </a:p>
          <a:p>
            <a:pPr marL="804565" lvl="1" indent="-284057" defTabSz="799803">
              <a:buClr>
                <a:srgbClr val="FF0000"/>
              </a:buClr>
              <a:buNone/>
              <a:defRPr/>
            </a:pPr>
            <a:r>
              <a:rPr lang="en-US" sz="2100" dirty="0"/>
              <a:t>    (Indications that expected doses are manageable given better dose                                            projections but aging of electronics still needs to be understood)</a:t>
            </a:r>
            <a:endParaRPr lang="en-US" sz="1800" dirty="0"/>
          </a:p>
          <a:p>
            <a:pPr>
              <a:buClr>
                <a:srgbClr val="FF0000"/>
              </a:buClr>
              <a:buFont typeface="Arial" pitchFamily="34" charset="0"/>
              <a:buChar char="•"/>
              <a:defRPr/>
            </a:pPr>
            <a:r>
              <a:rPr lang="en-US" sz="2300" dirty="0"/>
              <a:t>Replace just the Forward Calorimeter (</a:t>
            </a:r>
            <a:r>
              <a:rPr lang="en-US" sz="2300" dirty="0" err="1"/>
              <a:t>FCal</a:t>
            </a:r>
            <a:r>
              <a:rPr lang="en-US" sz="2300" dirty="0"/>
              <a:t>) </a:t>
            </a:r>
            <a:r>
              <a:rPr lang="en-US" sz="2300" b="1" dirty="0"/>
              <a:t>if required</a:t>
            </a:r>
          </a:p>
          <a:p>
            <a:pPr lvl="1">
              <a:buClr>
                <a:srgbClr val="FF0000"/>
              </a:buClr>
              <a:buFont typeface="Wingdings" pitchFamily="2" charset="2"/>
              <a:buChar char="Ø"/>
              <a:defRPr/>
            </a:pPr>
            <a:r>
              <a:rPr lang="en-US" sz="2100" dirty="0"/>
              <a:t>Install new </a:t>
            </a:r>
            <a:r>
              <a:rPr lang="en-US" sz="2100" dirty="0" err="1"/>
              <a:t>sFCAL</a:t>
            </a:r>
            <a:r>
              <a:rPr lang="en-US" sz="2100" dirty="0"/>
              <a:t> in cryostat or </a:t>
            </a:r>
            <a:r>
              <a:rPr lang="en-US" sz="2100" dirty="0" err="1"/>
              <a:t>miniFCAL</a:t>
            </a:r>
            <a:r>
              <a:rPr lang="en-US" sz="2100" dirty="0"/>
              <a:t> in front of cryostat 	                                      if significant degradation in current FCAL expected at HL-LHC</a:t>
            </a:r>
          </a:p>
        </p:txBody>
      </p:sp>
      <p:pic>
        <p:nvPicPr>
          <p:cNvPr id="27654" name="Picture 10"/>
          <p:cNvPicPr>
            <a:picLocks noChangeAspect="1"/>
          </p:cNvPicPr>
          <p:nvPr/>
        </p:nvPicPr>
        <p:blipFill rotWithShape="1">
          <a:blip r:embed="rId3">
            <a:extLst>
              <a:ext uri="{28A0092B-C50C-407E-A947-70E740481C1C}">
                <a14:useLocalDpi xmlns:a14="http://schemas.microsoft.com/office/drawing/2010/main" val="0"/>
              </a:ext>
            </a:extLst>
          </a:blip>
          <a:srcRect l="1" r="48332" b="50000"/>
          <a:stretch/>
        </p:blipFill>
        <p:spPr bwMode="auto">
          <a:xfrm>
            <a:off x="8182817" y="2541587"/>
            <a:ext cx="2419673"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スライド番号プレースホルダ 3"/>
          <p:cNvSpPr txBox="1">
            <a:spLocks/>
          </p:cNvSpPr>
          <p:nvPr/>
        </p:nvSpPr>
        <p:spPr bwMode="auto">
          <a:xfrm>
            <a:off x="8180388" y="7123113"/>
            <a:ext cx="2493962"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A017C0E0-81E2-405D-8817-DC339F205E98}" type="slidenum">
              <a:rPr lang="ja-JP" altLang="en-US">
                <a:ea typeface="MS PGothic" pitchFamily="34" charset="-128"/>
              </a:rPr>
              <a:pPr algn="r" eaLnBrk="1" hangingPunct="1"/>
              <a:t>34</a:t>
            </a:fld>
            <a:endParaRPr lang="ja-JP" altLang="en-US">
              <a:ea typeface="MS PGothic" pitchFamily="34" charset="-128"/>
            </a:endParaRPr>
          </a:p>
        </p:txBody>
      </p:sp>
      <p:pic>
        <p:nvPicPr>
          <p:cNvPr id="10" name="Picture 10"/>
          <p:cNvPicPr>
            <a:picLocks noChangeAspect="1"/>
          </p:cNvPicPr>
          <p:nvPr/>
        </p:nvPicPr>
        <p:blipFill rotWithShape="1">
          <a:blip r:embed="rId3">
            <a:extLst>
              <a:ext uri="{28A0092B-C50C-407E-A947-70E740481C1C}">
                <a14:useLocalDpi xmlns:a14="http://schemas.microsoft.com/office/drawing/2010/main" val="0"/>
              </a:ext>
            </a:extLst>
          </a:blip>
          <a:srcRect l="50000" b="50000"/>
          <a:stretch/>
        </p:blipFill>
        <p:spPr bwMode="auto">
          <a:xfrm>
            <a:off x="8182817" y="3765723"/>
            <a:ext cx="2419673"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8104564" y="5963885"/>
            <a:ext cx="2857966" cy="1200294"/>
          </a:xfrm>
          <a:prstGeom prst="rect">
            <a:avLst/>
          </a:prstGeom>
          <a:noFill/>
        </p:spPr>
        <p:txBody>
          <a:bodyPr wrap="square" lIns="91405" tIns="45703" rIns="91405" bIns="45703" rtlCol="0">
            <a:spAutoFit/>
          </a:bodyPr>
          <a:lstStyle/>
          <a:p>
            <a:r>
              <a:rPr lang="en-GB" dirty="0" err="1" smtClean="0"/>
              <a:t>miniFCAL</a:t>
            </a:r>
            <a:r>
              <a:rPr lang="en-GB" dirty="0" smtClean="0"/>
              <a:t> absorbs energy upstream of current FCAL</a:t>
            </a:r>
          </a:p>
          <a:p>
            <a:r>
              <a:rPr lang="en-GB" dirty="0" smtClean="0"/>
              <a:t>Cold Cu/</a:t>
            </a:r>
            <a:r>
              <a:rPr lang="en-GB" dirty="0" err="1" smtClean="0"/>
              <a:t>LAr</a:t>
            </a:r>
            <a:r>
              <a:rPr lang="en-GB" dirty="0" smtClean="0"/>
              <a:t> device</a:t>
            </a:r>
            <a:r>
              <a:rPr lang="en-GB" dirty="0"/>
              <a:t> </a:t>
            </a:r>
            <a:endParaRPr lang="en-GB" dirty="0" smtClean="0"/>
          </a:p>
          <a:p>
            <a:r>
              <a:rPr lang="en-GB" dirty="0" smtClean="0"/>
              <a:t>[100</a:t>
            </a:r>
            <a:r>
              <a:rPr lang="el-GR" dirty="0" smtClean="0"/>
              <a:t>μ</a:t>
            </a:r>
            <a:r>
              <a:rPr lang="en-GB" dirty="0" smtClean="0"/>
              <a:t>m </a:t>
            </a:r>
            <a:r>
              <a:rPr lang="en-GB" dirty="0" err="1" smtClean="0"/>
              <a:t>LAr</a:t>
            </a:r>
            <a:r>
              <a:rPr lang="en-GB" dirty="0" smtClean="0"/>
              <a:t> gaps]</a:t>
            </a:r>
            <a:endParaRPr lang="en-GB" dirty="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845" y="5429250"/>
            <a:ext cx="462915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681611" y="5292009"/>
            <a:ext cx="2232248" cy="584775"/>
          </a:xfrm>
          <a:prstGeom prst="rect">
            <a:avLst/>
          </a:prstGeom>
          <a:solidFill>
            <a:schemeClr val="bg1"/>
          </a:solidFill>
        </p:spPr>
        <p:txBody>
          <a:bodyPr wrap="square" lIns="91405" tIns="45703" rIns="91405" bIns="45703" rtlCol="0">
            <a:spAutoFit/>
          </a:bodyPr>
          <a:lstStyle/>
          <a:p>
            <a:endParaRPr lang="en-GB" sz="1600" dirty="0"/>
          </a:p>
          <a:p>
            <a:endParaRPr lang="en-GB" sz="1600" dirty="0"/>
          </a:p>
        </p:txBody>
      </p:sp>
      <p:sp>
        <p:nvSpPr>
          <p:cNvPr id="14" name="TextBox 13"/>
          <p:cNvSpPr txBox="1"/>
          <p:nvPr/>
        </p:nvSpPr>
        <p:spPr>
          <a:xfrm>
            <a:off x="4759997" y="5281203"/>
            <a:ext cx="1147180" cy="1815882"/>
          </a:xfrm>
          <a:prstGeom prst="rect">
            <a:avLst/>
          </a:prstGeom>
          <a:solidFill>
            <a:schemeClr val="bg1"/>
          </a:solidFill>
        </p:spPr>
        <p:txBody>
          <a:bodyPr wrap="square" lIns="91405" tIns="45703" rIns="91405" bIns="45703" rtlCol="0">
            <a:spAutoFit/>
          </a:bodyPr>
          <a:lstStyle/>
          <a:p>
            <a:endParaRPr lang="en-GB" sz="1600" dirty="0"/>
          </a:p>
          <a:p>
            <a:r>
              <a:rPr lang="en-GB" sz="1600" dirty="0"/>
              <a:t>summing boards and cooling loops (to avoid boiling)</a:t>
            </a:r>
          </a:p>
        </p:txBody>
      </p:sp>
      <p:sp>
        <p:nvSpPr>
          <p:cNvPr id="4" name="Rectangle 3"/>
          <p:cNvSpPr/>
          <p:nvPr/>
        </p:nvSpPr>
        <p:spPr>
          <a:xfrm>
            <a:off x="2897634" y="5283297"/>
            <a:ext cx="2952328" cy="584775"/>
          </a:xfrm>
          <a:prstGeom prst="rect">
            <a:avLst/>
          </a:prstGeom>
        </p:spPr>
        <p:txBody>
          <a:bodyPr wrap="square" lIns="91405" tIns="45703" rIns="91405" bIns="45703">
            <a:spAutoFit/>
          </a:bodyPr>
          <a:lstStyle/>
          <a:p>
            <a:r>
              <a:rPr lang="en-GB" sz="1600" dirty="0"/>
              <a:t>Reduce gap sizes from </a:t>
            </a:r>
            <a:r>
              <a:rPr lang="el-GR" sz="1600" dirty="0"/>
              <a:t>269/375/500 μ</a:t>
            </a:r>
            <a:r>
              <a:rPr lang="en-GB" sz="1600" dirty="0"/>
              <a:t>m, new</a:t>
            </a:r>
          </a:p>
        </p:txBody>
      </p:sp>
      <p:sp>
        <p:nvSpPr>
          <p:cNvPr id="5" name="TextBox 4"/>
          <p:cNvSpPr txBox="1"/>
          <p:nvPr/>
        </p:nvSpPr>
        <p:spPr>
          <a:xfrm>
            <a:off x="8658274" y="4141038"/>
            <a:ext cx="1584176" cy="430887"/>
          </a:xfrm>
          <a:prstGeom prst="rect">
            <a:avLst/>
          </a:prstGeom>
          <a:noFill/>
        </p:spPr>
        <p:txBody>
          <a:bodyPr wrap="square" rtlCol="0">
            <a:spAutoFit/>
          </a:bodyPr>
          <a:lstStyle/>
          <a:p>
            <a:r>
              <a:rPr lang="en-GB" sz="1100" dirty="0" smtClean="0">
                <a:solidFill>
                  <a:srgbClr val="FF0000"/>
                </a:solidFill>
              </a:rPr>
              <a:t>Old (</a:t>
            </a:r>
            <a:r>
              <a:rPr lang="en-GB" sz="1100" dirty="0" err="1" smtClean="0">
                <a:solidFill>
                  <a:srgbClr val="FF0000"/>
                </a:solidFill>
              </a:rPr>
              <a:t>LoI</a:t>
            </a:r>
            <a:r>
              <a:rPr lang="en-GB" sz="1100" dirty="0" smtClean="0">
                <a:solidFill>
                  <a:srgbClr val="FF0000"/>
                </a:solidFill>
              </a:rPr>
              <a:t>) dose projections</a:t>
            </a:r>
            <a:endParaRPr lang="en-GB" sz="1100" dirty="0">
              <a:solidFill>
                <a:srgbClr val="FF0000"/>
              </a:solidFill>
            </a:endParaRPr>
          </a:p>
        </p:txBody>
      </p:sp>
    </p:spTree>
    <p:extLst>
      <p:ext uri="{BB962C8B-B14F-4D97-AF65-F5344CB8AC3E}">
        <p14:creationId xmlns:p14="http://schemas.microsoft.com/office/powerpoint/2010/main" val="2434993748"/>
      </p:ext>
    </p:extLst>
  </p:cSld>
  <p:clrMapOvr>
    <a:masterClrMapping/>
  </p:clrMapOvr>
  <p:transition>
    <p:circl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0999" y="4407453"/>
            <a:ext cx="2669485" cy="1562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descr="tile_Upgrade_readout_felix.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338" y="3903397"/>
            <a:ext cx="7476697" cy="1797802"/>
          </a:xfrm>
          <a:prstGeom prst="rect">
            <a:avLst/>
          </a:prstGeom>
        </p:spPr>
      </p:pic>
      <p:sp>
        <p:nvSpPr>
          <p:cNvPr id="17409" name="Title 1"/>
          <p:cNvSpPr>
            <a:spLocks noGrp="1"/>
          </p:cNvSpPr>
          <p:nvPr>
            <p:ph type="title"/>
          </p:nvPr>
        </p:nvSpPr>
        <p:spPr>
          <a:xfrm>
            <a:off x="1121155" y="62009"/>
            <a:ext cx="8412378" cy="549476"/>
          </a:xfrm>
        </p:spPr>
        <p:txBody>
          <a:bodyPr rtlCol="0">
            <a:normAutofit fontScale="90000"/>
          </a:bodyPr>
          <a:lstStyle/>
          <a:p>
            <a:pPr eaLnBrk="1" fontAlgn="auto" hangingPunct="1">
              <a:spcAft>
                <a:spcPts val="0"/>
              </a:spcAft>
              <a:defRPr/>
            </a:pPr>
            <a:r>
              <a:rPr lang="en-US" b="1" dirty="0" smtClean="0">
                <a:solidFill>
                  <a:srgbClr val="009999"/>
                </a:solidFill>
                <a:effectLst>
                  <a:outerShdw blurRad="38100" dist="38100" dir="2700000" algn="tl">
                    <a:srgbClr val="000000">
                      <a:alpha val="43137"/>
                    </a:srgbClr>
                  </a:outerShdw>
                </a:effectLst>
              </a:rPr>
              <a:t>Tile Calorimeter</a:t>
            </a:r>
            <a:endParaRPr lang="en-US" b="1" dirty="0">
              <a:solidFill>
                <a:srgbClr val="009999"/>
              </a:solidFill>
              <a:effectLst>
                <a:outerShdw blurRad="38100" dist="38100" dir="2700000" algn="tl">
                  <a:srgbClr val="000000">
                    <a:alpha val="43137"/>
                  </a:srgbClr>
                </a:outerShdw>
              </a:effectLst>
            </a:endParaRPr>
          </a:p>
        </p:txBody>
      </p:sp>
      <p:sp>
        <p:nvSpPr>
          <p:cNvPr id="17410" name="Content Placeholder 2"/>
          <p:cNvSpPr>
            <a:spLocks noGrp="1"/>
          </p:cNvSpPr>
          <p:nvPr>
            <p:ph idx="1"/>
          </p:nvPr>
        </p:nvSpPr>
        <p:spPr>
          <a:xfrm>
            <a:off x="180325" y="755501"/>
            <a:ext cx="10335419" cy="6964320"/>
          </a:xfrm>
        </p:spPr>
        <p:txBody>
          <a:bodyPr rtlCol="0">
            <a:noAutofit/>
          </a:bodyPr>
          <a:lstStyle/>
          <a:p>
            <a:pPr eaLnBrk="1" fontAlgn="auto" hangingPunct="1">
              <a:spcAft>
                <a:spcPts val="0"/>
              </a:spcAft>
              <a:buClr>
                <a:srgbClr val="FF0000"/>
              </a:buClr>
              <a:defRPr/>
            </a:pPr>
            <a:r>
              <a:rPr lang="en-US" sz="2000" dirty="0"/>
              <a:t>No  major changes foreseen in the readout or trigger during Phase-I</a:t>
            </a:r>
          </a:p>
          <a:p>
            <a:pPr eaLnBrk="1" fontAlgn="auto" hangingPunct="1">
              <a:spcAft>
                <a:spcPts val="0"/>
              </a:spcAft>
              <a:buClr>
                <a:srgbClr val="FF0000"/>
              </a:buClr>
              <a:defRPr/>
            </a:pPr>
            <a:r>
              <a:rPr lang="en-US" sz="2000" dirty="0"/>
              <a:t>In Phase-II complete FE&amp;BE electronics replacement.  </a:t>
            </a:r>
            <a:endParaRPr lang="en-US" sz="2000" b="1" dirty="0">
              <a:solidFill>
                <a:srgbClr val="9D3232"/>
              </a:solidFill>
            </a:endParaRPr>
          </a:p>
          <a:p>
            <a:pPr lvl="1" eaLnBrk="1" fontAlgn="auto" hangingPunct="1">
              <a:spcAft>
                <a:spcPts val="0"/>
              </a:spcAft>
              <a:buClr>
                <a:srgbClr val="FF0000"/>
              </a:buClr>
              <a:defRPr/>
            </a:pPr>
            <a:r>
              <a:rPr lang="en-US" sz="2000" b="1" dirty="0">
                <a:solidFill>
                  <a:srgbClr val="800000"/>
                </a:solidFill>
                <a:ea typeface="+mn-ea"/>
              </a:rPr>
              <a:t>Full digitization</a:t>
            </a:r>
            <a:r>
              <a:rPr lang="en-US" sz="2000" dirty="0">
                <a:ea typeface="+mn-ea"/>
              </a:rPr>
              <a:t> of data at 40MHz and transmission to off-detector system</a:t>
            </a:r>
          </a:p>
          <a:p>
            <a:pPr lvl="1" eaLnBrk="1" fontAlgn="auto" hangingPunct="1">
              <a:spcAft>
                <a:spcPts val="0"/>
              </a:spcAft>
              <a:buClr>
                <a:srgbClr val="FF0000"/>
              </a:buClr>
              <a:defRPr/>
            </a:pPr>
            <a:r>
              <a:rPr lang="en-US" sz="2000" b="1" dirty="0">
                <a:solidFill>
                  <a:srgbClr val="9D3232"/>
                </a:solidFill>
              </a:rPr>
              <a:t>Digital </a:t>
            </a:r>
            <a:r>
              <a:rPr lang="en-US" sz="2000" dirty="0">
                <a:ea typeface="+mn-ea"/>
              </a:rPr>
              <a:t>information to L1/L0 </a:t>
            </a:r>
            <a:r>
              <a:rPr lang="en-US" sz="2000" b="1" dirty="0" smtClean="0">
                <a:solidFill>
                  <a:srgbClr val="9D3232"/>
                </a:solidFill>
              </a:rPr>
              <a:t>trigger</a:t>
            </a:r>
            <a:endParaRPr lang="en-US" sz="1050" b="1" dirty="0" smtClean="0">
              <a:solidFill>
                <a:srgbClr val="9D3232"/>
              </a:solidFill>
            </a:endParaRPr>
          </a:p>
          <a:p>
            <a:pPr lvl="1" eaLnBrk="1" fontAlgn="auto" hangingPunct="1">
              <a:spcAft>
                <a:spcPts val="0"/>
              </a:spcAft>
              <a:buClr>
                <a:srgbClr val="FF0000"/>
              </a:buClr>
              <a:defRPr/>
            </a:pPr>
            <a:endParaRPr lang="en-US" sz="1000" b="1" dirty="0">
              <a:solidFill>
                <a:srgbClr val="9D3232"/>
              </a:solidFill>
            </a:endParaRPr>
          </a:p>
          <a:p>
            <a:pPr lvl="1" eaLnBrk="1" fontAlgn="auto" hangingPunct="1">
              <a:spcAft>
                <a:spcPts val="0"/>
              </a:spcAft>
              <a:buClr>
                <a:srgbClr val="FF0000"/>
              </a:buClr>
              <a:defRPr/>
            </a:pPr>
            <a:endParaRPr lang="en-US" sz="2400" b="1" dirty="0">
              <a:solidFill>
                <a:srgbClr val="9D3232"/>
              </a:solidFill>
            </a:endParaRPr>
          </a:p>
          <a:p>
            <a:pPr lvl="1" eaLnBrk="1" fontAlgn="auto" hangingPunct="1">
              <a:spcAft>
                <a:spcPts val="0"/>
              </a:spcAft>
              <a:buClr>
                <a:srgbClr val="FF0000"/>
              </a:buClr>
              <a:defRPr/>
            </a:pPr>
            <a:endParaRPr lang="en-US" sz="2400" b="1" dirty="0">
              <a:solidFill>
                <a:srgbClr val="9D3232"/>
              </a:solidFill>
            </a:endParaRPr>
          </a:p>
          <a:p>
            <a:pPr lvl="1" eaLnBrk="1" fontAlgn="auto" hangingPunct="1">
              <a:spcAft>
                <a:spcPts val="0"/>
              </a:spcAft>
              <a:buClr>
                <a:srgbClr val="FF0000"/>
              </a:buClr>
              <a:defRPr/>
            </a:pPr>
            <a:endParaRPr lang="en-US" sz="2400" b="1" dirty="0">
              <a:solidFill>
                <a:srgbClr val="9D3232"/>
              </a:solidFill>
            </a:endParaRPr>
          </a:p>
          <a:p>
            <a:pPr lvl="1" eaLnBrk="1" fontAlgn="auto" hangingPunct="1">
              <a:spcAft>
                <a:spcPts val="0"/>
              </a:spcAft>
              <a:buClr>
                <a:srgbClr val="FF0000"/>
              </a:buClr>
              <a:defRPr/>
            </a:pPr>
            <a:endParaRPr lang="en-US" sz="2400" b="1" dirty="0">
              <a:solidFill>
                <a:srgbClr val="9D3232"/>
              </a:solidFill>
            </a:endParaRPr>
          </a:p>
          <a:p>
            <a:pPr lvl="1" eaLnBrk="1" fontAlgn="auto" hangingPunct="1">
              <a:spcAft>
                <a:spcPts val="0"/>
              </a:spcAft>
              <a:buClr>
                <a:srgbClr val="FF0000"/>
              </a:buClr>
              <a:defRPr/>
            </a:pPr>
            <a:endParaRPr lang="en-US" sz="2400" b="1" dirty="0">
              <a:solidFill>
                <a:srgbClr val="9D3232"/>
              </a:solidFill>
            </a:endParaRPr>
          </a:p>
          <a:p>
            <a:pPr lvl="1" eaLnBrk="1" fontAlgn="auto" hangingPunct="1">
              <a:spcAft>
                <a:spcPts val="0"/>
              </a:spcAft>
              <a:buClr>
                <a:srgbClr val="FF0000"/>
              </a:buClr>
              <a:defRPr/>
            </a:pPr>
            <a:endParaRPr lang="en-US" sz="2400" b="1" dirty="0">
              <a:solidFill>
                <a:srgbClr val="9D3232"/>
              </a:solidFill>
            </a:endParaRPr>
          </a:p>
          <a:p>
            <a:pPr marL="0" indent="0" eaLnBrk="1" fontAlgn="auto" hangingPunct="1">
              <a:spcAft>
                <a:spcPts val="0"/>
              </a:spcAft>
              <a:buClr>
                <a:srgbClr val="FF0000"/>
              </a:buClr>
              <a:buNone/>
              <a:defRPr/>
            </a:pPr>
            <a:endParaRPr lang="en-US" sz="2400" b="1" dirty="0">
              <a:solidFill>
                <a:srgbClr val="9D3232"/>
              </a:solidFill>
            </a:endParaRPr>
          </a:p>
          <a:p>
            <a:pPr marL="0" indent="0" eaLnBrk="1" fontAlgn="auto" hangingPunct="1">
              <a:spcAft>
                <a:spcPts val="0"/>
              </a:spcAft>
              <a:buClr>
                <a:srgbClr val="FF0000"/>
              </a:buClr>
              <a:buNone/>
              <a:defRPr/>
            </a:pPr>
            <a:endParaRPr lang="en-US" sz="1100" b="1" dirty="0">
              <a:solidFill>
                <a:srgbClr val="9D3232"/>
              </a:solidFill>
            </a:endParaRPr>
          </a:p>
          <a:p>
            <a:pPr eaLnBrk="1" fontAlgn="auto" hangingPunct="1">
              <a:spcAft>
                <a:spcPts val="0"/>
              </a:spcAft>
              <a:buClr>
                <a:srgbClr val="FF0000"/>
              </a:buClr>
              <a:defRPr/>
            </a:pPr>
            <a:r>
              <a:rPr lang="en-US" sz="2000" dirty="0"/>
              <a:t>Also significantly improve robustness</a:t>
            </a:r>
          </a:p>
          <a:p>
            <a:pPr lvl="1"/>
            <a:r>
              <a:rPr lang="en-US" sz="2000" b="1" dirty="0">
                <a:solidFill>
                  <a:srgbClr val="9D3232"/>
                </a:solidFill>
              </a:rPr>
              <a:t>Reduce the complexity </a:t>
            </a:r>
            <a:r>
              <a:rPr lang="en-US" sz="2000" dirty="0"/>
              <a:t>and connections inside the front-end drawers. Moving from dependent drawers to independent </a:t>
            </a:r>
            <a:r>
              <a:rPr lang="en-US" sz="2000" b="1" dirty="0">
                <a:solidFill>
                  <a:srgbClr val="9D3232"/>
                </a:solidFill>
              </a:rPr>
              <a:t>mini-drawers </a:t>
            </a:r>
            <a:r>
              <a:rPr lang="en-US" sz="2000" dirty="0"/>
              <a:t>(readout and power).</a:t>
            </a:r>
          </a:p>
          <a:p>
            <a:pPr lvl="1"/>
            <a:r>
              <a:rPr lang="en-US" sz="2000" dirty="0"/>
              <a:t>Use a real-complete </a:t>
            </a:r>
            <a:r>
              <a:rPr lang="en-US" sz="2000" b="1" dirty="0">
                <a:solidFill>
                  <a:srgbClr val="9D3232"/>
                </a:solidFill>
              </a:rPr>
              <a:t>redundant readout </a:t>
            </a:r>
            <a:r>
              <a:rPr lang="en-US" sz="2000" dirty="0"/>
              <a:t>– from cell to back-end</a:t>
            </a:r>
          </a:p>
          <a:p>
            <a:pPr lvl="1"/>
            <a:r>
              <a:rPr lang="en-US" sz="2000" b="1" dirty="0">
                <a:solidFill>
                  <a:srgbClr val="9D3232"/>
                </a:solidFill>
              </a:rPr>
              <a:t>Redundant Power </a:t>
            </a:r>
            <a:r>
              <a:rPr lang="en-US" sz="2000" dirty="0"/>
              <a:t>Supply system introducing Point-of-Load regulators</a:t>
            </a:r>
          </a:p>
          <a:p>
            <a:pPr marL="0" indent="0" eaLnBrk="1" fontAlgn="auto" hangingPunct="1">
              <a:spcAft>
                <a:spcPts val="0"/>
              </a:spcAft>
              <a:buClr>
                <a:srgbClr val="FF0000"/>
              </a:buClr>
              <a:buNone/>
              <a:defRPr/>
            </a:pPr>
            <a:r>
              <a:rPr lang="en-US" sz="2000" dirty="0"/>
              <a:t> </a:t>
            </a:r>
          </a:p>
        </p:txBody>
      </p:sp>
      <p:pic>
        <p:nvPicPr>
          <p:cNvPr id="4" name="Picture 3"/>
          <p:cNvPicPr>
            <a:picLocks noChangeAspect="1"/>
          </p:cNvPicPr>
          <p:nvPr/>
        </p:nvPicPr>
        <p:blipFill>
          <a:blip r:embed="rId4"/>
          <a:stretch>
            <a:fillRect/>
          </a:stretch>
        </p:blipFill>
        <p:spPr>
          <a:xfrm>
            <a:off x="233338" y="2370782"/>
            <a:ext cx="7476697" cy="1564997"/>
          </a:xfrm>
          <a:prstGeom prst="rect">
            <a:avLst/>
          </a:prstGeom>
          <a:ln>
            <a:noFill/>
          </a:ln>
        </p:spPr>
        <p:style>
          <a:lnRef idx="2">
            <a:schemeClr val="accent2"/>
          </a:lnRef>
          <a:fillRef idx="1">
            <a:schemeClr val="lt1"/>
          </a:fillRef>
          <a:effectRef idx="0">
            <a:schemeClr val="accent2"/>
          </a:effectRef>
          <a:fontRef idx="minor">
            <a:schemeClr val="dk1"/>
          </a:fontRef>
        </p:style>
      </p:pic>
      <p:sp>
        <p:nvSpPr>
          <p:cNvPr id="16393" name="TextBox 11"/>
          <p:cNvSpPr txBox="1">
            <a:spLocks noChangeArrowheads="1"/>
          </p:cNvSpPr>
          <p:nvPr/>
        </p:nvSpPr>
        <p:spPr bwMode="auto">
          <a:xfrm>
            <a:off x="17314" y="3804191"/>
            <a:ext cx="2393634" cy="459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249" tIns="52124" rIns="104249" bIns="52124">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300" b="1" dirty="0"/>
              <a:t>Phase-II Upgrade</a:t>
            </a:r>
          </a:p>
        </p:txBody>
      </p:sp>
      <p:sp>
        <p:nvSpPr>
          <p:cNvPr id="16392" name="TextBox 7"/>
          <p:cNvSpPr txBox="1">
            <a:spLocks noChangeArrowheads="1"/>
          </p:cNvSpPr>
          <p:nvPr/>
        </p:nvSpPr>
        <p:spPr bwMode="auto">
          <a:xfrm>
            <a:off x="46941" y="2075998"/>
            <a:ext cx="1213966" cy="459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49" tIns="52124" rIns="104249" bIns="52124">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2300" b="1" dirty="0"/>
              <a:t>Present</a:t>
            </a:r>
          </a:p>
        </p:txBody>
      </p:sp>
      <p:sp>
        <p:nvSpPr>
          <p:cNvPr id="2" name="TextBox 1"/>
          <p:cNvSpPr txBox="1"/>
          <p:nvPr/>
        </p:nvSpPr>
        <p:spPr>
          <a:xfrm>
            <a:off x="6848897" y="2384253"/>
            <a:ext cx="1039482" cy="351528"/>
          </a:xfrm>
          <a:prstGeom prst="rect">
            <a:avLst/>
          </a:prstGeom>
          <a:noFill/>
        </p:spPr>
        <p:txBody>
          <a:bodyPr wrap="square" lIns="104249" tIns="52124" rIns="104249" bIns="52124" rtlCol="0">
            <a:spAutoFit/>
          </a:bodyPr>
          <a:lstStyle/>
          <a:p>
            <a:r>
              <a:rPr lang="en-US" sz="1600" dirty="0"/>
              <a:t>100 kHz</a:t>
            </a:r>
          </a:p>
        </p:txBody>
      </p:sp>
      <p:sp>
        <p:nvSpPr>
          <p:cNvPr id="12" name="TextBox 11"/>
          <p:cNvSpPr txBox="1"/>
          <p:nvPr/>
        </p:nvSpPr>
        <p:spPr>
          <a:xfrm>
            <a:off x="4337794" y="4119421"/>
            <a:ext cx="1039482" cy="351528"/>
          </a:xfrm>
          <a:prstGeom prst="rect">
            <a:avLst/>
          </a:prstGeom>
          <a:noFill/>
        </p:spPr>
        <p:txBody>
          <a:bodyPr wrap="square" lIns="104249" tIns="52124" rIns="104249" bIns="52124" rtlCol="0">
            <a:spAutoFit/>
          </a:bodyPr>
          <a:lstStyle/>
          <a:p>
            <a:r>
              <a:rPr lang="en-US" sz="1600" dirty="0"/>
              <a:t>40 MHz</a:t>
            </a:r>
          </a:p>
        </p:txBody>
      </p:sp>
      <p:sp>
        <p:nvSpPr>
          <p:cNvPr id="6" name="Rectangle 5"/>
          <p:cNvSpPr/>
          <p:nvPr/>
        </p:nvSpPr>
        <p:spPr>
          <a:xfrm>
            <a:off x="2398233" y="5076944"/>
            <a:ext cx="148497" cy="19264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104249" tIns="52124" rIns="104249" bIns="52124" rtlCol="0" anchor="ctr"/>
          <a:lstStyle/>
          <a:p>
            <a:pPr algn="ctr"/>
            <a:endParaRPr lang="en-US"/>
          </a:p>
        </p:txBody>
      </p:sp>
      <p:sp>
        <p:nvSpPr>
          <p:cNvPr id="5" name="TextBox 4"/>
          <p:cNvSpPr txBox="1"/>
          <p:nvPr/>
        </p:nvSpPr>
        <p:spPr>
          <a:xfrm>
            <a:off x="2309135" y="5013949"/>
            <a:ext cx="430642" cy="305321"/>
          </a:xfrm>
          <a:prstGeom prst="rect">
            <a:avLst/>
          </a:prstGeom>
          <a:noFill/>
        </p:spPr>
        <p:txBody>
          <a:bodyPr wrap="square" lIns="104249" tIns="52124" rIns="104249" bIns="52124" rtlCol="0">
            <a:spAutoFit/>
          </a:bodyPr>
          <a:lstStyle/>
          <a:p>
            <a:r>
              <a:rPr lang="en-US" sz="1300" dirty="0"/>
              <a:t>32</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25382" y="1925620"/>
            <a:ext cx="2705100" cy="2409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1693753"/>
      </p:ext>
    </p:extLst>
  </p:cSld>
  <p:clrMapOvr>
    <a:masterClrMapping/>
  </p:clrMapOvr>
  <p:transition>
    <p:circl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988" y="-36584"/>
            <a:ext cx="9621837" cy="873125"/>
          </a:xfrm>
        </p:spPr>
        <p:txBody>
          <a:bodyPr/>
          <a:lstStyle/>
          <a:p>
            <a:pPr>
              <a:defRPr/>
            </a:pPr>
            <a:r>
              <a:rPr lang="en-US" b="1" dirty="0" smtClean="0">
                <a:solidFill>
                  <a:srgbClr val="009999"/>
                </a:solidFill>
                <a:effectLst>
                  <a:outerShdw blurRad="38100" dist="38100" dir="2700000" algn="tl">
                    <a:srgbClr val="000000">
                      <a:alpha val="43137"/>
                    </a:srgbClr>
                  </a:outerShdw>
                </a:effectLst>
              </a:rPr>
              <a:t>Muon Electronics Upgrade</a:t>
            </a:r>
            <a:endParaRPr lang="en-US" b="1" dirty="0">
              <a:solidFill>
                <a:srgbClr val="009999"/>
              </a:solidFill>
              <a:effectLst>
                <a:outerShdw blurRad="38100" dist="38100" dir="2700000" algn="tl">
                  <a:srgbClr val="000000">
                    <a:alpha val="43137"/>
                  </a:srgbClr>
                </a:outerShdw>
              </a:effectLst>
            </a:endParaRPr>
          </a:p>
        </p:txBody>
      </p:sp>
      <p:pic>
        <p:nvPicPr>
          <p:cNvPr id="31747" name="Picture 5"/>
          <p:cNvPicPr>
            <a:picLocks noChangeAspect="1"/>
          </p:cNvPicPr>
          <p:nvPr/>
        </p:nvPicPr>
        <p:blipFill rotWithShape="1">
          <a:blip r:embed="rId2">
            <a:extLst>
              <a:ext uri="{28A0092B-C50C-407E-A947-70E740481C1C}">
                <a14:useLocalDpi xmlns:a14="http://schemas.microsoft.com/office/drawing/2010/main" val="0"/>
              </a:ext>
            </a:extLst>
          </a:blip>
          <a:srcRect l="30519" t="5696" r="31408" b="19883"/>
          <a:stretch/>
        </p:blipFill>
        <p:spPr bwMode="auto">
          <a:xfrm>
            <a:off x="7976882" y="3491809"/>
            <a:ext cx="2553603" cy="2995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スライド番号プレースホルダ 3"/>
          <p:cNvSpPr txBox="1">
            <a:spLocks/>
          </p:cNvSpPr>
          <p:nvPr/>
        </p:nvSpPr>
        <p:spPr bwMode="auto">
          <a:xfrm>
            <a:off x="8180388" y="7123113"/>
            <a:ext cx="2493962"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98723240-5FD1-48E7-BC51-641444F69264}" type="slidenum">
              <a:rPr lang="ja-JP" altLang="en-US">
                <a:ea typeface="MS PGothic" pitchFamily="34" charset="-128"/>
              </a:rPr>
              <a:pPr algn="r" eaLnBrk="1" hangingPunct="1"/>
              <a:t>36</a:t>
            </a:fld>
            <a:endParaRPr lang="ja-JP" altLang="en-US">
              <a:ea typeface="MS PGothic" pitchFamily="34"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7997" y="845336"/>
            <a:ext cx="4392489" cy="2646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idx="1"/>
          </p:nvPr>
        </p:nvSpPr>
        <p:spPr>
          <a:xfrm>
            <a:off x="179391" y="755503"/>
            <a:ext cx="10512425" cy="1912938"/>
          </a:xfrm>
        </p:spPr>
        <p:txBody>
          <a:bodyPr>
            <a:noAutofit/>
          </a:bodyPr>
          <a:lstStyle/>
          <a:p>
            <a:pPr marL="0" indent="0">
              <a:spcBef>
                <a:spcPts val="300"/>
              </a:spcBef>
              <a:buClr>
                <a:srgbClr val="FF0000"/>
              </a:buClr>
              <a:buNone/>
            </a:pPr>
            <a:r>
              <a:rPr lang="en-GB" sz="2000" b="1" dirty="0"/>
              <a:t>Replace existing electronics to accommodate:</a:t>
            </a:r>
          </a:p>
          <a:p>
            <a:pPr>
              <a:spcBef>
                <a:spcPts val="300"/>
              </a:spcBef>
              <a:buClr>
                <a:srgbClr val="FF0000"/>
              </a:buClr>
            </a:pPr>
            <a:r>
              <a:rPr lang="en-GB" sz="2000" dirty="0"/>
              <a:t>Increased level-1 trigger latency.</a:t>
            </a:r>
          </a:p>
          <a:p>
            <a:pPr>
              <a:spcBef>
                <a:spcPts val="300"/>
              </a:spcBef>
              <a:buClr>
                <a:srgbClr val="FF0000"/>
              </a:buClr>
            </a:pPr>
            <a:r>
              <a:rPr lang="en-GB" sz="2000" dirty="0"/>
              <a:t>Need for sharpening the trigger threshold using                                                                       MDT precision chamber hits at level 0/1.</a:t>
            </a:r>
          </a:p>
          <a:p>
            <a:pPr marL="0" indent="0">
              <a:spcBef>
                <a:spcPts val="300"/>
              </a:spcBef>
              <a:buClr>
                <a:srgbClr val="FF0000"/>
              </a:buClr>
              <a:buNone/>
            </a:pPr>
            <a:r>
              <a:rPr lang="en-GB" sz="2000" b="1" dirty="0"/>
              <a:t>Features of the new RPC electronics:</a:t>
            </a:r>
          </a:p>
          <a:p>
            <a:pPr>
              <a:spcBef>
                <a:spcPts val="300"/>
              </a:spcBef>
              <a:buClr>
                <a:srgbClr val="FF0000"/>
              </a:buClr>
            </a:pPr>
            <a:r>
              <a:rPr lang="en-GB" sz="2000" dirty="0"/>
              <a:t>Capable of higher level-1 trigger rate and longer                                                                    latency.</a:t>
            </a:r>
          </a:p>
          <a:p>
            <a:pPr>
              <a:spcBef>
                <a:spcPts val="300"/>
              </a:spcBef>
              <a:buClr>
                <a:srgbClr val="FF0000"/>
              </a:buClr>
            </a:pPr>
            <a:r>
              <a:rPr lang="en-GB" sz="2000" dirty="0"/>
              <a:t>Time-over-threshold mode to measure charges       		                                          deposited on the pick-up strips.</a:t>
            </a:r>
          </a:p>
          <a:p>
            <a:pPr marL="0" indent="0">
              <a:spcBef>
                <a:spcPts val="300"/>
              </a:spcBef>
              <a:buClr>
                <a:srgbClr val="FF0000"/>
              </a:buClr>
              <a:buNone/>
            </a:pPr>
            <a:r>
              <a:rPr lang="en-GB" sz="2000" dirty="0"/>
              <a:t>	</a:t>
            </a:r>
            <a:r>
              <a:rPr lang="en-GB" sz="2000" dirty="0">
                <a:solidFill>
                  <a:srgbClr val="C00000"/>
                </a:solidFill>
              </a:rPr>
              <a:t>→ </a:t>
            </a:r>
            <a:r>
              <a:rPr lang="en-GB" sz="2000" dirty="0"/>
              <a:t>Centroid of the charge distribution for improved 			       	     track point resolution.</a:t>
            </a:r>
          </a:p>
          <a:p>
            <a:pPr marL="0" indent="0">
              <a:spcBef>
                <a:spcPts val="300"/>
              </a:spcBef>
              <a:buClr>
                <a:srgbClr val="FF0000"/>
              </a:buClr>
              <a:buNone/>
            </a:pPr>
            <a:r>
              <a:rPr lang="en-GB" sz="2000" b="1" dirty="0"/>
              <a:t>Features of the new TGC electronics:</a:t>
            </a:r>
          </a:p>
          <a:p>
            <a:pPr>
              <a:spcBef>
                <a:spcPts val="300"/>
              </a:spcBef>
              <a:buClr>
                <a:srgbClr val="FF0000"/>
              </a:buClr>
            </a:pPr>
            <a:r>
              <a:rPr lang="en-GB" sz="2000" dirty="0"/>
              <a:t>Existing on-chamber ASD pre-</a:t>
            </a:r>
            <a:r>
              <a:rPr lang="en-GB" sz="2000" dirty="0" err="1"/>
              <a:t>ampliers</a:t>
            </a:r>
            <a:r>
              <a:rPr lang="en-GB" sz="2000" dirty="0"/>
              <a:t> will be kept.</a:t>
            </a:r>
          </a:p>
          <a:p>
            <a:pPr>
              <a:spcBef>
                <a:spcPts val="300"/>
              </a:spcBef>
              <a:buClr>
                <a:srgbClr val="FF0000"/>
              </a:buClr>
            </a:pPr>
            <a:r>
              <a:rPr lang="en-GB" sz="2000" dirty="0"/>
              <a:t>New TGC read-out electronics chain compatible with HL-LHC                         requirements with most of the logic functions moved to radiation                                           free zone (USA15).</a:t>
            </a:r>
          </a:p>
          <a:p>
            <a:pPr marL="0" indent="0">
              <a:spcBef>
                <a:spcPts val="300"/>
              </a:spcBef>
              <a:buClr>
                <a:srgbClr val="FF0000"/>
              </a:buClr>
              <a:buNone/>
            </a:pPr>
            <a:r>
              <a:rPr lang="en-GB" sz="2000" dirty="0"/>
              <a:t>	</a:t>
            </a:r>
            <a:r>
              <a:rPr lang="en-GB" sz="2000" dirty="0">
                <a:solidFill>
                  <a:srgbClr val="C00000"/>
                </a:solidFill>
              </a:rPr>
              <a:t> → </a:t>
            </a:r>
            <a:r>
              <a:rPr lang="en-GB" sz="2000" dirty="0"/>
              <a:t>Use of FPGAs for the first level trigger decision</a:t>
            </a:r>
          </a:p>
          <a:p>
            <a:pPr marL="0" indent="0">
              <a:spcBef>
                <a:spcPts val="300"/>
              </a:spcBef>
              <a:buClr>
                <a:srgbClr val="FF0000"/>
              </a:buClr>
              <a:buNone/>
            </a:pPr>
            <a:r>
              <a:rPr lang="en-GB" sz="2000" b="1" dirty="0"/>
              <a:t>Features of the new MDT electronics:</a:t>
            </a:r>
          </a:p>
          <a:p>
            <a:pPr>
              <a:spcBef>
                <a:spcPts val="300"/>
              </a:spcBef>
              <a:buClr>
                <a:srgbClr val="FF0000"/>
              </a:buClr>
            </a:pPr>
            <a:r>
              <a:rPr lang="en-GB" sz="2000" dirty="0"/>
              <a:t>Capable of level-1 trigger rate and longer latency in high background regions.</a:t>
            </a:r>
          </a:p>
          <a:p>
            <a:pPr>
              <a:spcBef>
                <a:spcPts val="300"/>
              </a:spcBef>
              <a:buClr>
                <a:srgbClr val="FF0000"/>
              </a:buClr>
            </a:pPr>
            <a:r>
              <a:rPr lang="en-GB" sz="2000" dirty="0"/>
              <a:t>Additional fast read-out chain for MDT level-0/1 trigger.</a:t>
            </a:r>
          </a:p>
        </p:txBody>
      </p:sp>
    </p:spTree>
    <p:extLst>
      <p:ext uri="{BB962C8B-B14F-4D97-AF65-F5344CB8AC3E}">
        <p14:creationId xmlns:p14="http://schemas.microsoft.com/office/powerpoint/2010/main" val="1672613347"/>
      </p:ext>
    </p:extLst>
  </p:cSld>
  <p:clrMapOvr>
    <a:masterClrMapping/>
  </p:clrMapOvr>
  <p:transition>
    <p:circl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4988" y="-287363"/>
            <a:ext cx="9621837" cy="1258888"/>
          </a:xfrm>
        </p:spPr>
        <p:txBody>
          <a:bodyPr/>
          <a:lstStyle/>
          <a:p>
            <a:pPr defTabSz="1042344">
              <a:defRPr/>
            </a:pPr>
            <a:r>
              <a:rPr lang="en-GB" b="1" dirty="0" smtClean="0">
                <a:solidFill>
                  <a:srgbClr val="009999"/>
                </a:solidFill>
                <a:effectLst>
                  <a:outerShdw blurRad="38100" dist="38100" dir="2700000" algn="tl">
                    <a:srgbClr val="000000">
                      <a:alpha val="43137"/>
                    </a:srgbClr>
                  </a:outerShdw>
                </a:effectLst>
              </a:rPr>
              <a:t>Possible Extensions to Large </a:t>
            </a:r>
            <a:r>
              <a:rPr lang="en-GB" b="1" dirty="0" smtClean="0">
                <a:solidFill>
                  <a:srgbClr val="009999"/>
                </a:solidFill>
                <a:effectLst>
                  <a:outerShdw blurRad="38100" dist="38100" dir="2700000" algn="tl">
                    <a:srgbClr val="000000">
                      <a:alpha val="43137"/>
                    </a:srgbClr>
                  </a:outerShdw>
                </a:effectLst>
                <a:sym typeface="Symbol"/>
              </a:rPr>
              <a:t> </a:t>
            </a:r>
            <a:endParaRPr lang="en-GB" b="1" dirty="0">
              <a:solidFill>
                <a:srgbClr val="009999"/>
              </a:solidFill>
              <a:effectLst>
                <a:outerShdw blurRad="38100" dist="38100" dir="2700000" algn="tl">
                  <a:srgbClr val="000000">
                    <a:alpha val="43137"/>
                  </a:srgbClr>
                </a:outerShdw>
              </a:effectLst>
            </a:endParaRPr>
          </a:p>
        </p:txBody>
      </p:sp>
      <p:sp>
        <p:nvSpPr>
          <p:cNvPr id="5" name="TextBox 4"/>
          <p:cNvSpPr txBox="1"/>
          <p:nvPr/>
        </p:nvSpPr>
        <p:spPr>
          <a:xfrm>
            <a:off x="89322" y="792990"/>
            <a:ext cx="5849608" cy="538575"/>
          </a:xfrm>
          <a:prstGeom prst="rect">
            <a:avLst/>
          </a:prstGeom>
          <a:noFill/>
        </p:spPr>
        <p:txBody>
          <a:bodyPr wrap="none" lIns="91405" tIns="45703" rIns="91405" bIns="45703" rtlCol="0">
            <a:spAutoFit/>
          </a:bodyPr>
          <a:lstStyle/>
          <a:p>
            <a:r>
              <a:rPr lang="en-GB" sz="2900" dirty="0">
                <a:solidFill>
                  <a:srgbClr val="C00000"/>
                </a:solidFill>
              </a:rPr>
              <a:t>Physics Channels Under Investigation</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2131" y="1385213"/>
            <a:ext cx="3329682" cy="16577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Content Placeholder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84358" y="4139877"/>
            <a:ext cx="1324010"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59919" y="2987748"/>
            <a:ext cx="3335882" cy="1219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927468" y="4067871"/>
            <a:ext cx="1594905" cy="584741"/>
          </a:xfrm>
          <a:prstGeom prst="rect">
            <a:avLst/>
          </a:prstGeom>
          <a:noFill/>
        </p:spPr>
        <p:txBody>
          <a:bodyPr wrap="square" lIns="91405" tIns="45703" rIns="91405" bIns="45703" rtlCol="0">
            <a:spAutoFit/>
          </a:bodyPr>
          <a:lstStyle/>
          <a:p>
            <a:r>
              <a:rPr lang="en-GB" sz="1600" b="1" dirty="0"/>
              <a:t>Pixel extension in “ring design”</a:t>
            </a:r>
          </a:p>
        </p:txBody>
      </p:sp>
      <p:sp>
        <p:nvSpPr>
          <p:cNvPr id="8" name="TextBox 7"/>
          <p:cNvSpPr txBox="1"/>
          <p:nvPr/>
        </p:nvSpPr>
        <p:spPr>
          <a:xfrm>
            <a:off x="7434138" y="1043533"/>
            <a:ext cx="2754209" cy="369298"/>
          </a:xfrm>
          <a:prstGeom prst="rect">
            <a:avLst/>
          </a:prstGeom>
          <a:noFill/>
        </p:spPr>
        <p:txBody>
          <a:bodyPr wrap="none" lIns="91405" tIns="45703" rIns="91405" bIns="45703" rtlCol="0">
            <a:spAutoFit/>
          </a:bodyPr>
          <a:lstStyle/>
          <a:p>
            <a:r>
              <a:rPr lang="en-GB" dirty="0" smtClean="0">
                <a:solidFill>
                  <a:srgbClr val="FF0000"/>
                </a:solidFill>
                <a:sym typeface="Symbol"/>
              </a:rPr>
              <a:t> </a:t>
            </a:r>
            <a:r>
              <a:rPr lang="en-GB" b="1" dirty="0" smtClean="0">
                <a:solidFill>
                  <a:schemeClr val="accent6">
                    <a:lumMod val="75000"/>
                  </a:schemeClr>
                </a:solidFill>
              </a:rPr>
              <a:t>Extend tracking to </a:t>
            </a:r>
            <a:r>
              <a:rPr lang="en-GB" b="1" dirty="0" smtClean="0">
                <a:solidFill>
                  <a:schemeClr val="accent6">
                    <a:lumMod val="75000"/>
                  </a:schemeClr>
                </a:solidFill>
                <a:sym typeface="Symbol"/>
              </a:rPr>
              <a:t>&gt;4?</a:t>
            </a:r>
            <a:endParaRPr lang="en-GB" b="1" dirty="0">
              <a:solidFill>
                <a:schemeClr val="accent6">
                  <a:lumMod val="75000"/>
                </a:schemeClr>
              </a:solidFill>
            </a:endParaRPr>
          </a:p>
        </p:txBody>
      </p:sp>
      <p:sp>
        <p:nvSpPr>
          <p:cNvPr id="11" name="TextBox 10"/>
          <p:cNvSpPr txBox="1"/>
          <p:nvPr/>
        </p:nvSpPr>
        <p:spPr>
          <a:xfrm>
            <a:off x="7434139" y="4859959"/>
            <a:ext cx="3024336" cy="646296"/>
          </a:xfrm>
          <a:prstGeom prst="rect">
            <a:avLst/>
          </a:prstGeom>
          <a:noFill/>
        </p:spPr>
        <p:txBody>
          <a:bodyPr wrap="square" lIns="91405" tIns="45703" rIns="91405" bIns="45703" rtlCol="0">
            <a:spAutoFit/>
          </a:bodyPr>
          <a:lstStyle/>
          <a:p>
            <a:r>
              <a:rPr lang="en-GB" dirty="0" smtClean="0">
                <a:solidFill>
                  <a:srgbClr val="FF0000"/>
                </a:solidFill>
                <a:sym typeface="Symbol"/>
              </a:rPr>
              <a:t> </a:t>
            </a:r>
            <a:r>
              <a:rPr lang="en-GB" b="1" dirty="0" smtClean="0">
                <a:solidFill>
                  <a:schemeClr val="accent6">
                    <a:lumMod val="75000"/>
                  </a:schemeClr>
                </a:solidFill>
                <a:sym typeface="Symbol"/>
              </a:rPr>
              <a:t>Segmented timing detectors at MBTS location? </a:t>
            </a:r>
            <a:endParaRPr lang="en-GB" b="1" dirty="0">
              <a:solidFill>
                <a:schemeClr val="accent6">
                  <a:lumMod val="75000"/>
                </a:schemeClr>
              </a:solidFill>
            </a:endParaRPr>
          </a:p>
        </p:txBody>
      </p:sp>
      <p:sp>
        <p:nvSpPr>
          <p:cNvPr id="12" name="TextBox 11"/>
          <p:cNvSpPr txBox="1"/>
          <p:nvPr/>
        </p:nvSpPr>
        <p:spPr>
          <a:xfrm>
            <a:off x="7434139" y="5498739"/>
            <a:ext cx="3257675" cy="646296"/>
          </a:xfrm>
          <a:prstGeom prst="rect">
            <a:avLst/>
          </a:prstGeom>
          <a:noFill/>
        </p:spPr>
        <p:txBody>
          <a:bodyPr wrap="square" lIns="91405" tIns="45703" rIns="91405" bIns="45703" rtlCol="0">
            <a:spAutoFit/>
          </a:bodyPr>
          <a:lstStyle/>
          <a:p>
            <a:r>
              <a:rPr lang="en-GB" dirty="0" smtClean="0">
                <a:solidFill>
                  <a:srgbClr val="FF0000"/>
                </a:solidFill>
                <a:sym typeface="Symbol"/>
              </a:rPr>
              <a:t> </a:t>
            </a:r>
            <a:r>
              <a:rPr lang="en-GB" b="1" dirty="0">
                <a:solidFill>
                  <a:schemeClr val="accent6">
                    <a:lumMod val="75000"/>
                  </a:schemeClr>
                </a:solidFill>
                <a:sym typeface="Symbol"/>
              </a:rPr>
              <a:t>N</a:t>
            </a:r>
            <a:r>
              <a:rPr lang="en-GB" b="1" dirty="0" smtClean="0">
                <a:solidFill>
                  <a:schemeClr val="accent6">
                    <a:lumMod val="75000"/>
                  </a:schemeClr>
                </a:solidFill>
              </a:rPr>
              <a:t>ew FCAL with improved timing and granularity?</a:t>
            </a:r>
            <a:endParaRPr lang="en-GB" b="1" dirty="0">
              <a:solidFill>
                <a:schemeClr val="accent6">
                  <a:lumMod val="75000"/>
                </a:schemeClr>
              </a:solidFill>
            </a:endParaRPr>
          </a:p>
        </p:txBody>
      </p:sp>
      <p:sp>
        <p:nvSpPr>
          <p:cNvPr id="13" name="TextBox 12"/>
          <p:cNvSpPr txBox="1"/>
          <p:nvPr/>
        </p:nvSpPr>
        <p:spPr>
          <a:xfrm>
            <a:off x="7434139" y="6157844"/>
            <a:ext cx="3257675" cy="646296"/>
          </a:xfrm>
          <a:prstGeom prst="rect">
            <a:avLst/>
          </a:prstGeom>
          <a:noFill/>
        </p:spPr>
        <p:txBody>
          <a:bodyPr wrap="square" lIns="91405" tIns="45703" rIns="91405" bIns="45703" rtlCol="0">
            <a:spAutoFit/>
          </a:bodyPr>
          <a:lstStyle/>
          <a:p>
            <a:r>
              <a:rPr lang="en-GB" dirty="0" smtClean="0">
                <a:solidFill>
                  <a:srgbClr val="FF0000"/>
                </a:solidFill>
                <a:sym typeface="Symbol"/>
              </a:rPr>
              <a:t> </a:t>
            </a:r>
            <a:r>
              <a:rPr lang="en-US" b="1" dirty="0" smtClean="0">
                <a:solidFill>
                  <a:srgbClr val="002060"/>
                </a:solidFill>
                <a:sym typeface="Symbol"/>
              </a:rPr>
              <a:t>Pixelated  </a:t>
            </a:r>
            <a:r>
              <a:rPr lang="en-US" b="1" dirty="0" err="1" smtClean="0">
                <a:solidFill>
                  <a:srgbClr val="002060"/>
                </a:solidFill>
                <a:sym typeface="Symbol"/>
              </a:rPr>
              <a:t>m</a:t>
            </a:r>
            <a:r>
              <a:rPr lang="en-US" b="1" dirty="0" err="1" smtClean="0">
                <a:solidFill>
                  <a:srgbClr val="002060"/>
                </a:solidFill>
              </a:rPr>
              <a:t>uon</a:t>
            </a:r>
            <a:r>
              <a:rPr lang="en-US" b="1" dirty="0" smtClean="0">
                <a:solidFill>
                  <a:srgbClr val="002060"/>
                </a:solidFill>
              </a:rPr>
              <a:t> </a:t>
            </a:r>
            <a:r>
              <a:rPr lang="en-US" b="1" dirty="0">
                <a:solidFill>
                  <a:srgbClr val="002060"/>
                </a:solidFill>
              </a:rPr>
              <a:t>tagger </a:t>
            </a:r>
            <a:r>
              <a:rPr lang="en-US" b="1" dirty="0" smtClean="0">
                <a:solidFill>
                  <a:srgbClr val="002060"/>
                </a:solidFill>
              </a:rPr>
              <a:t>behind ECAL </a:t>
            </a:r>
            <a:r>
              <a:rPr lang="en-GB" b="1" dirty="0" smtClean="0">
                <a:solidFill>
                  <a:srgbClr val="002060"/>
                </a:solidFill>
                <a:sym typeface="Symbol"/>
              </a:rPr>
              <a:t></a:t>
            </a:r>
            <a:r>
              <a:rPr lang="en-GB" b="1" dirty="0">
                <a:solidFill>
                  <a:srgbClr val="002060"/>
                </a:solidFill>
                <a:sym typeface="Symbol"/>
              </a:rPr>
              <a:t> </a:t>
            </a:r>
            <a:r>
              <a:rPr lang="en-GB" b="1" dirty="0" smtClean="0">
                <a:solidFill>
                  <a:srgbClr val="002060"/>
                </a:solidFill>
                <a:sym typeface="Symbol"/>
              </a:rPr>
              <a:t>= </a:t>
            </a:r>
            <a:r>
              <a:rPr lang="en-US" b="1" dirty="0" smtClean="0">
                <a:solidFill>
                  <a:srgbClr val="002060"/>
                </a:solidFill>
              </a:rPr>
              <a:t>2.7 </a:t>
            </a:r>
            <a:r>
              <a:rPr lang="en-US" b="1" dirty="0">
                <a:solidFill>
                  <a:srgbClr val="002060"/>
                </a:solidFill>
              </a:rPr>
              <a:t>– </a:t>
            </a:r>
            <a:r>
              <a:rPr lang="en-US" b="1" dirty="0" smtClean="0">
                <a:solidFill>
                  <a:srgbClr val="002060"/>
                </a:solidFill>
              </a:rPr>
              <a:t>4.5</a:t>
            </a:r>
            <a:r>
              <a:rPr lang="en-GB" b="1" dirty="0" smtClean="0">
                <a:solidFill>
                  <a:schemeClr val="accent6">
                    <a:lumMod val="75000"/>
                  </a:schemeClr>
                </a:solidFill>
              </a:rPr>
              <a:t>?</a:t>
            </a:r>
            <a:endParaRPr lang="en-GB" b="1" dirty="0">
              <a:solidFill>
                <a:schemeClr val="accent6">
                  <a:lumMod val="75000"/>
                </a:schemeClr>
              </a:solidFill>
            </a:endParaRPr>
          </a:p>
        </p:txBody>
      </p:sp>
      <p:sp>
        <p:nvSpPr>
          <p:cNvPr id="14" name="TextBox 13"/>
          <p:cNvSpPr txBox="1"/>
          <p:nvPr/>
        </p:nvSpPr>
        <p:spPr>
          <a:xfrm>
            <a:off x="7434139" y="6732167"/>
            <a:ext cx="3384375" cy="646296"/>
          </a:xfrm>
          <a:prstGeom prst="rect">
            <a:avLst/>
          </a:prstGeom>
          <a:noFill/>
        </p:spPr>
        <p:txBody>
          <a:bodyPr wrap="square" lIns="91405" tIns="45703" rIns="91405" bIns="45703" rtlCol="0">
            <a:spAutoFit/>
          </a:bodyPr>
          <a:lstStyle/>
          <a:p>
            <a:r>
              <a:rPr lang="en-GB" dirty="0" smtClean="0">
                <a:solidFill>
                  <a:srgbClr val="FF0000"/>
                </a:solidFill>
                <a:sym typeface="Symbol"/>
              </a:rPr>
              <a:t>  </a:t>
            </a:r>
            <a:r>
              <a:rPr lang="en-US" b="1" dirty="0" err="1" smtClean="0">
                <a:solidFill>
                  <a:srgbClr val="002060"/>
                </a:solidFill>
              </a:rPr>
              <a:t>Muon</a:t>
            </a:r>
            <a:r>
              <a:rPr lang="en-US" b="1" dirty="0" smtClean="0">
                <a:solidFill>
                  <a:srgbClr val="002060"/>
                </a:solidFill>
              </a:rPr>
              <a:t> spectrometer with magnetized  forward shielding</a:t>
            </a:r>
            <a:r>
              <a:rPr lang="en-GB" b="1" dirty="0" smtClean="0">
                <a:solidFill>
                  <a:schemeClr val="accent6">
                    <a:lumMod val="75000"/>
                  </a:schemeClr>
                </a:solidFill>
              </a:rPr>
              <a:t>?</a:t>
            </a:r>
            <a:endParaRPr lang="en-GB" b="1" dirty="0">
              <a:solidFill>
                <a:schemeClr val="accent6">
                  <a:lumMod val="75000"/>
                </a:schemeClr>
              </a:solidFill>
            </a:endParaRPr>
          </a:p>
        </p:txBody>
      </p:sp>
      <p:sp>
        <p:nvSpPr>
          <p:cNvPr id="9" name="TextBox 8"/>
          <p:cNvSpPr txBox="1"/>
          <p:nvPr/>
        </p:nvSpPr>
        <p:spPr>
          <a:xfrm>
            <a:off x="89322" y="6661933"/>
            <a:ext cx="7270594" cy="707852"/>
          </a:xfrm>
          <a:prstGeom prst="rect">
            <a:avLst/>
          </a:prstGeom>
          <a:noFill/>
        </p:spPr>
        <p:txBody>
          <a:bodyPr wrap="square" lIns="91405" tIns="45703" rIns="91405" bIns="45703" rtlCol="0">
            <a:spAutoFit/>
          </a:bodyPr>
          <a:lstStyle/>
          <a:p>
            <a:r>
              <a:rPr lang="en-GB" sz="2000" b="1" dirty="0">
                <a:solidFill>
                  <a:srgbClr val="C00000"/>
                </a:solidFill>
              </a:rPr>
              <a:t>Studies of physics motivations and requirements are proceeding in parallel with studies of possible technical options</a:t>
            </a:r>
          </a:p>
        </p:txBody>
      </p:sp>
      <p:graphicFrame>
        <p:nvGraphicFramePr>
          <p:cNvPr id="3" name="Table 2"/>
          <p:cNvGraphicFramePr>
            <a:graphicFrameLocks noGrp="1"/>
          </p:cNvGraphicFramePr>
          <p:nvPr>
            <p:extLst>
              <p:ext uri="{D42A27DB-BD31-4B8C-83A1-F6EECF244321}">
                <p14:modId xmlns:p14="http://schemas.microsoft.com/office/powerpoint/2010/main" val="1160158559"/>
              </p:ext>
            </p:extLst>
          </p:nvPr>
        </p:nvGraphicFramePr>
        <p:xfrm>
          <a:off x="161330" y="1261330"/>
          <a:ext cx="7205098" cy="5265737"/>
        </p:xfrm>
        <a:graphic>
          <a:graphicData uri="http://schemas.openxmlformats.org/drawingml/2006/table">
            <a:tbl>
              <a:tblPr firstRow="1" bandRow="1">
                <a:tableStyleId>{69012ECD-51FC-41F1-AA8D-1B2483CD663E}</a:tableStyleId>
              </a:tblPr>
              <a:tblGrid>
                <a:gridCol w="930249"/>
                <a:gridCol w="101699"/>
                <a:gridCol w="6173150"/>
              </a:tblGrid>
              <a:tr h="1078992">
                <a:tc>
                  <a:txBody>
                    <a:bodyPr/>
                    <a:lstStyle/>
                    <a:p>
                      <a:pPr algn="ctr">
                        <a:lnSpc>
                          <a:spcPct val="90000"/>
                        </a:lnSpc>
                      </a:pPr>
                      <a:r>
                        <a:rPr lang="en-GB" sz="1700" b="0" dirty="0" smtClean="0">
                          <a:solidFill>
                            <a:schemeClr val="tx1"/>
                          </a:solidFill>
                        </a:rPr>
                        <a:t> SM</a:t>
                      </a:r>
                      <a:endParaRPr lang="en-GB" sz="1700" b="0" dirty="0">
                        <a:solidFill>
                          <a:schemeClr val="tx1"/>
                        </a:solidFill>
                      </a:endParaRPr>
                    </a:p>
                  </a:txBody>
                  <a:tcP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tcPr>
                </a:tc>
                <a:tc>
                  <a:txBody>
                    <a:bodyPr/>
                    <a:lstStyle/>
                    <a:p>
                      <a:pPr algn="ctr">
                        <a:lnSpc>
                          <a:spcPct val="90000"/>
                        </a:lnSpc>
                      </a:pPr>
                      <a:endParaRPr lang="en-GB" sz="1700" b="0" dirty="0">
                        <a:solidFill>
                          <a:schemeClr val="tx1"/>
                        </a:solidFill>
                      </a:endParaRPr>
                    </a:p>
                  </a:txBody>
                  <a:tcPr marL="36000" marR="36000">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tcPr>
                </a:tc>
                <a:tc>
                  <a:txBody>
                    <a:bodyPr/>
                    <a:lstStyle/>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GB" sz="1800" b="0" kern="1200" baseline="0" dirty="0" smtClean="0">
                          <a:solidFill>
                            <a:schemeClr val="tx1"/>
                          </a:solidFill>
                          <a:latin typeface="+mn-lt"/>
                          <a:ea typeface="+mn-ea"/>
                          <a:cs typeface="+mn-cs"/>
                        </a:rPr>
                        <a:t>VBS W+W+  for VBF jet reconstruction</a:t>
                      </a: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GB" sz="1800" b="0" kern="1200" baseline="0" dirty="0" err="1" smtClean="0">
                          <a:solidFill>
                            <a:schemeClr val="tx1"/>
                          </a:solidFill>
                          <a:latin typeface="+mn-lt"/>
                          <a:ea typeface="+mn-ea"/>
                          <a:cs typeface="+mn-cs"/>
                        </a:rPr>
                        <a:t>Tribosons</a:t>
                      </a:r>
                      <a:r>
                        <a:rPr lang="en-GB" sz="1800" b="0" kern="1200" baseline="0" dirty="0" smtClean="0">
                          <a:solidFill>
                            <a:schemeClr val="tx1"/>
                          </a:solidFill>
                          <a:latin typeface="+mn-lt"/>
                          <a:ea typeface="+mn-ea"/>
                          <a:cs typeface="+mn-cs"/>
                        </a:rPr>
                        <a:t> as multi-lepton measurement reference </a:t>
                      </a: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GB" sz="1800" b="0" kern="1200" baseline="0" dirty="0" smtClean="0">
                          <a:solidFill>
                            <a:schemeClr val="tx1"/>
                          </a:solidFill>
                          <a:latin typeface="+mn-lt"/>
                          <a:ea typeface="+mn-ea"/>
                          <a:cs typeface="+mn-cs"/>
                        </a:rPr>
                        <a:t>Inclusive W/Z production  </a:t>
                      </a: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GB" sz="1800" b="0" kern="1200" baseline="0" dirty="0" smtClean="0">
                          <a:solidFill>
                            <a:schemeClr val="tx1"/>
                          </a:solidFill>
                          <a:latin typeface="+mn-lt"/>
                          <a:ea typeface="+mn-ea"/>
                          <a:cs typeface="+mn-cs"/>
                        </a:rPr>
                        <a:t>Exclusive processes (</a:t>
                      </a:r>
                      <a:r>
                        <a:rPr lang="en-GB" sz="1800" b="0" kern="1200" baseline="0" dirty="0" err="1" smtClean="0">
                          <a:solidFill>
                            <a:schemeClr val="tx1"/>
                          </a:solidFill>
                          <a:latin typeface="Symbol" charset="2"/>
                          <a:ea typeface="+mn-ea"/>
                          <a:cs typeface="Symbol" charset="2"/>
                        </a:rPr>
                        <a:t>gg</a:t>
                      </a:r>
                      <a:r>
                        <a:rPr lang="en-GB" sz="1800" b="0" kern="1200" baseline="0" dirty="0" smtClean="0">
                          <a:solidFill>
                            <a:schemeClr val="tx1"/>
                          </a:solidFill>
                          <a:latin typeface="+mn-lt"/>
                          <a:ea typeface="+mn-ea"/>
                          <a:cs typeface="+mn-cs"/>
                        </a:rPr>
                        <a:t> -&gt;WW)  </a:t>
                      </a:r>
                    </a:p>
                  </a:txBody>
                  <a:tcPr>
                    <a:lnL w="952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r>
              <a:tr h="1078992">
                <a:tc>
                  <a:txBody>
                    <a:bodyPr/>
                    <a:lstStyle/>
                    <a:p>
                      <a:pPr algn="ctr">
                        <a:lnSpc>
                          <a:spcPct val="90000"/>
                        </a:lnSpc>
                      </a:pPr>
                      <a:r>
                        <a:rPr lang="en-GB" sz="1700" b="0" dirty="0" smtClean="0">
                          <a:solidFill>
                            <a:schemeClr val="tx1"/>
                          </a:solidFill>
                        </a:rPr>
                        <a:t> </a:t>
                      </a:r>
                      <a:r>
                        <a:rPr lang="en-GB" sz="1800" kern="1200" dirty="0" smtClean="0">
                          <a:solidFill>
                            <a:schemeClr val="tx1"/>
                          </a:solidFill>
                          <a:latin typeface="+mn-lt"/>
                          <a:ea typeface="+mn-ea"/>
                          <a:cs typeface="+mn-cs"/>
                        </a:rPr>
                        <a:t>SUSY</a:t>
                      </a:r>
                      <a:endParaRPr lang="en-GB" sz="1700" b="0" dirty="0" smtClean="0">
                        <a:solidFill>
                          <a:schemeClr val="tx1"/>
                        </a:solidFill>
                      </a:endParaRPr>
                    </a:p>
                  </a:txBody>
                  <a:tcP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lnB w="9525"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90000"/>
                        </a:lnSpc>
                        <a:spcBef>
                          <a:spcPts val="0"/>
                        </a:spcBef>
                        <a:spcAft>
                          <a:spcPts val="0"/>
                        </a:spcAft>
                        <a:buClrTx/>
                        <a:buSzTx/>
                        <a:buFontTx/>
                        <a:buNone/>
                        <a:tabLst/>
                        <a:defRPr/>
                      </a:pPr>
                      <a:endParaRPr lang="en-GB" sz="1700" b="0" dirty="0">
                        <a:solidFill>
                          <a:schemeClr val="tx1"/>
                        </a:solidFill>
                      </a:endParaRPr>
                    </a:p>
                  </a:txBody>
                  <a:tcPr marL="36000" marR="36000">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tcPr>
                </a:tc>
                <a:tc>
                  <a:txBody>
                    <a:bodyPr/>
                    <a:lstStyle/>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GB" sz="1800" b="0" kern="1200" baseline="0" dirty="0" smtClean="0">
                          <a:solidFill>
                            <a:schemeClr val="tx1"/>
                          </a:solidFill>
                          <a:latin typeface="+mn-lt"/>
                          <a:ea typeface="+mn-ea"/>
                          <a:cs typeface="+mn-cs"/>
                        </a:rPr>
                        <a:t>VBF production for </a:t>
                      </a:r>
                      <a:r>
                        <a:rPr lang="en-GB" sz="1800" b="0" kern="1200" baseline="0" dirty="0" err="1" smtClean="0">
                          <a:solidFill>
                            <a:schemeClr val="tx1"/>
                          </a:solidFill>
                          <a:latin typeface="+mn-lt"/>
                          <a:ea typeface="+mn-ea"/>
                          <a:cs typeface="+mn-cs"/>
                        </a:rPr>
                        <a:t>EWKinos</a:t>
                      </a:r>
                      <a:r>
                        <a:rPr lang="en-GB" sz="1800" b="0" kern="1200" baseline="0" dirty="0" smtClean="0">
                          <a:solidFill>
                            <a:schemeClr val="tx1"/>
                          </a:solidFill>
                          <a:latin typeface="+mn-lt"/>
                          <a:ea typeface="+mn-ea"/>
                          <a:cs typeface="+mn-cs"/>
                        </a:rPr>
                        <a:t> &amp; optimisation for VBF reconstruction</a:t>
                      </a: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GB" sz="1800" b="0" kern="1200" baseline="0" dirty="0" smtClean="0">
                          <a:solidFill>
                            <a:schemeClr val="tx1"/>
                          </a:solidFill>
                          <a:latin typeface="+mn-lt"/>
                          <a:ea typeface="+mn-ea"/>
                          <a:cs typeface="+mn-cs"/>
                        </a:rPr>
                        <a:t>JP determinations for observations of SUSY states  </a:t>
                      </a: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GB" sz="1800" b="0" kern="1200" baseline="0" dirty="0" smtClean="0">
                          <a:solidFill>
                            <a:schemeClr val="tx1"/>
                          </a:solidFill>
                          <a:latin typeface="+mn-lt"/>
                          <a:ea typeface="+mn-ea"/>
                          <a:cs typeface="+mn-cs"/>
                        </a:rPr>
                        <a:t>t-channel processes for stop production  </a:t>
                      </a:r>
                      <a:endParaRPr lang="en-GB" sz="1800" kern="1200" baseline="0" dirty="0" smtClean="0">
                        <a:solidFill>
                          <a:schemeClr val="tx1"/>
                        </a:solidFill>
                        <a:latin typeface="Symbol" charset="2"/>
                        <a:ea typeface="+mn-ea"/>
                        <a:cs typeface="Symbol" charset="2"/>
                      </a:endParaRPr>
                    </a:p>
                  </a:txBody>
                  <a:tcPr>
                    <a:lnL w="952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r>
              <a:tr h="1874465">
                <a:tc>
                  <a:txBody>
                    <a:bodyPr/>
                    <a:lstStyle/>
                    <a:p>
                      <a:pPr algn="ctr">
                        <a:lnSpc>
                          <a:spcPct val="90000"/>
                        </a:lnSpc>
                      </a:pPr>
                      <a:r>
                        <a:rPr lang="en-GB" sz="1800" dirty="0" smtClean="0"/>
                        <a:t>Higgs</a:t>
                      </a:r>
                      <a:endParaRPr lang="en-GB" sz="1800" dirty="0"/>
                    </a:p>
                  </a:txBody>
                  <a:tcP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lnT w="9525" cap="flat" cmpd="sng" algn="ctr">
                      <a:solidFill>
                        <a:scrgbClr r="0" g="0" b="0"/>
                      </a:solidFill>
                      <a:prstDash val="solid"/>
                      <a:round/>
                      <a:headEnd type="none" w="med" len="med"/>
                      <a:tailEnd type="none" w="med" len="med"/>
                    </a:lnT>
                  </a:tcPr>
                </a:tc>
                <a:tc>
                  <a:txBody>
                    <a:bodyPr/>
                    <a:lstStyle/>
                    <a:p>
                      <a:pPr algn="ctr">
                        <a:lnSpc>
                          <a:spcPct val="90000"/>
                        </a:lnSpc>
                      </a:pPr>
                      <a:endParaRPr lang="en-GB" sz="1800" dirty="0"/>
                    </a:p>
                  </a:txBody>
                  <a:tcPr marL="36000" marR="36000" marT="36000" marB="36000">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tcPr>
                </a:tc>
                <a:tc>
                  <a:txBody>
                    <a:bodyPr/>
                    <a:lstStyle/>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US" sz="1800" b="0" kern="1200" baseline="0" dirty="0" smtClean="0">
                          <a:solidFill>
                            <a:schemeClr val="tx1"/>
                          </a:solidFill>
                          <a:effectLst/>
                          <a:latin typeface="+mn-lt"/>
                          <a:ea typeface="+mn-ea"/>
                          <a:cs typeface="+mn-cs"/>
                        </a:rPr>
                        <a:t>Di-Higgs reconstruction/acceptance in </a:t>
                      </a:r>
                      <a:r>
                        <a:rPr lang="en-US" sz="1800" b="0" kern="1200" baseline="0" dirty="0" err="1" smtClean="0">
                          <a:solidFill>
                            <a:schemeClr val="tx1"/>
                          </a:solidFill>
                          <a:effectLst/>
                          <a:latin typeface="+mn-lt"/>
                          <a:ea typeface="+mn-ea"/>
                          <a:cs typeface="+mn-cs"/>
                        </a:rPr>
                        <a:t>bbgg</a:t>
                      </a:r>
                      <a:r>
                        <a:rPr lang="en-US" sz="1800" b="0" kern="1200" baseline="0" dirty="0" smtClean="0">
                          <a:solidFill>
                            <a:schemeClr val="tx1"/>
                          </a:solidFill>
                          <a:effectLst/>
                          <a:latin typeface="+mn-lt"/>
                          <a:ea typeface="+mn-ea"/>
                          <a:cs typeface="+mn-cs"/>
                        </a:rPr>
                        <a:t> and </a:t>
                      </a:r>
                      <a:r>
                        <a:rPr lang="en-US" sz="1800" b="0" kern="1200" baseline="0" dirty="0" err="1" smtClean="0">
                          <a:solidFill>
                            <a:schemeClr val="tx1"/>
                          </a:solidFill>
                          <a:effectLst/>
                          <a:latin typeface="+mn-lt"/>
                          <a:ea typeface="+mn-ea"/>
                          <a:cs typeface="+mn-cs"/>
                        </a:rPr>
                        <a:t>bb</a:t>
                      </a:r>
                      <a:r>
                        <a:rPr lang="en-US" sz="1800" b="0" kern="1200" baseline="0" dirty="0" err="1" smtClean="0">
                          <a:solidFill>
                            <a:schemeClr val="tx1"/>
                          </a:solidFill>
                          <a:effectLst/>
                          <a:latin typeface="Symbol" charset="2"/>
                          <a:ea typeface="+mn-ea"/>
                          <a:cs typeface="Symbol" charset="2"/>
                        </a:rPr>
                        <a:t>tt</a:t>
                      </a:r>
                      <a:r>
                        <a:rPr lang="en-US" sz="1800" b="0" kern="1200" baseline="0" dirty="0" smtClean="0">
                          <a:solidFill>
                            <a:schemeClr val="tx1"/>
                          </a:solidFill>
                          <a:effectLst/>
                          <a:latin typeface="+mn-lt"/>
                          <a:ea typeface="+mn-ea"/>
                          <a:cs typeface="+mn-cs"/>
                        </a:rPr>
                        <a:t>.</a:t>
                      </a: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US" sz="1800" b="0" kern="1200" baseline="0" dirty="0" smtClean="0">
                          <a:solidFill>
                            <a:schemeClr val="tx1"/>
                          </a:solidFill>
                          <a:effectLst/>
                          <a:latin typeface="+mn-lt"/>
                          <a:ea typeface="+mn-ea"/>
                          <a:cs typeface="+mn-cs"/>
                        </a:rPr>
                        <a:t>VBF Di-Higgs production modes </a:t>
                      </a: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US" sz="1800" b="0" kern="1200" baseline="0" dirty="0" smtClean="0">
                          <a:solidFill>
                            <a:schemeClr val="tx1"/>
                          </a:solidFill>
                          <a:effectLst/>
                          <a:latin typeface="+mn-lt"/>
                          <a:ea typeface="+mn-ea"/>
                          <a:cs typeface="+mn-cs"/>
                        </a:rPr>
                        <a:t>H-&gt;WW for </a:t>
                      </a:r>
                      <a:r>
                        <a:rPr lang="en-US" sz="1800" b="0" kern="1200" baseline="0" dirty="0" err="1" smtClean="0">
                          <a:solidFill>
                            <a:schemeClr val="tx1"/>
                          </a:solidFill>
                          <a:effectLst/>
                          <a:latin typeface="+mn-lt"/>
                          <a:ea typeface="+mn-ea"/>
                          <a:cs typeface="+mn-cs"/>
                        </a:rPr>
                        <a:t>fwd</a:t>
                      </a:r>
                      <a:r>
                        <a:rPr lang="en-US" sz="1800" b="0" kern="1200" baseline="0" dirty="0" smtClean="0">
                          <a:solidFill>
                            <a:schemeClr val="tx1"/>
                          </a:solidFill>
                          <a:effectLst/>
                          <a:latin typeface="+mn-lt"/>
                          <a:ea typeface="+mn-ea"/>
                          <a:cs typeface="+mn-cs"/>
                        </a:rPr>
                        <a:t> jet veto &amp; b-jet veto optimization  </a:t>
                      </a:r>
                      <a:endParaRPr lang="en-US" sz="1800" b="0" kern="1200" baseline="0" dirty="0" smtClean="0">
                        <a:solidFill>
                          <a:schemeClr val="tx1"/>
                        </a:solidFill>
                        <a:effectLst/>
                        <a:latin typeface="Symbol" charset="2"/>
                        <a:ea typeface="+mn-ea"/>
                        <a:cs typeface="Symbol" charset="2"/>
                      </a:endParaRP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US" sz="1800" b="0" kern="1200" baseline="0" dirty="0" smtClean="0">
                          <a:solidFill>
                            <a:schemeClr val="tx1"/>
                          </a:solidFill>
                          <a:effectLst/>
                          <a:latin typeface="+mn-lt"/>
                          <a:ea typeface="+mn-ea"/>
                          <a:cs typeface="+mn-cs"/>
                        </a:rPr>
                        <a:t>H-&gt;4l for optimization of lepton coverage </a:t>
                      </a: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US" sz="1800" b="0" kern="1200" baseline="0" dirty="0" smtClean="0">
                          <a:solidFill>
                            <a:schemeClr val="tx1"/>
                          </a:solidFill>
                          <a:effectLst/>
                          <a:latin typeface="+mn-lt"/>
                          <a:ea typeface="+mn-ea"/>
                          <a:cs typeface="+mn-cs"/>
                        </a:rPr>
                        <a:t>H-&gt;WW; H-&gt;</a:t>
                      </a:r>
                      <a:r>
                        <a:rPr lang="en-US" sz="1800" b="0" kern="1200" baseline="0" dirty="0" err="1" smtClean="0">
                          <a:solidFill>
                            <a:schemeClr val="tx1"/>
                          </a:solidFill>
                          <a:effectLst/>
                          <a:latin typeface="+mn-lt"/>
                          <a:ea typeface="+mn-ea"/>
                          <a:cs typeface="+mn-cs"/>
                        </a:rPr>
                        <a:t>t</a:t>
                      </a:r>
                      <a:r>
                        <a:rPr lang="en-US" sz="1800" b="0" kern="1200" baseline="0" dirty="0" err="1" smtClean="0">
                          <a:solidFill>
                            <a:schemeClr val="tx1"/>
                          </a:solidFill>
                          <a:effectLst/>
                          <a:latin typeface="Symbol" charset="2"/>
                          <a:ea typeface="+mn-ea"/>
                          <a:cs typeface="Symbol" charset="2"/>
                        </a:rPr>
                        <a:t>t</a:t>
                      </a:r>
                      <a:r>
                        <a:rPr lang="en-US" sz="1800" b="0" kern="1200" baseline="0" dirty="0" smtClean="0">
                          <a:solidFill>
                            <a:schemeClr val="tx1"/>
                          </a:solidFill>
                          <a:effectLst/>
                          <a:latin typeface="+mn-lt"/>
                          <a:ea typeface="+mn-ea"/>
                          <a:cs typeface="+mn-cs"/>
                        </a:rPr>
                        <a:t> for optimization of VBF reconstruction</a:t>
                      </a: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US" sz="1800" b="0" kern="1200" baseline="0" dirty="0" smtClean="0">
                          <a:solidFill>
                            <a:schemeClr val="tx1"/>
                          </a:solidFill>
                          <a:effectLst/>
                          <a:latin typeface="+mn-lt"/>
                          <a:ea typeface="+mn-ea"/>
                          <a:cs typeface="+mn-cs"/>
                        </a:rPr>
                        <a:t>Higgs invisible and MET requirements </a:t>
                      </a: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US" sz="1800" b="0" kern="1200" baseline="0" dirty="0" smtClean="0">
                          <a:solidFill>
                            <a:schemeClr val="tx1"/>
                          </a:solidFill>
                          <a:effectLst/>
                          <a:latin typeface="+mn-lt"/>
                          <a:ea typeface="+mn-ea"/>
                          <a:cs typeface="+mn-cs"/>
                        </a:rPr>
                        <a:t>t-channel mode for single-top associated H production  </a:t>
                      </a:r>
                    </a:p>
                  </a:txBody>
                  <a:tcPr>
                    <a:lnL w="952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r>
              <a:tr h="648072">
                <a:tc>
                  <a:txBody>
                    <a:bodyPr/>
                    <a:lstStyle/>
                    <a:p>
                      <a:pPr algn="ctr">
                        <a:lnSpc>
                          <a:spcPct val="90000"/>
                        </a:lnSpc>
                      </a:pPr>
                      <a:r>
                        <a:rPr lang="en-GB" sz="1800" b="0" dirty="0" smtClean="0">
                          <a:solidFill>
                            <a:schemeClr val="tx1"/>
                          </a:solidFill>
                        </a:rPr>
                        <a:t>  Exotics</a:t>
                      </a:r>
                      <a:endParaRPr lang="en-GB" sz="1800" b="0" dirty="0">
                        <a:solidFill>
                          <a:schemeClr val="tx1"/>
                        </a:solidFill>
                      </a:endParaRPr>
                    </a:p>
                  </a:txBody>
                  <a:tcP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tcPr>
                </a:tc>
                <a:tc>
                  <a:txBody>
                    <a:bodyPr/>
                    <a:lstStyle/>
                    <a:p>
                      <a:pPr algn="ctr">
                        <a:lnSpc>
                          <a:spcPct val="90000"/>
                        </a:lnSpc>
                      </a:pPr>
                      <a:endParaRPr lang="en-GB" sz="1700" b="0" dirty="0">
                        <a:solidFill>
                          <a:schemeClr val="tx1"/>
                        </a:solidFill>
                      </a:endParaRPr>
                    </a:p>
                  </a:txBody>
                  <a:tcPr marL="36000" marR="36000" marT="36000" marB="36000">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tcPr>
                </a:tc>
                <a:tc>
                  <a:txBody>
                    <a:bodyPr/>
                    <a:lstStyle/>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US" sz="1800" b="0" dirty="0" smtClean="0">
                          <a:solidFill>
                            <a:schemeClr val="tx1"/>
                          </a:solidFill>
                        </a:rPr>
                        <a:t>JP determinations for  Z' versus KK graviton  </a:t>
                      </a:r>
                      <a:endParaRPr lang="en-US" sz="1800" b="0" dirty="0" smtClean="0">
                        <a:solidFill>
                          <a:schemeClr val="tx1"/>
                        </a:solidFill>
                        <a:latin typeface="Symbol" charset="2"/>
                        <a:cs typeface="Symbol" charset="2"/>
                      </a:endParaRPr>
                    </a:p>
                    <a:p>
                      <a:pPr marL="342900" marR="0" indent="-342900" algn="l" defTabSz="457200" rtl="0" eaLnBrk="1" fontAlgn="auto" latinLnBrk="0" hangingPunct="1">
                        <a:lnSpc>
                          <a:spcPct val="90000"/>
                        </a:lnSpc>
                        <a:spcBef>
                          <a:spcPts val="0"/>
                        </a:spcBef>
                        <a:spcAft>
                          <a:spcPts val="0"/>
                        </a:spcAft>
                        <a:buClrTx/>
                        <a:buSzTx/>
                        <a:buFontTx/>
                        <a:buAutoNum type="arabicParenR"/>
                        <a:tabLst/>
                        <a:defRPr/>
                      </a:pPr>
                      <a:r>
                        <a:rPr lang="en-US" sz="1800" b="0" dirty="0" smtClean="0">
                          <a:solidFill>
                            <a:schemeClr val="tx1"/>
                          </a:solidFill>
                        </a:rPr>
                        <a:t>Single-VLQ t-channel production   </a:t>
                      </a:r>
                    </a:p>
                  </a:txBody>
                  <a:tcPr>
                    <a:lnL w="952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r>
              <a:tr h="585216">
                <a:tc>
                  <a:txBody>
                    <a:bodyPr/>
                    <a:lstStyle/>
                    <a:p>
                      <a:pPr algn="ctr">
                        <a:lnSpc>
                          <a:spcPct val="90000"/>
                        </a:lnSpc>
                      </a:pPr>
                      <a:r>
                        <a:rPr lang="en-GB" sz="1800" b="0" dirty="0" smtClean="0">
                          <a:solidFill>
                            <a:schemeClr val="tx1"/>
                          </a:solidFill>
                        </a:rPr>
                        <a:t> top</a:t>
                      </a:r>
                    </a:p>
                  </a:txBody>
                  <a:tcPr>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tcPr>
                </a:tc>
                <a:tc>
                  <a:txBody>
                    <a:bodyPr/>
                    <a:lstStyle/>
                    <a:p>
                      <a:pPr algn="ctr">
                        <a:lnSpc>
                          <a:spcPct val="90000"/>
                        </a:lnSpc>
                      </a:pPr>
                      <a:endParaRPr lang="en-GB" sz="1700" b="0" dirty="0" smtClean="0">
                        <a:solidFill>
                          <a:schemeClr val="tx1"/>
                        </a:solidFill>
                      </a:endParaRPr>
                    </a:p>
                  </a:txBody>
                  <a:tcPr marL="36000" marR="36000" marT="36000" marB="36000">
                    <a:lnL w="9525" cap="flat" cmpd="sng" algn="ctr">
                      <a:solidFill>
                        <a:scrgbClr r="0" g="0" b="0"/>
                      </a:solidFill>
                      <a:prstDash val="solid"/>
                      <a:round/>
                      <a:headEnd type="none" w="med" len="med"/>
                      <a:tailEnd type="none" w="med" len="med"/>
                    </a:lnL>
                    <a:lnR w="9525" cap="flat" cmpd="sng" algn="ctr">
                      <a:solidFill>
                        <a:scrgbClr r="0" g="0" b="0"/>
                      </a:solidFill>
                      <a:prstDash val="solid"/>
                      <a:round/>
                      <a:headEnd type="none" w="med" len="med"/>
                      <a:tailEnd type="none" w="med" len="med"/>
                    </a:lnR>
                  </a:tcPr>
                </a:tc>
                <a:tc>
                  <a:txBody>
                    <a:bodyPr/>
                    <a:lstStyle/>
                    <a:p>
                      <a:pPr marL="0" indent="0" algn="l">
                        <a:lnSpc>
                          <a:spcPct val="90000"/>
                        </a:lnSpc>
                        <a:buNone/>
                      </a:pPr>
                      <a:r>
                        <a:rPr lang="en-GB" sz="1800" b="0" dirty="0" smtClean="0">
                          <a:solidFill>
                            <a:schemeClr val="tx1"/>
                          </a:solidFill>
                        </a:rPr>
                        <a:t>Single-top modes like t-channel production with very forward topology for light jet and b-jet reconstruction </a:t>
                      </a:r>
                    </a:p>
                  </a:txBody>
                  <a:tcPr>
                    <a:lnL w="952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tcPr>
                </a:tc>
              </a:tr>
            </a:tbl>
          </a:graphicData>
        </a:graphic>
      </p:graphicFrame>
    </p:spTree>
    <p:extLst>
      <p:ext uri="{BB962C8B-B14F-4D97-AF65-F5344CB8AC3E}">
        <p14:creationId xmlns:p14="http://schemas.microsoft.com/office/powerpoint/2010/main" val="2414541217"/>
      </p:ext>
    </p:extLst>
  </p:cSld>
  <p:clrMapOvr>
    <a:masterClrMapping/>
  </p:clrMapOvr>
  <p:transition>
    <p:circl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5753" y="-12700"/>
            <a:ext cx="5326063" cy="3756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3940175"/>
            <a:ext cx="5129213" cy="361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63" y="34928"/>
            <a:ext cx="5832475" cy="3889375"/>
          </a:xfrm>
          <a:prstGeom prst="rect">
            <a:avLst/>
          </a:prstGeom>
          <a:noFill/>
          <a:ln w="381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12293" name="TextBox 1"/>
          <p:cNvSpPr txBox="1">
            <a:spLocks noChangeArrowheads="1"/>
          </p:cNvSpPr>
          <p:nvPr/>
        </p:nvSpPr>
        <p:spPr bwMode="auto">
          <a:xfrm>
            <a:off x="449264" y="3132138"/>
            <a:ext cx="4756315" cy="646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t>Tracker total: 132 MCHF out of 231M CHF </a:t>
            </a:r>
          </a:p>
          <a:p>
            <a:pPr eaLnBrk="1" hangingPunct="1"/>
            <a:r>
              <a:rPr lang="en-GB" altLang="en-US"/>
              <a:t>(plus 45 MCHF of total possible additional costs)</a:t>
            </a:r>
          </a:p>
        </p:txBody>
      </p:sp>
      <p:pic>
        <p:nvPicPr>
          <p:cNvPr id="12294" name="Picture 4"/>
          <p:cNvPicPr>
            <a:picLocks noChangeAspect="1" noChangeArrowheads="1"/>
          </p:cNvPicPr>
          <p:nvPr/>
        </p:nvPicPr>
        <p:blipFill>
          <a:blip r:embed="rId5">
            <a:extLst>
              <a:ext uri="{28A0092B-C50C-407E-A947-70E740481C1C}">
                <a14:useLocalDpi xmlns:a14="http://schemas.microsoft.com/office/drawing/2010/main" val="0"/>
              </a:ext>
            </a:extLst>
          </a:blip>
          <a:srcRect l="8484" t="7838" r="10271" b="10780"/>
          <a:stretch>
            <a:fillRect/>
          </a:stretch>
        </p:blipFill>
        <p:spPr bwMode="auto">
          <a:xfrm>
            <a:off x="871541" y="4427539"/>
            <a:ext cx="4427537" cy="3132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295" name="TextBox 2"/>
          <p:cNvSpPr txBox="1">
            <a:spLocks noChangeArrowheads="1"/>
          </p:cNvSpPr>
          <p:nvPr/>
        </p:nvSpPr>
        <p:spPr bwMode="auto">
          <a:xfrm>
            <a:off x="14289" y="3956050"/>
            <a:ext cx="3132136"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t>Phase-I LoI Costs see:</a:t>
            </a:r>
          </a:p>
          <a:p>
            <a:pPr eaLnBrk="1" hangingPunct="1"/>
            <a:r>
              <a:rPr lang="en-GB" altLang="en-US" sz="1400">
                <a:hlinkClick r:id="rId6"/>
              </a:rPr>
              <a:t>https://edms.cern.ch/document/1164764</a:t>
            </a:r>
            <a:r>
              <a:rPr lang="en-GB" altLang="en-US" sz="1600"/>
              <a:t> </a:t>
            </a:r>
          </a:p>
        </p:txBody>
      </p:sp>
      <p:sp>
        <p:nvSpPr>
          <p:cNvPr id="12296" name="TextBox 2"/>
          <p:cNvSpPr txBox="1">
            <a:spLocks noChangeArrowheads="1"/>
          </p:cNvSpPr>
          <p:nvPr/>
        </p:nvSpPr>
        <p:spPr bwMode="auto">
          <a:xfrm>
            <a:off x="3168650" y="3956053"/>
            <a:ext cx="3132138"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dirty="0"/>
              <a:t>Phase-II </a:t>
            </a:r>
            <a:r>
              <a:rPr lang="en-GB" altLang="en-US" dirty="0" err="1"/>
              <a:t>LoI</a:t>
            </a:r>
            <a:r>
              <a:rPr lang="en-GB" altLang="en-US" dirty="0"/>
              <a:t> Costs see: </a:t>
            </a:r>
          </a:p>
          <a:p>
            <a:pPr eaLnBrk="1" hangingPunct="1"/>
            <a:r>
              <a:rPr lang="en-GB" altLang="en-US" sz="1400" dirty="0">
                <a:hlinkClick r:id="rId7"/>
              </a:rPr>
              <a:t>https://edms.cern.ch/document/1258343</a:t>
            </a:r>
            <a:r>
              <a:rPr lang="en-GB" altLang="en-US" sz="1400" dirty="0"/>
              <a:t> </a:t>
            </a:r>
          </a:p>
        </p:txBody>
      </p:sp>
      <p:sp>
        <p:nvSpPr>
          <p:cNvPr id="12297"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4" tIns="45698" rIns="91394" bIns="45698"/>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algn="r" eaLnBrk="1" hangingPunct="1"/>
            <a:fld id="{77E8ED38-5DBA-4CCD-8572-6454F6D8259E}" type="slidenum">
              <a:rPr lang="en-US" altLang="en-US" b="1"/>
              <a:pPr algn="r" eaLnBrk="1" hangingPunct="1"/>
              <a:t>38</a:t>
            </a:fld>
            <a:endParaRPr lang="en-US" altLang="en-US" b="1"/>
          </a:p>
        </p:txBody>
      </p:sp>
      <p:sp>
        <p:nvSpPr>
          <p:cNvPr id="10" name="Rectangle 2"/>
          <p:cNvSpPr txBox="1">
            <a:spLocks noChangeArrowheads="1"/>
          </p:cNvSpPr>
          <p:nvPr/>
        </p:nvSpPr>
        <p:spPr>
          <a:xfrm>
            <a:off x="2321570" y="35421"/>
            <a:ext cx="3473450" cy="629444"/>
          </a:xfrm>
          <a:prstGeom prst="rect">
            <a:avLst/>
          </a:prstGeom>
          <a:solidFill>
            <a:schemeClr val="bg1"/>
          </a:solidFill>
        </p:spPr>
        <p:txBody>
          <a:bodyPr lIns="91405" tIns="45703" rIns="91405" bIns="45703"/>
          <a:lstStyle>
            <a:lvl1pPr algn="ctr" defTabSz="1039813" rtl="0" eaLnBrk="0" fontAlgn="base" hangingPunct="0">
              <a:spcBef>
                <a:spcPct val="0"/>
              </a:spcBef>
              <a:spcAft>
                <a:spcPct val="0"/>
              </a:spcAft>
              <a:defRPr sz="5000">
                <a:solidFill>
                  <a:schemeClr val="tx2"/>
                </a:solidFill>
                <a:latin typeface="+mj-lt"/>
                <a:ea typeface="+mj-ea"/>
                <a:cs typeface="+mj-cs"/>
              </a:defRPr>
            </a:lvl1pPr>
            <a:lvl2pPr algn="ctr" defTabSz="1039813" rtl="0" eaLnBrk="0" fontAlgn="base" hangingPunct="0">
              <a:spcBef>
                <a:spcPct val="0"/>
              </a:spcBef>
              <a:spcAft>
                <a:spcPct val="0"/>
              </a:spcAft>
              <a:defRPr sz="5000">
                <a:solidFill>
                  <a:schemeClr val="tx2"/>
                </a:solidFill>
                <a:latin typeface="Arial" charset="0"/>
              </a:defRPr>
            </a:lvl2pPr>
            <a:lvl3pPr algn="ctr" defTabSz="1039813" rtl="0" eaLnBrk="0" fontAlgn="base" hangingPunct="0">
              <a:spcBef>
                <a:spcPct val="0"/>
              </a:spcBef>
              <a:spcAft>
                <a:spcPct val="0"/>
              </a:spcAft>
              <a:defRPr sz="5000">
                <a:solidFill>
                  <a:schemeClr val="tx2"/>
                </a:solidFill>
                <a:latin typeface="Arial" charset="0"/>
              </a:defRPr>
            </a:lvl3pPr>
            <a:lvl4pPr algn="ctr" defTabSz="1039813" rtl="0" eaLnBrk="0" fontAlgn="base" hangingPunct="0">
              <a:spcBef>
                <a:spcPct val="0"/>
              </a:spcBef>
              <a:spcAft>
                <a:spcPct val="0"/>
              </a:spcAft>
              <a:defRPr sz="5000">
                <a:solidFill>
                  <a:schemeClr val="tx2"/>
                </a:solidFill>
                <a:latin typeface="Arial" charset="0"/>
              </a:defRPr>
            </a:lvl4pPr>
            <a:lvl5pPr algn="ctr" defTabSz="1039813" rtl="0" eaLnBrk="0" fontAlgn="base" hangingPunct="0">
              <a:spcBef>
                <a:spcPct val="0"/>
              </a:spcBef>
              <a:spcAft>
                <a:spcPct val="0"/>
              </a:spcAft>
              <a:defRPr sz="5000">
                <a:solidFill>
                  <a:schemeClr val="tx2"/>
                </a:solidFill>
                <a:latin typeface="Arial" charset="0"/>
              </a:defRPr>
            </a:lvl5pPr>
            <a:lvl6pPr marL="456972" algn="ctr" defTabSz="1042473" rtl="0" fontAlgn="base">
              <a:spcBef>
                <a:spcPct val="0"/>
              </a:spcBef>
              <a:spcAft>
                <a:spcPct val="0"/>
              </a:spcAft>
              <a:defRPr sz="5000">
                <a:solidFill>
                  <a:schemeClr val="tx2"/>
                </a:solidFill>
                <a:latin typeface="Arial" charset="0"/>
              </a:defRPr>
            </a:lvl6pPr>
            <a:lvl7pPr marL="913947" algn="ctr" defTabSz="1042473" rtl="0" fontAlgn="base">
              <a:spcBef>
                <a:spcPct val="0"/>
              </a:spcBef>
              <a:spcAft>
                <a:spcPct val="0"/>
              </a:spcAft>
              <a:defRPr sz="5000">
                <a:solidFill>
                  <a:schemeClr val="tx2"/>
                </a:solidFill>
                <a:latin typeface="Arial" charset="0"/>
              </a:defRPr>
            </a:lvl7pPr>
            <a:lvl8pPr marL="1370922" algn="ctr" defTabSz="1042473" rtl="0" fontAlgn="base">
              <a:spcBef>
                <a:spcPct val="0"/>
              </a:spcBef>
              <a:spcAft>
                <a:spcPct val="0"/>
              </a:spcAft>
              <a:defRPr sz="5000">
                <a:solidFill>
                  <a:schemeClr val="tx2"/>
                </a:solidFill>
                <a:latin typeface="Arial" charset="0"/>
              </a:defRPr>
            </a:lvl8pPr>
            <a:lvl9pPr marL="1827896" algn="ctr" defTabSz="1042473" rtl="0" fontAlgn="base">
              <a:spcBef>
                <a:spcPct val="0"/>
              </a:spcBef>
              <a:spcAft>
                <a:spcPct val="0"/>
              </a:spcAft>
              <a:defRPr sz="5000">
                <a:solidFill>
                  <a:schemeClr val="tx2"/>
                </a:solidFill>
                <a:latin typeface="Arial" charset="0"/>
              </a:defRPr>
            </a:lvl9pPr>
          </a:lstStyle>
          <a:p>
            <a:pPr eaLnBrk="1" hangingPunct="1">
              <a:defRPr/>
            </a:pPr>
            <a:r>
              <a:rPr lang="en-GB" sz="3600" b="1" kern="0" dirty="0" err="1">
                <a:solidFill>
                  <a:srgbClr val="009999"/>
                </a:solidFill>
                <a:effectLst>
                  <a:outerShdw blurRad="38100" dist="38100" dir="2700000" algn="tl">
                    <a:srgbClr val="000000">
                      <a:alpha val="43137"/>
                    </a:srgbClr>
                  </a:outerShdw>
                </a:effectLst>
              </a:rPr>
              <a:t>LoI</a:t>
            </a:r>
            <a:r>
              <a:rPr lang="en-GB" sz="3600" b="1" kern="0" dirty="0">
                <a:solidFill>
                  <a:srgbClr val="009999"/>
                </a:solidFill>
                <a:effectLst>
                  <a:outerShdw blurRad="38100" dist="38100" dir="2700000" algn="tl">
                    <a:srgbClr val="000000">
                      <a:alpha val="43137"/>
                    </a:srgbClr>
                  </a:outerShdw>
                </a:effectLst>
              </a:rPr>
              <a:t> Core Costs</a:t>
            </a:r>
          </a:p>
        </p:txBody>
      </p:sp>
    </p:spTree>
    <p:extLst>
      <p:ext uri="{BB962C8B-B14F-4D97-AF65-F5344CB8AC3E}">
        <p14:creationId xmlns:p14="http://schemas.microsoft.com/office/powerpoint/2010/main" val="1124907373"/>
      </p:ext>
    </p:extLst>
  </p:cSld>
  <p:clrMapOvr>
    <a:masterClrMapping/>
  </p:clrMapOvr>
  <p:transition>
    <p:circl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91" y="2225678"/>
            <a:ext cx="9661525" cy="492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39" name="TextBox 2"/>
          <p:cNvSpPr txBox="1">
            <a:spLocks noChangeArrowheads="1"/>
          </p:cNvSpPr>
          <p:nvPr/>
        </p:nvSpPr>
        <p:spPr bwMode="auto">
          <a:xfrm>
            <a:off x="630241" y="1001716"/>
            <a:ext cx="9852025" cy="1490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t>Only EYETS (19 weeks)   (no Linac4 connection during Run2) </a:t>
            </a:r>
          </a:p>
          <a:p>
            <a:pPr eaLnBrk="1" hangingPunct="1"/>
            <a:r>
              <a:rPr lang="en-GB" altLang="en-US"/>
              <a:t>LS2 	starting in </a:t>
            </a:r>
            <a:r>
              <a:rPr lang="en-GB" altLang="en-US">
                <a:solidFill>
                  <a:srgbClr val="FF0000"/>
                </a:solidFill>
              </a:rPr>
              <a:t>2018 (July)</a:t>
            </a:r>
            <a:r>
              <a:rPr lang="en-GB" altLang="en-US"/>
              <a:t>	</a:t>
            </a:r>
            <a:r>
              <a:rPr lang="en-GB" altLang="en-US">
                <a:solidFill>
                  <a:srgbClr val="FF0000"/>
                </a:solidFill>
              </a:rPr>
              <a:t>18 </a:t>
            </a:r>
            <a:r>
              <a:rPr lang="en-GB" altLang="en-US"/>
              <a:t>months + 3months BC </a:t>
            </a:r>
            <a:r>
              <a:rPr lang="en-GB" altLang="en-US" sz="1600"/>
              <a:t>(Beam Commissioning)</a:t>
            </a:r>
            <a:endParaRPr lang="en-GB" altLang="en-US"/>
          </a:p>
          <a:p>
            <a:pPr eaLnBrk="1" hangingPunct="1"/>
            <a:r>
              <a:rPr lang="en-GB" altLang="en-US"/>
              <a:t>LS3	LHC: starting in 2023 =&gt;	</a:t>
            </a:r>
            <a:r>
              <a:rPr lang="en-GB" altLang="en-US">
                <a:solidFill>
                  <a:srgbClr val="FF0000"/>
                </a:solidFill>
              </a:rPr>
              <a:t>30</a:t>
            </a:r>
            <a:r>
              <a:rPr lang="en-GB" altLang="en-US"/>
              <a:t> months + 3 BC</a:t>
            </a:r>
          </a:p>
          <a:p>
            <a:pPr eaLnBrk="1" hangingPunct="1"/>
            <a:r>
              <a:rPr lang="en-GB" altLang="en-US"/>
              <a:t>	injectors: in 2024	      =&gt;	</a:t>
            </a:r>
            <a:r>
              <a:rPr lang="en-GB" altLang="en-US">
                <a:solidFill>
                  <a:srgbClr val="FF0000"/>
                </a:solidFill>
              </a:rPr>
              <a:t>13</a:t>
            </a:r>
            <a:r>
              <a:rPr lang="en-GB" altLang="en-US"/>
              <a:t> months + 3 BC</a:t>
            </a:r>
          </a:p>
          <a:p>
            <a:pPr eaLnBrk="1" hangingPunct="1"/>
            <a:endParaRPr lang="en-GB" altLang="en-US"/>
          </a:p>
        </p:txBody>
      </p:sp>
      <p:sp>
        <p:nvSpPr>
          <p:cNvPr id="5" name="TextBox 4"/>
          <p:cNvSpPr txBox="1"/>
          <p:nvPr/>
        </p:nvSpPr>
        <p:spPr>
          <a:xfrm>
            <a:off x="884241" y="271463"/>
            <a:ext cx="4904074" cy="520738"/>
          </a:xfrm>
          <a:prstGeom prst="rect">
            <a:avLst/>
          </a:prstGeom>
          <a:solidFill>
            <a:schemeClr val="tx2">
              <a:lumMod val="60000"/>
              <a:lumOff val="40000"/>
            </a:schemeClr>
          </a:solidFill>
        </p:spPr>
        <p:txBody>
          <a:bodyPr wrap="none" lIns="104223" tIns="52111" rIns="104223" bIns="52111">
            <a:spAutoFit/>
          </a:bodyPr>
          <a:lstStyle/>
          <a:p>
            <a:pPr>
              <a:defRPr/>
            </a:pPr>
            <a:r>
              <a:rPr lang="en-GB" sz="2700" b="1" dirty="0">
                <a:solidFill>
                  <a:schemeClr val="bg1"/>
                </a:solidFill>
              </a:rPr>
              <a:t>New LHC schedule beyond LS1</a:t>
            </a:r>
          </a:p>
        </p:txBody>
      </p:sp>
      <p:sp>
        <p:nvSpPr>
          <p:cNvPr id="14341" name="TextBox 5"/>
          <p:cNvSpPr txBox="1">
            <a:spLocks noChangeArrowheads="1"/>
          </p:cNvSpPr>
          <p:nvPr/>
        </p:nvSpPr>
        <p:spPr bwMode="auto">
          <a:xfrm>
            <a:off x="3133727" y="3068640"/>
            <a:ext cx="768327" cy="38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23" tIns="52111" rIns="104223" bIns="52111">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solidFill>
                  <a:schemeClr val="bg1"/>
                </a:solidFill>
              </a:rPr>
              <a:t>Run 2</a:t>
            </a:r>
          </a:p>
        </p:txBody>
      </p:sp>
      <p:sp>
        <p:nvSpPr>
          <p:cNvPr id="14342" name="TextBox 6"/>
          <p:cNvSpPr txBox="1">
            <a:spLocks noChangeArrowheads="1"/>
          </p:cNvSpPr>
          <p:nvPr/>
        </p:nvSpPr>
        <p:spPr bwMode="auto">
          <a:xfrm>
            <a:off x="8966201" y="3068640"/>
            <a:ext cx="768327" cy="38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23" tIns="52111" rIns="104223" bIns="52111">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solidFill>
                  <a:schemeClr val="bg1"/>
                </a:solidFill>
              </a:rPr>
              <a:t>Run 3</a:t>
            </a:r>
          </a:p>
        </p:txBody>
      </p:sp>
      <p:sp>
        <p:nvSpPr>
          <p:cNvPr id="14343" name="TextBox 7"/>
          <p:cNvSpPr txBox="1">
            <a:spLocks noChangeArrowheads="1"/>
          </p:cNvSpPr>
          <p:nvPr/>
        </p:nvSpPr>
        <p:spPr bwMode="auto">
          <a:xfrm>
            <a:off x="7704140" y="4659317"/>
            <a:ext cx="768327" cy="38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23" tIns="52111" rIns="104223" bIns="52111">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solidFill>
                  <a:schemeClr val="bg1"/>
                </a:solidFill>
              </a:rPr>
              <a:t>Run 4</a:t>
            </a:r>
          </a:p>
        </p:txBody>
      </p:sp>
      <p:sp>
        <p:nvSpPr>
          <p:cNvPr id="14344" name="TextBox 8"/>
          <p:cNvSpPr txBox="1">
            <a:spLocks noChangeArrowheads="1"/>
          </p:cNvSpPr>
          <p:nvPr/>
        </p:nvSpPr>
        <p:spPr bwMode="auto">
          <a:xfrm>
            <a:off x="6356352" y="3068640"/>
            <a:ext cx="652910" cy="38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23" tIns="52111" rIns="104223" bIns="52111">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solidFill>
                  <a:schemeClr val="bg1"/>
                </a:solidFill>
              </a:rPr>
              <a:t>LS 2</a:t>
            </a:r>
          </a:p>
        </p:txBody>
      </p:sp>
      <p:sp>
        <p:nvSpPr>
          <p:cNvPr id="14345" name="TextBox 9"/>
          <p:cNvSpPr txBox="1">
            <a:spLocks noChangeArrowheads="1"/>
          </p:cNvSpPr>
          <p:nvPr/>
        </p:nvSpPr>
        <p:spPr bwMode="auto">
          <a:xfrm>
            <a:off x="4162427" y="4659317"/>
            <a:ext cx="652910" cy="38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23" tIns="52111" rIns="104223" bIns="52111">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solidFill>
                  <a:schemeClr val="bg1"/>
                </a:solidFill>
              </a:rPr>
              <a:t>LS 3</a:t>
            </a:r>
          </a:p>
        </p:txBody>
      </p:sp>
      <p:sp>
        <p:nvSpPr>
          <p:cNvPr id="14346" name="TextBox 10"/>
          <p:cNvSpPr txBox="1">
            <a:spLocks noChangeArrowheads="1"/>
          </p:cNvSpPr>
          <p:nvPr/>
        </p:nvSpPr>
        <p:spPr bwMode="auto">
          <a:xfrm>
            <a:off x="1809752" y="6230940"/>
            <a:ext cx="652910" cy="38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23" tIns="52111" rIns="104223" bIns="52111">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solidFill>
                  <a:schemeClr val="bg1"/>
                </a:solidFill>
              </a:rPr>
              <a:t>LS 4</a:t>
            </a:r>
          </a:p>
        </p:txBody>
      </p:sp>
      <p:sp>
        <p:nvSpPr>
          <p:cNvPr id="14347" name="TextBox 11"/>
          <p:cNvSpPr txBox="1">
            <a:spLocks noChangeArrowheads="1"/>
          </p:cNvSpPr>
          <p:nvPr/>
        </p:nvSpPr>
        <p:spPr bwMode="auto">
          <a:xfrm>
            <a:off x="6742113" y="6230940"/>
            <a:ext cx="652910" cy="38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23" tIns="52111" rIns="104223" bIns="52111">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solidFill>
                  <a:schemeClr val="bg1"/>
                </a:solidFill>
              </a:rPr>
              <a:t>LS 5</a:t>
            </a:r>
          </a:p>
        </p:txBody>
      </p:sp>
      <p:sp>
        <p:nvSpPr>
          <p:cNvPr id="14348" name="TextBox 12"/>
          <p:cNvSpPr txBox="1">
            <a:spLocks noChangeArrowheads="1"/>
          </p:cNvSpPr>
          <p:nvPr/>
        </p:nvSpPr>
        <p:spPr bwMode="auto">
          <a:xfrm>
            <a:off x="4370390" y="6230940"/>
            <a:ext cx="768327" cy="38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23" tIns="52111" rIns="104223" bIns="52111">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solidFill>
                  <a:schemeClr val="bg1"/>
                </a:solidFill>
              </a:rPr>
              <a:t>Run 5</a:t>
            </a:r>
          </a:p>
        </p:txBody>
      </p:sp>
      <p:sp>
        <p:nvSpPr>
          <p:cNvPr id="14349" name="TextBox 13"/>
          <p:cNvSpPr txBox="1">
            <a:spLocks noChangeArrowheads="1"/>
          </p:cNvSpPr>
          <p:nvPr/>
        </p:nvSpPr>
        <p:spPr bwMode="auto">
          <a:xfrm>
            <a:off x="836616" y="6907217"/>
            <a:ext cx="9224962" cy="505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sz="1300" b="1">
                <a:solidFill>
                  <a:schemeClr val="bg1"/>
                </a:solidFill>
              </a:rPr>
              <a:t>LHC schedule  approved by CERN management and LHC experiments spokespersons and technical coordinators</a:t>
            </a:r>
          </a:p>
          <a:p>
            <a:pPr eaLnBrk="1" hangingPunct="1"/>
            <a:r>
              <a:rPr lang="en-GB" altLang="en-US" sz="1300" b="1">
                <a:solidFill>
                  <a:schemeClr val="bg1"/>
                </a:solidFill>
              </a:rPr>
              <a:t>Monday 2</a:t>
            </a:r>
            <a:r>
              <a:rPr lang="en-GB" altLang="en-US" sz="1300" b="1" baseline="30000">
                <a:solidFill>
                  <a:schemeClr val="bg1"/>
                </a:solidFill>
              </a:rPr>
              <a:t>nd</a:t>
            </a:r>
            <a:r>
              <a:rPr lang="en-GB" altLang="en-US" sz="1300" b="1">
                <a:solidFill>
                  <a:schemeClr val="bg1"/>
                </a:solidFill>
              </a:rPr>
              <a:t> December 2013</a:t>
            </a:r>
          </a:p>
        </p:txBody>
      </p:sp>
      <p:sp>
        <p:nvSpPr>
          <p:cNvPr id="14350"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algn="r" eaLnBrk="1" hangingPunct="1"/>
            <a:fld id="{01FFA3FB-0F4F-41B2-8B0E-DF6D96DB03B7}" type="slidenum">
              <a:rPr lang="en-US" altLang="en-US" b="1"/>
              <a:pPr algn="r" eaLnBrk="1" hangingPunct="1"/>
              <a:t>39</a:t>
            </a:fld>
            <a:endParaRPr lang="en-US" altLang="en-US" b="1"/>
          </a:p>
        </p:txBody>
      </p:sp>
    </p:spTree>
    <p:extLst>
      <p:ext uri="{BB962C8B-B14F-4D97-AF65-F5344CB8AC3E}">
        <p14:creationId xmlns:p14="http://schemas.microsoft.com/office/powerpoint/2010/main" val="4271742797"/>
      </p:ext>
    </p:extLst>
  </p:cSld>
  <p:clrMapOvr>
    <a:masterClrMapping/>
  </p:clrMapOvr>
  <p:transition>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4988" y="107949"/>
            <a:ext cx="9621837" cy="1258888"/>
          </a:xfrm>
        </p:spPr>
        <p:txBody>
          <a:bodyPr/>
          <a:lstStyle/>
          <a:p>
            <a:pPr defTabSz="1042344">
              <a:defRPr/>
            </a:pPr>
            <a:r>
              <a:rPr lang="en-GB" sz="5400" b="1" dirty="0">
                <a:solidFill>
                  <a:srgbClr val="009999"/>
                </a:solidFill>
                <a:effectLst>
                  <a:outerShdw blurRad="38100" dist="38100" dir="2700000" algn="tl">
                    <a:srgbClr val="000000">
                      <a:alpha val="43137"/>
                    </a:srgbClr>
                  </a:outerShdw>
                </a:effectLst>
              </a:rPr>
              <a:t>Current Shutdown</a:t>
            </a:r>
            <a:br>
              <a:rPr lang="en-GB" sz="5400" b="1" dirty="0">
                <a:solidFill>
                  <a:srgbClr val="009999"/>
                </a:solidFill>
                <a:effectLst>
                  <a:outerShdw blurRad="38100" dist="38100" dir="2700000" algn="tl">
                    <a:srgbClr val="000000">
                      <a:alpha val="43137"/>
                    </a:srgbClr>
                  </a:outerShdw>
                </a:effectLst>
              </a:rPr>
            </a:br>
            <a:r>
              <a:rPr lang="en-GB" sz="5400" b="1" dirty="0">
                <a:solidFill>
                  <a:srgbClr val="009999"/>
                </a:solidFill>
                <a:effectLst>
                  <a:outerShdw blurRad="38100" dist="38100" dir="2700000" algn="tl">
                    <a:srgbClr val="000000">
                      <a:alpha val="43137"/>
                    </a:srgbClr>
                  </a:outerShdw>
                </a:effectLst>
              </a:rPr>
              <a:t>Phase-0</a:t>
            </a:r>
          </a:p>
        </p:txBody>
      </p:sp>
      <p:sp>
        <p:nvSpPr>
          <p:cNvPr id="8195"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CE34CB4E-F5C8-432D-B1A7-09A9D5E13E1D}" type="slidenum">
              <a:rPr lang="ja-JP" altLang="en-US">
                <a:ea typeface="MS PGothic" pitchFamily="34" charset="-128"/>
              </a:rPr>
              <a:pPr algn="r" eaLnBrk="1" hangingPunct="1"/>
              <a:t>4</a:t>
            </a:fld>
            <a:endParaRPr lang="ja-JP" altLang="en-US">
              <a:ea typeface="MS PGothic" pitchFamily="34" charset="-128"/>
            </a:endParaRPr>
          </a:p>
        </p:txBody>
      </p:sp>
      <p:pic>
        <p:nvPicPr>
          <p:cNvPr id="19461" name="Picture 5"/>
          <p:cNvPicPr>
            <a:picLocks noChangeAspect="1" noChangeArrowheads="1"/>
          </p:cNvPicPr>
          <p:nvPr/>
        </p:nvPicPr>
        <p:blipFill>
          <a:blip r:embed="rId2"/>
          <a:srcRect/>
          <a:stretch>
            <a:fillRect/>
          </a:stretch>
        </p:blipFill>
        <p:spPr bwMode="auto">
          <a:xfrm>
            <a:off x="2263750" y="2008588"/>
            <a:ext cx="3684588" cy="522763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98" name="Rectangle 3"/>
          <p:cNvSpPr>
            <a:spLocks noChangeArrowheads="1"/>
          </p:cNvSpPr>
          <p:nvPr/>
        </p:nvSpPr>
        <p:spPr bwMode="auto">
          <a:xfrm>
            <a:off x="463650" y="1591072"/>
            <a:ext cx="8655050" cy="6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0" tIns="45699" rIns="91400" bIns="45699">
            <a:spAutoFit/>
          </a:bodyPr>
          <a:lstStyle/>
          <a:p>
            <a:pPr marL="885497" lvl="1" indent="-341186">
              <a:buFontTx/>
              <a:buChar char="-"/>
            </a:pPr>
            <a:r>
              <a:rPr lang="en-US" b="1" dirty="0">
                <a:solidFill>
                  <a:srgbClr val="C00000"/>
                </a:solidFill>
              </a:rPr>
              <a:t>New </a:t>
            </a:r>
            <a:r>
              <a:rPr lang="en-US" b="1" dirty="0" err="1">
                <a:solidFill>
                  <a:srgbClr val="C00000"/>
                </a:solidFill>
              </a:rPr>
              <a:t>insertable</a:t>
            </a:r>
            <a:r>
              <a:rPr lang="en-US" b="1" dirty="0">
                <a:solidFill>
                  <a:srgbClr val="C00000"/>
                </a:solidFill>
              </a:rPr>
              <a:t> pixel b-layer (IBL)</a:t>
            </a:r>
            <a:r>
              <a:rPr lang="en-US" b="1" dirty="0">
                <a:solidFill>
                  <a:schemeClr val="tx1"/>
                </a:solidFill>
              </a:rPr>
              <a:t> + new pixel services (</a:t>
            </a:r>
            <a:r>
              <a:rPr lang="en-US" b="1" dirty="0" err="1">
                <a:solidFill>
                  <a:schemeClr val="tx1"/>
                </a:solidFill>
              </a:rPr>
              <a:t>nSQP</a:t>
            </a:r>
            <a:r>
              <a:rPr lang="en-US" b="1" dirty="0">
                <a:solidFill>
                  <a:schemeClr val="tx1"/>
                </a:solidFill>
              </a:rPr>
              <a:t>) + new small Be pipe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9121" y="2021308"/>
            <a:ext cx="3051204"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6161" y="4787949"/>
            <a:ext cx="4181599"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7981476"/>
      </p:ext>
    </p:extLst>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nodeType="afterEffect">
                                  <p:stCondLst>
                                    <p:cond delay="0"/>
                                  </p:stCondLst>
                                  <p:childTnLst>
                                    <p:set>
                                      <p:cBhvr>
                                        <p:cTn id="6" dur="1" fill="hold">
                                          <p:stCondLst>
                                            <p:cond delay="0"/>
                                          </p:stCondLst>
                                        </p:cTn>
                                        <p:tgtEl>
                                          <p:spTgt spid="19461"/>
                                        </p:tgtEl>
                                        <p:attrNameLst>
                                          <p:attrName>style.visibility</p:attrName>
                                        </p:attrNameLst>
                                      </p:cBhvr>
                                      <p:to>
                                        <p:strVal val="visible"/>
                                      </p:to>
                                    </p:set>
                                    <p:animEffect transition="in" filter="fade">
                                      <p:cBhvr>
                                        <p:cTn id="7" dur="1000"/>
                                        <p:tgtEl>
                                          <p:spTgt spid="19461"/>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2000"/>
                                        <p:tgtEl>
                                          <p:spTgt spid="1026"/>
                                        </p:tgtEl>
                                      </p:cBhvr>
                                    </p:animEffect>
                                  </p:childTnLst>
                                </p:cTn>
                              </p:par>
                              <p:par>
                                <p:cTn id="11" presetID="10" presetClass="entr" presetSubtype="0"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fade">
                                      <p:cBhvr>
                                        <p:cTn id="13"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 y="755650"/>
            <a:ext cx="10598150" cy="6192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00" y="4067178"/>
            <a:ext cx="3384550" cy="2665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412"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4" tIns="45698" rIns="91394" bIns="45698"/>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algn="r" eaLnBrk="1" hangingPunct="1"/>
            <a:fld id="{B38E615B-D228-454D-926F-BB9BA42842B2}" type="slidenum">
              <a:rPr lang="en-US" altLang="en-US" b="1"/>
              <a:pPr algn="r" eaLnBrk="1" hangingPunct="1"/>
              <a:t>40</a:t>
            </a:fld>
            <a:endParaRPr lang="en-US" altLang="en-US" b="1"/>
          </a:p>
        </p:txBody>
      </p:sp>
      <p:sp>
        <p:nvSpPr>
          <p:cNvPr id="5" name="Rectangle 2"/>
          <p:cNvSpPr txBox="1">
            <a:spLocks noChangeArrowheads="1"/>
          </p:cNvSpPr>
          <p:nvPr/>
        </p:nvSpPr>
        <p:spPr>
          <a:xfrm>
            <a:off x="0" y="-71339"/>
            <a:ext cx="10691813" cy="1258888"/>
          </a:xfrm>
          <a:prstGeom prst="rect">
            <a:avLst/>
          </a:prstGeom>
        </p:spPr>
        <p:txBody>
          <a:bodyPr lIns="91405" tIns="45703" rIns="91405" bIns="45703"/>
          <a:lstStyle>
            <a:lvl1pPr algn="ctr" defTabSz="1039813" rtl="0" eaLnBrk="0" fontAlgn="base" hangingPunct="0">
              <a:spcBef>
                <a:spcPct val="0"/>
              </a:spcBef>
              <a:spcAft>
                <a:spcPct val="0"/>
              </a:spcAft>
              <a:defRPr sz="5000">
                <a:solidFill>
                  <a:schemeClr val="tx2"/>
                </a:solidFill>
                <a:latin typeface="+mj-lt"/>
                <a:ea typeface="+mj-ea"/>
                <a:cs typeface="+mj-cs"/>
              </a:defRPr>
            </a:lvl1pPr>
            <a:lvl2pPr algn="ctr" defTabSz="1039813" rtl="0" eaLnBrk="0" fontAlgn="base" hangingPunct="0">
              <a:spcBef>
                <a:spcPct val="0"/>
              </a:spcBef>
              <a:spcAft>
                <a:spcPct val="0"/>
              </a:spcAft>
              <a:defRPr sz="5000">
                <a:solidFill>
                  <a:schemeClr val="tx2"/>
                </a:solidFill>
                <a:latin typeface="Arial" charset="0"/>
              </a:defRPr>
            </a:lvl2pPr>
            <a:lvl3pPr algn="ctr" defTabSz="1039813" rtl="0" eaLnBrk="0" fontAlgn="base" hangingPunct="0">
              <a:spcBef>
                <a:spcPct val="0"/>
              </a:spcBef>
              <a:spcAft>
                <a:spcPct val="0"/>
              </a:spcAft>
              <a:defRPr sz="5000">
                <a:solidFill>
                  <a:schemeClr val="tx2"/>
                </a:solidFill>
                <a:latin typeface="Arial" charset="0"/>
              </a:defRPr>
            </a:lvl3pPr>
            <a:lvl4pPr algn="ctr" defTabSz="1039813" rtl="0" eaLnBrk="0" fontAlgn="base" hangingPunct="0">
              <a:spcBef>
                <a:spcPct val="0"/>
              </a:spcBef>
              <a:spcAft>
                <a:spcPct val="0"/>
              </a:spcAft>
              <a:defRPr sz="5000">
                <a:solidFill>
                  <a:schemeClr val="tx2"/>
                </a:solidFill>
                <a:latin typeface="Arial" charset="0"/>
              </a:defRPr>
            </a:lvl4pPr>
            <a:lvl5pPr algn="ctr" defTabSz="1039813" rtl="0" eaLnBrk="0" fontAlgn="base" hangingPunct="0">
              <a:spcBef>
                <a:spcPct val="0"/>
              </a:spcBef>
              <a:spcAft>
                <a:spcPct val="0"/>
              </a:spcAft>
              <a:defRPr sz="5000">
                <a:solidFill>
                  <a:schemeClr val="tx2"/>
                </a:solidFill>
                <a:latin typeface="Arial" charset="0"/>
              </a:defRPr>
            </a:lvl5pPr>
            <a:lvl6pPr marL="456972" algn="ctr" defTabSz="1042473" rtl="0" fontAlgn="base">
              <a:spcBef>
                <a:spcPct val="0"/>
              </a:spcBef>
              <a:spcAft>
                <a:spcPct val="0"/>
              </a:spcAft>
              <a:defRPr sz="5000">
                <a:solidFill>
                  <a:schemeClr val="tx2"/>
                </a:solidFill>
                <a:latin typeface="Arial" charset="0"/>
              </a:defRPr>
            </a:lvl6pPr>
            <a:lvl7pPr marL="913947" algn="ctr" defTabSz="1042473" rtl="0" fontAlgn="base">
              <a:spcBef>
                <a:spcPct val="0"/>
              </a:spcBef>
              <a:spcAft>
                <a:spcPct val="0"/>
              </a:spcAft>
              <a:defRPr sz="5000">
                <a:solidFill>
                  <a:schemeClr val="tx2"/>
                </a:solidFill>
                <a:latin typeface="Arial" charset="0"/>
              </a:defRPr>
            </a:lvl7pPr>
            <a:lvl8pPr marL="1370922" algn="ctr" defTabSz="1042473" rtl="0" fontAlgn="base">
              <a:spcBef>
                <a:spcPct val="0"/>
              </a:spcBef>
              <a:spcAft>
                <a:spcPct val="0"/>
              </a:spcAft>
              <a:defRPr sz="5000">
                <a:solidFill>
                  <a:schemeClr val="tx2"/>
                </a:solidFill>
                <a:latin typeface="Arial" charset="0"/>
              </a:defRPr>
            </a:lvl8pPr>
            <a:lvl9pPr marL="1827896" algn="ctr" defTabSz="1042473" rtl="0" fontAlgn="base">
              <a:spcBef>
                <a:spcPct val="0"/>
              </a:spcBef>
              <a:spcAft>
                <a:spcPct val="0"/>
              </a:spcAft>
              <a:defRPr sz="5000">
                <a:solidFill>
                  <a:schemeClr val="tx2"/>
                </a:solidFill>
                <a:latin typeface="Arial" charset="0"/>
              </a:defRPr>
            </a:lvl9pPr>
          </a:lstStyle>
          <a:p>
            <a:pPr eaLnBrk="1" hangingPunct="1">
              <a:defRPr/>
            </a:pPr>
            <a:r>
              <a:rPr lang="en-GB" sz="4800" b="1" kern="0" dirty="0">
                <a:solidFill>
                  <a:srgbClr val="009999"/>
                </a:solidFill>
                <a:effectLst>
                  <a:outerShdw blurRad="38100" dist="38100" dir="2700000" algn="tl">
                    <a:srgbClr val="000000">
                      <a:alpha val="43137"/>
                    </a:srgbClr>
                  </a:outerShdw>
                </a:effectLst>
              </a:rPr>
              <a:t>Re-profiled Phase-II Core Costs</a:t>
            </a:r>
          </a:p>
        </p:txBody>
      </p:sp>
    </p:spTree>
    <p:extLst>
      <p:ext uri="{BB962C8B-B14F-4D97-AF65-F5344CB8AC3E}">
        <p14:creationId xmlns:p14="http://schemas.microsoft.com/office/powerpoint/2010/main" val="1152186853"/>
      </p:ext>
    </p:extLst>
  </p:cSld>
  <p:clrMapOvr>
    <a:masterClrMapping/>
  </p:clrMapOvr>
  <p:transition>
    <p:circl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 y="755650"/>
            <a:ext cx="10598150" cy="6192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2379" y="3946525"/>
            <a:ext cx="5256213" cy="3505200"/>
          </a:xfrm>
          <a:prstGeom prst="rect">
            <a:avLst/>
          </a:prstGeom>
          <a:noFill/>
          <a:ln w="381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pic>
        <p:nvPicPr>
          <p:cNvPr id="184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900" y="4067178"/>
            <a:ext cx="3384550" cy="2665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437"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4" tIns="45698" rIns="91394" bIns="45698"/>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algn="r" eaLnBrk="1" hangingPunct="1"/>
            <a:fld id="{64F5B269-928C-4376-89C9-1FBCF07959DB}" type="slidenum">
              <a:rPr lang="en-US" altLang="en-US" b="1"/>
              <a:pPr algn="r" eaLnBrk="1" hangingPunct="1"/>
              <a:t>41</a:t>
            </a:fld>
            <a:endParaRPr lang="en-US" altLang="en-US" b="1"/>
          </a:p>
        </p:txBody>
      </p:sp>
      <p:sp>
        <p:nvSpPr>
          <p:cNvPr id="18438" name="TextBox 1"/>
          <p:cNvSpPr txBox="1">
            <a:spLocks noChangeArrowheads="1"/>
          </p:cNvSpPr>
          <p:nvPr/>
        </p:nvSpPr>
        <p:spPr bwMode="auto">
          <a:xfrm>
            <a:off x="4199627" y="6948488"/>
            <a:ext cx="3965759" cy="369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5" tIns="45703" rIns="91405" bIns="45703">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b="1" dirty="0">
                <a:solidFill>
                  <a:srgbClr val="C00000"/>
                </a:solidFill>
              </a:rPr>
              <a:t>Old </a:t>
            </a:r>
            <a:r>
              <a:rPr lang="en-GB" altLang="en-US" b="1" dirty="0" err="1">
                <a:solidFill>
                  <a:srgbClr val="C00000"/>
                </a:solidFill>
              </a:rPr>
              <a:t>LoI</a:t>
            </a:r>
            <a:r>
              <a:rPr lang="en-GB" altLang="en-US" b="1" dirty="0">
                <a:solidFill>
                  <a:srgbClr val="C00000"/>
                </a:solidFill>
              </a:rPr>
              <a:t> Based Profile for Comparison</a:t>
            </a:r>
          </a:p>
        </p:txBody>
      </p:sp>
      <p:sp>
        <p:nvSpPr>
          <p:cNvPr id="18439" name="TextBox 6"/>
          <p:cNvSpPr txBox="1">
            <a:spLocks noChangeArrowheads="1"/>
          </p:cNvSpPr>
          <p:nvPr/>
        </p:nvSpPr>
        <p:spPr bwMode="auto">
          <a:xfrm>
            <a:off x="584201" y="6659563"/>
            <a:ext cx="2232272" cy="369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5" tIns="45703" rIns="91405" bIns="45703">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b="1">
                <a:solidFill>
                  <a:srgbClr val="C00000"/>
                </a:solidFill>
              </a:rPr>
              <a:t>New Phase-II Profile</a:t>
            </a:r>
          </a:p>
        </p:txBody>
      </p:sp>
      <p:sp>
        <p:nvSpPr>
          <p:cNvPr id="9" name="Rectangle 2"/>
          <p:cNvSpPr txBox="1">
            <a:spLocks noChangeArrowheads="1"/>
          </p:cNvSpPr>
          <p:nvPr/>
        </p:nvSpPr>
        <p:spPr>
          <a:xfrm>
            <a:off x="0" y="-71339"/>
            <a:ext cx="10691813" cy="1258888"/>
          </a:xfrm>
          <a:prstGeom prst="rect">
            <a:avLst/>
          </a:prstGeom>
        </p:spPr>
        <p:txBody>
          <a:bodyPr lIns="91405" tIns="45703" rIns="91405" bIns="45703"/>
          <a:lstStyle>
            <a:lvl1pPr algn="ctr" defTabSz="1039813" rtl="0" eaLnBrk="0" fontAlgn="base" hangingPunct="0">
              <a:spcBef>
                <a:spcPct val="0"/>
              </a:spcBef>
              <a:spcAft>
                <a:spcPct val="0"/>
              </a:spcAft>
              <a:defRPr sz="5000">
                <a:solidFill>
                  <a:schemeClr val="tx2"/>
                </a:solidFill>
                <a:latin typeface="+mj-lt"/>
                <a:ea typeface="+mj-ea"/>
                <a:cs typeface="+mj-cs"/>
              </a:defRPr>
            </a:lvl1pPr>
            <a:lvl2pPr algn="ctr" defTabSz="1039813" rtl="0" eaLnBrk="0" fontAlgn="base" hangingPunct="0">
              <a:spcBef>
                <a:spcPct val="0"/>
              </a:spcBef>
              <a:spcAft>
                <a:spcPct val="0"/>
              </a:spcAft>
              <a:defRPr sz="5000">
                <a:solidFill>
                  <a:schemeClr val="tx2"/>
                </a:solidFill>
                <a:latin typeface="Arial" charset="0"/>
              </a:defRPr>
            </a:lvl2pPr>
            <a:lvl3pPr algn="ctr" defTabSz="1039813" rtl="0" eaLnBrk="0" fontAlgn="base" hangingPunct="0">
              <a:spcBef>
                <a:spcPct val="0"/>
              </a:spcBef>
              <a:spcAft>
                <a:spcPct val="0"/>
              </a:spcAft>
              <a:defRPr sz="5000">
                <a:solidFill>
                  <a:schemeClr val="tx2"/>
                </a:solidFill>
                <a:latin typeface="Arial" charset="0"/>
              </a:defRPr>
            </a:lvl3pPr>
            <a:lvl4pPr algn="ctr" defTabSz="1039813" rtl="0" eaLnBrk="0" fontAlgn="base" hangingPunct="0">
              <a:spcBef>
                <a:spcPct val="0"/>
              </a:spcBef>
              <a:spcAft>
                <a:spcPct val="0"/>
              </a:spcAft>
              <a:defRPr sz="5000">
                <a:solidFill>
                  <a:schemeClr val="tx2"/>
                </a:solidFill>
                <a:latin typeface="Arial" charset="0"/>
              </a:defRPr>
            </a:lvl4pPr>
            <a:lvl5pPr algn="ctr" defTabSz="1039813" rtl="0" eaLnBrk="0" fontAlgn="base" hangingPunct="0">
              <a:spcBef>
                <a:spcPct val="0"/>
              </a:spcBef>
              <a:spcAft>
                <a:spcPct val="0"/>
              </a:spcAft>
              <a:defRPr sz="5000">
                <a:solidFill>
                  <a:schemeClr val="tx2"/>
                </a:solidFill>
                <a:latin typeface="Arial" charset="0"/>
              </a:defRPr>
            </a:lvl5pPr>
            <a:lvl6pPr marL="456972" algn="ctr" defTabSz="1042473" rtl="0" fontAlgn="base">
              <a:spcBef>
                <a:spcPct val="0"/>
              </a:spcBef>
              <a:spcAft>
                <a:spcPct val="0"/>
              </a:spcAft>
              <a:defRPr sz="5000">
                <a:solidFill>
                  <a:schemeClr val="tx2"/>
                </a:solidFill>
                <a:latin typeface="Arial" charset="0"/>
              </a:defRPr>
            </a:lvl6pPr>
            <a:lvl7pPr marL="913947" algn="ctr" defTabSz="1042473" rtl="0" fontAlgn="base">
              <a:spcBef>
                <a:spcPct val="0"/>
              </a:spcBef>
              <a:spcAft>
                <a:spcPct val="0"/>
              </a:spcAft>
              <a:defRPr sz="5000">
                <a:solidFill>
                  <a:schemeClr val="tx2"/>
                </a:solidFill>
                <a:latin typeface="Arial" charset="0"/>
              </a:defRPr>
            </a:lvl7pPr>
            <a:lvl8pPr marL="1370922" algn="ctr" defTabSz="1042473" rtl="0" fontAlgn="base">
              <a:spcBef>
                <a:spcPct val="0"/>
              </a:spcBef>
              <a:spcAft>
                <a:spcPct val="0"/>
              </a:spcAft>
              <a:defRPr sz="5000">
                <a:solidFill>
                  <a:schemeClr val="tx2"/>
                </a:solidFill>
                <a:latin typeface="Arial" charset="0"/>
              </a:defRPr>
            </a:lvl8pPr>
            <a:lvl9pPr marL="1827896" algn="ctr" defTabSz="1042473" rtl="0" fontAlgn="base">
              <a:spcBef>
                <a:spcPct val="0"/>
              </a:spcBef>
              <a:spcAft>
                <a:spcPct val="0"/>
              </a:spcAft>
              <a:defRPr sz="5000">
                <a:solidFill>
                  <a:schemeClr val="tx2"/>
                </a:solidFill>
                <a:latin typeface="Arial" charset="0"/>
              </a:defRPr>
            </a:lvl9pPr>
          </a:lstStyle>
          <a:p>
            <a:pPr eaLnBrk="1" hangingPunct="1">
              <a:defRPr/>
            </a:pPr>
            <a:r>
              <a:rPr lang="en-GB" sz="4800" b="1" kern="0" dirty="0">
                <a:solidFill>
                  <a:srgbClr val="009999"/>
                </a:solidFill>
                <a:effectLst>
                  <a:outerShdw blurRad="38100" dist="38100" dir="2700000" algn="tl">
                    <a:srgbClr val="000000">
                      <a:alpha val="43137"/>
                    </a:srgbClr>
                  </a:outerShdw>
                </a:effectLst>
              </a:rPr>
              <a:t>Re-profiled Phase-II Core Costs</a:t>
            </a:r>
          </a:p>
        </p:txBody>
      </p:sp>
      <p:sp>
        <p:nvSpPr>
          <p:cNvPr id="10" name="Rectangle 2"/>
          <p:cNvSpPr txBox="1">
            <a:spLocks noChangeArrowheads="1"/>
          </p:cNvSpPr>
          <p:nvPr/>
        </p:nvSpPr>
        <p:spPr>
          <a:xfrm>
            <a:off x="5993979" y="3995864"/>
            <a:ext cx="2952328" cy="504055"/>
          </a:xfrm>
          <a:prstGeom prst="rect">
            <a:avLst/>
          </a:prstGeom>
          <a:solidFill>
            <a:schemeClr val="bg1"/>
          </a:solidFill>
        </p:spPr>
        <p:txBody>
          <a:bodyPr lIns="91405" tIns="45703" rIns="91405" bIns="45703"/>
          <a:lstStyle>
            <a:lvl1pPr algn="ctr" defTabSz="1039813" rtl="0" eaLnBrk="0" fontAlgn="base" hangingPunct="0">
              <a:spcBef>
                <a:spcPct val="0"/>
              </a:spcBef>
              <a:spcAft>
                <a:spcPct val="0"/>
              </a:spcAft>
              <a:defRPr sz="5000">
                <a:solidFill>
                  <a:schemeClr val="tx2"/>
                </a:solidFill>
                <a:latin typeface="+mj-lt"/>
                <a:ea typeface="+mj-ea"/>
                <a:cs typeface="+mj-cs"/>
              </a:defRPr>
            </a:lvl1pPr>
            <a:lvl2pPr algn="ctr" defTabSz="1039813" rtl="0" eaLnBrk="0" fontAlgn="base" hangingPunct="0">
              <a:spcBef>
                <a:spcPct val="0"/>
              </a:spcBef>
              <a:spcAft>
                <a:spcPct val="0"/>
              </a:spcAft>
              <a:defRPr sz="5000">
                <a:solidFill>
                  <a:schemeClr val="tx2"/>
                </a:solidFill>
                <a:latin typeface="Arial" charset="0"/>
              </a:defRPr>
            </a:lvl2pPr>
            <a:lvl3pPr algn="ctr" defTabSz="1039813" rtl="0" eaLnBrk="0" fontAlgn="base" hangingPunct="0">
              <a:spcBef>
                <a:spcPct val="0"/>
              </a:spcBef>
              <a:spcAft>
                <a:spcPct val="0"/>
              </a:spcAft>
              <a:defRPr sz="5000">
                <a:solidFill>
                  <a:schemeClr val="tx2"/>
                </a:solidFill>
                <a:latin typeface="Arial" charset="0"/>
              </a:defRPr>
            </a:lvl3pPr>
            <a:lvl4pPr algn="ctr" defTabSz="1039813" rtl="0" eaLnBrk="0" fontAlgn="base" hangingPunct="0">
              <a:spcBef>
                <a:spcPct val="0"/>
              </a:spcBef>
              <a:spcAft>
                <a:spcPct val="0"/>
              </a:spcAft>
              <a:defRPr sz="5000">
                <a:solidFill>
                  <a:schemeClr val="tx2"/>
                </a:solidFill>
                <a:latin typeface="Arial" charset="0"/>
              </a:defRPr>
            </a:lvl4pPr>
            <a:lvl5pPr algn="ctr" defTabSz="1039813" rtl="0" eaLnBrk="0" fontAlgn="base" hangingPunct="0">
              <a:spcBef>
                <a:spcPct val="0"/>
              </a:spcBef>
              <a:spcAft>
                <a:spcPct val="0"/>
              </a:spcAft>
              <a:defRPr sz="5000">
                <a:solidFill>
                  <a:schemeClr val="tx2"/>
                </a:solidFill>
                <a:latin typeface="Arial" charset="0"/>
              </a:defRPr>
            </a:lvl5pPr>
            <a:lvl6pPr marL="456972" algn="ctr" defTabSz="1042473" rtl="0" fontAlgn="base">
              <a:spcBef>
                <a:spcPct val="0"/>
              </a:spcBef>
              <a:spcAft>
                <a:spcPct val="0"/>
              </a:spcAft>
              <a:defRPr sz="5000">
                <a:solidFill>
                  <a:schemeClr val="tx2"/>
                </a:solidFill>
                <a:latin typeface="Arial" charset="0"/>
              </a:defRPr>
            </a:lvl6pPr>
            <a:lvl7pPr marL="913947" algn="ctr" defTabSz="1042473" rtl="0" fontAlgn="base">
              <a:spcBef>
                <a:spcPct val="0"/>
              </a:spcBef>
              <a:spcAft>
                <a:spcPct val="0"/>
              </a:spcAft>
              <a:defRPr sz="5000">
                <a:solidFill>
                  <a:schemeClr val="tx2"/>
                </a:solidFill>
                <a:latin typeface="Arial" charset="0"/>
              </a:defRPr>
            </a:lvl7pPr>
            <a:lvl8pPr marL="1370922" algn="ctr" defTabSz="1042473" rtl="0" fontAlgn="base">
              <a:spcBef>
                <a:spcPct val="0"/>
              </a:spcBef>
              <a:spcAft>
                <a:spcPct val="0"/>
              </a:spcAft>
              <a:defRPr sz="5000">
                <a:solidFill>
                  <a:schemeClr val="tx2"/>
                </a:solidFill>
                <a:latin typeface="Arial" charset="0"/>
              </a:defRPr>
            </a:lvl8pPr>
            <a:lvl9pPr marL="1827896" algn="ctr" defTabSz="1042473" rtl="0" fontAlgn="base">
              <a:spcBef>
                <a:spcPct val="0"/>
              </a:spcBef>
              <a:spcAft>
                <a:spcPct val="0"/>
              </a:spcAft>
              <a:defRPr sz="5000">
                <a:solidFill>
                  <a:schemeClr val="tx2"/>
                </a:solidFill>
                <a:latin typeface="Arial" charset="0"/>
              </a:defRPr>
            </a:lvl9pPr>
          </a:lstStyle>
          <a:p>
            <a:pPr eaLnBrk="1" hangingPunct="1">
              <a:defRPr/>
            </a:pPr>
            <a:r>
              <a:rPr lang="en-GB" sz="2900" b="1" kern="0" dirty="0" err="1">
                <a:solidFill>
                  <a:srgbClr val="009999"/>
                </a:solidFill>
                <a:effectLst>
                  <a:outerShdw blurRad="38100" dist="38100" dir="2700000" algn="tl">
                    <a:srgbClr val="000000">
                      <a:alpha val="43137"/>
                    </a:srgbClr>
                  </a:outerShdw>
                </a:effectLst>
              </a:rPr>
              <a:t>LoI</a:t>
            </a:r>
            <a:r>
              <a:rPr lang="en-GB" sz="2900" b="1" kern="0" dirty="0">
                <a:solidFill>
                  <a:srgbClr val="009999"/>
                </a:solidFill>
                <a:effectLst>
                  <a:outerShdw blurRad="38100" dist="38100" dir="2700000" algn="tl">
                    <a:srgbClr val="000000">
                      <a:alpha val="43137"/>
                    </a:srgbClr>
                  </a:outerShdw>
                </a:effectLst>
              </a:rPr>
              <a:t> Core Costs</a:t>
            </a:r>
          </a:p>
        </p:txBody>
      </p:sp>
    </p:spTree>
    <p:extLst>
      <p:ext uri="{BB962C8B-B14F-4D97-AF65-F5344CB8AC3E}">
        <p14:creationId xmlns:p14="http://schemas.microsoft.com/office/powerpoint/2010/main" val="390058953"/>
      </p:ext>
    </p:extLst>
  </p:cSld>
  <p:clrMapOvr>
    <a:masterClrMapping/>
  </p:clrMapOvr>
  <p:transition>
    <p:circl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p:cNvPicPr>
            <a:picLocks noChangeAspect="1"/>
          </p:cNvPicPr>
          <p:nvPr/>
        </p:nvPicPr>
        <p:blipFill>
          <a:blip r:embed="rId2" cstate="print">
            <a:extLst>
              <a:ext uri="{28A0092B-C50C-407E-A947-70E740481C1C}">
                <a14:useLocalDpi xmlns:a14="http://schemas.microsoft.com/office/drawing/2010/main" val="0"/>
              </a:ext>
            </a:extLst>
          </a:blip>
          <a:srcRect l="4230" t="6477" r="317" b="5554"/>
          <a:stretch>
            <a:fillRect/>
          </a:stretch>
        </p:blipFill>
        <p:spPr bwMode="auto">
          <a:xfrm>
            <a:off x="51348" y="4"/>
            <a:ext cx="5472336" cy="7559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2" descr="b334f972-9435-45bd-a477-5539ec62dad0@exchan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8196" y="4"/>
            <a:ext cx="5346304" cy="7559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rot="2247362">
            <a:off x="989844" y="2958530"/>
            <a:ext cx="3953576" cy="769407"/>
          </a:xfrm>
          <a:prstGeom prst="rect">
            <a:avLst/>
          </a:prstGeom>
          <a:noFill/>
        </p:spPr>
        <p:txBody>
          <a:bodyPr wrap="none" lIns="91405" tIns="45703" rIns="91405" bIns="45703" rtlCol="0">
            <a:spAutoFit/>
          </a:bodyPr>
          <a:lstStyle/>
          <a:p>
            <a:r>
              <a:rPr lang="en-GB" sz="4400" b="1" dirty="0">
                <a:solidFill>
                  <a:srgbClr val="C00000"/>
                </a:solidFill>
                <a:effectLst>
                  <a:outerShdw blurRad="38100" dist="38100" dir="2700000" algn="tl">
                    <a:srgbClr val="000000">
                      <a:alpha val="43137"/>
                    </a:srgbClr>
                  </a:outerShdw>
                </a:effectLst>
              </a:rPr>
              <a:t>2013 Workshop</a:t>
            </a:r>
          </a:p>
        </p:txBody>
      </p:sp>
    </p:spTree>
    <p:extLst>
      <p:ext uri="{BB962C8B-B14F-4D97-AF65-F5344CB8AC3E}">
        <p14:creationId xmlns:p14="http://schemas.microsoft.com/office/powerpoint/2010/main" val="1737729580"/>
      </p:ext>
    </p:extLst>
  </p:cSld>
  <p:clrMapOvr>
    <a:masterClrMapping/>
  </p:clrMapOvr>
  <p:transition>
    <p:circl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0" y="-323850"/>
            <a:ext cx="10691813" cy="1258888"/>
          </a:xfrm>
        </p:spPr>
        <p:txBody>
          <a:bodyPr/>
          <a:lstStyle/>
          <a:p>
            <a:pPr eaLnBrk="1" hangingPunct="1">
              <a:defRPr/>
            </a:pPr>
            <a:r>
              <a:rPr lang="en-GB" sz="4800" b="1" dirty="0">
                <a:solidFill>
                  <a:srgbClr val="009999"/>
                </a:solidFill>
                <a:effectLst>
                  <a:outerShdw blurRad="38100" dist="38100" dir="2700000" algn="tl">
                    <a:srgbClr val="000000">
                      <a:alpha val="43137"/>
                    </a:srgbClr>
                  </a:outerShdw>
                </a:effectLst>
              </a:rPr>
              <a:t>Conclusions</a:t>
            </a:r>
          </a:p>
        </p:txBody>
      </p:sp>
      <p:sp>
        <p:nvSpPr>
          <p:cNvPr id="37892"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5171B229-2131-4AA8-8118-7FCE467DD483}" type="slidenum">
              <a:rPr lang="ja-JP" altLang="en-US">
                <a:ea typeface="MS PGothic" pitchFamily="34" charset="-128"/>
              </a:rPr>
              <a:pPr algn="r" eaLnBrk="1" hangingPunct="1"/>
              <a:t>43</a:t>
            </a:fld>
            <a:endParaRPr lang="ja-JP" altLang="en-US">
              <a:ea typeface="MS PGothic" pitchFamily="34" charset="-128"/>
            </a:endParaRPr>
          </a:p>
        </p:txBody>
      </p:sp>
      <p:sp>
        <p:nvSpPr>
          <p:cNvPr id="6" name="Text Box 3"/>
          <p:cNvSpPr txBox="1">
            <a:spLocks noChangeArrowheads="1"/>
          </p:cNvSpPr>
          <p:nvPr/>
        </p:nvSpPr>
        <p:spPr bwMode="auto">
          <a:xfrm>
            <a:off x="89322" y="549642"/>
            <a:ext cx="10386466" cy="6614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104082" tIns="52040" rIns="104082" bIns="52040">
            <a:spAutoFit/>
          </a:bodyPr>
          <a:lstStyle>
            <a:lvl1pPr defTabSz="1041400" eaLnBrk="0" hangingPunct="0">
              <a:tabLst>
                <a:tab pos="627063" algn="l"/>
              </a:tabLst>
              <a:defRPr>
                <a:solidFill>
                  <a:srgbClr val="000000"/>
                </a:solidFill>
                <a:latin typeface="Times New Roman" pitchFamily="18" charset="0"/>
                <a:cs typeface="Arial" pitchFamily="34" charset="0"/>
              </a:defRPr>
            </a:lvl1pPr>
            <a:lvl2pPr marL="627063" indent="-360363" defTabSz="1041400" eaLnBrk="0" hangingPunct="0">
              <a:tabLst>
                <a:tab pos="627063" algn="l"/>
              </a:tabLst>
              <a:defRPr>
                <a:solidFill>
                  <a:srgbClr val="000000"/>
                </a:solidFill>
                <a:latin typeface="Times New Roman" pitchFamily="18" charset="0"/>
                <a:cs typeface="Arial" pitchFamily="34" charset="0"/>
              </a:defRPr>
            </a:lvl2pPr>
            <a:lvl3pPr marL="1143000" indent="-228600" defTabSz="1041400" eaLnBrk="0" hangingPunct="0">
              <a:tabLst>
                <a:tab pos="627063" algn="l"/>
              </a:tabLst>
              <a:defRPr>
                <a:solidFill>
                  <a:srgbClr val="000000"/>
                </a:solidFill>
                <a:latin typeface="Times New Roman" pitchFamily="18" charset="0"/>
                <a:cs typeface="Arial" pitchFamily="34" charset="0"/>
              </a:defRPr>
            </a:lvl3pPr>
            <a:lvl4pPr marL="1600200" indent="-228600" defTabSz="1041400" eaLnBrk="0" hangingPunct="0">
              <a:tabLst>
                <a:tab pos="627063" algn="l"/>
              </a:tabLst>
              <a:defRPr>
                <a:solidFill>
                  <a:srgbClr val="000000"/>
                </a:solidFill>
                <a:latin typeface="Times New Roman" pitchFamily="18" charset="0"/>
                <a:cs typeface="Arial" pitchFamily="34" charset="0"/>
              </a:defRPr>
            </a:lvl4pPr>
            <a:lvl5pPr marL="2057400" indent="-228600" defTabSz="1041400" eaLnBrk="0" hangingPunct="0">
              <a:tabLst>
                <a:tab pos="627063" algn="l"/>
              </a:tabLst>
              <a:defRPr>
                <a:solidFill>
                  <a:srgbClr val="000000"/>
                </a:solidFill>
                <a:latin typeface="Times New Roman" pitchFamily="18" charset="0"/>
                <a:cs typeface="Arial" pitchFamily="34" charset="0"/>
              </a:defRPr>
            </a:lvl5pPr>
            <a:lvl6pPr marL="25146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6pPr>
            <a:lvl7pPr marL="29718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7pPr>
            <a:lvl8pPr marL="34290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8pPr>
            <a:lvl9pPr marL="38862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9pPr>
          </a:lstStyle>
          <a:p>
            <a:pPr eaLnBrk="1" hangingPunct="1">
              <a:spcBef>
                <a:spcPts val="600"/>
              </a:spcBef>
              <a:spcAft>
                <a:spcPts val="600"/>
              </a:spcAft>
            </a:pPr>
            <a:endParaRPr lang="en-GB" sz="1300" b="1" dirty="0"/>
          </a:p>
          <a:p>
            <a:pPr lvl="1" eaLnBrk="1" hangingPunct="1">
              <a:spcBef>
                <a:spcPts val="600"/>
              </a:spcBef>
              <a:spcAft>
                <a:spcPts val="600"/>
              </a:spcAft>
              <a:buClr>
                <a:srgbClr val="FF0000"/>
              </a:buClr>
              <a:buFontTx/>
              <a:buChar char="•"/>
            </a:pPr>
            <a:r>
              <a:rPr lang="en-GB" sz="2400" dirty="0">
                <a:cs typeface="Times New Roman" pitchFamily="18" charset="0"/>
              </a:rPr>
              <a:t>ATLAS has a coherent plan for upgrades through the coming decade to meet the challenges up to and including the HL-LHC </a:t>
            </a:r>
            <a:r>
              <a:rPr lang="en-GB" sz="2400" dirty="0" smtClean="0">
                <a:cs typeface="Times New Roman" pitchFamily="18" charset="0"/>
              </a:rPr>
              <a:t>era, which are embodied in the two </a:t>
            </a:r>
            <a:r>
              <a:rPr lang="en-GB" sz="2400" dirty="0" err="1" smtClean="0">
                <a:cs typeface="Times New Roman" pitchFamily="18" charset="0"/>
              </a:rPr>
              <a:t>LoIs</a:t>
            </a:r>
            <a:r>
              <a:rPr lang="en-GB" sz="2400" dirty="0" smtClean="0">
                <a:cs typeface="Times New Roman" pitchFamily="18" charset="0"/>
              </a:rPr>
              <a:t> and four TDRs which have been through full LHCC approval</a:t>
            </a:r>
          </a:p>
          <a:p>
            <a:pPr lvl="1" eaLnBrk="1" hangingPunct="1">
              <a:spcBef>
                <a:spcPts val="600"/>
              </a:spcBef>
              <a:spcAft>
                <a:spcPts val="600"/>
              </a:spcAft>
              <a:buClr>
                <a:srgbClr val="FF0000"/>
              </a:buClr>
              <a:buFontTx/>
              <a:buChar char="•"/>
            </a:pPr>
            <a:r>
              <a:rPr lang="en-GB" sz="2400" dirty="0" smtClean="0">
                <a:cs typeface="Times New Roman" pitchFamily="18" charset="0"/>
              </a:rPr>
              <a:t>The understanding of the full physics potential of the HL-LHC is advancing rapidly, with greatly increased activity on both detector and accelerator preparations following the adoption by CERN Council of the Updated European Strategy for Particle Physics, with the HL-LHC as its highest priority, and the strong endorsement in the recent P5 report</a:t>
            </a:r>
          </a:p>
          <a:p>
            <a:pPr lvl="1" eaLnBrk="1" hangingPunct="1">
              <a:spcBef>
                <a:spcPts val="600"/>
              </a:spcBef>
              <a:spcAft>
                <a:spcPts val="600"/>
              </a:spcAft>
              <a:buClr>
                <a:srgbClr val="FF0000"/>
              </a:buClr>
              <a:buFontTx/>
              <a:buChar char="•"/>
            </a:pPr>
            <a:r>
              <a:rPr lang="en-GB" sz="2400" dirty="0" smtClean="0">
                <a:cs typeface="Times New Roman" pitchFamily="18" charset="0"/>
              </a:rPr>
              <a:t>There </a:t>
            </a:r>
            <a:r>
              <a:rPr lang="en-GB" sz="2400" dirty="0">
                <a:cs typeface="Times New Roman" pitchFamily="18" charset="0"/>
              </a:rPr>
              <a:t>are designs </a:t>
            </a:r>
            <a:r>
              <a:rPr lang="en-GB" sz="2400" dirty="0" smtClean="0">
                <a:cs typeface="Times New Roman" pitchFamily="18" charset="0"/>
              </a:rPr>
              <a:t>for a replacement tracker that </a:t>
            </a:r>
            <a:r>
              <a:rPr lang="en-GB" sz="2400" dirty="0">
                <a:cs typeface="Times New Roman" pitchFamily="18" charset="0"/>
              </a:rPr>
              <a:t>should withstand both the pile-up and radiation conditions at the </a:t>
            </a:r>
            <a:r>
              <a:rPr lang="en-GB" sz="2400" dirty="0" smtClean="0">
                <a:cs typeface="Times New Roman" pitchFamily="18" charset="0"/>
              </a:rPr>
              <a:t>HL-LHC, </a:t>
            </a:r>
            <a:r>
              <a:rPr lang="en-GB" sz="2400" dirty="0">
                <a:cs typeface="Times New Roman" pitchFamily="18" charset="0"/>
              </a:rPr>
              <a:t>with performance able to </a:t>
            </a:r>
            <a:r>
              <a:rPr lang="en-GB" sz="2400" dirty="0" smtClean="0">
                <a:cs typeface="Times New Roman" pitchFamily="18" charset="0"/>
              </a:rPr>
              <a:t>not just fully recover, but also improve on, the current </a:t>
            </a:r>
            <a:r>
              <a:rPr lang="en-GB" sz="2400" dirty="0">
                <a:cs typeface="Times New Roman" pitchFamily="18" charset="0"/>
              </a:rPr>
              <a:t>capabilities at low </a:t>
            </a:r>
            <a:r>
              <a:rPr lang="en-GB" sz="2400" dirty="0" smtClean="0">
                <a:cs typeface="Times New Roman" pitchFamily="18" charset="0"/>
              </a:rPr>
              <a:t>pile-up.</a:t>
            </a:r>
            <a:endParaRPr lang="en-GB" sz="2400" dirty="0">
              <a:cs typeface="Times New Roman" pitchFamily="18" charset="0"/>
            </a:endParaRPr>
          </a:p>
          <a:p>
            <a:pPr lvl="1" eaLnBrk="1" hangingPunct="1">
              <a:spcBef>
                <a:spcPts val="600"/>
              </a:spcBef>
              <a:spcAft>
                <a:spcPts val="600"/>
              </a:spcAft>
              <a:buClr>
                <a:srgbClr val="FF0000"/>
              </a:buClr>
              <a:buFontTx/>
              <a:buChar char="•"/>
            </a:pPr>
            <a:r>
              <a:rPr lang="en-US" sz="2400" dirty="0" smtClean="0">
                <a:solidFill>
                  <a:schemeClr val="tx1"/>
                </a:solidFill>
              </a:rPr>
              <a:t>Major R&amp;D </a:t>
            </a:r>
            <a:r>
              <a:rPr lang="en-US" sz="2400" dirty="0" err="1" smtClean="0">
                <a:solidFill>
                  <a:schemeClr val="tx1"/>
                </a:solidFill>
              </a:rPr>
              <a:t>programmes</a:t>
            </a:r>
            <a:r>
              <a:rPr lang="en-US" sz="2400" dirty="0" smtClean="0">
                <a:solidFill>
                  <a:schemeClr val="tx1"/>
                </a:solidFill>
              </a:rPr>
              <a:t> are </a:t>
            </a:r>
            <a:r>
              <a:rPr lang="en-US" sz="2400" dirty="0">
                <a:solidFill>
                  <a:schemeClr val="tx1"/>
                </a:solidFill>
              </a:rPr>
              <a:t>targeting </a:t>
            </a:r>
            <a:r>
              <a:rPr lang="en-US" sz="2400" dirty="0" smtClean="0">
                <a:solidFill>
                  <a:schemeClr val="tx1"/>
                </a:solidFill>
              </a:rPr>
              <a:t>all the upgrades </a:t>
            </a:r>
            <a:r>
              <a:rPr lang="en-US" sz="2400" dirty="0">
                <a:solidFill>
                  <a:schemeClr val="tx1"/>
                </a:solidFill>
              </a:rPr>
              <a:t>needed for </a:t>
            </a:r>
            <a:r>
              <a:rPr lang="en-US" sz="2400" dirty="0" smtClean="0">
                <a:solidFill>
                  <a:schemeClr val="tx1"/>
                </a:solidFill>
              </a:rPr>
              <a:t>ATLAS </a:t>
            </a:r>
            <a:r>
              <a:rPr lang="en-US" sz="2400" dirty="0">
                <a:solidFill>
                  <a:schemeClr val="tx1"/>
                </a:solidFill>
              </a:rPr>
              <a:t>to operate at luminosities far above </a:t>
            </a:r>
            <a:r>
              <a:rPr lang="en-US" sz="2400" dirty="0" smtClean="0">
                <a:solidFill>
                  <a:schemeClr val="tx1"/>
                </a:solidFill>
              </a:rPr>
              <a:t>the </a:t>
            </a:r>
            <a:r>
              <a:rPr lang="en-US" sz="2400" dirty="0">
                <a:solidFill>
                  <a:schemeClr val="tx1"/>
                </a:solidFill>
              </a:rPr>
              <a:t>initial design requirements. </a:t>
            </a:r>
            <a:endParaRPr lang="en-US" sz="2400" dirty="0" smtClean="0">
              <a:solidFill>
                <a:schemeClr val="tx1"/>
              </a:solidFill>
            </a:endParaRPr>
          </a:p>
          <a:p>
            <a:pPr marL="266700" lvl="1" indent="0" eaLnBrk="1" hangingPunct="1">
              <a:spcBef>
                <a:spcPts val="600"/>
              </a:spcBef>
              <a:spcAft>
                <a:spcPts val="600"/>
              </a:spcAft>
              <a:buClr>
                <a:srgbClr val="FF0000"/>
              </a:buClr>
            </a:pPr>
            <a:r>
              <a:rPr lang="en-US" sz="2400" b="1" dirty="0" smtClean="0">
                <a:solidFill>
                  <a:schemeClr val="tx1"/>
                </a:solidFill>
              </a:rPr>
              <a:t>However, it </a:t>
            </a:r>
            <a:r>
              <a:rPr lang="en-US" sz="2400" b="1" dirty="0">
                <a:solidFill>
                  <a:schemeClr val="tx1"/>
                </a:solidFill>
              </a:rPr>
              <a:t>is critical </a:t>
            </a:r>
            <a:r>
              <a:rPr lang="en-US" sz="2400" b="1" dirty="0" smtClean="0">
                <a:solidFill>
                  <a:schemeClr val="tx1"/>
                </a:solidFill>
              </a:rPr>
              <a:t>for </a:t>
            </a:r>
            <a:r>
              <a:rPr lang="en-US" sz="2400" b="1" dirty="0">
                <a:solidFill>
                  <a:schemeClr val="tx1"/>
                </a:solidFill>
              </a:rPr>
              <a:t>these </a:t>
            </a:r>
            <a:r>
              <a:rPr lang="en-US" sz="2400" b="1" dirty="0" err="1">
                <a:solidFill>
                  <a:schemeClr val="tx1"/>
                </a:solidFill>
              </a:rPr>
              <a:t>programmes</a:t>
            </a:r>
            <a:r>
              <a:rPr lang="en-US" sz="2400" b="1" dirty="0">
                <a:solidFill>
                  <a:schemeClr val="tx1"/>
                </a:solidFill>
              </a:rPr>
              <a:t> </a:t>
            </a:r>
            <a:r>
              <a:rPr lang="en-US" sz="2400" b="1" dirty="0" smtClean="0">
                <a:solidFill>
                  <a:schemeClr val="tx1"/>
                </a:solidFill>
              </a:rPr>
              <a:t>to proceed </a:t>
            </a:r>
            <a:r>
              <a:rPr lang="en-US" sz="2400" b="1" dirty="0">
                <a:solidFill>
                  <a:schemeClr val="tx1"/>
                </a:solidFill>
              </a:rPr>
              <a:t>rapidly </a:t>
            </a:r>
            <a:r>
              <a:rPr lang="en-US" sz="2400" b="1" dirty="0" smtClean="0">
                <a:solidFill>
                  <a:schemeClr val="tx1"/>
                </a:solidFill>
              </a:rPr>
              <a:t>that there be </a:t>
            </a:r>
            <a:r>
              <a:rPr lang="en-US" sz="2400" b="1" dirty="0">
                <a:solidFill>
                  <a:schemeClr val="tx1"/>
                </a:solidFill>
              </a:rPr>
              <a:t>adequate resources </a:t>
            </a:r>
            <a:r>
              <a:rPr lang="en-US" sz="2400" b="1" dirty="0" smtClean="0">
                <a:solidFill>
                  <a:schemeClr val="tx1"/>
                </a:solidFill>
              </a:rPr>
              <a:t>now to </a:t>
            </a:r>
            <a:r>
              <a:rPr lang="en-US" sz="2400" b="1" dirty="0">
                <a:solidFill>
                  <a:schemeClr val="tx1"/>
                </a:solidFill>
              </a:rPr>
              <a:t>develop optimized, fully cost-effective solutions</a:t>
            </a:r>
            <a:r>
              <a:rPr lang="en-US" sz="2400" b="1"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1195671562"/>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fade">
                                      <p:cBhvr>
                                        <p:cTn id="7" dur="1000"/>
                                        <p:tgtEl>
                                          <p:spTgt spid="6">
                                            <p:txEl>
                                              <p:pRg st="4" end="4"/>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animEffect transition="in" filter="fade">
                                      <p:cBhvr>
                                        <p:cTn id="11" dur="1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04804" y="2462213"/>
            <a:ext cx="10082212" cy="1604962"/>
          </a:xfrm>
          <a:prstGeom prst="rect">
            <a:avLst/>
          </a:prstGeom>
        </p:spPr>
        <p:txBody>
          <a:bodyPr lIns="104197" tIns="52098" rIns="104197" bIns="52098" anchor="ctr"/>
          <a:lstStyle>
            <a:lvl1pPr algn="l" defTabSz="457200" rtl="0" eaLnBrk="1" latinLnBrk="0" hangingPunct="1">
              <a:spcBef>
                <a:spcPct val="0"/>
              </a:spcBef>
              <a:buNone/>
              <a:defRPr sz="2800" kern="1200">
                <a:solidFill>
                  <a:schemeClr val="tx1"/>
                </a:solidFill>
                <a:latin typeface="+mj-lt"/>
                <a:ea typeface="+mj-ea"/>
                <a:cs typeface="+mj-cs"/>
              </a:defRPr>
            </a:lvl1pPr>
          </a:lstStyle>
          <a:p>
            <a:pPr algn="ctr">
              <a:defRPr/>
            </a:pPr>
            <a:r>
              <a:rPr lang="en-US" sz="8800" b="1" dirty="0">
                <a:solidFill>
                  <a:srgbClr val="009999"/>
                </a:solidFill>
                <a:effectLst>
                  <a:outerShdw blurRad="38100" dist="38100" dir="2700000" algn="tl">
                    <a:srgbClr val="000000">
                      <a:alpha val="43137"/>
                    </a:srgbClr>
                  </a:outerShdw>
                </a:effectLst>
              </a:rPr>
              <a:t>Back-up</a:t>
            </a:r>
          </a:p>
        </p:txBody>
      </p:sp>
    </p:spTree>
    <p:extLst>
      <p:ext uri="{BB962C8B-B14F-4D97-AF65-F5344CB8AC3E}">
        <p14:creationId xmlns:p14="http://schemas.microsoft.com/office/powerpoint/2010/main" val="1033850947"/>
      </p:ext>
    </p:extLst>
  </p:cSld>
  <p:clrMapOvr>
    <a:masterClrMapping/>
  </p:clrMapOvr>
  <p:transition>
    <p:circl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89322" y="-468632"/>
            <a:ext cx="10440988" cy="1604963"/>
          </a:xfrm>
          <a:prstGeom prst="rect">
            <a:avLst/>
          </a:prstGeom>
        </p:spPr>
        <p:txBody>
          <a:bodyPr lIns="104197" tIns="52098" rIns="104197" bIns="52098" anchor="ctr"/>
          <a:lstStyle>
            <a:lvl1pPr algn="l" defTabSz="457200" rtl="0" eaLnBrk="1" latinLnBrk="0" hangingPunct="1">
              <a:spcBef>
                <a:spcPct val="0"/>
              </a:spcBef>
              <a:buNone/>
              <a:defRPr sz="2800" kern="1200">
                <a:solidFill>
                  <a:schemeClr val="tx1"/>
                </a:solidFill>
                <a:latin typeface="+mj-lt"/>
                <a:ea typeface="+mj-ea"/>
                <a:cs typeface="+mj-cs"/>
              </a:defRPr>
            </a:lvl1pPr>
          </a:lstStyle>
          <a:p>
            <a:pPr algn="ctr">
              <a:defRPr/>
            </a:pPr>
            <a:r>
              <a:rPr lang="en-US" sz="4400" b="1" dirty="0">
                <a:solidFill>
                  <a:srgbClr val="009999"/>
                </a:solidFill>
                <a:effectLst>
                  <a:outerShdw blurRad="38100" dist="38100" dir="2700000" algn="tl">
                    <a:srgbClr val="000000">
                      <a:alpha val="43137"/>
                    </a:srgbClr>
                  </a:outerShdw>
                </a:effectLst>
              </a:rPr>
              <a:t>HL-LHC Planning </a:t>
            </a:r>
          </a:p>
        </p:txBody>
      </p:sp>
      <p:sp>
        <p:nvSpPr>
          <p:cNvPr id="8" name="Content Placeholder 2"/>
          <p:cNvSpPr txBox="1">
            <a:spLocks/>
          </p:cNvSpPr>
          <p:nvPr/>
        </p:nvSpPr>
        <p:spPr bwMode="auto">
          <a:xfrm>
            <a:off x="-270718" y="755504"/>
            <a:ext cx="10907838" cy="633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017" tIns="52007" rIns="104017" bIns="52007"/>
          <a:lstStyle>
            <a:lvl1pPr marL="0" indent="0" algn="ctr" defTabSz="1041400" rtl="0" eaLnBrk="0" fontAlgn="base" hangingPunct="0">
              <a:spcBef>
                <a:spcPct val="20000"/>
              </a:spcBef>
              <a:spcAft>
                <a:spcPct val="0"/>
              </a:spcAft>
              <a:buNone/>
              <a:defRPr sz="3600">
                <a:solidFill>
                  <a:schemeClr val="tx1"/>
                </a:solidFill>
                <a:latin typeface="+mn-lt"/>
                <a:ea typeface="+mn-ea"/>
                <a:cs typeface="+mn-cs"/>
              </a:defRPr>
            </a:lvl1pPr>
            <a:lvl2pPr marL="457086" indent="0" algn="ctr" defTabSz="1041400" rtl="0" eaLnBrk="0" fontAlgn="base" hangingPunct="0">
              <a:spcBef>
                <a:spcPct val="20000"/>
              </a:spcBef>
              <a:spcAft>
                <a:spcPct val="0"/>
              </a:spcAft>
              <a:buNone/>
              <a:defRPr sz="3200">
                <a:solidFill>
                  <a:schemeClr val="tx1"/>
                </a:solidFill>
                <a:latin typeface="+mn-lt"/>
              </a:defRPr>
            </a:lvl2pPr>
            <a:lvl3pPr marL="914173" indent="0" algn="ctr" defTabSz="1041400" rtl="0" eaLnBrk="0" fontAlgn="base" hangingPunct="0">
              <a:spcBef>
                <a:spcPct val="20000"/>
              </a:spcBef>
              <a:spcAft>
                <a:spcPct val="0"/>
              </a:spcAft>
              <a:buNone/>
              <a:defRPr sz="2700">
                <a:solidFill>
                  <a:schemeClr val="tx1"/>
                </a:solidFill>
                <a:latin typeface="+mn-lt"/>
              </a:defRPr>
            </a:lvl3pPr>
            <a:lvl4pPr marL="1371262" indent="0" algn="ctr" defTabSz="1041400" rtl="0" eaLnBrk="0" fontAlgn="base" hangingPunct="0">
              <a:spcBef>
                <a:spcPct val="20000"/>
              </a:spcBef>
              <a:spcAft>
                <a:spcPct val="0"/>
              </a:spcAft>
              <a:buNone/>
              <a:defRPr sz="2300">
                <a:solidFill>
                  <a:schemeClr val="tx1"/>
                </a:solidFill>
                <a:latin typeface="+mn-lt"/>
              </a:defRPr>
            </a:lvl4pPr>
            <a:lvl5pPr marL="1828348" indent="0" algn="ctr" defTabSz="1041400" rtl="0" eaLnBrk="0" fontAlgn="base" hangingPunct="0">
              <a:spcBef>
                <a:spcPct val="20000"/>
              </a:spcBef>
              <a:spcAft>
                <a:spcPct val="0"/>
              </a:spcAft>
              <a:buNone/>
              <a:defRPr sz="2300">
                <a:solidFill>
                  <a:schemeClr val="tx1"/>
                </a:solidFill>
                <a:latin typeface="+mn-lt"/>
              </a:defRPr>
            </a:lvl5pPr>
            <a:lvl6pPr marL="2285434" indent="0" algn="ctr" defTabSz="1042731" rtl="0" fontAlgn="base">
              <a:spcBef>
                <a:spcPct val="20000"/>
              </a:spcBef>
              <a:spcAft>
                <a:spcPct val="0"/>
              </a:spcAft>
              <a:buNone/>
              <a:defRPr sz="2300">
                <a:solidFill>
                  <a:schemeClr val="tx1"/>
                </a:solidFill>
                <a:latin typeface="+mn-lt"/>
              </a:defRPr>
            </a:lvl6pPr>
            <a:lvl7pPr marL="2742520" indent="0" algn="ctr" defTabSz="1042731" rtl="0" fontAlgn="base">
              <a:spcBef>
                <a:spcPct val="20000"/>
              </a:spcBef>
              <a:spcAft>
                <a:spcPct val="0"/>
              </a:spcAft>
              <a:buNone/>
              <a:defRPr sz="2300">
                <a:solidFill>
                  <a:schemeClr val="tx1"/>
                </a:solidFill>
                <a:latin typeface="+mn-lt"/>
              </a:defRPr>
            </a:lvl7pPr>
            <a:lvl8pPr marL="3199609" indent="0" algn="ctr" defTabSz="1042731" rtl="0" fontAlgn="base">
              <a:spcBef>
                <a:spcPct val="20000"/>
              </a:spcBef>
              <a:spcAft>
                <a:spcPct val="0"/>
              </a:spcAft>
              <a:buNone/>
              <a:defRPr sz="2300">
                <a:solidFill>
                  <a:schemeClr val="tx1"/>
                </a:solidFill>
                <a:latin typeface="+mn-lt"/>
              </a:defRPr>
            </a:lvl8pPr>
            <a:lvl9pPr marL="3656696" indent="0" algn="ctr" defTabSz="1042731" rtl="0" fontAlgn="base">
              <a:spcBef>
                <a:spcPct val="20000"/>
              </a:spcBef>
              <a:spcAft>
                <a:spcPct val="0"/>
              </a:spcAft>
              <a:buNone/>
              <a:defRPr sz="2300">
                <a:solidFill>
                  <a:schemeClr val="tx1"/>
                </a:solidFill>
                <a:latin typeface="+mn-lt"/>
              </a:defRPr>
            </a:lvl9pPr>
          </a:lstStyle>
          <a:p>
            <a:pPr marL="626675" lvl="1" indent="-358553" algn="l">
              <a:buClr>
                <a:srgbClr val="FF0000"/>
              </a:buClr>
              <a:buFont typeface="Arial" pitchFamily="34" charset="0"/>
              <a:buChar char="•"/>
              <a:defRPr/>
            </a:pPr>
            <a:r>
              <a:rPr lang="en-GB" sz="2200" dirty="0"/>
              <a:t>The stated target of the European strategy set the overall framework </a:t>
            </a:r>
            <a:r>
              <a:rPr lang="en-GB" sz="2200" i="1" dirty="0"/>
              <a:t>“</a:t>
            </a:r>
            <a:r>
              <a:rPr lang="en-GB" sz="2200" i="1" dirty="0">
                <a:solidFill>
                  <a:srgbClr val="C00000"/>
                </a:solidFill>
              </a:rPr>
              <a:t>Europe’s top priority should be the exploitation of the full potential of the LHC, including the high-luminosity upgrade of the machine and detectors with a view to collecting ten times more data than in the initial design, by around 2030</a:t>
            </a:r>
            <a:r>
              <a:rPr lang="en-GB" sz="2200" i="1" dirty="0"/>
              <a:t>. This upgrade programme will also provide further exciting opportunities for the study of flavour physics and the quark-gluon plasma.”</a:t>
            </a:r>
            <a:r>
              <a:rPr lang="en-GB" sz="2200" dirty="0"/>
              <a:t> ( Adopted by CERN Council May 2013, see </a:t>
            </a:r>
            <a:r>
              <a:rPr lang="en-GB" sz="2200" dirty="0">
                <a:hlinkClick r:id="rId2"/>
              </a:rPr>
              <a:t>http://council.web.cern.ch/council/en/EuropeanStrategy/esc-e-106.pdf</a:t>
            </a:r>
            <a:r>
              <a:rPr lang="en-GB" sz="2200" dirty="0"/>
              <a:t>).</a:t>
            </a:r>
          </a:p>
          <a:p>
            <a:pPr marL="626675" lvl="1" indent="-358553" algn="l">
              <a:buClr>
                <a:srgbClr val="FF0000"/>
              </a:buClr>
              <a:buFont typeface="Arial" pitchFamily="34" charset="0"/>
              <a:buChar char="•"/>
              <a:defRPr/>
            </a:pPr>
            <a:r>
              <a:rPr lang="en-GB" sz="2200" dirty="0"/>
              <a:t>All 4 experiments, the accelerator and the theory community were represented at the October 2013 ECFA HL-LHC Experiments Workshop at Aix-les-</a:t>
            </a:r>
            <a:r>
              <a:rPr lang="en-GB" sz="2200" dirty="0" err="1"/>
              <a:t>Bains</a:t>
            </a:r>
            <a:r>
              <a:rPr lang="en-GB" sz="2200" dirty="0"/>
              <a:t> </a:t>
            </a:r>
            <a:r>
              <a:rPr lang="en-GB" sz="2200" dirty="0">
                <a:hlinkClick r:id="rId3"/>
              </a:rPr>
              <a:t>http://indico.cern.ch/conferenceDisplay.py?confId=252045</a:t>
            </a:r>
            <a:r>
              <a:rPr lang="en-GB" sz="2200" dirty="0"/>
              <a:t> </a:t>
            </a:r>
          </a:p>
          <a:p>
            <a:pPr marL="626675" lvl="1" indent="-358553" algn="l">
              <a:buClr>
                <a:srgbClr val="FF0000"/>
              </a:buClr>
              <a:buFont typeface="Arial" pitchFamily="34" charset="0"/>
              <a:buChar char="•"/>
              <a:defRPr/>
            </a:pPr>
            <a:r>
              <a:rPr lang="en-GB" sz="2200" dirty="0"/>
              <a:t>The report from this to ECFA can be found at </a:t>
            </a:r>
            <a:r>
              <a:rPr lang="en-GB" sz="2200" dirty="0">
                <a:hlinkClick r:id="rId4"/>
              </a:rPr>
              <a:t>https://cds.cern.ch/record/1631032</a:t>
            </a:r>
            <a:r>
              <a:rPr lang="en-GB" sz="2200" dirty="0"/>
              <a:t> which focusses on the detector requirements and physics reach with 3000fb</a:t>
            </a:r>
            <a:r>
              <a:rPr lang="en-GB" sz="2200" baseline="30000" dirty="0"/>
              <a:t>-1</a:t>
            </a:r>
            <a:endParaRPr lang="en-GB" sz="2200" kern="0" dirty="0"/>
          </a:p>
          <a:p>
            <a:pPr marL="626675" lvl="1" indent="-358553" algn="l">
              <a:buClr>
                <a:srgbClr val="FF0000"/>
              </a:buClr>
              <a:buFont typeface="Arial" pitchFamily="34" charset="0"/>
              <a:buChar char="•"/>
              <a:defRPr/>
            </a:pPr>
            <a:r>
              <a:rPr lang="en-US" sz="2200" kern="0" dirty="0"/>
              <a:t>There were also presentations on accelerator upgrade preparations but these have been to some extent superseded  by more recent workshops:</a:t>
            </a:r>
          </a:p>
          <a:p>
            <a:pPr marL="1083592" lvl="2" indent="-358553" algn="l">
              <a:buClr>
                <a:srgbClr val="FF0000"/>
              </a:buClr>
              <a:buFont typeface="Arial" pitchFamily="34" charset="0"/>
              <a:buChar char="•"/>
              <a:defRPr/>
            </a:pPr>
            <a:r>
              <a:rPr lang="en-US" sz="1700" kern="0" dirty="0"/>
              <a:t>“The </a:t>
            </a:r>
            <a:r>
              <a:rPr lang="en-GB" sz="1700" dirty="0"/>
              <a:t>Review of LHC and Injector Upgrade Plans Workshop” from 29</a:t>
            </a:r>
            <a:r>
              <a:rPr lang="en-GB" sz="1700" baseline="30000" dirty="0"/>
              <a:t>th</a:t>
            </a:r>
            <a:r>
              <a:rPr lang="en-GB" sz="1700" dirty="0"/>
              <a:t> to 31</a:t>
            </a:r>
            <a:r>
              <a:rPr lang="en-GB" sz="1700" baseline="30000" dirty="0"/>
              <a:t>st</a:t>
            </a:r>
            <a:r>
              <a:rPr lang="en-GB" sz="1700" dirty="0"/>
              <a:t>  October at </a:t>
            </a:r>
            <a:r>
              <a:rPr lang="en-GB" sz="1700" dirty="0" err="1"/>
              <a:t>Archamps</a:t>
            </a:r>
            <a:r>
              <a:rPr lang="en-GB" sz="1700" dirty="0"/>
              <a:t>, France (</a:t>
            </a:r>
            <a:r>
              <a:rPr lang="en-GB" sz="1700" b="1" dirty="0"/>
              <a:t>RLUIP</a:t>
            </a:r>
            <a:r>
              <a:rPr lang="en-GB" sz="1700" dirty="0"/>
              <a:t>: </a:t>
            </a:r>
            <a:r>
              <a:rPr lang="en-GB" sz="1700" dirty="0">
                <a:hlinkClick r:id="rId5"/>
              </a:rPr>
              <a:t>https://indico.cern.ch/conferenceDisplay.py?ovw=True&amp;confId=260492</a:t>
            </a:r>
            <a:r>
              <a:rPr lang="en-GB" sz="1700" dirty="0"/>
              <a:t>) </a:t>
            </a:r>
          </a:p>
          <a:p>
            <a:pPr marL="1083592" lvl="2" indent="-358553" algn="l">
              <a:buClr>
                <a:srgbClr val="FF0000"/>
              </a:buClr>
              <a:buFont typeface="Arial" pitchFamily="34" charset="0"/>
              <a:buChar char="•"/>
              <a:defRPr/>
            </a:pPr>
            <a:r>
              <a:rPr lang="en-GB" sz="1700" dirty="0"/>
              <a:t>“The 3</a:t>
            </a:r>
            <a:r>
              <a:rPr lang="en-GB" sz="1700" baseline="30000" dirty="0"/>
              <a:t>rd</a:t>
            </a:r>
            <a:r>
              <a:rPr lang="en-GB" sz="1700" dirty="0"/>
              <a:t> </a:t>
            </a:r>
            <a:r>
              <a:rPr lang="en-GB" sz="1700" b="1" dirty="0"/>
              <a:t>Joint </a:t>
            </a:r>
            <a:r>
              <a:rPr lang="en-GB" sz="1700" b="1" dirty="0" err="1"/>
              <a:t>HiLumi</a:t>
            </a:r>
            <a:r>
              <a:rPr lang="en-GB" sz="1700" b="1" dirty="0"/>
              <a:t> LHC_LARP </a:t>
            </a:r>
            <a:r>
              <a:rPr lang="en-GB" sz="1700" dirty="0"/>
              <a:t>Annual Workshop” from 11</a:t>
            </a:r>
            <a:r>
              <a:rPr lang="en-GB" sz="1700" baseline="30000" dirty="0"/>
              <a:t>th</a:t>
            </a:r>
            <a:r>
              <a:rPr lang="en-GB" sz="1700" dirty="0"/>
              <a:t> to 15</a:t>
            </a:r>
            <a:r>
              <a:rPr lang="en-GB" sz="1700" baseline="30000" dirty="0"/>
              <a:t>th</a:t>
            </a:r>
            <a:r>
              <a:rPr lang="en-GB" sz="1700" dirty="0"/>
              <a:t> November at </a:t>
            </a:r>
            <a:r>
              <a:rPr lang="en-GB" sz="1700" dirty="0" err="1"/>
              <a:t>Daresbury</a:t>
            </a:r>
            <a:r>
              <a:rPr lang="en-GB" sz="1700" dirty="0"/>
              <a:t> (STFC) Laboratory, UK (</a:t>
            </a:r>
            <a:r>
              <a:rPr lang="en-GB" sz="1700" dirty="0">
                <a:hlinkClick r:id="rId6"/>
              </a:rPr>
              <a:t>https://indico.cern.ch/conferenceDisplay.py?ovw=True&amp;confId=257368</a:t>
            </a:r>
            <a:r>
              <a:rPr lang="en-GB" sz="1700" dirty="0"/>
              <a:t>) </a:t>
            </a:r>
          </a:p>
          <a:p>
            <a:pPr marL="626675" lvl="1" indent="-358553" algn="l">
              <a:buClr>
                <a:srgbClr val="FF0000"/>
              </a:buClr>
              <a:buFont typeface="Arial" pitchFamily="34" charset="0"/>
              <a:buChar char="•"/>
              <a:defRPr/>
            </a:pPr>
            <a:r>
              <a:rPr lang="en-GB" sz="2200" dirty="0"/>
              <a:t>The next in the ECFA HL-LHC workshop is planned for </a:t>
            </a:r>
            <a:r>
              <a:rPr lang="en-GB" sz="2200" dirty="0">
                <a:solidFill>
                  <a:srgbClr val="C00000"/>
                </a:solidFill>
                <a:effectLst>
                  <a:outerShdw blurRad="38100" dist="38100" dir="2700000" algn="tl">
                    <a:srgbClr val="000000">
                      <a:alpha val="43137"/>
                    </a:srgbClr>
                  </a:outerShdw>
                </a:effectLst>
              </a:rPr>
              <a:t>21</a:t>
            </a:r>
            <a:r>
              <a:rPr lang="en-GB" sz="2200" baseline="30000" dirty="0">
                <a:solidFill>
                  <a:srgbClr val="C00000"/>
                </a:solidFill>
                <a:effectLst>
                  <a:outerShdw blurRad="38100" dist="38100" dir="2700000" algn="tl">
                    <a:srgbClr val="000000">
                      <a:alpha val="43137"/>
                    </a:srgbClr>
                  </a:outerShdw>
                </a:effectLst>
              </a:rPr>
              <a:t>st</a:t>
            </a:r>
            <a:r>
              <a:rPr lang="en-GB" sz="2200" dirty="0">
                <a:solidFill>
                  <a:srgbClr val="C00000"/>
                </a:solidFill>
                <a:effectLst>
                  <a:outerShdw blurRad="38100" dist="38100" dir="2700000" algn="tl">
                    <a:srgbClr val="000000">
                      <a:alpha val="43137"/>
                    </a:srgbClr>
                  </a:outerShdw>
                </a:effectLst>
              </a:rPr>
              <a:t>-23</a:t>
            </a:r>
            <a:r>
              <a:rPr lang="en-GB" sz="2200" baseline="30000" dirty="0">
                <a:solidFill>
                  <a:srgbClr val="C00000"/>
                </a:solidFill>
                <a:effectLst>
                  <a:outerShdw blurRad="38100" dist="38100" dir="2700000" algn="tl">
                    <a:srgbClr val="000000">
                      <a:alpha val="43137"/>
                    </a:srgbClr>
                  </a:outerShdw>
                </a:effectLst>
              </a:rPr>
              <a:t>rd</a:t>
            </a:r>
            <a:r>
              <a:rPr lang="en-GB" sz="2200" dirty="0">
                <a:solidFill>
                  <a:srgbClr val="C00000"/>
                </a:solidFill>
                <a:effectLst>
                  <a:outerShdw blurRad="38100" dist="38100" dir="2700000" algn="tl">
                    <a:srgbClr val="000000">
                      <a:alpha val="43137"/>
                    </a:srgbClr>
                  </a:outerShdw>
                </a:effectLst>
              </a:rPr>
              <a:t> October 2014</a:t>
            </a:r>
          </a:p>
          <a:p>
            <a:pPr marL="725040" lvl="2" algn="l">
              <a:buClr>
                <a:srgbClr val="FF0000"/>
              </a:buClr>
              <a:defRPr/>
            </a:pPr>
            <a:r>
              <a:rPr lang="en-GB" sz="1700" dirty="0"/>
              <a:t>   </a:t>
            </a:r>
          </a:p>
          <a:p>
            <a:pPr marL="626675" lvl="1" indent="-358553" algn="l">
              <a:buClr>
                <a:srgbClr val="FF0000"/>
              </a:buClr>
              <a:buFont typeface="Arial" pitchFamily="34" charset="0"/>
              <a:buChar char="•"/>
              <a:defRPr/>
            </a:pPr>
            <a:endParaRPr lang="en-US" sz="2200" kern="0" dirty="0"/>
          </a:p>
        </p:txBody>
      </p:sp>
      <p:sp>
        <p:nvSpPr>
          <p:cNvPr id="6"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16495ECD-6BD2-4C29-9EA4-6FBF513E917F}" type="slidenum">
              <a:rPr lang="en-US" b="1"/>
              <a:pPr algn="r" eaLnBrk="1" hangingPunct="1"/>
              <a:t>45</a:t>
            </a:fld>
            <a:endParaRPr lang="en-US" b="1" dirty="0"/>
          </a:p>
        </p:txBody>
      </p:sp>
    </p:spTree>
    <p:extLst>
      <p:ext uri="{BB962C8B-B14F-4D97-AF65-F5344CB8AC3E}">
        <p14:creationId xmlns:p14="http://schemas.microsoft.com/office/powerpoint/2010/main" val="1774828833"/>
      </p:ext>
    </p:extLst>
  </p:cSld>
  <p:clrMapOvr>
    <a:masterClrMapping/>
  </p:clrMapOvr>
  <p:transition>
    <p:circl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0" y="4"/>
            <a:ext cx="10691813" cy="7572375"/>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91405" tIns="45703" rIns="91405" bIns="45703" numCol="1" rtlCol="0" anchor="t" anchorCtr="0" compatLnSpc="1">
            <a:prstTxWarp prst="textNoShape">
              <a:avLst/>
            </a:prstTxWarp>
          </a:bodyPr>
          <a:lstStyle/>
          <a:p>
            <a:pPr defTabSz="914059" eaLnBrk="0" hangingPunct="0"/>
            <a:endParaRPr lang="en-GB"/>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4" y="107429"/>
            <a:ext cx="8766967" cy="74649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4249164"/>
      </p:ext>
    </p:extLst>
  </p:cSld>
  <p:clrMapOvr>
    <a:masterClrMapping/>
  </p:clrMapOvr>
  <p:transition>
    <p:circl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768" y="3707830"/>
            <a:ext cx="6929834" cy="3263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34275"/>
          <a:stretch/>
        </p:blipFill>
        <p:spPr bwMode="auto">
          <a:xfrm>
            <a:off x="17316" y="-36583"/>
            <a:ext cx="5905500" cy="3524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588" t="66412"/>
          <a:stretch/>
        </p:blipFill>
        <p:spPr bwMode="auto">
          <a:xfrm>
            <a:off x="5746813" y="827509"/>
            <a:ext cx="4945000" cy="1667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994474" y="3205612"/>
            <a:ext cx="2653284" cy="369298"/>
          </a:xfrm>
          <a:prstGeom prst="rect">
            <a:avLst/>
          </a:prstGeom>
          <a:noFill/>
        </p:spPr>
        <p:txBody>
          <a:bodyPr wrap="none" lIns="91405" tIns="45703" rIns="91405" bIns="45703" rtlCol="0">
            <a:spAutoFit/>
          </a:bodyPr>
          <a:lstStyle/>
          <a:p>
            <a:r>
              <a:rPr lang="en-GB" dirty="0" smtClean="0"/>
              <a:t>arxiv.org/</a:t>
            </a:r>
            <a:r>
              <a:rPr lang="en-GB" dirty="0" err="1" smtClean="0"/>
              <a:t>pdf</a:t>
            </a:r>
            <a:r>
              <a:rPr lang="en-GB" dirty="0" smtClean="0"/>
              <a:t>/1310.8361v1</a:t>
            </a:r>
            <a:endParaRPr lang="en-GB" dirty="0"/>
          </a:p>
        </p:txBody>
      </p:sp>
      <p:sp>
        <p:nvSpPr>
          <p:cNvPr id="3" name="TextBox 2"/>
          <p:cNvSpPr txBox="1"/>
          <p:nvPr/>
        </p:nvSpPr>
        <p:spPr>
          <a:xfrm>
            <a:off x="6543922" y="107429"/>
            <a:ext cx="3621434" cy="707852"/>
          </a:xfrm>
          <a:prstGeom prst="rect">
            <a:avLst/>
          </a:prstGeom>
          <a:noFill/>
        </p:spPr>
        <p:txBody>
          <a:bodyPr wrap="none" lIns="91405" tIns="45703" rIns="91405" bIns="45703" rtlCol="0">
            <a:spAutoFit/>
          </a:bodyPr>
          <a:lstStyle/>
          <a:p>
            <a:r>
              <a:rPr lang="en-GB" sz="4000" b="1" dirty="0">
                <a:solidFill>
                  <a:srgbClr val="009999"/>
                </a:solidFill>
                <a:effectLst>
                  <a:outerShdw blurRad="38100" dist="38100" dir="2700000" algn="tl">
                    <a:srgbClr val="000000">
                      <a:alpha val="43137"/>
                    </a:srgbClr>
                  </a:outerShdw>
                </a:effectLst>
              </a:rPr>
              <a:t>Snowmass 2013</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2961" y="4499917"/>
            <a:ext cx="4055513" cy="2974043"/>
          </a:xfrm>
          <a:prstGeom prst="rect">
            <a:avLst/>
          </a:prstGeom>
        </p:spPr>
      </p:pic>
      <p:sp>
        <p:nvSpPr>
          <p:cNvPr id="6" name="TextBox 5"/>
          <p:cNvSpPr txBox="1"/>
          <p:nvPr/>
        </p:nvSpPr>
        <p:spPr>
          <a:xfrm>
            <a:off x="5705946" y="2555701"/>
            <a:ext cx="4853331" cy="1200329"/>
          </a:xfrm>
          <a:prstGeom prst="rect">
            <a:avLst/>
          </a:prstGeom>
          <a:noFill/>
        </p:spPr>
        <p:txBody>
          <a:bodyPr wrap="square" rtlCol="0">
            <a:spAutoFit/>
          </a:bodyPr>
          <a:lstStyle/>
          <a:p>
            <a:r>
              <a:rPr lang="en-GB" sz="1200" b="1" dirty="0" smtClean="0"/>
              <a:t>P5 Report May 2014 at </a:t>
            </a:r>
            <a:r>
              <a:rPr lang="en-GB" sz="1200" b="1" u="sng" dirty="0">
                <a:hlinkClick r:id="rId5"/>
              </a:rPr>
              <a:t>http://science.energy.gov/hep/hepap/reports/</a:t>
            </a:r>
            <a:r>
              <a:rPr lang="en-GB" sz="1200" b="1" dirty="0"/>
              <a:t> . </a:t>
            </a:r>
            <a:endParaRPr lang="en-GB" sz="1200" b="1" dirty="0" smtClean="0"/>
          </a:p>
          <a:p>
            <a:r>
              <a:rPr lang="en-GB" sz="1200" b="1" dirty="0" smtClean="0"/>
              <a:t>Section </a:t>
            </a:r>
            <a:r>
              <a:rPr lang="en-GB" sz="1200" b="1" dirty="0"/>
              <a:t>2.2 is particularly relevant. "Recommendation 10: Complete the LHC phase-1 upgrades and continue the strong collaboration in the LHC with the phase-2 (HL-LHC) upgrades of the accelerator and both general-purpose experiments (ATLAS and CMS). The LHC upgrades constitute our highest-priority near-term large project."</a:t>
            </a:r>
          </a:p>
        </p:txBody>
      </p:sp>
    </p:spTree>
    <p:extLst>
      <p:ext uri="{BB962C8B-B14F-4D97-AF65-F5344CB8AC3E}">
        <p14:creationId xmlns:p14="http://schemas.microsoft.com/office/powerpoint/2010/main" val="4236685490"/>
      </p:ext>
    </p:extLst>
  </p:cSld>
  <p:clrMapOvr>
    <a:masterClrMapping/>
  </p:clrMapOvr>
  <p:transition>
    <p:circl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a:grpSpLocks/>
          </p:cNvGrpSpPr>
          <p:nvPr/>
        </p:nvGrpSpPr>
        <p:grpSpPr bwMode="auto">
          <a:xfrm>
            <a:off x="161333" y="3805241"/>
            <a:ext cx="4359275" cy="3754437"/>
            <a:chOff x="194746" y="3259430"/>
            <a:chExt cx="3728060" cy="3505165"/>
          </a:xfrm>
        </p:grpSpPr>
        <p:pic>
          <p:nvPicPr>
            <p:cNvPr id="6" name="Picture 4" descr="QUarks_leptons etc"/>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59949" y="3259430"/>
              <a:ext cx="3562857" cy="3505165"/>
            </a:xfrm>
            <a:prstGeom prst="rect">
              <a:avLst/>
            </a:prstGeom>
            <a:ln w="127000" cap="rnd">
              <a:solidFill>
                <a:srgbClr val="000000"/>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0506" name="TextBox 10"/>
            <p:cNvSpPr txBox="1">
              <a:spLocks noChangeArrowheads="1"/>
            </p:cNvSpPr>
            <p:nvPr/>
          </p:nvSpPr>
          <p:spPr bwMode="auto">
            <a:xfrm>
              <a:off x="194746" y="4633972"/>
              <a:ext cx="755635" cy="545949"/>
            </a:xfrm>
            <a:prstGeom prst="rect">
              <a:avLst/>
            </a:prstGeom>
            <a:solidFill>
              <a:srgbClr val="FFFFCC"/>
            </a:solidFill>
            <a:ln w="9525">
              <a:solidFill>
                <a:schemeClr val="tx1"/>
              </a:solidFill>
              <a:miter lim="800000"/>
              <a:headEnd/>
              <a:tailEnd/>
            </a:ln>
          </p:spPr>
          <p:txBody>
            <a:bodyPr wrap="none">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1600"/>
                <a:t>Matter </a:t>
              </a:r>
            </a:p>
            <a:p>
              <a:pPr eaLnBrk="1" hangingPunct="1"/>
              <a:r>
                <a:rPr lang="en-US" sz="1600"/>
                <a:t>particles</a:t>
              </a:r>
            </a:p>
          </p:txBody>
        </p:sp>
        <p:sp>
          <p:nvSpPr>
            <p:cNvPr id="20507" name="TextBox 11"/>
            <p:cNvSpPr txBox="1">
              <a:spLocks noChangeArrowheads="1"/>
            </p:cNvSpPr>
            <p:nvPr/>
          </p:nvSpPr>
          <p:spPr bwMode="auto">
            <a:xfrm>
              <a:off x="2700263" y="5426060"/>
              <a:ext cx="730959" cy="545949"/>
            </a:xfrm>
            <a:prstGeom prst="rect">
              <a:avLst/>
            </a:prstGeom>
            <a:solidFill>
              <a:srgbClr val="FFFFCC"/>
            </a:solidFill>
            <a:ln w="9525">
              <a:solidFill>
                <a:schemeClr val="tx1"/>
              </a:solidFill>
              <a:miter lim="800000"/>
              <a:headEnd/>
              <a:tailEnd/>
            </a:ln>
          </p:spPr>
          <p:txBody>
            <a:bodyPr wrap="none">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1600"/>
                <a:t>Force </a:t>
              </a:r>
            </a:p>
            <a:p>
              <a:pPr eaLnBrk="1" hangingPunct="1"/>
              <a:r>
                <a:rPr lang="en-US" sz="1600"/>
                <a:t>carriers </a:t>
              </a:r>
            </a:p>
          </p:txBody>
        </p:sp>
      </p:grpSp>
      <p:grpSp>
        <p:nvGrpSpPr>
          <p:cNvPr id="18" name="Group 17"/>
          <p:cNvGrpSpPr>
            <a:grpSpLocks/>
          </p:cNvGrpSpPr>
          <p:nvPr/>
        </p:nvGrpSpPr>
        <p:grpSpPr bwMode="auto">
          <a:xfrm>
            <a:off x="1641475" y="4256091"/>
            <a:ext cx="2020888" cy="2301875"/>
            <a:chOff x="1403648" y="3573016"/>
            <a:chExt cx="1728192" cy="2088232"/>
          </a:xfrm>
        </p:grpSpPr>
        <p:sp>
          <p:nvSpPr>
            <p:cNvPr id="8" name="Oval 7"/>
            <p:cNvSpPr/>
            <p:nvPr/>
          </p:nvSpPr>
          <p:spPr bwMode="auto">
            <a:xfrm>
              <a:off x="1403648" y="5085184"/>
              <a:ext cx="503660" cy="576064"/>
            </a:xfrm>
            <a:prstGeom prst="ellipse">
              <a:avLst/>
            </a:prstGeom>
            <a:noFill/>
            <a:ln w="38100" cap="flat" cmpd="sng" algn="ctr">
              <a:solidFill>
                <a:srgbClr val="0000FF"/>
              </a:solidFill>
              <a:prstDash val="solid"/>
              <a:round/>
              <a:headEnd type="none" w="med" len="med"/>
              <a:tailEnd type="none" w="med" len="med"/>
            </a:ln>
            <a:effectLst/>
          </p:spPr>
          <p:txBody>
            <a:bodyPr/>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sp>
          <p:nvSpPr>
            <p:cNvPr id="14" name="Oval 13"/>
            <p:cNvSpPr/>
            <p:nvPr/>
          </p:nvSpPr>
          <p:spPr bwMode="auto">
            <a:xfrm>
              <a:off x="2628180" y="4797152"/>
              <a:ext cx="503660" cy="576064"/>
            </a:xfrm>
            <a:prstGeom prst="ellipse">
              <a:avLst/>
            </a:prstGeom>
            <a:noFill/>
            <a:ln w="38100" cap="flat" cmpd="sng" algn="ctr">
              <a:solidFill>
                <a:srgbClr val="0000FF"/>
              </a:solidFill>
              <a:prstDash val="solid"/>
              <a:round/>
              <a:headEnd type="none" w="med" len="med"/>
              <a:tailEnd type="none" w="med" len="med"/>
            </a:ln>
            <a:effectLst/>
          </p:spPr>
          <p:txBody>
            <a:bodyPr/>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sp>
          <p:nvSpPr>
            <p:cNvPr id="15" name="Oval 14"/>
            <p:cNvSpPr/>
            <p:nvPr/>
          </p:nvSpPr>
          <p:spPr bwMode="auto">
            <a:xfrm>
              <a:off x="2628180" y="4293096"/>
              <a:ext cx="503660" cy="576064"/>
            </a:xfrm>
            <a:prstGeom prst="ellipse">
              <a:avLst/>
            </a:prstGeom>
            <a:noFill/>
            <a:ln w="38100" cap="flat" cmpd="sng" algn="ctr">
              <a:solidFill>
                <a:srgbClr val="0000FF"/>
              </a:solidFill>
              <a:prstDash val="solid"/>
              <a:round/>
              <a:headEnd type="none" w="med" len="med"/>
              <a:tailEnd type="none" w="med" len="med"/>
            </a:ln>
            <a:effectLst/>
          </p:spPr>
          <p:txBody>
            <a:bodyPr/>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sp>
          <p:nvSpPr>
            <p:cNvPr id="16" name="Oval 15"/>
            <p:cNvSpPr/>
            <p:nvPr/>
          </p:nvSpPr>
          <p:spPr bwMode="auto">
            <a:xfrm>
              <a:off x="1403648" y="4077072"/>
              <a:ext cx="503660" cy="576064"/>
            </a:xfrm>
            <a:prstGeom prst="ellipse">
              <a:avLst/>
            </a:prstGeom>
            <a:noFill/>
            <a:ln w="38100" cap="flat" cmpd="sng" algn="ctr">
              <a:solidFill>
                <a:srgbClr val="0000FF"/>
              </a:solidFill>
              <a:prstDash val="solid"/>
              <a:round/>
              <a:headEnd type="none" w="med" len="med"/>
              <a:tailEnd type="none" w="med" len="med"/>
            </a:ln>
            <a:effectLst/>
          </p:spPr>
          <p:txBody>
            <a:bodyPr/>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sp>
          <p:nvSpPr>
            <p:cNvPr id="17" name="Oval 16"/>
            <p:cNvSpPr/>
            <p:nvPr/>
          </p:nvSpPr>
          <p:spPr bwMode="auto">
            <a:xfrm>
              <a:off x="1403648" y="3573016"/>
              <a:ext cx="503660" cy="576064"/>
            </a:xfrm>
            <a:prstGeom prst="ellipse">
              <a:avLst/>
            </a:prstGeom>
            <a:noFill/>
            <a:ln w="38100" cap="flat" cmpd="sng" algn="ctr">
              <a:solidFill>
                <a:srgbClr val="0000FF"/>
              </a:solidFill>
              <a:prstDash val="sysDash"/>
              <a:round/>
              <a:headEnd type="none" w="med" len="med"/>
              <a:tailEnd type="none" w="med" len="med"/>
            </a:ln>
            <a:effectLst/>
          </p:spPr>
          <p:txBody>
            <a:bodyPr/>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grpSp>
      <p:grpSp>
        <p:nvGrpSpPr>
          <p:cNvPr id="22" name="Group 21"/>
          <p:cNvGrpSpPr>
            <a:grpSpLocks/>
          </p:cNvGrpSpPr>
          <p:nvPr/>
        </p:nvGrpSpPr>
        <p:grpSpPr bwMode="auto">
          <a:xfrm>
            <a:off x="1136649" y="4256091"/>
            <a:ext cx="1136651" cy="2301875"/>
            <a:chOff x="971600" y="3573016"/>
            <a:chExt cx="972456" cy="2088232"/>
          </a:xfrm>
        </p:grpSpPr>
        <p:sp>
          <p:nvSpPr>
            <p:cNvPr id="20" name="Oval 19"/>
            <p:cNvSpPr/>
            <p:nvPr/>
          </p:nvSpPr>
          <p:spPr bwMode="auto">
            <a:xfrm>
              <a:off x="971600" y="5085184"/>
              <a:ext cx="503885" cy="576064"/>
            </a:xfrm>
            <a:prstGeom prst="ellipse">
              <a:avLst/>
            </a:prstGeom>
            <a:noFill/>
            <a:ln w="38100" cap="flat" cmpd="sng" algn="ctr">
              <a:solidFill>
                <a:srgbClr val="FFCC00"/>
              </a:solidFill>
              <a:prstDash val="solid"/>
              <a:round/>
              <a:headEnd type="none" w="med" len="med"/>
              <a:tailEnd type="none" w="med" len="med"/>
            </a:ln>
            <a:effectLst/>
          </p:spPr>
          <p:txBody>
            <a:bodyPr/>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sp>
          <p:nvSpPr>
            <p:cNvPr id="21" name="Oval 20"/>
            <p:cNvSpPr/>
            <p:nvPr/>
          </p:nvSpPr>
          <p:spPr bwMode="auto">
            <a:xfrm>
              <a:off x="1440172" y="3573016"/>
              <a:ext cx="503884" cy="576064"/>
            </a:xfrm>
            <a:prstGeom prst="ellipse">
              <a:avLst/>
            </a:prstGeom>
            <a:noFill/>
            <a:ln w="38100" cap="flat" cmpd="sng" algn="ctr">
              <a:solidFill>
                <a:srgbClr val="FFCC00"/>
              </a:solidFill>
              <a:prstDash val="solid"/>
              <a:round/>
              <a:headEnd type="none" w="med" len="med"/>
              <a:tailEnd type="none" w="med" len="med"/>
            </a:ln>
            <a:effectLst/>
          </p:spPr>
          <p:txBody>
            <a:bodyPr/>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grpSp>
      <p:sp>
        <p:nvSpPr>
          <p:cNvPr id="7" name="TextBox 6"/>
          <p:cNvSpPr txBox="1"/>
          <p:nvPr/>
        </p:nvSpPr>
        <p:spPr>
          <a:xfrm>
            <a:off x="737397" y="2123656"/>
            <a:ext cx="4593118" cy="1490246"/>
          </a:xfrm>
          <a:prstGeom prst="rect">
            <a:avLst/>
          </a:prstGeom>
          <a:solidFill>
            <a:schemeClr val="bg1"/>
          </a:solidFill>
          <a:ln>
            <a:solidFill>
              <a:srgbClr val="000000"/>
            </a:solidFill>
          </a:ln>
        </p:spPr>
        <p:txBody>
          <a:bodyPr wrap="none" lIns="104236" tIns="52117" rIns="104236" bIns="52117">
            <a:spAutoFit/>
          </a:bodyPr>
          <a:lstStyle/>
          <a:p>
            <a:pPr>
              <a:defRPr/>
            </a:pPr>
            <a:r>
              <a:rPr lang="en-US" dirty="0"/>
              <a:t>HL-LHC </a:t>
            </a:r>
            <a:r>
              <a:rPr lang="en-US" sz="1600" dirty="0"/>
              <a:t>(3000 fb</a:t>
            </a:r>
            <a:r>
              <a:rPr lang="en-US" sz="1600" baseline="30000" dirty="0"/>
              <a:t>-1</a:t>
            </a:r>
            <a:r>
              <a:rPr lang="en-US" sz="1600" dirty="0"/>
              <a:t>)</a:t>
            </a:r>
            <a:r>
              <a:rPr lang="en-US" dirty="0"/>
              <a:t>: </a:t>
            </a:r>
            <a:r>
              <a:rPr lang="en-US" dirty="0" smtClean="0">
                <a:solidFill>
                  <a:srgbClr val="009999"/>
                </a:solidFill>
              </a:rPr>
              <a:t>a</a:t>
            </a:r>
            <a:r>
              <a:rPr lang="en-US" dirty="0" smtClean="0">
                <a:solidFill>
                  <a:srgbClr val="FF0000"/>
                </a:solidFill>
              </a:rPr>
              <a:t> true</a:t>
            </a:r>
            <a:r>
              <a:rPr lang="en-US" dirty="0" smtClean="0"/>
              <a:t> </a:t>
            </a:r>
            <a:r>
              <a:rPr lang="en-US" dirty="0">
                <a:solidFill>
                  <a:srgbClr val="3366FF"/>
                </a:solidFill>
              </a:rPr>
              <a:t>Higgs factory</a:t>
            </a:r>
            <a:r>
              <a:rPr lang="en-US" dirty="0"/>
              <a:t>: </a:t>
            </a:r>
          </a:p>
          <a:p>
            <a:pPr marL="325738" indent="-325738">
              <a:buFont typeface="Wingdings" charset="2"/>
              <a:buChar char="q"/>
              <a:defRPr/>
            </a:pPr>
            <a:r>
              <a:rPr lang="en-US" dirty="0">
                <a:solidFill>
                  <a:srgbClr val="FF0000"/>
                </a:solidFill>
              </a:rPr>
              <a:t>&gt; 170M </a:t>
            </a:r>
            <a:r>
              <a:rPr lang="en-US" dirty="0"/>
              <a:t>Higgs</a:t>
            </a:r>
            <a:r>
              <a:rPr lang="en-US" dirty="0">
                <a:solidFill>
                  <a:srgbClr val="FF0000"/>
                </a:solidFill>
              </a:rPr>
              <a:t> </a:t>
            </a:r>
            <a:r>
              <a:rPr lang="en-US" dirty="0"/>
              <a:t>events </a:t>
            </a:r>
            <a:r>
              <a:rPr lang="en-US" dirty="0">
                <a:solidFill>
                  <a:srgbClr val="FF0000"/>
                </a:solidFill>
              </a:rPr>
              <a:t>produced </a:t>
            </a:r>
            <a:endParaRPr lang="en-US" dirty="0"/>
          </a:p>
          <a:p>
            <a:pPr marL="325738" indent="-325738">
              <a:buFont typeface="Wingdings" charset="2"/>
              <a:buChar char="q"/>
              <a:defRPr/>
            </a:pPr>
            <a:r>
              <a:rPr lang="en-US" dirty="0">
                <a:solidFill>
                  <a:srgbClr val="0000FF"/>
                </a:solidFill>
              </a:rPr>
              <a:t>&gt; 3M useful for precise measurements</a:t>
            </a:r>
            <a:endParaRPr lang="en-US" dirty="0"/>
          </a:p>
          <a:p>
            <a:pPr>
              <a:defRPr/>
            </a:pPr>
            <a:r>
              <a:rPr lang="en-US" dirty="0" smtClean="0">
                <a:solidFill>
                  <a:schemeClr val="accent2"/>
                </a:solidFill>
                <a:sym typeface="Wingdings"/>
              </a:rPr>
              <a:t>     (more </a:t>
            </a:r>
            <a:r>
              <a:rPr lang="en-US" dirty="0">
                <a:solidFill>
                  <a:schemeClr val="accent2"/>
                </a:solidFill>
                <a:sym typeface="Wingdings"/>
              </a:rPr>
              <a:t>than </a:t>
            </a:r>
            <a:r>
              <a:rPr lang="en-US" dirty="0" smtClean="0">
                <a:solidFill>
                  <a:schemeClr val="accent2"/>
                </a:solidFill>
                <a:sym typeface="Wingdings"/>
              </a:rPr>
              <a:t>or </a:t>
            </a:r>
            <a:r>
              <a:rPr lang="en-US" dirty="0">
                <a:solidFill>
                  <a:schemeClr val="accent2"/>
                </a:solidFill>
                <a:sym typeface="Wingdings"/>
              </a:rPr>
              <a:t>similar </a:t>
            </a:r>
            <a:r>
              <a:rPr lang="en-US" dirty="0" smtClean="0">
                <a:solidFill>
                  <a:schemeClr val="accent2"/>
                </a:solidFill>
                <a:sym typeface="Wingdings"/>
              </a:rPr>
              <a:t>to ILC/CLIC/TLEP</a:t>
            </a:r>
            <a:r>
              <a:rPr lang="en-US" dirty="0" smtClean="0">
                <a:sym typeface="Wingdings"/>
              </a:rPr>
              <a:t>)</a:t>
            </a:r>
          </a:p>
          <a:p>
            <a:pPr>
              <a:defRPr/>
            </a:pPr>
            <a:r>
              <a:rPr lang="en-US" dirty="0" smtClean="0">
                <a:sym typeface="Wingdings"/>
              </a:rPr>
              <a:t>      LHC </a:t>
            </a:r>
            <a:r>
              <a:rPr lang="en-US" dirty="0" err="1" smtClean="0">
                <a:sym typeface="Wingdings"/>
              </a:rPr>
              <a:t>gg</a:t>
            </a:r>
            <a:r>
              <a:rPr lang="en-US" dirty="0" smtClean="0">
                <a:sym typeface="Wingdings"/>
              </a:rPr>
              <a:t>→ H (50pb); </a:t>
            </a:r>
            <a:r>
              <a:rPr lang="en-US" dirty="0" err="1" smtClean="0">
                <a:sym typeface="Wingdings"/>
              </a:rPr>
              <a:t>e</a:t>
            </a:r>
            <a:r>
              <a:rPr lang="en-US" baseline="30000" dirty="0" err="1" smtClean="0">
                <a:sym typeface="Wingdings"/>
              </a:rPr>
              <a:t>+</a:t>
            </a:r>
            <a:r>
              <a:rPr lang="en-US" dirty="0" err="1" smtClean="0">
                <a:sym typeface="Wingdings"/>
              </a:rPr>
              <a:t>e</a:t>
            </a:r>
            <a:r>
              <a:rPr lang="en-US" baseline="30000" dirty="0" smtClean="0">
                <a:sym typeface="Wingdings"/>
              </a:rPr>
              <a:t>-</a:t>
            </a:r>
            <a:r>
              <a:rPr lang="en-US" dirty="0" smtClean="0">
                <a:sym typeface="Wingdings"/>
              </a:rPr>
              <a:t>→ ZH (0.2-0.3pb)</a:t>
            </a:r>
            <a:endParaRPr lang="en-US" dirty="0">
              <a:sym typeface="Wingdings"/>
            </a:endParaRPr>
          </a:p>
        </p:txBody>
      </p:sp>
      <p:sp>
        <p:nvSpPr>
          <p:cNvPr id="2" name="TextBox 1"/>
          <p:cNvSpPr txBox="1"/>
          <p:nvPr/>
        </p:nvSpPr>
        <p:spPr>
          <a:xfrm>
            <a:off x="665389" y="781828"/>
            <a:ext cx="5009333" cy="1200294"/>
          </a:xfrm>
          <a:prstGeom prst="rect">
            <a:avLst/>
          </a:prstGeom>
          <a:noFill/>
        </p:spPr>
        <p:txBody>
          <a:bodyPr wrap="square" lIns="91405" tIns="45703" rIns="91405" bIns="45703" rtlCol="0">
            <a:spAutoFit/>
          </a:bodyPr>
          <a:lstStyle/>
          <a:p>
            <a:r>
              <a:rPr lang="en-GB" b="1" dirty="0">
                <a:solidFill>
                  <a:srgbClr val="C00000"/>
                </a:solidFill>
              </a:rPr>
              <a:t>Aim to measure as many Higgs couplings to fermions and bosons as possible to really test if this is the SM Higgs or a pointer to the BSM physics we know has to exist   </a:t>
            </a:r>
          </a:p>
        </p:txBody>
      </p:sp>
      <p:sp>
        <p:nvSpPr>
          <p:cNvPr id="28" name="Title 1"/>
          <p:cNvSpPr>
            <a:spLocks noGrp="1"/>
          </p:cNvSpPr>
          <p:nvPr>
            <p:ph type="title"/>
          </p:nvPr>
        </p:nvSpPr>
        <p:spPr>
          <a:xfrm>
            <a:off x="-279795" y="49216"/>
            <a:ext cx="6777831" cy="747628"/>
          </a:xfrm>
        </p:spPr>
        <p:txBody>
          <a:bodyPr/>
          <a:lstStyle/>
          <a:p>
            <a:r>
              <a:rPr lang="en-US" b="1" dirty="0" smtClean="0">
                <a:solidFill>
                  <a:srgbClr val="009999"/>
                </a:solidFill>
                <a:effectLst>
                  <a:outerShdw blurRad="38100" dist="38100" dir="2700000" algn="tl">
                    <a:srgbClr val="000000">
                      <a:alpha val="43137"/>
                    </a:srgbClr>
                  </a:outerShdw>
                </a:effectLst>
              </a:rPr>
              <a:t>Physics Studies</a:t>
            </a:r>
            <a:endParaRPr lang="en-US" b="1" dirty="0">
              <a:solidFill>
                <a:srgbClr val="009999"/>
              </a:solidFill>
              <a:effectLst>
                <a:outerShdw blurRad="38100" dist="38100" dir="2700000" algn="tl">
                  <a:srgbClr val="000000">
                    <a:alpha val="43137"/>
                  </a:srgbClr>
                </a:outerShdw>
              </a:effectLst>
            </a:endParaRPr>
          </a:p>
        </p:txBody>
      </p:sp>
      <p:sp>
        <p:nvSpPr>
          <p:cNvPr id="29"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16495ECD-6BD2-4C29-9EA4-6FBF513E917F}" type="slidenum">
              <a:rPr lang="en-US" b="1"/>
              <a:pPr algn="r" eaLnBrk="1" hangingPunct="1"/>
              <a:t>48</a:t>
            </a:fld>
            <a:endParaRPr lang="en-US" b="1" dirty="0"/>
          </a:p>
        </p:txBody>
      </p:sp>
      <p:pic>
        <p:nvPicPr>
          <p:cNvPr id="3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915" t="55843" r="44199" b="2874"/>
          <a:stretch/>
        </p:blipFill>
        <p:spPr bwMode="auto">
          <a:xfrm>
            <a:off x="4769846" y="4031282"/>
            <a:ext cx="5664251" cy="31329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3068" t="-20656" r="118318" b="87705"/>
          <a:stretch/>
        </p:blipFill>
        <p:spPr bwMode="auto">
          <a:xfrm>
            <a:off x="161330" y="1639274"/>
            <a:ext cx="3784493" cy="2500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306" t="20661" r="64547" b="46389"/>
          <a:stretch/>
        </p:blipFill>
        <p:spPr bwMode="auto">
          <a:xfrm>
            <a:off x="8226226" y="3977882"/>
            <a:ext cx="2343956" cy="16741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7" name="Group 26"/>
          <p:cNvGrpSpPr>
            <a:grpSpLocks/>
          </p:cNvGrpSpPr>
          <p:nvPr/>
        </p:nvGrpSpPr>
        <p:grpSpPr bwMode="auto">
          <a:xfrm>
            <a:off x="5721350" y="439864"/>
            <a:ext cx="4929188" cy="3556000"/>
            <a:chOff x="4892791" y="44624"/>
            <a:chExt cx="4215713" cy="3225259"/>
          </a:xfrm>
        </p:grpSpPr>
        <p:grpSp>
          <p:nvGrpSpPr>
            <p:cNvPr id="20494" name="Group 24"/>
            <p:cNvGrpSpPr>
              <a:grpSpLocks/>
            </p:cNvGrpSpPr>
            <p:nvPr/>
          </p:nvGrpSpPr>
          <p:grpSpPr bwMode="auto">
            <a:xfrm>
              <a:off x="4892791" y="116632"/>
              <a:ext cx="4215713" cy="3153251"/>
              <a:chOff x="4892791" y="116632"/>
              <a:chExt cx="4215713" cy="3153251"/>
            </a:xfrm>
          </p:grpSpPr>
          <p:pic>
            <p:nvPicPr>
              <p:cNvPr id="20496" name="Picture 1" descr="Untitled.png"/>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92791" y="116632"/>
                <a:ext cx="4215713" cy="315325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0497" name="TextBox 8"/>
              <p:cNvSpPr txBox="1">
                <a:spLocks noChangeArrowheads="1"/>
              </p:cNvSpPr>
              <p:nvPr/>
            </p:nvSpPr>
            <p:spPr bwMode="auto">
              <a:xfrm>
                <a:off x="6184533" y="168895"/>
                <a:ext cx="796811" cy="307065"/>
              </a:xfrm>
              <a:prstGeom prst="rect">
                <a:avLst/>
              </a:prstGeom>
              <a:solidFill>
                <a:srgbClr val="FFFFCC"/>
              </a:solidFill>
              <a:ln w="9525">
                <a:solidFill>
                  <a:srgbClr val="000000"/>
                </a:solidFill>
                <a:miter lim="800000"/>
                <a:headEnd/>
                <a:tailEnd/>
              </a:ln>
            </p:spPr>
            <p:txBody>
              <a:bodyPr wrap="none">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1600"/>
                  <a:t>3000 fb</a:t>
                </a:r>
                <a:r>
                  <a:rPr lang="en-US" sz="1600" baseline="30000"/>
                  <a:t>-1</a:t>
                </a:r>
              </a:p>
            </p:txBody>
          </p:sp>
        </p:grpSp>
        <p:sp>
          <p:nvSpPr>
            <p:cNvPr id="26" name="TextBox 25"/>
            <p:cNvSpPr txBox="1"/>
            <p:nvPr/>
          </p:nvSpPr>
          <p:spPr>
            <a:xfrm>
              <a:off x="8316954" y="44624"/>
              <a:ext cx="615843" cy="223320"/>
            </a:xfrm>
            <a:prstGeom prst="rect">
              <a:avLst/>
            </a:prstGeom>
            <a:solidFill>
              <a:schemeClr val="bg1">
                <a:lumMod val="95000"/>
              </a:schemeClr>
            </a:solidFill>
            <a:ln>
              <a:solidFill>
                <a:srgbClr val="000000"/>
              </a:solidFill>
            </a:ln>
          </p:spPr>
          <p:txBody>
            <a:bodyPr wrap="none">
              <a:spAutoFit/>
            </a:bodyPr>
            <a:lstStyle/>
            <a:p>
              <a:pPr>
                <a:defRPr/>
              </a:pPr>
              <a:r>
                <a:rPr lang="en-US" sz="1000" dirty="0"/>
                <a:t>B. Murray</a:t>
              </a:r>
            </a:p>
          </p:txBody>
        </p:sp>
      </p:grpSp>
    </p:spTree>
    <p:extLst>
      <p:ext uri="{BB962C8B-B14F-4D97-AF65-F5344CB8AC3E}">
        <p14:creationId xmlns:p14="http://schemas.microsoft.com/office/powerpoint/2010/main" val="3448616345"/>
      </p:ext>
    </p:extLst>
  </p:cSld>
  <p:clrMapOvr>
    <a:masterClrMapping/>
  </p:clrMapOvr>
  <p:transition>
    <p:circl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3" y="3859217"/>
            <a:ext cx="10734675" cy="3730625"/>
          </a:xfrm>
          <a:prstGeom prst="rect">
            <a:avLst/>
          </a:prstGeom>
          <a:solidFill>
            <a:srgbClr val="7F7F7F"/>
          </a:solidFill>
          <a:ln w="9525" cap="flat" cmpd="sng" algn="ctr">
            <a:solidFill>
              <a:schemeClr val="tx1"/>
            </a:solidFill>
            <a:prstDash val="solid"/>
            <a:round/>
            <a:headEnd type="none" w="med" len="med"/>
            <a:tailEnd type="none" w="med" len="med"/>
          </a:ln>
          <a:effectLst/>
        </p:spPr>
        <p:txBody>
          <a:bodyPr lIns="104236" tIns="52117" rIns="104236" bIns="52117"/>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sp>
        <p:nvSpPr>
          <p:cNvPr id="9" name="Rectangle 8"/>
          <p:cNvSpPr/>
          <p:nvPr/>
        </p:nvSpPr>
        <p:spPr bwMode="auto">
          <a:xfrm>
            <a:off x="0" y="0"/>
            <a:ext cx="10691813" cy="3779838"/>
          </a:xfrm>
          <a:prstGeom prst="rect">
            <a:avLst/>
          </a:prstGeom>
          <a:solidFill>
            <a:srgbClr val="7F7F7F"/>
          </a:solidFill>
          <a:ln w="9525" cap="flat" cmpd="sng" algn="ctr">
            <a:solidFill>
              <a:schemeClr val="tx1"/>
            </a:solidFill>
            <a:prstDash val="solid"/>
            <a:round/>
            <a:headEnd type="none" w="med" len="med"/>
            <a:tailEnd type="none" w="med" len="med"/>
          </a:ln>
          <a:effectLst/>
        </p:spPr>
        <p:txBody>
          <a:bodyPr lIns="104236" tIns="52117" rIns="104236" bIns="52117"/>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pic>
        <p:nvPicPr>
          <p:cNvPr id="21509" name="Picture 1" descr="ttHgg.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0975" y="207967"/>
            <a:ext cx="5138737" cy="3290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1510" name="TextBox 2"/>
          <p:cNvSpPr txBox="1">
            <a:spLocks noChangeArrowheads="1"/>
          </p:cNvSpPr>
          <p:nvPr/>
        </p:nvSpPr>
        <p:spPr bwMode="auto">
          <a:xfrm>
            <a:off x="6103942" y="287340"/>
            <a:ext cx="1698095" cy="690027"/>
          </a:xfrm>
          <a:prstGeom prst="rect">
            <a:avLst/>
          </a:prstGeom>
          <a:solidFill>
            <a:srgbClr val="CCFFFF"/>
          </a:solidFill>
          <a:ln w="9525">
            <a:solidFill>
              <a:schemeClr val="tx1"/>
            </a:solidFill>
            <a:miter lim="800000"/>
            <a:headEnd/>
            <a:tailEnd/>
          </a:ln>
        </p:spPr>
        <p:txBody>
          <a:bodyPr wrap="none" lIns="104236" tIns="52117" rIns="104236" bIns="52117">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1900"/>
              <a:t>ttH production </a:t>
            </a:r>
          </a:p>
          <a:p>
            <a:pPr eaLnBrk="1" hangingPunct="1"/>
            <a:r>
              <a:rPr lang="en-US" sz="1900"/>
              <a:t>with H </a:t>
            </a:r>
            <a:r>
              <a:rPr lang="en-US" sz="1900">
                <a:sym typeface="Wingdings" pitchFamily="2" charset="2"/>
              </a:rPr>
              <a:t> γγ</a:t>
            </a:r>
            <a:endParaRPr lang="en-US" sz="1900"/>
          </a:p>
        </p:txBody>
      </p:sp>
      <p:sp>
        <p:nvSpPr>
          <p:cNvPr id="7" name="TextBox 6"/>
          <p:cNvSpPr txBox="1"/>
          <p:nvPr/>
        </p:nvSpPr>
        <p:spPr>
          <a:xfrm>
            <a:off x="5599116" y="1652591"/>
            <a:ext cx="4223145" cy="2044244"/>
          </a:xfrm>
          <a:prstGeom prst="rect">
            <a:avLst/>
          </a:prstGeom>
          <a:solidFill>
            <a:srgbClr val="99FFFF"/>
          </a:solidFill>
          <a:ln>
            <a:solidFill>
              <a:srgbClr val="000000"/>
            </a:solidFill>
          </a:ln>
        </p:spPr>
        <p:txBody>
          <a:bodyPr wrap="none" lIns="104236" tIns="52117" rIns="104236" bIns="52117">
            <a:spAutoFit/>
          </a:bodyPr>
          <a:lstStyle/>
          <a:p>
            <a:pPr marL="325738" indent="-325738">
              <a:buFont typeface="Wingdings" charset="2"/>
              <a:buChar char="q"/>
              <a:defRPr/>
            </a:pPr>
            <a:r>
              <a:rPr lang="en-US" dirty="0"/>
              <a:t>Gives direct access to Higgs-top</a:t>
            </a:r>
          </a:p>
          <a:p>
            <a:pPr>
              <a:defRPr/>
            </a:pPr>
            <a:r>
              <a:rPr lang="en-US" dirty="0"/>
              <a:t>     coupling (intriguing as top is heavy)</a:t>
            </a:r>
          </a:p>
          <a:p>
            <a:pPr marL="325738" indent="-325738">
              <a:buFont typeface="Wingdings" charset="2"/>
              <a:buChar char="q"/>
              <a:defRPr/>
            </a:pPr>
            <a:r>
              <a:rPr lang="en-US" dirty="0"/>
              <a:t>Today’s sensitivity: 6xSM cross-section</a:t>
            </a:r>
          </a:p>
          <a:p>
            <a:pPr marL="325738" indent="-325738">
              <a:buFont typeface="Wingdings" charset="2"/>
              <a:buChar char="q"/>
              <a:defRPr/>
            </a:pPr>
            <a:r>
              <a:rPr lang="en-US" dirty="0"/>
              <a:t>With 3000 fb</a:t>
            </a:r>
            <a:r>
              <a:rPr lang="en-US" baseline="30000" dirty="0"/>
              <a:t>-1</a:t>
            </a:r>
            <a:r>
              <a:rPr lang="en-US" dirty="0"/>
              <a:t> expect  200 signal </a:t>
            </a:r>
          </a:p>
          <a:p>
            <a:pPr>
              <a:defRPr/>
            </a:pPr>
            <a:r>
              <a:rPr lang="en-US" dirty="0"/>
              <a:t>     events (S/B ~ 0.2) and &gt; 5σ </a:t>
            </a:r>
          </a:p>
          <a:p>
            <a:pPr marL="325738" indent="-325738">
              <a:buFont typeface="Wingdings" charset="2"/>
              <a:buChar char="q"/>
              <a:defRPr/>
            </a:pPr>
            <a:r>
              <a:rPr lang="en-US" dirty="0"/>
              <a:t>Higgs-top coupling can be </a:t>
            </a:r>
          </a:p>
          <a:p>
            <a:pPr>
              <a:defRPr/>
            </a:pPr>
            <a:r>
              <a:rPr lang="en-US" dirty="0"/>
              <a:t>     measured to about 10%</a:t>
            </a:r>
          </a:p>
        </p:txBody>
      </p:sp>
      <p:sp>
        <p:nvSpPr>
          <p:cNvPr id="21512" name="TextBox 7"/>
          <p:cNvSpPr txBox="1">
            <a:spLocks noChangeArrowheads="1"/>
          </p:cNvSpPr>
          <p:nvPr/>
        </p:nvSpPr>
        <p:spPr bwMode="auto">
          <a:xfrm>
            <a:off x="-1943098" y="4010026"/>
            <a:ext cx="210572" cy="382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36" tIns="52117" rIns="104236" bIns="52117">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endParaRPr lang="en-US"/>
          </a:p>
        </p:txBody>
      </p:sp>
      <p:pic>
        <p:nvPicPr>
          <p:cNvPr id="21513" name="Picture 10" descr="Hmumu.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276" y="4017967"/>
            <a:ext cx="5346700" cy="34131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1514" name="TextBox 12"/>
          <p:cNvSpPr txBox="1">
            <a:spLocks noChangeArrowheads="1"/>
          </p:cNvSpPr>
          <p:nvPr/>
        </p:nvSpPr>
        <p:spPr bwMode="auto">
          <a:xfrm>
            <a:off x="6019803" y="4213228"/>
            <a:ext cx="907815" cy="382251"/>
          </a:xfrm>
          <a:prstGeom prst="rect">
            <a:avLst/>
          </a:prstGeom>
          <a:solidFill>
            <a:srgbClr val="FF0000"/>
          </a:solidFill>
          <a:ln w="9525">
            <a:solidFill>
              <a:schemeClr val="tx1"/>
            </a:solidFill>
            <a:miter lim="800000"/>
            <a:headEnd/>
            <a:tailEnd/>
          </a:ln>
        </p:spPr>
        <p:txBody>
          <a:bodyPr wrap="none" lIns="104236" tIns="52117" rIns="104236" bIns="52117">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a:solidFill>
                  <a:schemeClr val="bg1"/>
                </a:solidFill>
              </a:rPr>
              <a:t>H </a:t>
            </a:r>
            <a:r>
              <a:rPr lang="en-US">
                <a:solidFill>
                  <a:schemeClr val="bg1"/>
                </a:solidFill>
                <a:sym typeface="Wingdings" pitchFamily="2" charset="2"/>
              </a:rPr>
              <a:t>μμ</a:t>
            </a:r>
            <a:endParaRPr lang="en-US">
              <a:solidFill>
                <a:schemeClr val="bg1"/>
              </a:solidFill>
            </a:endParaRPr>
          </a:p>
        </p:txBody>
      </p:sp>
      <p:sp>
        <p:nvSpPr>
          <p:cNvPr id="14" name="TextBox 13"/>
          <p:cNvSpPr txBox="1"/>
          <p:nvPr/>
        </p:nvSpPr>
        <p:spPr>
          <a:xfrm>
            <a:off x="5260976" y="4953002"/>
            <a:ext cx="4441538" cy="2044244"/>
          </a:xfrm>
          <a:prstGeom prst="rect">
            <a:avLst/>
          </a:prstGeom>
          <a:solidFill>
            <a:srgbClr val="FF0000"/>
          </a:solidFill>
          <a:ln>
            <a:solidFill>
              <a:srgbClr val="000000"/>
            </a:solidFill>
          </a:ln>
        </p:spPr>
        <p:txBody>
          <a:bodyPr wrap="none" lIns="104236" tIns="52117" rIns="104236" bIns="52117">
            <a:spAutoFit/>
          </a:bodyPr>
          <a:lstStyle/>
          <a:p>
            <a:pPr marL="325738" indent="-325738">
              <a:buFont typeface="Wingdings" charset="2"/>
              <a:buChar char="q"/>
              <a:defRPr/>
            </a:pPr>
            <a:r>
              <a:rPr lang="en-US" dirty="0">
                <a:solidFill>
                  <a:srgbClr val="FFFFFF"/>
                </a:solidFill>
              </a:rPr>
              <a:t>Gives direct access to Higgs couplings</a:t>
            </a:r>
          </a:p>
          <a:p>
            <a:pPr>
              <a:defRPr/>
            </a:pPr>
            <a:r>
              <a:rPr lang="en-US" dirty="0">
                <a:solidFill>
                  <a:srgbClr val="FFFFFF"/>
                </a:solidFill>
              </a:rPr>
              <a:t>     to fermions of the second generation. </a:t>
            </a:r>
          </a:p>
          <a:p>
            <a:pPr marL="325738" indent="-325738">
              <a:buFont typeface="Wingdings" charset="2"/>
              <a:buChar char="q"/>
              <a:defRPr/>
            </a:pPr>
            <a:r>
              <a:rPr lang="en-US" dirty="0">
                <a:solidFill>
                  <a:srgbClr val="FFFFFF"/>
                </a:solidFill>
              </a:rPr>
              <a:t>Today’s sensitivity: 8xSM cross-section </a:t>
            </a:r>
          </a:p>
          <a:p>
            <a:pPr marL="325738" indent="-325738">
              <a:buFont typeface="Wingdings" charset="2"/>
              <a:buChar char="q"/>
              <a:defRPr/>
            </a:pPr>
            <a:r>
              <a:rPr lang="en-US" dirty="0">
                <a:solidFill>
                  <a:srgbClr val="FFFFFF"/>
                </a:solidFill>
              </a:rPr>
              <a:t>With 3000 fb</a:t>
            </a:r>
            <a:r>
              <a:rPr lang="en-US" baseline="30000" dirty="0">
                <a:solidFill>
                  <a:srgbClr val="FFFFFF"/>
                </a:solidFill>
              </a:rPr>
              <a:t>-1</a:t>
            </a:r>
            <a:r>
              <a:rPr lang="en-US" dirty="0">
                <a:solidFill>
                  <a:srgbClr val="FFFFFF"/>
                </a:solidFill>
              </a:rPr>
              <a:t> expect 17000 signal events</a:t>
            </a:r>
          </a:p>
          <a:p>
            <a:pPr>
              <a:defRPr/>
            </a:pPr>
            <a:r>
              <a:rPr lang="en-US" dirty="0">
                <a:solidFill>
                  <a:srgbClr val="FFFFFF"/>
                </a:solidFill>
              </a:rPr>
              <a:t>     (but: S/B ~ 0.3%) and ~ 7σ significance</a:t>
            </a:r>
          </a:p>
          <a:p>
            <a:pPr marL="325738" indent="-325738">
              <a:buFont typeface="Wingdings" charset="2"/>
              <a:buChar char="q"/>
              <a:defRPr/>
            </a:pPr>
            <a:r>
              <a:rPr lang="en-US" dirty="0">
                <a:solidFill>
                  <a:srgbClr val="FFFFFF"/>
                </a:solidFill>
              </a:rPr>
              <a:t>Higgs-</a:t>
            </a:r>
            <a:r>
              <a:rPr lang="en-US" dirty="0" err="1">
                <a:solidFill>
                  <a:srgbClr val="FFFFFF"/>
                </a:solidFill>
              </a:rPr>
              <a:t>muon</a:t>
            </a:r>
            <a:r>
              <a:rPr lang="en-US" dirty="0">
                <a:solidFill>
                  <a:srgbClr val="FFFFFF"/>
                </a:solidFill>
              </a:rPr>
              <a:t> coupling can be </a:t>
            </a:r>
          </a:p>
          <a:p>
            <a:pPr>
              <a:defRPr/>
            </a:pPr>
            <a:r>
              <a:rPr lang="en-US" dirty="0">
                <a:solidFill>
                  <a:srgbClr val="FFFFFF"/>
                </a:solidFill>
              </a:rPr>
              <a:t>     measured to about 10%</a:t>
            </a:r>
          </a:p>
        </p:txBody>
      </p:sp>
      <p:grpSp>
        <p:nvGrpSpPr>
          <p:cNvPr id="21517" name="Group 5"/>
          <p:cNvGrpSpPr>
            <a:grpSpLocks/>
          </p:cNvGrpSpPr>
          <p:nvPr/>
        </p:nvGrpSpPr>
        <p:grpSpPr bwMode="auto">
          <a:xfrm>
            <a:off x="8545516" y="196850"/>
            <a:ext cx="1438275" cy="1360488"/>
            <a:chOff x="7308304" y="178336"/>
            <a:chExt cx="1229868" cy="1234440"/>
          </a:xfrm>
        </p:grpSpPr>
        <p:pic>
          <p:nvPicPr>
            <p:cNvPr id="21518" name="Picture 9" descr="Screen Shot 2013-10-26 at 7.20.33 PM.png"/>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08304" y="178336"/>
              <a:ext cx="1229868"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p:cNvSpPr>
              <a:spLocks noChangeAspect="1"/>
            </p:cNvSpPr>
            <p:nvPr/>
          </p:nvSpPr>
          <p:spPr bwMode="auto">
            <a:xfrm>
              <a:off x="8008759" y="764587"/>
              <a:ext cx="92308" cy="92187"/>
            </a:xfrm>
            <a:prstGeom prst="ellipse">
              <a:avLst/>
            </a:prstGeom>
            <a:solidFill>
              <a:srgbClr val="330000"/>
            </a:solidFill>
            <a:ln w="9525" cap="flat" cmpd="sng" algn="ctr">
              <a:solidFill>
                <a:schemeClr val="tx1"/>
              </a:solidFill>
              <a:prstDash val="solid"/>
              <a:round/>
              <a:headEnd type="none" w="med" len="med"/>
              <a:tailEnd type="none" w="med" len="med"/>
            </a:ln>
            <a:effectLst/>
          </p:spPr>
          <p:txBody>
            <a:bodyPr/>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grpSp>
      <p:sp>
        <p:nvSpPr>
          <p:cNvPr id="16"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16495ECD-6BD2-4C29-9EA4-6FBF513E917F}" type="slidenum">
              <a:rPr lang="en-US" b="1"/>
              <a:pPr algn="r" eaLnBrk="1" hangingPunct="1"/>
              <a:t>49</a:t>
            </a:fld>
            <a:endParaRPr lang="en-US" b="1" dirty="0"/>
          </a:p>
        </p:txBody>
      </p:sp>
    </p:spTree>
    <p:extLst>
      <p:ext uri="{BB962C8B-B14F-4D97-AF65-F5344CB8AC3E}">
        <p14:creationId xmlns:p14="http://schemas.microsoft.com/office/powerpoint/2010/main" val="966554356"/>
      </p:ext>
    </p:extLst>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33366" y="-180975"/>
            <a:ext cx="10242550" cy="1258888"/>
          </a:xfrm>
        </p:spPr>
        <p:txBody>
          <a:bodyPr/>
          <a:lstStyle/>
          <a:p>
            <a:pPr>
              <a:defRPr/>
            </a:pPr>
            <a:r>
              <a:rPr lang="en-US" sz="4800" b="1" dirty="0">
                <a:solidFill>
                  <a:srgbClr val="009999"/>
                </a:solidFill>
                <a:effectLst>
                  <a:outerShdw blurRad="38100" dist="38100" dir="2700000" algn="tl">
                    <a:srgbClr val="000000">
                      <a:alpha val="43137"/>
                    </a:srgbClr>
                  </a:outerShdw>
                </a:effectLst>
              </a:rPr>
              <a:t>ATLAS: Inner Tracking Detectors</a:t>
            </a:r>
          </a:p>
        </p:txBody>
      </p:sp>
      <p:sp>
        <p:nvSpPr>
          <p:cNvPr id="6147" name="Slide Number Placeholder 4"/>
          <p:cNvSpPr>
            <a:spLocks noGrp="1"/>
          </p:cNvSpPr>
          <p:nvPr>
            <p:ph type="sldNum" sz="quarter" idx="4294967295"/>
          </p:nvPr>
        </p:nvSpPr>
        <p:spPr bwMode="auto">
          <a:xfrm>
            <a:off x="10048875" y="6994528"/>
            <a:ext cx="622300" cy="4016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513" tIns="49755" rIns="99513" bIns="49755"/>
          <a:lstStyle>
            <a:lvl1pPr eaLnBrk="0" hangingPunct="0">
              <a:defRPr>
                <a:solidFill>
                  <a:srgbClr val="000000"/>
                </a:solidFill>
                <a:latin typeface="Times New Roman" pitchFamily="18" charset="0"/>
                <a:cs typeface="Arial" pitchFamily="34" charset="0"/>
              </a:defRPr>
            </a:lvl1pPr>
            <a:lvl2pPr marL="742675" indent="-285644" eaLnBrk="0" hangingPunct="0">
              <a:defRPr>
                <a:solidFill>
                  <a:srgbClr val="000000"/>
                </a:solidFill>
                <a:latin typeface="Times New Roman" pitchFamily="18" charset="0"/>
                <a:cs typeface="Arial" pitchFamily="34" charset="0"/>
              </a:defRPr>
            </a:lvl2pPr>
            <a:lvl3pPr marL="1142576" indent="-228516" eaLnBrk="0" hangingPunct="0">
              <a:defRPr>
                <a:solidFill>
                  <a:srgbClr val="000000"/>
                </a:solidFill>
                <a:latin typeface="Times New Roman" pitchFamily="18" charset="0"/>
                <a:cs typeface="Arial" pitchFamily="34" charset="0"/>
              </a:defRPr>
            </a:lvl3pPr>
            <a:lvl4pPr marL="1599606" indent="-228516" eaLnBrk="0" hangingPunct="0">
              <a:defRPr>
                <a:solidFill>
                  <a:srgbClr val="000000"/>
                </a:solidFill>
                <a:latin typeface="Times New Roman" pitchFamily="18" charset="0"/>
                <a:cs typeface="Arial" pitchFamily="34" charset="0"/>
              </a:defRPr>
            </a:lvl4pPr>
            <a:lvl5pPr marL="2056637" indent="-228516" eaLnBrk="0" hangingPunct="0">
              <a:defRPr>
                <a:solidFill>
                  <a:srgbClr val="000000"/>
                </a:solidFill>
                <a:latin typeface="Times New Roman" pitchFamily="18" charset="0"/>
                <a:cs typeface="Arial" pitchFamily="34" charset="0"/>
              </a:defRPr>
            </a:lvl5pPr>
            <a:lvl6pPr marL="2513668" indent="-228516" eaLnBrk="0" fontAlgn="base" hangingPunct="0">
              <a:spcBef>
                <a:spcPct val="0"/>
              </a:spcBef>
              <a:spcAft>
                <a:spcPct val="0"/>
              </a:spcAft>
              <a:defRPr>
                <a:solidFill>
                  <a:srgbClr val="000000"/>
                </a:solidFill>
                <a:latin typeface="Times New Roman" pitchFamily="18" charset="0"/>
                <a:cs typeface="Arial" pitchFamily="34" charset="0"/>
              </a:defRPr>
            </a:lvl6pPr>
            <a:lvl7pPr marL="2970697" indent="-228516" eaLnBrk="0" fontAlgn="base" hangingPunct="0">
              <a:spcBef>
                <a:spcPct val="0"/>
              </a:spcBef>
              <a:spcAft>
                <a:spcPct val="0"/>
              </a:spcAft>
              <a:defRPr>
                <a:solidFill>
                  <a:srgbClr val="000000"/>
                </a:solidFill>
                <a:latin typeface="Times New Roman" pitchFamily="18" charset="0"/>
                <a:cs typeface="Arial" pitchFamily="34" charset="0"/>
              </a:defRPr>
            </a:lvl7pPr>
            <a:lvl8pPr marL="3427729" indent="-228516" eaLnBrk="0" fontAlgn="base" hangingPunct="0">
              <a:spcBef>
                <a:spcPct val="0"/>
              </a:spcBef>
              <a:spcAft>
                <a:spcPct val="0"/>
              </a:spcAft>
              <a:defRPr>
                <a:solidFill>
                  <a:srgbClr val="000000"/>
                </a:solidFill>
                <a:latin typeface="Times New Roman" pitchFamily="18" charset="0"/>
                <a:cs typeface="Arial" pitchFamily="34" charset="0"/>
              </a:defRPr>
            </a:lvl8pPr>
            <a:lvl9pPr marL="3884760" indent="-228516"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fld id="{5CC5697F-8578-4D84-89A0-A5BCA43C0C86}" type="slidenum">
              <a:rPr lang="en-US"/>
              <a:pPr eaLnBrk="1" hangingPunct="1"/>
              <a:t>5</a:t>
            </a:fld>
            <a:endParaRPr lang="en-US"/>
          </a:p>
        </p:txBody>
      </p:sp>
      <p:pic>
        <p:nvPicPr>
          <p:cNvPr id="6148" name="Picture 15" descr="0803012_05-A4-at-144-dpi.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801688" y="1042991"/>
            <a:ext cx="9593262" cy="6327775"/>
          </a:xfrm>
        </p:spPr>
      </p:pic>
      <p:sp>
        <p:nvSpPr>
          <p:cNvPr id="13" name="Rectangle 12"/>
          <p:cNvSpPr/>
          <p:nvPr/>
        </p:nvSpPr>
        <p:spPr>
          <a:xfrm rot="21180000">
            <a:off x="5592766" y="3908428"/>
            <a:ext cx="954086" cy="30797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9485" tIns="49741" rIns="99485" bIns="49741" anchor="ctr"/>
          <a:lstStyle/>
          <a:p>
            <a:pPr algn="ctr">
              <a:defRPr/>
            </a:pPr>
            <a:endParaRPr lang="en-US" dirty="0"/>
          </a:p>
        </p:txBody>
      </p:sp>
      <p:sp>
        <p:nvSpPr>
          <p:cNvPr id="14" name="Rectangle 13"/>
          <p:cNvSpPr/>
          <p:nvPr/>
        </p:nvSpPr>
        <p:spPr>
          <a:xfrm>
            <a:off x="6381750" y="6899278"/>
            <a:ext cx="3860800" cy="393699"/>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9485" tIns="49741" rIns="99485" bIns="49741" anchor="ctr"/>
          <a:lstStyle/>
          <a:p>
            <a:pPr algn="ctr">
              <a:defRPr/>
            </a:pPr>
            <a:endParaRPr lang="en-US" dirty="0"/>
          </a:p>
        </p:txBody>
      </p:sp>
      <p:cxnSp>
        <p:nvCxnSpPr>
          <p:cNvPr id="11" name="Straight Arrow Connector 10"/>
          <p:cNvCxnSpPr/>
          <p:nvPr/>
        </p:nvCxnSpPr>
        <p:spPr>
          <a:xfrm rot="5400000">
            <a:off x="-1678777" y="4575972"/>
            <a:ext cx="4333875" cy="1587"/>
          </a:xfrm>
          <a:prstGeom prst="straightConnector1">
            <a:avLst/>
          </a:prstGeom>
          <a:ln>
            <a:solidFill>
              <a:srgbClr val="0033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152" name="TextBox 11"/>
          <p:cNvSpPr txBox="1">
            <a:spLocks noChangeArrowheads="1"/>
          </p:cNvSpPr>
          <p:nvPr/>
        </p:nvSpPr>
        <p:spPr bwMode="auto">
          <a:xfrm rot="-5400000">
            <a:off x="-41556" y="4647338"/>
            <a:ext cx="654620" cy="36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9513" tIns="49755" rIns="99513" bIns="49755">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700" b="1">
                <a:solidFill>
                  <a:schemeClr val="tx1"/>
                </a:solidFill>
              </a:rPr>
              <a:t>25 m</a:t>
            </a:r>
            <a:endParaRPr lang="en-US" sz="2300" b="1">
              <a:solidFill>
                <a:schemeClr val="tx1"/>
              </a:solidFill>
            </a:endParaRPr>
          </a:p>
        </p:txBody>
      </p:sp>
      <p:cxnSp>
        <p:nvCxnSpPr>
          <p:cNvPr id="16" name="Straight Arrow Connector 15"/>
          <p:cNvCxnSpPr/>
          <p:nvPr/>
        </p:nvCxnSpPr>
        <p:spPr>
          <a:xfrm rot="10800000" flipV="1">
            <a:off x="2570163" y="5245100"/>
            <a:ext cx="7478712" cy="1574800"/>
          </a:xfrm>
          <a:prstGeom prst="straightConnector1">
            <a:avLst/>
          </a:prstGeom>
          <a:ln>
            <a:solidFill>
              <a:srgbClr val="0033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154" name="TextBox 18"/>
          <p:cNvSpPr txBox="1">
            <a:spLocks noChangeArrowheads="1"/>
          </p:cNvSpPr>
          <p:nvPr/>
        </p:nvSpPr>
        <p:spPr bwMode="auto">
          <a:xfrm rot="-786131">
            <a:off x="2958817" y="6345962"/>
            <a:ext cx="654620" cy="36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9513" tIns="49755" rIns="99513" bIns="49755">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700" b="1">
                <a:solidFill>
                  <a:schemeClr val="tx1"/>
                </a:solidFill>
              </a:rPr>
              <a:t>45 m</a:t>
            </a:r>
            <a:endParaRPr lang="en-US" sz="2300" b="1">
              <a:solidFill>
                <a:schemeClr val="tx1"/>
              </a:solidFill>
            </a:endParaRPr>
          </a:p>
        </p:txBody>
      </p:sp>
      <p:sp>
        <p:nvSpPr>
          <p:cNvPr id="6155"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1B79D784-292E-4E4D-BB41-7D6EBD1D33B8}" type="slidenum">
              <a:rPr lang="ja-JP" altLang="en-US">
                <a:ea typeface="MS PGothic" pitchFamily="34" charset="-128"/>
              </a:rPr>
              <a:pPr algn="r" eaLnBrk="1" hangingPunct="1"/>
              <a:t>5</a:t>
            </a:fld>
            <a:endParaRPr lang="ja-JP" altLang="en-US">
              <a:ea typeface="MS PGothic" pitchFamily="34" charset="-128"/>
            </a:endParaRPr>
          </a:p>
        </p:txBody>
      </p:sp>
    </p:spTree>
    <p:extLst>
      <p:ext uri="{BB962C8B-B14F-4D97-AF65-F5344CB8AC3E}">
        <p14:creationId xmlns:p14="http://schemas.microsoft.com/office/powerpoint/2010/main" val="1666783931"/>
      </p:ext>
    </p:extLst>
  </p:cSld>
  <p:clrMapOvr>
    <a:masterClrMapping/>
  </p:clrMapOvr>
  <p:transition>
    <p:circl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3" y="3859217"/>
            <a:ext cx="10734675" cy="3730625"/>
          </a:xfrm>
          <a:prstGeom prst="rect">
            <a:avLst/>
          </a:prstGeom>
          <a:solidFill>
            <a:srgbClr val="7F7F7F"/>
          </a:solidFill>
          <a:ln w="9525" cap="flat" cmpd="sng" algn="ctr">
            <a:solidFill>
              <a:schemeClr val="tx1"/>
            </a:solidFill>
            <a:prstDash val="solid"/>
            <a:round/>
            <a:headEnd type="none" w="med" len="med"/>
            <a:tailEnd type="none" w="med" len="med"/>
          </a:ln>
          <a:effectLst/>
        </p:spPr>
        <p:txBody>
          <a:bodyPr lIns="104236" tIns="52117" rIns="104236" bIns="52117"/>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sp>
        <p:nvSpPr>
          <p:cNvPr id="9" name="Rectangle 8"/>
          <p:cNvSpPr/>
          <p:nvPr/>
        </p:nvSpPr>
        <p:spPr bwMode="auto">
          <a:xfrm>
            <a:off x="0" y="0"/>
            <a:ext cx="10691813" cy="3779838"/>
          </a:xfrm>
          <a:prstGeom prst="rect">
            <a:avLst/>
          </a:prstGeom>
          <a:solidFill>
            <a:srgbClr val="7F7F7F"/>
          </a:solidFill>
          <a:ln w="9525" cap="flat" cmpd="sng" algn="ctr">
            <a:solidFill>
              <a:schemeClr val="tx1"/>
            </a:solidFill>
            <a:prstDash val="solid"/>
            <a:round/>
            <a:headEnd type="none" w="med" len="med"/>
            <a:tailEnd type="none" w="med" len="med"/>
          </a:ln>
          <a:effectLst/>
        </p:spPr>
        <p:txBody>
          <a:bodyPr lIns="104236" tIns="52117" rIns="104236" bIns="52117"/>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pic>
        <p:nvPicPr>
          <p:cNvPr id="21509" name="Picture 1" descr="ttHgg.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0975" y="207967"/>
            <a:ext cx="5138737" cy="3290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1510" name="TextBox 2"/>
          <p:cNvSpPr txBox="1">
            <a:spLocks noChangeArrowheads="1"/>
          </p:cNvSpPr>
          <p:nvPr/>
        </p:nvSpPr>
        <p:spPr bwMode="auto">
          <a:xfrm>
            <a:off x="6103942" y="287340"/>
            <a:ext cx="1698095" cy="690027"/>
          </a:xfrm>
          <a:prstGeom prst="rect">
            <a:avLst/>
          </a:prstGeom>
          <a:solidFill>
            <a:srgbClr val="CCFFFF"/>
          </a:solidFill>
          <a:ln w="9525">
            <a:solidFill>
              <a:schemeClr val="tx1"/>
            </a:solidFill>
            <a:miter lim="800000"/>
            <a:headEnd/>
            <a:tailEnd/>
          </a:ln>
        </p:spPr>
        <p:txBody>
          <a:bodyPr wrap="none" lIns="104236" tIns="52117" rIns="104236" bIns="52117">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1900"/>
              <a:t>ttH production </a:t>
            </a:r>
          </a:p>
          <a:p>
            <a:pPr eaLnBrk="1" hangingPunct="1"/>
            <a:r>
              <a:rPr lang="en-US" sz="1900"/>
              <a:t>with H </a:t>
            </a:r>
            <a:r>
              <a:rPr lang="en-US" sz="1900">
                <a:sym typeface="Wingdings" pitchFamily="2" charset="2"/>
              </a:rPr>
              <a:t> γγ</a:t>
            </a:r>
            <a:endParaRPr lang="en-US" sz="1900"/>
          </a:p>
        </p:txBody>
      </p:sp>
      <p:sp>
        <p:nvSpPr>
          <p:cNvPr id="7" name="TextBox 6"/>
          <p:cNvSpPr txBox="1"/>
          <p:nvPr/>
        </p:nvSpPr>
        <p:spPr>
          <a:xfrm>
            <a:off x="5599116" y="1652591"/>
            <a:ext cx="4223145" cy="2044244"/>
          </a:xfrm>
          <a:prstGeom prst="rect">
            <a:avLst/>
          </a:prstGeom>
          <a:solidFill>
            <a:srgbClr val="99FFFF"/>
          </a:solidFill>
          <a:ln>
            <a:solidFill>
              <a:srgbClr val="000000"/>
            </a:solidFill>
          </a:ln>
        </p:spPr>
        <p:txBody>
          <a:bodyPr wrap="none" lIns="104236" tIns="52117" rIns="104236" bIns="52117">
            <a:spAutoFit/>
          </a:bodyPr>
          <a:lstStyle/>
          <a:p>
            <a:pPr marL="325738" indent="-325738">
              <a:buFont typeface="Wingdings" charset="2"/>
              <a:buChar char="q"/>
              <a:defRPr/>
            </a:pPr>
            <a:r>
              <a:rPr lang="en-US" dirty="0"/>
              <a:t>Gives direct access to Higgs-top</a:t>
            </a:r>
          </a:p>
          <a:p>
            <a:pPr>
              <a:defRPr/>
            </a:pPr>
            <a:r>
              <a:rPr lang="en-US" dirty="0"/>
              <a:t>     coupling (intriguing as top is heavy)</a:t>
            </a:r>
          </a:p>
          <a:p>
            <a:pPr marL="325738" indent="-325738">
              <a:buFont typeface="Wingdings" charset="2"/>
              <a:buChar char="q"/>
              <a:defRPr/>
            </a:pPr>
            <a:r>
              <a:rPr lang="en-US" dirty="0"/>
              <a:t>Today’s sensitivity: 6xSM cross-section</a:t>
            </a:r>
          </a:p>
          <a:p>
            <a:pPr marL="325738" indent="-325738">
              <a:buFont typeface="Wingdings" charset="2"/>
              <a:buChar char="q"/>
              <a:defRPr/>
            </a:pPr>
            <a:r>
              <a:rPr lang="en-US" dirty="0"/>
              <a:t>With 3000 fb</a:t>
            </a:r>
            <a:r>
              <a:rPr lang="en-US" baseline="30000" dirty="0"/>
              <a:t>-1</a:t>
            </a:r>
            <a:r>
              <a:rPr lang="en-US" dirty="0"/>
              <a:t> expect  200 signal </a:t>
            </a:r>
          </a:p>
          <a:p>
            <a:pPr>
              <a:defRPr/>
            </a:pPr>
            <a:r>
              <a:rPr lang="en-US" dirty="0"/>
              <a:t>     events (S/B ~ 0.2) and &gt; 5σ </a:t>
            </a:r>
          </a:p>
          <a:p>
            <a:pPr marL="325738" indent="-325738">
              <a:buFont typeface="Wingdings" charset="2"/>
              <a:buChar char="q"/>
              <a:defRPr/>
            </a:pPr>
            <a:r>
              <a:rPr lang="en-US" dirty="0"/>
              <a:t>Higgs-top coupling can be </a:t>
            </a:r>
          </a:p>
          <a:p>
            <a:pPr>
              <a:defRPr/>
            </a:pPr>
            <a:r>
              <a:rPr lang="en-US" dirty="0"/>
              <a:t>     measured to about 10%</a:t>
            </a:r>
          </a:p>
        </p:txBody>
      </p:sp>
      <p:sp>
        <p:nvSpPr>
          <p:cNvPr id="21512" name="TextBox 7"/>
          <p:cNvSpPr txBox="1">
            <a:spLocks noChangeArrowheads="1"/>
          </p:cNvSpPr>
          <p:nvPr/>
        </p:nvSpPr>
        <p:spPr bwMode="auto">
          <a:xfrm>
            <a:off x="-1943098" y="4010026"/>
            <a:ext cx="210572" cy="382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236" tIns="52117" rIns="104236" bIns="52117">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endParaRPr lang="en-US"/>
          </a:p>
        </p:txBody>
      </p:sp>
      <p:pic>
        <p:nvPicPr>
          <p:cNvPr id="21513" name="Picture 10" descr="Hmumu.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276" y="4017967"/>
            <a:ext cx="5346700" cy="34131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1514" name="TextBox 12"/>
          <p:cNvSpPr txBox="1">
            <a:spLocks noChangeArrowheads="1"/>
          </p:cNvSpPr>
          <p:nvPr/>
        </p:nvSpPr>
        <p:spPr bwMode="auto">
          <a:xfrm>
            <a:off x="6019803" y="4213228"/>
            <a:ext cx="907815" cy="382251"/>
          </a:xfrm>
          <a:prstGeom prst="rect">
            <a:avLst/>
          </a:prstGeom>
          <a:solidFill>
            <a:srgbClr val="FF0000"/>
          </a:solidFill>
          <a:ln w="9525">
            <a:solidFill>
              <a:schemeClr val="tx1"/>
            </a:solidFill>
            <a:miter lim="800000"/>
            <a:headEnd/>
            <a:tailEnd/>
          </a:ln>
        </p:spPr>
        <p:txBody>
          <a:bodyPr wrap="none" lIns="104236" tIns="52117" rIns="104236" bIns="52117">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a:solidFill>
                  <a:schemeClr val="bg1"/>
                </a:solidFill>
              </a:rPr>
              <a:t>H </a:t>
            </a:r>
            <a:r>
              <a:rPr lang="en-US">
                <a:solidFill>
                  <a:schemeClr val="bg1"/>
                </a:solidFill>
                <a:sym typeface="Wingdings" pitchFamily="2" charset="2"/>
              </a:rPr>
              <a:t>μμ</a:t>
            </a:r>
            <a:endParaRPr lang="en-US">
              <a:solidFill>
                <a:schemeClr val="bg1"/>
              </a:solidFill>
            </a:endParaRPr>
          </a:p>
        </p:txBody>
      </p:sp>
      <p:sp>
        <p:nvSpPr>
          <p:cNvPr id="14" name="TextBox 13"/>
          <p:cNvSpPr txBox="1"/>
          <p:nvPr/>
        </p:nvSpPr>
        <p:spPr>
          <a:xfrm>
            <a:off x="5260976" y="4953002"/>
            <a:ext cx="4441538" cy="2044244"/>
          </a:xfrm>
          <a:prstGeom prst="rect">
            <a:avLst/>
          </a:prstGeom>
          <a:solidFill>
            <a:srgbClr val="FF0000"/>
          </a:solidFill>
          <a:ln>
            <a:solidFill>
              <a:srgbClr val="000000"/>
            </a:solidFill>
          </a:ln>
        </p:spPr>
        <p:txBody>
          <a:bodyPr wrap="none" lIns="104236" tIns="52117" rIns="104236" bIns="52117">
            <a:spAutoFit/>
          </a:bodyPr>
          <a:lstStyle/>
          <a:p>
            <a:pPr marL="325738" indent="-325738">
              <a:buFont typeface="Wingdings" charset="2"/>
              <a:buChar char="q"/>
              <a:defRPr/>
            </a:pPr>
            <a:r>
              <a:rPr lang="en-US" dirty="0">
                <a:solidFill>
                  <a:srgbClr val="FFFFFF"/>
                </a:solidFill>
              </a:rPr>
              <a:t>Gives direct access to Higgs couplings</a:t>
            </a:r>
          </a:p>
          <a:p>
            <a:pPr>
              <a:defRPr/>
            </a:pPr>
            <a:r>
              <a:rPr lang="en-US" dirty="0">
                <a:solidFill>
                  <a:srgbClr val="FFFFFF"/>
                </a:solidFill>
              </a:rPr>
              <a:t>     to fermions of the second generation. </a:t>
            </a:r>
          </a:p>
          <a:p>
            <a:pPr marL="325738" indent="-325738">
              <a:buFont typeface="Wingdings" charset="2"/>
              <a:buChar char="q"/>
              <a:defRPr/>
            </a:pPr>
            <a:r>
              <a:rPr lang="en-US" dirty="0">
                <a:solidFill>
                  <a:srgbClr val="FFFFFF"/>
                </a:solidFill>
              </a:rPr>
              <a:t>Today’s sensitivity: 8xSM cross-section </a:t>
            </a:r>
          </a:p>
          <a:p>
            <a:pPr marL="325738" indent="-325738">
              <a:buFont typeface="Wingdings" charset="2"/>
              <a:buChar char="q"/>
              <a:defRPr/>
            </a:pPr>
            <a:r>
              <a:rPr lang="en-US" dirty="0">
                <a:solidFill>
                  <a:srgbClr val="FFFFFF"/>
                </a:solidFill>
              </a:rPr>
              <a:t>With 3000 fb</a:t>
            </a:r>
            <a:r>
              <a:rPr lang="en-US" baseline="30000" dirty="0">
                <a:solidFill>
                  <a:srgbClr val="FFFFFF"/>
                </a:solidFill>
              </a:rPr>
              <a:t>-1</a:t>
            </a:r>
            <a:r>
              <a:rPr lang="en-US" dirty="0">
                <a:solidFill>
                  <a:srgbClr val="FFFFFF"/>
                </a:solidFill>
              </a:rPr>
              <a:t> expect 17000 signal events</a:t>
            </a:r>
          </a:p>
          <a:p>
            <a:pPr>
              <a:defRPr/>
            </a:pPr>
            <a:r>
              <a:rPr lang="en-US" dirty="0">
                <a:solidFill>
                  <a:srgbClr val="FFFFFF"/>
                </a:solidFill>
              </a:rPr>
              <a:t>     (but: S/B ~ 0.3%) and ~ 7σ significance</a:t>
            </a:r>
          </a:p>
          <a:p>
            <a:pPr marL="325738" indent="-325738">
              <a:buFont typeface="Wingdings" charset="2"/>
              <a:buChar char="q"/>
              <a:defRPr/>
            </a:pPr>
            <a:r>
              <a:rPr lang="en-US" dirty="0">
                <a:solidFill>
                  <a:srgbClr val="FFFFFF"/>
                </a:solidFill>
              </a:rPr>
              <a:t>Higgs-</a:t>
            </a:r>
            <a:r>
              <a:rPr lang="en-US" dirty="0" err="1">
                <a:solidFill>
                  <a:srgbClr val="FFFFFF"/>
                </a:solidFill>
              </a:rPr>
              <a:t>muon</a:t>
            </a:r>
            <a:r>
              <a:rPr lang="en-US" dirty="0">
                <a:solidFill>
                  <a:srgbClr val="FFFFFF"/>
                </a:solidFill>
              </a:rPr>
              <a:t> coupling can be </a:t>
            </a:r>
          </a:p>
          <a:p>
            <a:pPr>
              <a:defRPr/>
            </a:pPr>
            <a:r>
              <a:rPr lang="en-US" dirty="0">
                <a:solidFill>
                  <a:srgbClr val="FFFFFF"/>
                </a:solidFill>
              </a:rPr>
              <a:t>     measured to about 10%</a:t>
            </a:r>
          </a:p>
        </p:txBody>
      </p:sp>
      <p:sp>
        <p:nvSpPr>
          <p:cNvPr id="21516" name="TextBox 14"/>
          <p:cNvSpPr txBox="1">
            <a:spLocks noChangeArrowheads="1"/>
          </p:cNvSpPr>
          <p:nvPr/>
        </p:nvSpPr>
        <p:spPr bwMode="auto">
          <a:xfrm rot="-1200000">
            <a:off x="2176289" y="2773604"/>
            <a:ext cx="6056660" cy="1090137"/>
          </a:xfrm>
          <a:prstGeom prst="rect">
            <a:avLst/>
          </a:prstGeom>
          <a:solidFill>
            <a:srgbClr val="FFCC00"/>
          </a:solidFill>
          <a:ln w="9525">
            <a:solidFill>
              <a:schemeClr val="tx1"/>
            </a:solidFill>
            <a:miter lim="800000"/>
            <a:headEnd/>
            <a:tailEnd/>
          </a:ln>
        </p:spPr>
        <p:txBody>
          <a:bodyPr wrap="none" lIns="104236" tIns="52117" rIns="104236" bIns="52117">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3200"/>
              <a:t>Rare processes </a:t>
            </a:r>
            <a:r>
              <a:rPr lang="en-US" sz="3200">
                <a:sym typeface="Wingdings" pitchFamily="2" charset="2"/>
              </a:rPr>
              <a:t> sensitive studies </a:t>
            </a:r>
          </a:p>
          <a:p>
            <a:pPr eaLnBrk="1" hangingPunct="1"/>
            <a:r>
              <a:rPr lang="en-US" sz="3200"/>
              <a:t>only possible with 3000 fb</a:t>
            </a:r>
            <a:r>
              <a:rPr lang="en-US" sz="3200" baseline="30000"/>
              <a:t>-1</a:t>
            </a:r>
            <a:r>
              <a:rPr lang="en-US" sz="3200"/>
              <a:t> </a:t>
            </a:r>
          </a:p>
        </p:txBody>
      </p:sp>
      <p:grpSp>
        <p:nvGrpSpPr>
          <p:cNvPr id="21517" name="Group 5"/>
          <p:cNvGrpSpPr>
            <a:grpSpLocks/>
          </p:cNvGrpSpPr>
          <p:nvPr/>
        </p:nvGrpSpPr>
        <p:grpSpPr bwMode="auto">
          <a:xfrm>
            <a:off x="8545516" y="196850"/>
            <a:ext cx="1438275" cy="1360488"/>
            <a:chOff x="7308304" y="178336"/>
            <a:chExt cx="1229868" cy="1234440"/>
          </a:xfrm>
        </p:grpSpPr>
        <p:pic>
          <p:nvPicPr>
            <p:cNvPr id="21518" name="Picture 9" descr="Screen Shot 2013-10-26 at 7.20.33 PM.png"/>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08304" y="178336"/>
              <a:ext cx="1229868"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p:cNvSpPr>
              <a:spLocks noChangeAspect="1"/>
            </p:cNvSpPr>
            <p:nvPr/>
          </p:nvSpPr>
          <p:spPr bwMode="auto">
            <a:xfrm>
              <a:off x="8008759" y="764587"/>
              <a:ext cx="92308" cy="92187"/>
            </a:xfrm>
            <a:prstGeom prst="ellipse">
              <a:avLst/>
            </a:prstGeom>
            <a:solidFill>
              <a:srgbClr val="330000"/>
            </a:solidFill>
            <a:ln w="9525" cap="flat" cmpd="sng" algn="ctr">
              <a:solidFill>
                <a:schemeClr val="tx1"/>
              </a:solidFill>
              <a:prstDash val="solid"/>
              <a:round/>
              <a:headEnd type="none" w="med" len="med"/>
              <a:tailEnd type="none" w="med" len="med"/>
            </a:ln>
            <a:effectLst/>
          </p:spPr>
          <p:txBody>
            <a:bodyPr/>
            <a:lstStyle/>
            <a:p>
              <a:pPr defTabSz="1042358" eaLnBrk="0" hangingPunct="0">
                <a:defRPr/>
              </a:pPr>
              <a:endParaRPr lang="en-US">
                <a:solidFill>
                  <a:schemeClr val="tx1"/>
                </a:solidFill>
                <a:effectLst>
                  <a:outerShdw blurRad="38100" dist="38100" dir="2700000" algn="tl">
                    <a:srgbClr val="000000">
                      <a:alpha val="43137"/>
                    </a:srgbClr>
                  </a:outerShdw>
                </a:effectLst>
                <a:latin typeface="Comic Sans MS" pitchFamily="-111" charset="0"/>
              </a:endParaRPr>
            </a:p>
          </p:txBody>
        </p:sp>
      </p:grpSp>
      <p:sp>
        <p:nvSpPr>
          <p:cNvPr id="16"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16495ECD-6BD2-4C29-9EA4-6FBF513E917F}" type="slidenum">
              <a:rPr lang="en-US" b="1"/>
              <a:pPr algn="r" eaLnBrk="1" hangingPunct="1"/>
              <a:t>50</a:t>
            </a:fld>
            <a:endParaRPr lang="en-US" b="1" dirty="0"/>
          </a:p>
        </p:txBody>
      </p:sp>
    </p:spTree>
    <p:extLst>
      <p:ext uri="{BB962C8B-B14F-4D97-AF65-F5344CB8AC3E}">
        <p14:creationId xmlns:p14="http://schemas.microsoft.com/office/powerpoint/2010/main" val="4277844882"/>
      </p:ext>
    </p:extLst>
  </p:cSld>
  <p:clrMapOvr>
    <a:masterClrMapping/>
  </p:clrMapOvr>
  <p:transition>
    <p:circl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stretch>
            <a:fillRect/>
          </a:stretch>
        </p:blipFill>
        <p:spPr>
          <a:xfrm>
            <a:off x="357056" y="3131765"/>
            <a:ext cx="2654824" cy="2354862"/>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1894" y="801664"/>
            <a:ext cx="2088232" cy="3257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950" y="5607359"/>
            <a:ext cx="1781175" cy="144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0" y="34490"/>
            <a:ext cx="10691813" cy="747628"/>
          </a:xfrm>
        </p:spPr>
        <p:txBody>
          <a:bodyPr/>
          <a:lstStyle/>
          <a:p>
            <a:r>
              <a:rPr lang="en-US" b="1" dirty="0" smtClean="0">
                <a:solidFill>
                  <a:srgbClr val="009999"/>
                </a:solidFill>
                <a:effectLst>
                  <a:outerShdw blurRad="38100" dist="38100" dir="2700000" algn="tl">
                    <a:srgbClr val="000000">
                      <a:alpha val="43137"/>
                    </a:srgbClr>
                  </a:outerShdw>
                </a:effectLst>
              </a:rPr>
              <a:t>Physics Studies at Aix-les-</a:t>
            </a:r>
            <a:r>
              <a:rPr lang="en-US" b="1" dirty="0" err="1" smtClean="0">
                <a:solidFill>
                  <a:srgbClr val="009999"/>
                </a:solidFill>
                <a:effectLst>
                  <a:outerShdw blurRad="38100" dist="38100" dir="2700000" algn="tl">
                    <a:srgbClr val="000000">
                      <a:alpha val="43137"/>
                    </a:srgbClr>
                  </a:outerShdw>
                </a:effectLst>
              </a:rPr>
              <a:t>Bains</a:t>
            </a:r>
            <a:endParaRPr lang="en-US" b="1" dirty="0">
              <a:solidFill>
                <a:srgbClr val="009999"/>
              </a:solidFill>
              <a:effectLst>
                <a:outerShdw blurRad="38100" dist="38100" dir="2700000" algn="tl">
                  <a:srgbClr val="000000">
                    <a:alpha val="43137"/>
                  </a:srgbClr>
                </a:outerShdw>
              </a:effectLst>
            </a:endParaRPr>
          </a:p>
        </p:txBody>
      </p:sp>
      <p:pic>
        <p:nvPicPr>
          <p:cNvPr id="25" name="Picture 24"/>
          <p:cNvPicPr>
            <a:picLocks noChangeAspect="1"/>
          </p:cNvPicPr>
          <p:nvPr/>
        </p:nvPicPr>
        <p:blipFill>
          <a:blip r:embed="rId5"/>
          <a:stretch>
            <a:fillRect/>
          </a:stretch>
        </p:blipFill>
        <p:spPr>
          <a:xfrm>
            <a:off x="305346" y="827511"/>
            <a:ext cx="2736615" cy="2387301"/>
          </a:xfrm>
          <a:prstGeom prst="rect">
            <a:avLst/>
          </a:prstGeom>
        </p:spPr>
      </p:pic>
      <p:sp>
        <p:nvSpPr>
          <p:cNvPr id="32" name="TextBox 31"/>
          <p:cNvSpPr txBox="1"/>
          <p:nvPr/>
        </p:nvSpPr>
        <p:spPr>
          <a:xfrm>
            <a:off x="742449" y="2430441"/>
            <a:ext cx="1013639" cy="382265"/>
          </a:xfrm>
          <a:prstGeom prst="rect">
            <a:avLst/>
          </a:prstGeom>
          <a:noFill/>
        </p:spPr>
        <p:txBody>
          <a:bodyPr wrap="none" lIns="104249" tIns="52124" rIns="104249" bIns="52124" rtlCol="0">
            <a:spAutoFit/>
          </a:bodyPr>
          <a:lstStyle/>
          <a:p>
            <a:r>
              <a:rPr lang="en-US" dirty="0" err="1"/>
              <a:t>ttH</a:t>
            </a:r>
            <a:r>
              <a:rPr lang="en-US" dirty="0" err="1">
                <a:sym typeface="Wingdings"/>
              </a:rPr>
              <a:t>ZZ</a:t>
            </a:r>
            <a:endParaRPr lang="en-US" dirty="0"/>
          </a:p>
        </p:txBody>
      </p:sp>
      <p:sp>
        <p:nvSpPr>
          <p:cNvPr id="33" name="TextBox 32"/>
          <p:cNvSpPr txBox="1"/>
          <p:nvPr/>
        </p:nvSpPr>
        <p:spPr>
          <a:xfrm>
            <a:off x="1457786" y="4387700"/>
            <a:ext cx="846927" cy="382265"/>
          </a:xfrm>
          <a:prstGeom prst="rect">
            <a:avLst/>
          </a:prstGeom>
          <a:noFill/>
        </p:spPr>
        <p:txBody>
          <a:bodyPr wrap="none" lIns="104249" tIns="52124" rIns="104249" bIns="52124" rtlCol="0">
            <a:spAutoFit/>
          </a:bodyPr>
          <a:lstStyle/>
          <a:p>
            <a:r>
              <a:rPr lang="en-US" dirty="0" err="1"/>
              <a:t>H</a:t>
            </a:r>
            <a:r>
              <a:rPr lang="en-US" dirty="0" err="1">
                <a:sym typeface="Wingdings"/>
              </a:rPr>
              <a:t>Zγ</a:t>
            </a:r>
            <a:endParaRPr lang="en-US" dirty="0"/>
          </a:p>
        </p:txBody>
      </p:sp>
      <p:sp>
        <p:nvSpPr>
          <p:cNvPr id="36" name="TextBox 35"/>
          <p:cNvSpPr txBox="1"/>
          <p:nvPr/>
        </p:nvSpPr>
        <p:spPr>
          <a:xfrm>
            <a:off x="7443930" y="7233013"/>
            <a:ext cx="1287752" cy="382265"/>
          </a:xfrm>
          <a:prstGeom prst="rect">
            <a:avLst/>
          </a:prstGeom>
          <a:noFill/>
        </p:spPr>
        <p:txBody>
          <a:bodyPr wrap="none" lIns="104249" tIns="52124" rIns="104249" bIns="52124" rtlCol="0">
            <a:spAutoFit/>
          </a:bodyPr>
          <a:lstStyle/>
          <a:p>
            <a:r>
              <a:rPr lang="en-US" dirty="0"/>
              <a:t>Direct stop </a:t>
            </a:r>
          </a:p>
        </p:txBody>
      </p:sp>
      <p:grpSp>
        <p:nvGrpSpPr>
          <p:cNvPr id="46" name="Group 45"/>
          <p:cNvGrpSpPr/>
          <p:nvPr/>
        </p:nvGrpSpPr>
        <p:grpSpPr>
          <a:xfrm>
            <a:off x="377352" y="5317078"/>
            <a:ext cx="2664607" cy="2225138"/>
            <a:chOff x="6628012" y="4985222"/>
            <a:chExt cx="2222584" cy="1906375"/>
          </a:xfrm>
        </p:grpSpPr>
        <p:pic>
          <p:nvPicPr>
            <p:cNvPr id="47" name="Picture 46"/>
            <p:cNvPicPr>
              <a:picLocks noChangeAspect="1"/>
            </p:cNvPicPr>
            <p:nvPr/>
          </p:nvPicPr>
          <p:blipFill>
            <a:blip r:embed="rId6"/>
            <a:stretch>
              <a:fillRect/>
            </a:stretch>
          </p:blipFill>
          <p:spPr>
            <a:xfrm>
              <a:off x="6628012" y="4985222"/>
              <a:ext cx="2222584" cy="1906375"/>
            </a:xfrm>
            <a:prstGeom prst="rect">
              <a:avLst/>
            </a:prstGeom>
          </p:spPr>
        </p:pic>
        <p:sp>
          <p:nvSpPr>
            <p:cNvPr id="48" name="TextBox 47"/>
            <p:cNvSpPr txBox="1"/>
            <p:nvPr/>
          </p:nvSpPr>
          <p:spPr>
            <a:xfrm>
              <a:off x="6974117" y="5071947"/>
              <a:ext cx="1611884" cy="316423"/>
            </a:xfrm>
            <a:prstGeom prst="rect">
              <a:avLst/>
            </a:prstGeom>
            <a:solidFill>
              <a:srgbClr val="FFFFFF"/>
            </a:solidFill>
          </p:spPr>
          <p:txBody>
            <a:bodyPr wrap="none" rtlCol="0">
              <a:spAutoFit/>
            </a:bodyPr>
            <a:lstStyle/>
            <a:p>
              <a:r>
                <a:rPr lang="en-US" dirty="0" err="1"/>
                <a:t>τ</a:t>
              </a:r>
              <a:r>
                <a:rPr lang="en-US" dirty="0"/>
                <a:t> Trigger threshold</a:t>
              </a:r>
            </a:p>
          </p:txBody>
        </p:sp>
        <p:sp>
          <p:nvSpPr>
            <p:cNvPr id="49" name="TextBox 48"/>
            <p:cNvSpPr txBox="1"/>
            <p:nvPr/>
          </p:nvSpPr>
          <p:spPr>
            <a:xfrm>
              <a:off x="6930064" y="5672904"/>
              <a:ext cx="685527" cy="261598"/>
            </a:xfrm>
            <a:prstGeom prst="rect">
              <a:avLst/>
            </a:prstGeom>
            <a:solidFill>
              <a:schemeClr val="bg1"/>
            </a:solidFill>
          </p:spPr>
          <p:txBody>
            <a:bodyPr wrap="none" rtlCol="0">
              <a:spAutoFit/>
            </a:bodyPr>
            <a:lstStyle/>
            <a:p>
              <a:r>
                <a:rPr lang="en-US" sz="1400" dirty="0"/>
                <a:t>76 </a:t>
              </a:r>
              <a:r>
                <a:rPr lang="en-US" sz="1400" dirty="0" err="1"/>
                <a:t>GeV</a:t>
              </a:r>
              <a:r>
                <a:rPr lang="en-US" sz="1400" dirty="0"/>
                <a:t> </a:t>
              </a:r>
            </a:p>
          </p:txBody>
        </p:sp>
        <p:sp>
          <p:nvSpPr>
            <p:cNvPr id="50" name="TextBox 49"/>
            <p:cNvSpPr txBox="1"/>
            <p:nvPr/>
          </p:nvSpPr>
          <p:spPr>
            <a:xfrm>
              <a:off x="8090971" y="5684346"/>
              <a:ext cx="685527" cy="261598"/>
            </a:xfrm>
            <a:prstGeom prst="rect">
              <a:avLst/>
            </a:prstGeom>
            <a:solidFill>
              <a:schemeClr val="bg1"/>
            </a:solidFill>
          </p:spPr>
          <p:txBody>
            <a:bodyPr wrap="none" rtlCol="0">
              <a:spAutoFit/>
            </a:bodyPr>
            <a:lstStyle/>
            <a:p>
              <a:r>
                <a:rPr lang="en-US" sz="1400" dirty="0"/>
                <a:t>39 </a:t>
              </a:r>
              <a:r>
                <a:rPr lang="en-US" sz="1400" dirty="0" err="1"/>
                <a:t>GeV</a:t>
              </a:r>
              <a:r>
                <a:rPr lang="en-US" sz="1400" dirty="0"/>
                <a:t> </a:t>
              </a:r>
            </a:p>
          </p:txBody>
        </p:sp>
        <p:cxnSp>
          <p:nvCxnSpPr>
            <p:cNvPr id="51" name="Straight Arrow Connector 50"/>
            <p:cNvCxnSpPr>
              <a:stCxn id="49" idx="3"/>
              <a:endCxn id="50" idx="1"/>
            </p:cNvCxnSpPr>
            <p:nvPr/>
          </p:nvCxnSpPr>
          <p:spPr>
            <a:xfrm>
              <a:off x="7615591" y="5803703"/>
              <a:ext cx="475381" cy="11442"/>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sp>
        <p:nvSpPr>
          <p:cNvPr id="19" name="TextBox 18"/>
          <p:cNvSpPr txBox="1"/>
          <p:nvPr/>
        </p:nvSpPr>
        <p:spPr>
          <a:xfrm>
            <a:off x="3041653" y="4449780"/>
            <a:ext cx="2961605" cy="1490261"/>
          </a:xfrm>
          <a:prstGeom prst="rect">
            <a:avLst/>
          </a:prstGeom>
          <a:noFill/>
        </p:spPr>
        <p:txBody>
          <a:bodyPr wrap="square" lIns="104249" tIns="52124" rIns="104249" bIns="52124" rtlCol="0">
            <a:spAutoFit/>
          </a:bodyPr>
          <a:lstStyle/>
          <a:p>
            <a:r>
              <a:rPr lang="en-US" dirty="0" smtClean="0"/>
              <a:t>Improvements </a:t>
            </a:r>
            <a:r>
              <a:rPr lang="en-US" dirty="0"/>
              <a:t>in coupling </a:t>
            </a:r>
            <a:r>
              <a:rPr lang="en-US" dirty="0" smtClean="0"/>
              <a:t>ratios with HL-LHC. </a:t>
            </a:r>
          </a:p>
          <a:p>
            <a:r>
              <a:rPr lang="en-US" dirty="0" smtClean="0"/>
              <a:t>(Range depends on handling of systematics and theoretical uncertainties)</a:t>
            </a:r>
            <a:endParaRPr lang="en-US" dirty="0"/>
          </a:p>
        </p:txBody>
      </p:sp>
      <p:sp>
        <p:nvSpPr>
          <p:cNvPr id="30"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16495ECD-6BD2-4C29-9EA4-6FBF513E917F}" type="slidenum">
              <a:rPr lang="en-US" b="1"/>
              <a:pPr algn="r" eaLnBrk="1" hangingPunct="1"/>
              <a:t>51</a:t>
            </a:fld>
            <a:endParaRPr lang="en-US" b="1" dirty="0"/>
          </a:p>
        </p:txBody>
      </p:sp>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90122" y="795536"/>
            <a:ext cx="2593957" cy="2116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28" descr="Macintosh HD:Users:chill:Desktop:susy3.tiff"/>
          <p:cNvPicPr/>
          <p:nvPr/>
        </p:nvPicPr>
        <p:blipFill rotWithShape="1">
          <a:blip r:embed="rId8" cstate="print">
            <a:extLst>
              <a:ext uri="{28A0092B-C50C-407E-A947-70E740481C1C}">
                <a14:useLocalDpi xmlns:a14="http://schemas.microsoft.com/office/drawing/2010/main" val="0"/>
              </a:ext>
            </a:extLst>
          </a:blip>
          <a:srcRect b="5951"/>
          <a:stretch/>
        </p:blipFill>
        <p:spPr bwMode="auto">
          <a:xfrm>
            <a:off x="7283666" y="4931965"/>
            <a:ext cx="2958787" cy="2594840"/>
          </a:xfrm>
          <a:prstGeom prst="rect">
            <a:avLst/>
          </a:prstGeom>
          <a:noFill/>
          <a:ln>
            <a:noFill/>
          </a:ln>
        </p:spPr>
      </p:pic>
      <p:sp>
        <p:nvSpPr>
          <p:cNvPr id="31" name="TextBox 30"/>
          <p:cNvSpPr txBox="1"/>
          <p:nvPr/>
        </p:nvSpPr>
        <p:spPr>
          <a:xfrm>
            <a:off x="2970866" y="6587012"/>
            <a:ext cx="3032389" cy="936263"/>
          </a:xfrm>
          <a:prstGeom prst="rect">
            <a:avLst/>
          </a:prstGeom>
          <a:noFill/>
        </p:spPr>
        <p:txBody>
          <a:bodyPr wrap="square" lIns="104249" tIns="52124" rIns="104249" bIns="52124" rtlCol="0">
            <a:spAutoFit/>
          </a:bodyPr>
          <a:lstStyle/>
          <a:p>
            <a:r>
              <a:rPr lang="en-US" dirty="0" smtClean="0"/>
              <a:t>H→</a:t>
            </a:r>
            <a:r>
              <a:rPr lang="el-GR" dirty="0" smtClean="0"/>
              <a:t>ττ</a:t>
            </a:r>
            <a:r>
              <a:rPr lang="en-GB" dirty="0" smtClean="0"/>
              <a:t> trigger threshold improvements with track trigger at L1</a:t>
            </a:r>
            <a:endParaRPr lang="en-US" dirty="0"/>
          </a:p>
        </p:txBody>
      </p:sp>
      <p:pic>
        <p:nvPicPr>
          <p:cNvPr id="1029"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74421" y="2911663"/>
            <a:ext cx="2863506" cy="1967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TextBox 33"/>
          <p:cNvSpPr txBox="1"/>
          <p:nvPr/>
        </p:nvSpPr>
        <p:spPr>
          <a:xfrm>
            <a:off x="6898708" y="4643935"/>
            <a:ext cx="3487758" cy="382265"/>
          </a:xfrm>
          <a:prstGeom prst="rect">
            <a:avLst/>
          </a:prstGeom>
          <a:noFill/>
        </p:spPr>
        <p:txBody>
          <a:bodyPr wrap="square" lIns="104249" tIns="52124" rIns="104249" bIns="52124" rtlCol="0">
            <a:spAutoFit/>
          </a:bodyPr>
          <a:lstStyle/>
          <a:p>
            <a:r>
              <a:rPr lang="en-US" dirty="0" smtClean="0"/>
              <a:t>NLO Cross-section calculations</a:t>
            </a:r>
            <a:endParaRPr lang="en-US" dirty="0"/>
          </a:p>
        </p:txBody>
      </p:sp>
      <p:sp>
        <p:nvSpPr>
          <p:cNvPr id="35" name="TextBox 34"/>
          <p:cNvSpPr txBox="1"/>
          <p:nvPr/>
        </p:nvSpPr>
        <p:spPr>
          <a:xfrm>
            <a:off x="7146109" y="2677452"/>
            <a:ext cx="3435841" cy="382265"/>
          </a:xfrm>
          <a:prstGeom prst="rect">
            <a:avLst/>
          </a:prstGeom>
          <a:noFill/>
        </p:spPr>
        <p:txBody>
          <a:bodyPr wrap="none" lIns="104249" tIns="52124" rIns="104249" bIns="52124" rtlCol="0">
            <a:spAutoFit/>
          </a:bodyPr>
          <a:lstStyle/>
          <a:p>
            <a:r>
              <a:rPr lang="en-US" dirty="0" smtClean="0"/>
              <a:t>Vector boson anomalous couplings</a:t>
            </a:r>
            <a:endParaRPr lang="en-US" dirty="0"/>
          </a:p>
        </p:txBody>
      </p:sp>
      <p:pic>
        <p:nvPicPr>
          <p:cNvPr id="1031"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93321" y="4283897"/>
            <a:ext cx="1181100" cy="771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767191" y="3769342"/>
            <a:ext cx="1090886" cy="400111"/>
          </a:xfrm>
          <a:prstGeom prst="rect">
            <a:avLst/>
          </a:prstGeom>
          <a:noFill/>
        </p:spPr>
        <p:txBody>
          <a:bodyPr wrap="square" lIns="91405" tIns="45703" rIns="91405" bIns="45703" rtlCol="0">
            <a:spAutoFit/>
          </a:bodyPr>
          <a:lstStyle/>
          <a:p>
            <a:pPr algn="r"/>
            <a:r>
              <a:rPr lang="en-GB" sz="1000" dirty="0"/>
              <a:t>System mass probed so far</a:t>
            </a:r>
          </a:p>
        </p:txBody>
      </p:sp>
      <p:cxnSp>
        <p:nvCxnSpPr>
          <p:cNvPr id="5" name="Straight Arrow Connector 4"/>
          <p:cNvCxnSpPr/>
          <p:nvPr/>
        </p:nvCxnSpPr>
        <p:spPr bwMode="auto">
          <a:xfrm>
            <a:off x="6498034" y="1979640"/>
            <a:ext cx="0" cy="414000"/>
          </a:xfrm>
          <a:prstGeom prst="straightConnector1">
            <a:avLst/>
          </a:prstGeom>
          <a:solidFill>
            <a:srgbClr val="00B8FF"/>
          </a:solidFill>
          <a:ln w="38100" cap="flat" cmpd="sng" algn="ctr">
            <a:solidFill>
              <a:schemeClr val="accent6">
                <a:lumMod val="75000"/>
              </a:schemeClr>
            </a:solidFill>
            <a:prstDash val="solid"/>
            <a:round/>
            <a:headEnd type="arrow"/>
            <a:tailEnd type="arrow"/>
          </a:ln>
          <a:effectLst/>
        </p:spPr>
      </p:cxnSp>
      <p:sp>
        <p:nvSpPr>
          <p:cNvPr id="8" name="TextBox 7"/>
          <p:cNvSpPr txBox="1"/>
          <p:nvPr/>
        </p:nvSpPr>
        <p:spPr>
          <a:xfrm>
            <a:off x="5742001" y="2051648"/>
            <a:ext cx="704418" cy="307742"/>
          </a:xfrm>
          <a:prstGeom prst="rect">
            <a:avLst/>
          </a:prstGeom>
          <a:noFill/>
        </p:spPr>
        <p:txBody>
          <a:bodyPr wrap="none" lIns="91405" tIns="45703" rIns="91405" bIns="45703" rtlCol="0">
            <a:spAutoFit/>
          </a:bodyPr>
          <a:lstStyle/>
          <a:p>
            <a:r>
              <a:rPr lang="en-GB" sz="1400" b="1" dirty="0">
                <a:solidFill>
                  <a:schemeClr val="accent6">
                    <a:lumMod val="75000"/>
                  </a:schemeClr>
                </a:solidFill>
                <a:latin typeface="Arial Black" panose="020B0A04020102020204" pitchFamily="34" charset="0"/>
                <a:cs typeface="Aharoni" panose="02010803020104030203" pitchFamily="2" charset="-79"/>
              </a:rPr>
              <a:t>1</a:t>
            </a:r>
            <a:r>
              <a:rPr lang="en-GB" sz="500" b="1" dirty="0">
                <a:solidFill>
                  <a:schemeClr val="accent6">
                    <a:lumMod val="75000"/>
                  </a:schemeClr>
                </a:solidFill>
                <a:latin typeface="Arial Black" panose="020B0A04020102020204" pitchFamily="34" charset="0"/>
                <a:cs typeface="Aharoni" panose="02010803020104030203" pitchFamily="2" charset="-79"/>
              </a:rPr>
              <a:t> </a:t>
            </a:r>
            <a:r>
              <a:rPr lang="en-GB" sz="1400" b="1" dirty="0" err="1">
                <a:solidFill>
                  <a:schemeClr val="accent6">
                    <a:lumMod val="75000"/>
                  </a:schemeClr>
                </a:solidFill>
                <a:latin typeface="Arial Black" panose="020B0A04020102020204" pitchFamily="34" charset="0"/>
                <a:cs typeface="Aharoni" panose="02010803020104030203" pitchFamily="2" charset="-79"/>
              </a:rPr>
              <a:t>TeV</a:t>
            </a:r>
            <a:endParaRPr lang="en-GB" sz="1400" b="1" dirty="0">
              <a:solidFill>
                <a:schemeClr val="accent6">
                  <a:lumMod val="75000"/>
                </a:schemeClr>
              </a:solidFill>
              <a:latin typeface="Arial Black" panose="020B0A04020102020204" pitchFamily="34" charset="0"/>
              <a:cs typeface="Aharoni" panose="02010803020104030203" pitchFamily="2" charset="-79"/>
            </a:endParaRPr>
          </a:p>
        </p:txBody>
      </p:sp>
      <p:pic>
        <p:nvPicPr>
          <p:cNvPr id="1028"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11878" y="827513"/>
            <a:ext cx="2334028" cy="3752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3290642"/>
      </p:ext>
    </p:extLst>
  </p:cSld>
  <p:clrMapOvr>
    <a:masterClrMapping/>
  </p:clrMapOvr>
  <p:transition>
    <p:circl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 y="-323850"/>
            <a:ext cx="10671175" cy="1258888"/>
          </a:xfrm>
        </p:spPr>
        <p:txBody>
          <a:bodyPr/>
          <a:lstStyle/>
          <a:p>
            <a:pPr defTabSz="1042344">
              <a:defRPr/>
            </a:pPr>
            <a:r>
              <a:rPr lang="en-GB" sz="4400" b="1" dirty="0">
                <a:solidFill>
                  <a:srgbClr val="009999"/>
                </a:solidFill>
                <a:effectLst>
                  <a:outerShdw blurRad="38100" dist="38100" dir="2700000" algn="tl">
                    <a:srgbClr val="000000">
                      <a:alpha val="43137"/>
                    </a:srgbClr>
                  </a:outerShdw>
                </a:effectLst>
              </a:rPr>
              <a:t>Current Detector Radiation Simulation</a:t>
            </a:r>
          </a:p>
        </p:txBody>
      </p:sp>
      <p:sp>
        <p:nvSpPr>
          <p:cNvPr id="24579"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FA6D0D9A-1E5D-48CB-BFA5-F7020B170722}" type="slidenum">
              <a:rPr lang="ja-JP" altLang="en-US">
                <a:ea typeface="MS PGothic" pitchFamily="34" charset="-128"/>
              </a:rPr>
              <a:pPr algn="r" eaLnBrk="1" hangingPunct="1"/>
              <a:t>52</a:t>
            </a:fld>
            <a:endParaRPr lang="ja-JP" altLang="en-US">
              <a:ea typeface="MS PGothic" pitchFamily="34" charset="-128"/>
            </a:endParaRPr>
          </a:p>
        </p:txBody>
      </p:sp>
      <p:pic>
        <p:nvPicPr>
          <p:cNvPr id="24580" name="Content Placeholder 7" descr="TID_FLUGG_Sep2012.png"/>
          <p:cNvPicPr>
            <a:picLocks noGrp="1" noChangeAspect="1"/>
          </p:cNvPicPr>
          <p:nvPr/>
        </p:nvPicPr>
        <p:blipFill>
          <a:blip r:embed="rId2" cstate="print">
            <a:extLst>
              <a:ext uri="{28A0092B-C50C-407E-A947-70E740481C1C}">
                <a14:useLocalDpi xmlns:a14="http://schemas.microsoft.com/office/drawing/2010/main" val="0"/>
              </a:ext>
            </a:extLst>
          </a:blip>
          <a:srcRect l="-8086" r="-8086"/>
          <a:stretch>
            <a:fillRect/>
          </a:stretch>
        </p:blipFill>
        <p:spPr bwMode="auto">
          <a:xfrm>
            <a:off x="-342900" y="1300163"/>
            <a:ext cx="4978400" cy="298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Content Placeholder 7" descr="NIEL_FLUGG_Moll_Sep2012.png"/>
          <p:cNvPicPr>
            <a:picLocks noGrp="1"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5616" y="1300163"/>
            <a:ext cx="410527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1" name="Picture 3"/>
          <p:cNvPicPr>
            <a:picLocks noChangeAspect="1" noChangeArrowheads="1"/>
          </p:cNvPicPr>
          <p:nvPr/>
        </p:nvPicPr>
        <p:blipFill>
          <a:blip r:embed="rId4"/>
          <a:srcRect/>
          <a:stretch>
            <a:fillRect/>
          </a:stretch>
        </p:blipFill>
        <p:spPr bwMode="auto">
          <a:xfrm>
            <a:off x="19053" y="4244978"/>
            <a:ext cx="5422899" cy="313531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583" name="TextBox 2"/>
          <p:cNvSpPr txBox="1">
            <a:spLocks noChangeArrowheads="1"/>
          </p:cNvSpPr>
          <p:nvPr/>
        </p:nvSpPr>
        <p:spPr bwMode="auto">
          <a:xfrm>
            <a:off x="233364" y="539753"/>
            <a:ext cx="9666230" cy="1477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5" tIns="45703" rIns="91405" bIns="45703">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a:hlinkClick r:id="rId5"/>
              </a:rPr>
              <a:t>https://twiki.cern.ch/twiki/bin/view/AtlasPublic/SCTPublicResults#Figures</a:t>
            </a:r>
            <a:r>
              <a:rPr lang="en-GB"/>
              <a:t> </a:t>
            </a:r>
          </a:p>
          <a:p>
            <a:pPr eaLnBrk="1" hangingPunct="1"/>
            <a:r>
              <a:rPr lang="en-GB">
                <a:hlinkClick r:id="rId6"/>
              </a:rPr>
              <a:t>https://twiki.cern.ch/twiki/bin/view/AtlasPublic/ApprovedPlotsPixel#Radiation_damage_plots</a:t>
            </a:r>
            <a:endParaRPr lang="en-GB"/>
          </a:p>
          <a:p>
            <a:pPr eaLnBrk="1" hangingPunct="1"/>
            <a:r>
              <a:rPr lang="en-GB">
                <a:hlinkClick r:id="rId7"/>
              </a:rPr>
              <a:t>https://twiki.cern.ch/twiki/bin/view/AtlasPublic/InDetTrackingPerformanceApprovedPlots#Alignment</a:t>
            </a:r>
            <a:endParaRPr lang="en-GB"/>
          </a:p>
          <a:p>
            <a:pPr eaLnBrk="1" hangingPunct="1"/>
            <a:endParaRPr lang="en-GB"/>
          </a:p>
          <a:p>
            <a:pPr eaLnBrk="1" hangingPunct="1"/>
            <a:r>
              <a:rPr lang="en-GB"/>
              <a:t> </a:t>
            </a:r>
          </a:p>
        </p:txBody>
      </p:sp>
      <p:sp>
        <p:nvSpPr>
          <p:cNvPr id="24584" name="TextBox 3"/>
          <p:cNvSpPr txBox="1">
            <a:spLocks noChangeArrowheads="1"/>
          </p:cNvSpPr>
          <p:nvPr/>
        </p:nvSpPr>
        <p:spPr bwMode="auto">
          <a:xfrm>
            <a:off x="8370888" y="1965329"/>
            <a:ext cx="2087562" cy="2031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a:t>Simulation results fit with data to much better than a factor of 2 </a:t>
            </a:r>
          </a:p>
          <a:p>
            <a:pPr eaLnBrk="1" hangingPunct="1"/>
            <a:r>
              <a:rPr lang="en-GB"/>
              <a:t>(and safety factor of 2 was assumed in dose specifications)</a:t>
            </a:r>
          </a:p>
        </p:txBody>
      </p:sp>
      <p:pic>
        <p:nvPicPr>
          <p:cNvPr id="24585" name="Picture 3"/>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41951" y="4208466"/>
            <a:ext cx="4554538" cy="317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6" name="TextBox 2"/>
          <p:cNvSpPr txBox="1">
            <a:spLocks noChangeArrowheads="1"/>
          </p:cNvSpPr>
          <p:nvPr/>
        </p:nvSpPr>
        <p:spPr bwMode="auto">
          <a:xfrm>
            <a:off x="3052764" y="7092953"/>
            <a:ext cx="4078290" cy="369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5" tIns="45703" rIns="91405" bIns="45703">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a:hlinkClick r:id="rId9"/>
              </a:rPr>
              <a:t>https://cds.cern.ch/record/1516824?ln=en</a:t>
            </a:r>
            <a:r>
              <a:rPr lang="en-GB"/>
              <a:t> </a:t>
            </a:r>
          </a:p>
        </p:txBody>
      </p:sp>
      <p:sp>
        <p:nvSpPr>
          <p:cNvPr id="24587" name="TextBox 2"/>
          <p:cNvSpPr txBox="1">
            <a:spLocks noChangeArrowheads="1"/>
          </p:cNvSpPr>
          <p:nvPr/>
        </p:nvSpPr>
        <p:spPr bwMode="auto">
          <a:xfrm>
            <a:off x="7362828" y="5435600"/>
            <a:ext cx="23479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sz="1600" b="1">
                <a:solidFill>
                  <a:srgbClr val="C00000"/>
                </a:solidFill>
              </a:rPr>
              <a:t>(Temperature history   key to fitting I</a:t>
            </a:r>
            <a:r>
              <a:rPr lang="en-GB" sz="1600" b="1" baseline="-25000">
                <a:solidFill>
                  <a:srgbClr val="C00000"/>
                </a:solidFill>
              </a:rPr>
              <a:t>leak</a:t>
            </a:r>
            <a:r>
              <a:rPr lang="en-GB" sz="1600" b="1">
                <a:solidFill>
                  <a:srgbClr val="C00000"/>
                </a:solidFill>
              </a:rPr>
              <a:t>)</a:t>
            </a:r>
          </a:p>
        </p:txBody>
      </p:sp>
    </p:spTree>
    <p:extLst>
      <p:ext uri="{BB962C8B-B14F-4D97-AF65-F5344CB8AC3E}">
        <p14:creationId xmlns:p14="http://schemas.microsoft.com/office/powerpoint/2010/main" val="4182819850"/>
      </p:ext>
    </p:extLst>
  </p:cSld>
  <p:clrMapOvr>
    <a:masterClrMapping/>
  </p:clrMapOvr>
  <p:transition>
    <p:circl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a:srcRect/>
          <a:stretch>
            <a:fillRect/>
          </a:stretch>
        </p:blipFill>
        <p:spPr bwMode="auto">
          <a:xfrm>
            <a:off x="4649788" y="1295400"/>
            <a:ext cx="5953125" cy="241300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itle 1"/>
          <p:cNvSpPr>
            <a:spLocks noGrp="1"/>
          </p:cNvSpPr>
          <p:nvPr>
            <p:ph type="title"/>
          </p:nvPr>
        </p:nvSpPr>
        <p:spPr>
          <a:xfrm>
            <a:off x="534988" y="-323850"/>
            <a:ext cx="9621837" cy="1258888"/>
          </a:xfrm>
        </p:spPr>
        <p:txBody>
          <a:bodyPr/>
          <a:lstStyle/>
          <a:p>
            <a:pPr>
              <a:defRPr/>
            </a:pPr>
            <a:r>
              <a:rPr lang="en-GB" b="1" dirty="0" smtClean="0">
                <a:solidFill>
                  <a:srgbClr val="009999"/>
                </a:solidFill>
                <a:effectLst>
                  <a:outerShdw blurRad="38100" dist="38100" dir="2700000" algn="tl">
                    <a:srgbClr val="000000">
                      <a:alpha val="43137"/>
                    </a:srgbClr>
                  </a:outerShdw>
                </a:effectLst>
              </a:rPr>
              <a:t>New All-silicon Inner Tracker</a:t>
            </a:r>
            <a:endParaRPr lang="en-GB" b="1" dirty="0">
              <a:solidFill>
                <a:srgbClr val="009999"/>
              </a:solidFill>
              <a:effectLst>
                <a:outerShdw blurRad="38100" dist="38100" dir="2700000" algn="tl">
                  <a:srgbClr val="000000">
                    <a:alpha val="43137"/>
                  </a:srgbClr>
                </a:outerShdw>
              </a:effectLst>
            </a:endParaRPr>
          </a:p>
        </p:txBody>
      </p:sp>
      <p:sp>
        <p:nvSpPr>
          <p:cNvPr id="25604" name="TextBox 2"/>
          <p:cNvSpPr txBox="1">
            <a:spLocks noChangeArrowheads="1"/>
          </p:cNvSpPr>
          <p:nvPr/>
        </p:nvSpPr>
        <p:spPr bwMode="auto">
          <a:xfrm>
            <a:off x="144464" y="785814"/>
            <a:ext cx="10098086" cy="187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spAutoFit/>
          </a:bodyPr>
          <a:lstStyle>
            <a:lvl1pPr marL="285750" indent="-285750"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buClr>
                <a:srgbClr val="FF0000"/>
              </a:buClr>
              <a:buFont typeface="Arial" pitchFamily="34" charset="0"/>
              <a:buChar char="•"/>
            </a:pPr>
            <a:r>
              <a:rPr lang="en-GB" sz="2400" b="1">
                <a:solidFill>
                  <a:schemeClr val="tx1"/>
                </a:solidFill>
              </a:rPr>
              <a:t>Alternative layouts being considered  which include either a further              pixel layer or inclined pixel                                                                        sensors attached to the same                                                                                 barrels (Alpine layout)       </a:t>
            </a:r>
          </a:p>
          <a:p>
            <a:pPr eaLnBrk="1" hangingPunct="1">
              <a:buClr>
                <a:srgbClr val="FF0000"/>
              </a:buClr>
              <a:buFont typeface="Arial" pitchFamily="34" charset="0"/>
              <a:buChar char="•"/>
            </a:pPr>
            <a:endParaRPr lang="en-GB"/>
          </a:p>
        </p:txBody>
      </p:sp>
      <p:pic>
        <p:nvPicPr>
          <p:cNvPr id="90114" name="Picture 2"/>
          <p:cNvPicPr>
            <a:picLocks noChangeAspect="1" noChangeArrowheads="1"/>
          </p:cNvPicPr>
          <p:nvPr/>
        </p:nvPicPr>
        <p:blipFill>
          <a:blip r:embed="rId3"/>
          <a:srcRect/>
          <a:stretch>
            <a:fillRect/>
          </a:stretch>
        </p:blipFill>
        <p:spPr bwMode="auto">
          <a:xfrm>
            <a:off x="239714" y="4067175"/>
            <a:ext cx="4241800" cy="122555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0115" name="Picture 3"/>
          <p:cNvPicPr>
            <a:picLocks noChangeAspect="1" noChangeArrowheads="1"/>
          </p:cNvPicPr>
          <p:nvPr/>
        </p:nvPicPr>
        <p:blipFill>
          <a:blip r:embed="rId4"/>
          <a:srcRect/>
          <a:stretch>
            <a:fillRect/>
          </a:stretch>
        </p:blipFill>
        <p:spPr bwMode="auto">
          <a:xfrm>
            <a:off x="239716" y="5651504"/>
            <a:ext cx="6186487" cy="1800224"/>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ight Arrow 1"/>
          <p:cNvSpPr/>
          <p:nvPr/>
        </p:nvSpPr>
        <p:spPr bwMode="auto">
          <a:xfrm>
            <a:off x="2537594" y="5580037"/>
            <a:ext cx="2160240" cy="648072"/>
          </a:xfrm>
          <a:prstGeom prst="rightArrow">
            <a:avLst/>
          </a:prstGeom>
          <a:solidFill>
            <a:srgbClr val="FF0000"/>
          </a:solidFill>
          <a:ln w="9525" cap="flat" cmpd="sng" algn="ctr">
            <a:solidFill>
              <a:schemeClr val="tx1"/>
            </a:solidFill>
            <a:prstDash val="solid"/>
            <a:round/>
            <a:headEnd type="none" w="med" len="med"/>
            <a:tailEnd type="none" w="med" len="med"/>
          </a:ln>
          <a:effectLst/>
          <a:scene3d>
            <a:camera prst="orthographicFront">
              <a:rot lat="0" lon="0" rev="18600000"/>
            </a:camera>
            <a:lightRig rig="threePt" dir="t"/>
          </a:scene3d>
        </p:spPr>
        <p:txBody>
          <a:bodyPr lIns="91405" tIns="45703" rIns="91405" bIns="45703"/>
          <a:lstStyle/>
          <a:p>
            <a:pPr eaLnBrk="0" hangingPunct="0">
              <a:defRPr/>
            </a:pPr>
            <a:endParaRPr lang="en-GB">
              <a:cs typeface="Arial" charset="0"/>
            </a:endParaRPr>
          </a:p>
        </p:txBody>
      </p:sp>
      <p:sp>
        <p:nvSpPr>
          <p:cNvPr id="15" name="TextBox 14"/>
          <p:cNvSpPr txBox="1"/>
          <p:nvPr/>
        </p:nvSpPr>
        <p:spPr>
          <a:xfrm>
            <a:off x="4554541" y="4513266"/>
            <a:ext cx="5472112" cy="1138237"/>
          </a:xfrm>
          <a:prstGeom prst="rect">
            <a:avLst/>
          </a:prstGeom>
          <a:noFill/>
          <a:effectLst/>
        </p:spPr>
        <p:txBody>
          <a:bodyPr lIns="91405" tIns="45703" rIns="91405" bIns="45703">
            <a:spAutoFit/>
          </a:bodyPr>
          <a:lstStyle/>
          <a:p>
            <a:pPr>
              <a:buClr>
                <a:srgbClr val="FF0000"/>
              </a:buClr>
              <a:defRPr/>
            </a:pPr>
            <a:r>
              <a:rPr lang="en-GB" sz="2400" b="1" dirty="0">
                <a:solidFill>
                  <a:schemeClr val="tx1"/>
                </a:solidFill>
              </a:rPr>
              <a:t>Extended </a:t>
            </a:r>
            <a:r>
              <a:rPr lang="el-GR" sz="2400" b="1" dirty="0">
                <a:solidFill>
                  <a:schemeClr val="tx1"/>
                </a:solidFill>
              </a:rPr>
              <a:t>η</a:t>
            </a:r>
            <a:r>
              <a:rPr lang="en-GB" sz="2400" b="1" dirty="0">
                <a:solidFill>
                  <a:schemeClr val="tx1"/>
                </a:solidFill>
              </a:rPr>
              <a:t> coverage needs more detailed physics motivation</a:t>
            </a:r>
          </a:p>
          <a:p>
            <a:pPr marL="285644" indent="-285644">
              <a:buClr>
                <a:srgbClr val="FF0000"/>
              </a:buClr>
              <a:buFont typeface="Arial" pitchFamily="34" charset="0"/>
              <a:buChar char="•"/>
              <a:defRPr/>
            </a:pPr>
            <a:endParaRPr lang="en-GB" dirty="0"/>
          </a:p>
        </p:txBody>
      </p:sp>
      <p:pic>
        <p:nvPicPr>
          <p:cNvPr id="90118" name="Picture 6"/>
          <p:cNvPicPr>
            <a:picLocks noChangeAspect="1" noChangeArrowheads="1"/>
          </p:cNvPicPr>
          <p:nvPr/>
        </p:nvPicPr>
        <p:blipFill>
          <a:blip r:embed="rId5"/>
          <a:srcRect/>
          <a:stretch>
            <a:fillRect/>
          </a:stretch>
        </p:blipFill>
        <p:spPr bwMode="auto">
          <a:xfrm>
            <a:off x="6426203" y="5614989"/>
            <a:ext cx="3527425" cy="183673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0119" name="Picture 7"/>
          <p:cNvPicPr>
            <a:picLocks noChangeAspect="1" noChangeArrowheads="1"/>
          </p:cNvPicPr>
          <p:nvPr/>
        </p:nvPicPr>
        <p:blipFill>
          <a:blip r:embed="rId6"/>
          <a:srcRect/>
          <a:stretch>
            <a:fillRect/>
          </a:stretch>
        </p:blipFill>
        <p:spPr bwMode="auto">
          <a:xfrm>
            <a:off x="239714" y="2303463"/>
            <a:ext cx="4241800" cy="139223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611"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3B32D641-7C15-468E-9D1C-4CB88349EF01}" type="slidenum">
              <a:rPr lang="ja-JP" altLang="en-US">
                <a:ea typeface="MS PGothic" pitchFamily="34" charset="-128"/>
              </a:rPr>
              <a:pPr algn="r" eaLnBrk="1" hangingPunct="1"/>
              <a:t>53</a:t>
            </a:fld>
            <a:endParaRPr lang="ja-JP" altLang="en-US">
              <a:ea typeface="MS PGothic" pitchFamily="34" charset="-128"/>
            </a:endParaRPr>
          </a:p>
        </p:txBody>
      </p:sp>
    </p:spTree>
    <p:extLst>
      <p:ext uri="{BB962C8B-B14F-4D97-AF65-F5344CB8AC3E}">
        <p14:creationId xmlns:p14="http://schemas.microsoft.com/office/powerpoint/2010/main" val="2393116398"/>
      </p:ext>
    </p:extLst>
  </p:cSld>
  <p:clrMapOvr>
    <a:masterClrMapping/>
  </p:clrMapOvr>
  <p:transition>
    <p:circl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a:xfrm>
            <a:off x="17463" y="874716"/>
            <a:ext cx="3743325" cy="2535237"/>
          </a:xfrm>
        </p:spPr>
      </p:pic>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r="7480"/>
          <a:stretch>
            <a:fillRect/>
          </a:stretch>
        </p:blipFill>
        <p:spPr bwMode="auto">
          <a:xfrm>
            <a:off x="7100887" y="803276"/>
            <a:ext cx="3573463"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43012" name="Rectangle 9"/>
          <p:cNvSpPr>
            <a:spLocks noGrp="1" noChangeArrowheads="1"/>
          </p:cNvSpPr>
          <p:nvPr>
            <p:ph type="title" sz="quarter" idx="4294967295"/>
          </p:nvPr>
        </p:nvSpPr>
        <p:spPr>
          <a:xfrm>
            <a:off x="0" y="611191"/>
            <a:ext cx="10691813" cy="1258887"/>
          </a:xfrm>
        </p:spPr>
        <p:txBody>
          <a:bodyPr/>
          <a:lstStyle/>
          <a:p>
            <a:pPr eaLnBrk="1" hangingPunct="1">
              <a:defRPr/>
            </a:pPr>
            <a:r>
              <a:rPr lang="en-GB" sz="4200" b="1" dirty="0">
                <a:solidFill>
                  <a:schemeClr val="hlink"/>
                </a:solidFill>
                <a:effectLst>
                  <a:outerShdw blurRad="38100" dist="38100" dir="2700000" algn="tl">
                    <a:srgbClr val="000000">
                      <a:alpha val="43137"/>
                    </a:srgbClr>
                  </a:outerShdw>
                </a:effectLst>
                <a:sym typeface="Wingdings" pitchFamily="2" charset="2"/>
              </a:rPr>
              <a:t>Current Silicon </a:t>
            </a:r>
            <a:r>
              <a:rPr lang="en-GB" sz="4200" b="1" dirty="0" err="1">
                <a:solidFill>
                  <a:schemeClr val="hlink"/>
                </a:solidFill>
                <a:effectLst>
                  <a:outerShdw blurRad="38100" dist="38100" dir="2700000" algn="tl">
                    <a:srgbClr val="000000">
                      <a:alpha val="43137"/>
                    </a:srgbClr>
                  </a:outerShdw>
                </a:effectLst>
                <a:sym typeface="Wingdings" pitchFamily="2" charset="2"/>
              </a:rPr>
              <a:t>Microstrip</a:t>
            </a:r>
            <a:r>
              <a:rPr lang="en-GB" sz="4200" b="1" dirty="0">
                <a:solidFill>
                  <a:schemeClr val="hlink"/>
                </a:solidFill>
                <a:effectLst>
                  <a:outerShdw blurRad="38100" dist="38100" dir="2700000" algn="tl">
                    <a:srgbClr val="000000">
                      <a:alpha val="43137"/>
                    </a:srgbClr>
                  </a:outerShdw>
                </a:effectLst>
                <a:sym typeface="Wingdings" pitchFamily="2" charset="2"/>
              </a:rPr>
              <a:t> (SCT) Material</a:t>
            </a:r>
            <a:r>
              <a:rPr lang="en-GB" sz="2500" dirty="0">
                <a:sym typeface="Wingdings" pitchFamily="2" charset="2"/>
              </a:rPr>
              <a:t/>
            </a:r>
            <a:br>
              <a:rPr lang="en-GB" sz="2500" dirty="0">
                <a:sym typeface="Wingdings" pitchFamily="2" charset="2"/>
              </a:rPr>
            </a:br>
            <a:r>
              <a:rPr lang="en-GB" sz="2500" dirty="0">
                <a:sym typeface="Wingdings" pitchFamily="2" charset="2"/>
              </a:rPr>
              <a:t/>
            </a:r>
            <a:br>
              <a:rPr lang="en-GB" sz="2500" dirty="0">
                <a:sym typeface="Wingdings" pitchFamily="2" charset="2"/>
              </a:rPr>
            </a:br>
            <a:r>
              <a:rPr lang="en-GB" sz="1800" dirty="0">
                <a:solidFill>
                  <a:schemeClr val="accent2"/>
                </a:solidFill>
                <a:sym typeface="Wingdings" pitchFamily="2" charset="2"/>
              </a:rPr>
              <a:t>Current Silicon Tracker</a:t>
            </a:r>
            <a:br>
              <a:rPr lang="en-GB" sz="1800" dirty="0">
                <a:solidFill>
                  <a:schemeClr val="accent2"/>
                </a:solidFill>
                <a:sym typeface="Wingdings" pitchFamily="2" charset="2"/>
              </a:rPr>
            </a:br>
            <a:r>
              <a:rPr lang="en-GB" sz="1800" dirty="0">
                <a:solidFill>
                  <a:schemeClr val="accent2"/>
                </a:solidFill>
                <a:sym typeface="Wingdings" pitchFamily="2" charset="2"/>
              </a:rPr>
              <a:t>(4 barrel strip layers)</a:t>
            </a:r>
            <a:br>
              <a:rPr lang="en-GB" sz="1800" dirty="0">
                <a:solidFill>
                  <a:schemeClr val="accent2"/>
                </a:solidFill>
                <a:sym typeface="Wingdings" pitchFamily="2" charset="2"/>
              </a:rPr>
            </a:br>
            <a:r>
              <a:rPr lang="en-GB" sz="2500" dirty="0">
                <a:solidFill>
                  <a:schemeClr val="accent2"/>
                </a:solidFill>
                <a:sym typeface="Wingdings" pitchFamily="2" charset="2"/>
              </a:rPr>
              <a:t/>
            </a:r>
            <a:br>
              <a:rPr lang="en-GB" sz="2500" dirty="0">
                <a:solidFill>
                  <a:schemeClr val="accent2"/>
                </a:solidFill>
                <a:sym typeface="Wingdings" pitchFamily="2" charset="2"/>
              </a:rPr>
            </a:br>
            <a:r>
              <a:rPr lang="en-GB" sz="1600" b="1" dirty="0">
                <a:solidFill>
                  <a:schemeClr val="accent2"/>
                </a:solidFill>
                <a:sym typeface="Wingdings" pitchFamily="2" charset="2"/>
              </a:rPr>
              <a:t>Module                    Support</a:t>
            </a:r>
            <a:br>
              <a:rPr lang="en-GB" sz="1600" b="1" dirty="0">
                <a:solidFill>
                  <a:schemeClr val="accent2"/>
                </a:solidFill>
                <a:sym typeface="Wingdings" pitchFamily="2" charset="2"/>
              </a:rPr>
            </a:br>
            <a:r>
              <a:rPr lang="en-GB" sz="1600" b="1" dirty="0">
                <a:solidFill>
                  <a:schemeClr val="accent2"/>
                </a:solidFill>
                <a:sym typeface="Wingdings" pitchFamily="2" charset="2"/>
              </a:rPr>
              <a:t>Material                   </a:t>
            </a:r>
            <a:r>
              <a:rPr lang="en-GB" sz="1600" b="1" dirty="0" err="1">
                <a:solidFill>
                  <a:schemeClr val="accent2"/>
                </a:solidFill>
                <a:sym typeface="Wingdings" pitchFamily="2" charset="2"/>
              </a:rPr>
              <a:t>Material</a:t>
            </a:r>
            <a:endParaRPr lang="en-GB" sz="1600" b="1" dirty="0">
              <a:solidFill>
                <a:schemeClr val="accent2"/>
              </a:solidFill>
            </a:endParaRPr>
          </a:p>
        </p:txBody>
      </p:sp>
      <p:sp>
        <p:nvSpPr>
          <p:cNvPr id="1218570" name="Text Box 10"/>
          <p:cNvSpPr txBox="1">
            <a:spLocks noChangeArrowheads="1"/>
          </p:cNvSpPr>
          <p:nvPr/>
        </p:nvSpPr>
        <p:spPr bwMode="auto">
          <a:xfrm>
            <a:off x="4410079" y="6516691"/>
            <a:ext cx="6862763" cy="806450"/>
          </a:xfrm>
          <a:prstGeom prst="rect">
            <a:avLst/>
          </a:prstGeom>
          <a:noFill/>
          <a:ln w="9525" algn="ctr">
            <a:noFill/>
            <a:miter lim="800000"/>
            <a:headEnd/>
            <a:tailEnd/>
          </a:ln>
          <a:effectLst/>
        </p:spPr>
        <p:txBody>
          <a:bodyPr lIns="104069" tIns="52033" rIns="104069" bIns="52033">
            <a:spAutoFit/>
          </a:bodyPr>
          <a:lstStyle/>
          <a:p>
            <a:pPr defTabSz="1042602">
              <a:defRPr/>
            </a:pPr>
            <a:r>
              <a:rPr lang="en-GB" sz="2300" dirty="0">
                <a:effectLst>
                  <a:outerShdw blurRad="38100" dist="38100" dir="2700000" algn="tl">
                    <a:srgbClr val="C0C0C0"/>
                  </a:outerShdw>
                </a:effectLst>
              </a:rPr>
              <a:t>Hybrid area per module roughly </a:t>
            </a:r>
            <a:r>
              <a:rPr lang="en-GB" sz="2300" dirty="0">
                <a:effectLst>
                  <a:outerShdw blurRad="38100" dist="38100" dir="2700000" algn="tl">
                    <a:srgbClr val="C0C0C0"/>
                  </a:outerShdw>
                </a:effectLst>
                <a:cs typeface="Times New Roman" pitchFamily="18" charset="0"/>
              </a:rPr>
              <a:t>×2 at</a:t>
            </a:r>
          </a:p>
          <a:p>
            <a:pPr defTabSz="1042602">
              <a:defRPr/>
            </a:pPr>
            <a:r>
              <a:rPr lang="en-GB" sz="2300" dirty="0">
                <a:effectLst>
                  <a:outerShdw blurRad="38100" dist="38100" dir="2700000" algn="tl">
                    <a:srgbClr val="C0C0C0"/>
                  </a:outerShdw>
                </a:effectLst>
                <a:cs typeface="Times New Roman" pitchFamily="18" charset="0"/>
              </a:rPr>
              <a:t>HL-LHC: much higher R/O granularity</a:t>
            </a:r>
            <a:r>
              <a:rPr lang="en-GB" sz="2300" dirty="0">
                <a:effectLst>
                  <a:outerShdw blurRad="38100" dist="38100" dir="2700000" algn="tl">
                    <a:srgbClr val="C0C0C0"/>
                  </a:outerShdw>
                </a:effectLst>
              </a:rPr>
              <a:t> </a:t>
            </a:r>
          </a:p>
        </p:txBody>
      </p:sp>
      <p:sp>
        <p:nvSpPr>
          <p:cNvPr id="27654" name="Oval 11"/>
          <p:cNvSpPr>
            <a:spLocks noChangeArrowheads="1"/>
          </p:cNvSpPr>
          <p:nvPr/>
        </p:nvSpPr>
        <p:spPr bwMode="auto">
          <a:xfrm>
            <a:off x="1385892" y="1307748"/>
            <a:ext cx="1006474" cy="537279"/>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104069" tIns="52033" rIns="104069" bIns="52033" anchor="ctr">
            <a:spAutoFit/>
          </a:bodyPr>
          <a:lstStyle/>
          <a:p>
            <a:endParaRPr lang="en-GB"/>
          </a:p>
        </p:txBody>
      </p:sp>
      <p:pic>
        <p:nvPicPr>
          <p:cNvPr id="27655"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116" y="4640263"/>
            <a:ext cx="2682875"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78279" y="3854453"/>
            <a:ext cx="6727824" cy="273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7657" name="Rectangle 3"/>
          <p:cNvSpPr>
            <a:spLocks noChangeArrowheads="1"/>
          </p:cNvSpPr>
          <p:nvPr/>
        </p:nvSpPr>
        <p:spPr bwMode="auto">
          <a:xfrm>
            <a:off x="234952" y="3398841"/>
            <a:ext cx="3743325" cy="498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069" tIns="52033" rIns="104069" bIns="52033"/>
          <a:lstStyle/>
          <a:p>
            <a:pPr defTabSz="1042602">
              <a:spcBef>
                <a:spcPct val="20000"/>
              </a:spcBef>
            </a:pPr>
            <a:r>
              <a:rPr lang="en-US" altLang="ja-JP" sz="1600">
                <a:latin typeface="Arial" pitchFamily="34" charset="0"/>
                <a:ea typeface="MS PGothic" pitchFamily="34" charset="-128"/>
              </a:rPr>
              <a:t>Old ATLAS Barrel Module</a:t>
            </a:r>
          </a:p>
          <a:p>
            <a:pPr defTabSz="1042602">
              <a:spcBef>
                <a:spcPct val="20000"/>
              </a:spcBef>
            </a:pPr>
            <a:r>
              <a:rPr lang="en-US" altLang="ja-JP" sz="1600">
                <a:latin typeface="Arial" pitchFamily="34" charset="0"/>
                <a:ea typeface="MS PGothic" pitchFamily="34" charset="-128"/>
              </a:rPr>
              <a:t>12 ASIC of 300</a:t>
            </a:r>
            <a:r>
              <a:rPr lang="el-GR" altLang="ja-JP" sz="1600">
                <a:latin typeface="Arial" pitchFamily="34" charset="0"/>
                <a:ea typeface="MS PGothic" pitchFamily="34" charset="-128"/>
              </a:rPr>
              <a:t>μ</a:t>
            </a:r>
            <a:r>
              <a:rPr lang="en-GB" altLang="ja-JP" sz="1600">
                <a:latin typeface="Arial" pitchFamily="34" charset="0"/>
                <a:ea typeface="MS PGothic" pitchFamily="34" charset="-128"/>
              </a:rPr>
              <a:t>m thickness </a:t>
            </a:r>
            <a:r>
              <a:rPr lang="en-US" altLang="ja-JP" sz="1600">
                <a:latin typeface="Arial" pitchFamily="34" charset="0"/>
                <a:ea typeface="MS PGothic" pitchFamily="34" charset="-128"/>
              </a:rPr>
              <a:t>for double-sided module read-out </a:t>
            </a:r>
          </a:p>
          <a:p>
            <a:pPr defTabSz="1042602">
              <a:spcBef>
                <a:spcPct val="20000"/>
              </a:spcBef>
            </a:pPr>
            <a:r>
              <a:rPr lang="en-US" altLang="ja-JP" sz="1600">
                <a:latin typeface="Arial" pitchFamily="34" charset="0"/>
                <a:ea typeface="MS PGothic" pitchFamily="34" charset="-128"/>
              </a:rPr>
              <a:t>(</a:t>
            </a:r>
            <a:r>
              <a:rPr lang="en-US" altLang="ja-JP" sz="1600" i="1">
                <a:latin typeface="Arial" pitchFamily="34" charset="0"/>
                <a:ea typeface="MS PGothic" pitchFamily="34" charset="-128"/>
              </a:rPr>
              <a:t>ie</a:t>
            </a:r>
            <a:r>
              <a:rPr lang="en-US" altLang="ja-JP" sz="1600">
                <a:latin typeface="Arial" pitchFamily="34" charset="0"/>
                <a:ea typeface="MS PGothic" pitchFamily="34" charset="-128"/>
              </a:rPr>
              <a:t> just 6 read-out chips per side)</a:t>
            </a:r>
          </a:p>
          <a:p>
            <a:pPr defTabSz="1042602">
              <a:spcBef>
                <a:spcPct val="20000"/>
              </a:spcBef>
            </a:pPr>
            <a:endParaRPr lang="en-US" altLang="ja-JP" sz="1600">
              <a:latin typeface="Arial" pitchFamily="34" charset="0"/>
              <a:ea typeface="MS PGothic" pitchFamily="34" charset="-128"/>
            </a:endParaRPr>
          </a:p>
          <a:p>
            <a:pPr defTabSz="1042602">
              <a:spcBef>
                <a:spcPct val="20000"/>
              </a:spcBef>
            </a:pPr>
            <a:endParaRPr lang="en-US" altLang="ja-JP" sz="1600">
              <a:latin typeface="Arial" pitchFamily="34" charset="0"/>
              <a:ea typeface="MS PGothic" pitchFamily="34" charset="-128"/>
            </a:endParaRPr>
          </a:p>
          <a:p>
            <a:pPr defTabSz="1042602">
              <a:spcBef>
                <a:spcPct val="20000"/>
              </a:spcBef>
            </a:pPr>
            <a:endParaRPr lang="en-US" altLang="ja-JP" sz="1600">
              <a:latin typeface="Arial" pitchFamily="34" charset="0"/>
              <a:ea typeface="MS PGothic" pitchFamily="34" charset="-128"/>
            </a:endParaRPr>
          </a:p>
          <a:p>
            <a:pPr defTabSz="1042602">
              <a:spcBef>
                <a:spcPct val="20000"/>
              </a:spcBef>
            </a:pPr>
            <a:endParaRPr lang="en-US" altLang="ja-JP" sz="1600">
              <a:latin typeface="Arial" pitchFamily="34" charset="0"/>
              <a:ea typeface="MS PGothic" pitchFamily="34" charset="-128"/>
            </a:endParaRPr>
          </a:p>
          <a:p>
            <a:pPr defTabSz="1042602">
              <a:spcBef>
                <a:spcPct val="20000"/>
              </a:spcBef>
            </a:pPr>
            <a:endParaRPr lang="en-US" altLang="ja-JP" sz="1600">
              <a:latin typeface="Arial" pitchFamily="34" charset="0"/>
              <a:ea typeface="MS PGothic" pitchFamily="34" charset="-128"/>
            </a:endParaRPr>
          </a:p>
          <a:p>
            <a:pPr defTabSz="1042602">
              <a:spcBef>
                <a:spcPct val="20000"/>
              </a:spcBef>
            </a:pPr>
            <a:endParaRPr lang="en-US" altLang="ja-JP" sz="1600">
              <a:latin typeface="Arial" pitchFamily="34" charset="0"/>
              <a:ea typeface="MS PGothic" pitchFamily="34" charset="-128"/>
            </a:endParaRPr>
          </a:p>
          <a:p>
            <a:pPr defTabSz="1042602">
              <a:spcBef>
                <a:spcPct val="20000"/>
              </a:spcBef>
            </a:pPr>
            <a:endParaRPr lang="en-US" altLang="ja-JP" sz="1600">
              <a:latin typeface="Arial" pitchFamily="34" charset="0"/>
              <a:ea typeface="MS PGothic" pitchFamily="34" charset="-128"/>
            </a:endParaRPr>
          </a:p>
          <a:p>
            <a:pPr defTabSz="1042602">
              <a:spcBef>
                <a:spcPct val="20000"/>
              </a:spcBef>
            </a:pPr>
            <a:r>
              <a:rPr lang="en-US" altLang="ja-JP" sz="1600">
                <a:latin typeface="Arial" pitchFamily="34" charset="0"/>
                <a:ea typeface="MS PGothic" pitchFamily="34" charset="-128"/>
              </a:rPr>
              <a:t>New ATLAS sLHC-Tracker Module</a:t>
            </a:r>
          </a:p>
          <a:p>
            <a:pPr defTabSz="1042602">
              <a:spcBef>
                <a:spcPct val="20000"/>
              </a:spcBef>
            </a:pPr>
            <a:r>
              <a:rPr lang="en-US" altLang="ja-JP" sz="1600">
                <a:latin typeface="Arial" pitchFamily="34" charset="0"/>
                <a:ea typeface="MS PGothic" pitchFamily="34" charset="-128"/>
              </a:rPr>
              <a:t>will have 80 ASICs in two hybrid fingers for just one-sided read-out</a:t>
            </a:r>
          </a:p>
        </p:txBody>
      </p:sp>
      <p:sp>
        <p:nvSpPr>
          <p:cNvPr id="27658" name="Text Box 11"/>
          <p:cNvSpPr txBox="1">
            <a:spLocks noChangeArrowheads="1"/>
          </p:cNvSpPr>
          <p:nvPr/>
        </p:nvSpPr>
        <p:spPr bwMode="auto">
          <a:xfrm>
            <a:off x="4194179" y="3492501"/>
            <a:ext cx="6480175" cy="659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4069" tIns="52033" rIns="104069" bIns="52033">
            <a:spAutoFit/>
          </a:bodyPr>
          <a:lstStyle>
            <a:lvl1pPr defTabSz="1042988" eaLnBrk="0" hangingPunct="0">
              <a:defRPr>
                <a:solidFill>
                  <a:srgbClr val="000000"/>
                </a:solidFill>
                <a:latin typeface="Times New Roman" pitchFamily="18" charset="0"/>
                <a:cs typeface="Arial" pitchFamily="34" charset="0"/>
              </a:defRPr>
            </a:lvl1pPr>
            <a:lvl2pPr marL="742950" indent="-285750" defTabSz="1042988" eaLnBrk="0" hangingPunct="0">
              <a:defRPr>
                <a:solidFill>
                  <a:srgbClr val="000000"/>
                </a:solidFill>
                <a:latin typeface="Times New Roman" pitchFamily="18" charset="0"/>
                <a:cs typeface="Arial" pitchFamily="34" charset="0"/>
              </a:defRPr>
            </a:lvl2pPr>
            <a:lvl3pPr marL="1143000" indent="-228600" defTabSz="1042988" eaLnBrk="0" hangingPunct="0">
              <a:defRPr>
                <a:solidFill>
                  <a:srgbClr val="000000"/>
                </a:solidFill>
                <a:latin typeface="Times New Roman" pitchFamily="18" charset="0"/>
                <a:cs typeface="Arial" pitchFamily="34" charset="0"/>
              </a:defRPr>
            </a:lvl3pPr>
            <a:lvl4pPr marL="1600200" indent="-228600" defTabSz="1042988" eaLnBrk="0" hangingPunct="0">
              <a:defRPr>
                <a:solidFill>
                  <a:srgbClr val="000000"/>
                </a:solidFill>
                <a:latin typeface="Times New Roman" pitchFamily="18" charset="0"/>
                <a:cs typeface="Arial" pitchFamily="34" charset="0"/>
              </a:defRPr>
            </a:lvl4pPr>
            <a:lvl5pPr marL="2057400" indent="-228600" defTabSz="1042988" eaLnBrk="0" hangingPunct="0">
              <a:defRPr>
                <a:solidFill>
                  <a:srgbClr val="000000"/>
                </a:solidFill>
                <a:latin typeface="Times New Roman" pitchFamily="18" charset="0"/>
                <a:cs typeface="Arial" pitchFamily="34" charset="0"/>
              </a:defRPr>
            </a:lvl5pPr>
            <a:lvl6pPr marL="25146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r>
              <a:rPr lang="en-GB"/>
              <a:t>“The barrel modules of the ATLAS semiconductor tracker”. </a:t>
            </a:r>
          </a:p>
          <a:p>
            <a:pPr algn="r" eaLnBrk="1" hangingPunct="1"/>
            <a:r>
              <a:rPr lang="en-GB"/>
              <a:t>Nucl.Instrum.Meth.A568:642-671,2006. </a:t>
            </a:r>
          </a:p>
        </p:txBody>
      </p:sp>
      <p:sp>
        <p:nvSpPr>
          <p:cNvPr id="27659"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25231ED4-F0F3-47F6-9446-550FF02D2815}" type="slidenum">
              <a:rPr lang="ja-JP" altLang="en-US">
                <a:ea typeface="MS PGothic" pitchFamily="34" charset="-128"/>
              </a:rPr>
              <a:pPr algn="r" eaLnBrk="1" hangingPunct="1"/>
              <a:t>54</a:t>
            </a:fld>
            <a:endParaRPr lang="ja-JP" altLang="en-US">
              <a:ea typeface="MS PGothic" pitchFamily="34" charset="-128"/>
            </a:endParaRPr>
          </a:p>
        </p:txBody>
      </p:sp>
      <p:sp>
        <p:nvSpPr>
          <p:cNvPr id="27660" name="Rectangle 1"/>
          <p:cNvSpPr>
            <a:spLocks noChangeArrowheads="1"/>
          </p:cNvSpPr>
          <p:nvPr/>
        </p:nvSpPr>
        <p:spPr bwMode="auto">
          <a:xfrm>
            <a:off x="3978276" y="4932363"/>
            <a:ext cx="5832475" cy="288926"/>
          </a:xfrm>
          <a:prstGeom prst="rect">
            <a:avLst/>
          </a:prstGeom>
          <a:noFill/>
          <a:ln w="127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1405" tIns="45703" rIns="91405" bIns="45703"/>
          <a:lstStyle/>
          <a:p>
            <a:pPr eaLnBrk="0" hangingPunct="0"/>
            <a:endParaRPr lang="en-GB"/>
          </a:p>
        </p:txBody>
      </p:sp>
    </p:spTree>
    <p:extLst>
      <p:ext uri="{BB962C8B-B14F-4D97-AF65-F5344CB8AC3E}">
        <p14:creationId xmlns:p14="http://schemas.microsoft.com/office/powerpoint/2010/main" val="511960846"/>
      </p:ext>
    </p:extLst>
  </p:cSld>
  <p:clrMapOvr>
    <a:masterClrMapping/>
  </p:clrMapOvr>
  <p:transition>
    <p:circl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5" descr="np49-01-04_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0578" y="1971675"/>
            <a:ext cx="2447925" cy="166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5" name="Picture 3"/>
          <p:cNvPicPr>
            <a:picLocks noChangeAspect="1" noChangeArrowheads="1"/>
          </p:cNvPicPr>
          <p:nvPr/>
        </p:nvPicPr>
        <p:blipFill>
          <a:blip r:embed="rId3">
            <a:extLst>
              <a:ext uri="{28A0092B-C50C-407E-A947-70E740481C1C}">
                <a14:useLocalDpi xmlns:a14="http://schemas.microsoft.com/office/drawing/2010/main" val="0"/>
              </a:ext>
            </a:extLst>
          </a:blip>
          <a:srcRect t="23309" b="21124"/>
          <a:stretch>
            <a:fillRect/>
          </a:stretch>
        </p:blipFill>
        <p:spPr bwMode="auto">
          <a:xfrm>
            <a:off x="144463" y="5724525"/>
            <a:ext cx="34734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86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0452" y="4932366"/>
            <a:ext cx="2105026"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8677" name="Picture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825" y="3708404"/>
            <a:ext cx="5240338"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9241" name="Text Box 9"/>
          <p:cNvSpPr txBox="1">
            <a:spLocks noChangeArrowheads="1"/>
          </p:cNvSpPr>
          <p:nvPr/>
        </p:nvSpPr>
        <p:spPr bwMode="auto">
          <a:xfrm>
            <a:off x="2439988" y="4427538"/>
            <a:ext cx="817562" cy="455612"/>
          </a:xfrm>
          <a:prstGeom prst="rect">
            <a:avLst/>
          </a:prstGeom>
          <a:solidFill>
            <a:schemeClr val="bg1"/>
          </a:solidFill>
          <a:ln w="9525" algn="ctr">
            <a:noFill/>
            <a:miter lim="800000"/>
            <a:headEnd/>
            <a:tailEnd/>
          </a:ln>
          <a:effectLst/>
        </p:spPr>
        <p:txBody>
          <a:bodyPr wrap="none" lIns="104069" tIns="52033" rIns="104069" bIns="52033">
            <a:spAutoFit/>
          </a:bodyPr>
          <a:lstStyle/>
          <a:p>
            <a:pPr defTabSz="1042602">
              <a:defRPr/>
            </a:pPr>
            <a:r>
              <a:rPr lang="en-GB" sz="2300">
                <a:effectLst>
                  <a:outerShdw blurRad="38100" dist="38100" dir="2700000" algn="tl">
                    <a:srgbClr val="C0C0C0"/>
                  </a:outerShdw>
                </a:effectLst>
              </a:rPr>
              <a:t>1.2m</a:t>
            </a:r>
          </a:p>
        </p:txBody>
      </p:sp>
      <p:sp>
        <p:nvSpPr>
          <p:cNvPr id="1119243" name="Line 11"/>
          <p:cNvSpPr>
            <a:spLocks noChangeShapeType="1"/>
          </p:cNvSpPr>
          <p:nvPr/>
        </p:nvSpPr>
        <p:spPr bwMode="auto">
          <a:xfrm flipV="1">
            <a:off x="665165" y="4211641"/>
            <a:ext cx="73024" cy="73025"/>
          </a:xfrm>
          <a:prstGeom prst="line">
            <a:avLst/>
          </a:prstGeom>
          <a:noFill/>
          <a:ln w="9525">
            <a:solidFill>
              <a:srgbClr val="800000"/>
            </a:solidFill>
            <a:round/>
            <a:headEnd/>
            <a:tailEnd type="triangle" w="med" len="med"/>
          </a:ln>
          <a:effectLst/>
        </p:spPr>
        <p:txBody>
          <a:bodyPr lIns="104069" tIns="52033" rIns="104069" bIns="52033">
            <a:spAutoFit/>
          </a:bodyPr>
          <a:lstStyle/>
          <a:p>
            <a:pPr>
              <a:defRPr/>
            </a:pPr>
            <a:endParaRPr lang="en-GB">
              <a:effectLst>
                <a:outerShdw blurRad="38100" dist="38100" dir="2700000" algn="tl">
                  <a:srgbClr val="000000">
                    <a:alpha val="43137"/>
                  </a:srgbClr>
                </a:outerShdw>
              </a:effectLst>
            </a:endParaRPr>
          </a:p>
        </p:txBody>
      </p:sp>
      <p:sp>
        <p:nvSpPr>
          <p:cNvPr id="1119244" name="Line 12"/>
          <p:cNvSpPr>
            <a:spLocks noChangeShapeType="1"/>
          </p:cNvSpPr>
          <p:nvPr/>
        </p:nvSpPr>
        <p:spPr bwMode="auto">
          <a:xfrm>
            <a:off x="665165" y="3851278"/>
            <a:ext cx="73024" cy="73025"/>
          </a:xfrm>
          <a:prstGeom prst="line">
            <a:avLst/>
          </a:prstGeom>
          <a:noFill/>
          <a:ln w="9525">
            <a:solidFill>
              <a:srgbClr val="800000"/>
            </a:solidFill>
            <a:round/>
            <a:headEnd/>
            <a:tailEnd type="triangle" w="med" len="med"/>
          </a:ln>
          <a:effectLst/>
        </p:spPr>
        <p:txBody>
          <a:bodyPr lIns="104069" tIns="52033" rIns="104069" bIns="52033">
            <a:spAutoFit/>
          </a:bodyPr>
          <a:lstStyle/>
          <a:p>
            <a:pPr>
              <a:defRPr/>
            </a:pPr>
            <a:endParaRPr lang="en-GB">
              <a:effectLst>
                <a:outerShdw blurRad="38100" dist="38100" dir="2700000" algn="tl">
                  <a:srgbClr val="000000">
                    <a:alpha val="43137"/>
                  </a:srgbClr>
                </a:outerShdw>
              </a:effectLst>
            </a:endParaRPr>
          </a:p>
        </p:txBody>
      </p:sp>
      <p:sp>
        <p:nvSpPr>
          <p:cNvPr id="1119246" name="Line 14"/>
          <p:cNvSpPr>
            <a:spLocks noChangeShapeType="1"/>
          </p:cNvSpPr>
          <p:nvPr/>
        </p:nvSpPr>
        <p:spPr bwMode="auto">
          <a:xfrm flipH="1" flipV="1">
            <a:off x="2178050" y="4138616"/>
            <a:ext cx="431800" cy="1512887"/>
          </a:xfrm>
          <a:prstGeom prst="line">
            <a:avLst/>
          </a:prstGeom>
          <a:noFill/>
          <a:ln w="9525">
            <a:solidFill>
              <a:srgbClr val="800000"/>
            </a:solidFill>
            <a:round/>
            <a:headEnd/>
            <a:tailEnd type="triangle" w="med" len="med"/>
          </a:ln>
          <a:effectLst/>
        </p:spPr>
        <p:txBody>
          <a:bodyPr lIns="104069" tIns="52033" rIns="104069" bIns="52033">
            <a:spAutoFit/>
          </a:bodyPr>
          <a:lstStyle/>
          <a:p>
            <a:pPr>
              <a:defRPr/>
            </a:pPr>
            <a:endParaRPr lang="en-GB">
              <a:effectLst>
                <a:outerShdw blurRad="38100" dist="38100" dir="2700000" algn="tl">
                  <a:srgbClr val="000000">
                    <a:alpha val="43137"/>
                  </a:srgbClr>
                </a:outerShdw>
              </a:effectLst>
            </a:endParaRPr>
          </a:p>
        </p:txBody>
      </p:sp>
      <p:pic>
        <p:nvPicPr>
          <p:cNvPr id="28682"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0800000" flipH="1" flipV="1">
            <a:off x="5849941" y="765175"/>
            <a:ext cx="4730750" cy="387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8683" name="Line 15"/>
          <p:cNvSpPr>
            <a:spLocks noChangeShapeType="1"/>
          </p:cNvSpPr>
          <p:nvPr/>
        </p:nvSpPr>
        <p:spPr bwMode="auto">
          <a:xfrm flipV="1">
            <a:off x="4554538" y="2195514"/>
            <a:ext cx="2087562" cy="1511300"/>
          </a:xfrm>
          <a:prstGeom prst="line">
            <a:avLst/>
          </a:prstGeom>
          <a:noFill/>
          <a:ln w="12700">
            <a:solidFill>
              <a:srgbClr val="800000"/>
            </a:solidFill>
            <a:round/>
            <a:headEnd/>
            <a:tailEnd type="triangle" w="med" len="med"/>
          </a:ln>
          <a:extLst>
            <a:ext uri="{909E8E84-426E-40DD-AFC4-6F175D3DCCD1}">
              <a14:hiddenFill xmlns:a14="http://schemas.microsoft.com/office/drawing/2010/main">
                <a:noFill/>
              </a14:hiddenFill>
            </a:ext>
          </a:extLst>
        </p:spPr>
        <p:txBody>
          <a:bodyPr lIns="104069" tIns="52033" rIns="104069" bIns="52033">
            <a:spAutoFit/>
          </a:bodyPr>
          <a:lstStyle/>
          <a:p>
            <a:endParaRPr lang="en-GB"/>
          </a:p>
        </p:txBody>
      </p:sp>
      <p:pic>
        <p:nvPicPr>
          <p:cNvPr id="28684" name="Picture 10" descr="halfmodelfullview"/>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49938" y="3779841"/>
            <a:ext cx="2808287" cy="370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5" name="Freeform 19"/>
          <p:cNvSpPr>
            <a:spLocks/>
          </p:cNvSpPr>
          <p:nvPr/>
        </p:nvSpPr>
        <p:spPr bwMode="auto">
          <a:xfrm>
            <a:off x="7086600" y="611191"/>
            <a:ext cx="2579688" cy="382081"/>
          </a:xfrm>
          <a:custGeom>
            <a:avLst/>
            <a:gdLst>
              <a:gd name="T0" fmla="*/ 2147483647 w 1625"/>
              <a:gd name="T1" fmla="*/ 2147483647 h 3735"/>
              <a:gd name="T2" fmla="*/ 2147483647 w 1625"/>
              <a:gd name="T3" fmla="*/ 2147483647 h 3735"/>
              <a:gd name="T4" fmla="*/ 2147483647 w 1625"/>
              <a:gd name="T5" fmla="*/ 2147483647 h 3735"/>
              <a:gd name="T6" fmla="*/ 2147483647 w 1625"/>
              <a:gd name="T7" fmla="*/ 2147483647 h 37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5" h="3735">
                <a:moveTo>
                  <a:pt x="491" y="817"/>
                </a:moveTo>
                <a:cubicBezTo>
                  <a:pt x="1058" y="408"/>
                  <a:pt x="1625" y="0"/>
                  <a:pt x="1580" y="408"/>
                </a:cubicBezTo>
                <a:cubicBezTo>
                  <a:pt x="1535" y="816"/>
                  <a:pt x="438" y="2797"/>
                  <a:pt x="219" y="3266"/>
                </a:cubicBezTo>
                <a:cubicBezTo>
                  <a:pt x="0" y="3735"/>
                  <a:pt x="132" y="3478"/>
                  <a:pt x="264" y="3221"/>
                </a:cubicBezTo>
              </a:path>
            </a:pathLst>
          </a:cu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a:tailEnd/>
              </a14:hiddenLine>
            </a:ext>
          </a:extLst>
        </p:spPr>
        <p:txBody>
          <a:bodyPr lIns="104069" tIns="52033" rIns="104069" bIns="52033">
            <a:spAutoFit/>
          </a:bodyPr>
          <a:lstStyle/>
          <a:p>
            <a:endParaRPr lang="en-GB"/>
          </a:p>
        </p:txBody>
      </p:sp>
      <p:sp>
        <p:nvSpPr>
          <p:cNvPr id="28686" name="Freeform 20"/>
          <p:cNvSpPr>
            <a:spLocks/>
          </p:cNvSpPr>
          <p:nvPr/>
        </p:nvSpPr>
        <p:spPr bwMode="auto">
          <a:xfrm>
            <a:off x="7289804" y="539753"/>
            <a:ext cx="2316163" cy="382081"/>
          </a:xfrm>
          <a:custGeom>
            <a:avLst/>
            <a:gdLst>
              <a:gd name="T0" fmla="*/ 2147483647 w 1459"/>
              <a:gd name="T1" fmla="*/ 2147483647 h 3250"/>
              <a:gd name="T2" fmla="*/ 2147483647 w 1459"/>
              <a:gd name="T3" fmla="*/ 2147483647 h 3250"/>
              <a:gd name="T4" fmla="*/ 0 w 1459"/>
              <a:gd name="T5" fmla="*/ 2147483647 h 3250"/>
              <a:gd name="T6" fmla="*/ 0 60000 65536"/>
              <a:gd name="T7" fmla="*/ 0 60000 65536"/>
              <a:gd name="T8" fmla="*/ 0 60000 65536"/>
              <a:gd name="T9" fmla="*/ 0 w 1459"/>
              <a:gd name="T10" fmla="*/ 0 h 3250"/>
              <a:gd name="T11" fmla="*/ 1459 w 1459"/>
              <a:gd name="T12" fmla="*/ 3250 h 3250"/>
            </a:gdLst>
            <a:ahLst/>
            <a:cxnLst>
              <a:cxn ang="T6">
                <a:pos x="T0" y="T1"/>
              </a:cxn>
              <a:cxn ang="T7">
                <a:pos x="T2" y="T3"/>
              </a:cxn>
              <a:cxn ang="T8">
                <a:pos x="T4" y="T5"/>
              </a:cxn>
            </a:cxnLst>
            <a:rect l="T9" t="T10" r="T11" b="T12"/>
            <a:pathLst>
              <a:path w="1459" h="3250">
                <a:moveTo>
                  <a:pt x="590" y="892"/>
                </a:moveTo>
                <a:cubicBezTo>
                  <a:pt x="1024" y="446"/>
                  <a:pt x="1459" y="0"/>
                  <a:pt x="1361" y="393"/>
                </a:cubicBezTo>
                <a:cubicBezTo>
                  <a:pt x="1263" y="786"/>
                  <a:pt x="227" y="2774"/>
                  <a:pt x="0" y="3250"/>
                </a:cubicBezTo>
              </a:path>
            </a:pathLst>
          </a:custGeom>
          <a:noFill/>
          <a:ln w="19050">
            <a:solidFill>
              <a:srgbClr val="990033"/>
            </a:solidFill>
            <a:round/>
            <a:headEnd/>
            <a:tailEnd/>
          </a:ln>
          <a:extLst>
            <a:ext uri="{909E8E84-426E-40DD-AFC4-6F175D3DCCD1}">
              <a14:hiddenFill xmlns:a14="http://schemas.microsoft.com/office/drawing/2010/main">
                <a:solidFill>
                  <a:srgbClr val="FFFFFF"/>
                </a:solidFill>
              </a14:hiddenFill>
            </a:ext>
          </a:extLst>
        </p:spPr>
        <p:txBody>
          <a:bodyPr lIns="104069" tIns="52033" rIns="104069" bIns="52033">
            <a:spAutoFit/>
          </a:bodyPr>
          <a:lstStyle/>
          <a:p>
            <a:endParaRPr lang="en-GB"/>
          </a:p>
        </p:txBody>
      </p:sp>
      <p:sp>
        <p:nvSpPr>
          <p:cNvPr id="28687" name="Line 15"/>
          <p:cNvSpPr>
            <a:spLocks noChangeShapeType="1"/>
          </p:cNvSpPr>
          <p:nvPr/>
        </p:nvSpPr>
        <p:spPr bwMode="auto">
          <a:xfrm flipH="1">
            <a:off x="7289802" y="5435600"/>
            <a:ext cx="144463" cy="288926"/>
          </a:xfrm>
          <a:prstGeom prst="line">
            <a:avLst/>
          </a:prstGeom>
          <a:noFill/>
          <a:ln w="3175">
            <a:solidFill>
              <a:srgbClr val="800000"/>
            </a:solidFill>
            <a:round/>
            <a:headEnd/>
            <a:tailEnd type="triangle" w="med" len="med"/>
          </a:ln>
          <a:extLst>
            <a:ext uri="{909E8E84-426E-40DD-AFC4-6F175D3DCCD1}">
              <a14:hiddenFill xmlns:a14="http://schemas.microsoft.com/office/drawing/2010/main">
                <a:noFill/>
              </a14:hiddenFill>
            </a:ext>
          </a:extLst>
        </p:spPr>
        <p:txBody>
          <a:bodyPr lIns="104069" tIns="52033" rIns="104069" bIns="52033">
            <a:spAutoFit/>
          </a:bodyPr>
          <a:lstStyle/>
          <a:p>
            <a:endParaRPr lang="en-GB"/>
          </a:p>
        </p:txBody>
      </p:sp>
      <p:pic>
        <p:nvPicPr>
          <p:cNvPr id="28688"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40765" y="4643438"/>
            <a:ext cx="1962150" cy="147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8689" name="Picture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13775" y="6084891"/>
            <a:ext cx="1989138"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8690" name="Picture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13788" y="6529389"/>
            <a:ext cx="1978025" cy="995362"/>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4051" name="Rectangle 10"/>
          <p:cNvSpPr>
            <a:spLocks noChangeArrowheads="1"/>
          </p:cNvSpPr>
          <p:nvPr/>
        </p:nvSpPr>
        <p:spPr bwMode="auto">
          <a:xfrm>
            <a:off x="127000" y="971550"/>
            <a:ext cx="10691813" cy="1258888"/>
          </a:xfrm>
          <a:prstGeom prst="rect">
            <a:avLst/>
          </a:prstGeom>
          <a:noFill/>
          <a:ln w="9525">
            <a:noFill/>
            <a:miter lim="800000"/>
            <a:headEnd/>
            <a:tailEnd/>
          </a:ln>
        </p:spPr>
        <p:txBody>
          <a:bodyPr lIns="104069" tIns="52033" rIns="104069" bIns="52033" anchor="ctr"/>
          <a:lstStyle/>
          <a:p>
            <a:pPr defTabSz="1042602">
              <a:defRPr/>
            </a:pPr>
            <a:r>
              <a:rPr lang="en-GB" sz="4000" b="1" dirty="0">
                <a:solidFill>
                  <a:schemeClr val="hlink"/>
                </a:solidFill>
                <a:effectLst>
                  <a:outerShdw blurRad="38100" dist="38100" dir="2700000" algn="tl">
                    <a:srgbClr val="000000">
                      <a:alpha val="43137"/>
                    </a:srgbClr>
                  </a:outerShdw>
                </a:effectLst>
                <a:latin typeface="Arial" charset="0"/>
              </a:rPr>
              <a:t>Stave: Hybrids </a:t>
            </a:r>
            <a:r>
              <a:rPr lang="en-GB" sz="4000" b="1" dirty="0">
                <a:solidFill>
                  <a:schemeClr val="accent2"/>
                </a:solidFill>
                <a:effectLst>
                  <a:outerShdw blurRad="38100" dist="38100" dir="2700000" algn="tl">
                    <a:srgbClr val="000000">
                      <a:alpha val="43137"/>
                    </a:srgbClr>
                  </a:outerShdw>
                </a:effectLst>
                <a:latin typeface="Arial" charset="0"/>
              </a:rPr>
              <a:t>glued</a:t>
            </a:r>
            <a:r>
              <a:rPr lang="en-GB" sz="4000" b="1" dirty="0">
                <a:solidFill>
                  <a:schemeClr val="hlink"/>
                </a:solidFill>
                <a:effectLst>
                  <a:outerShdw blurRad="38100" dist="38100" dir="2700000" algn="tl">
                    <a:srgbClr val="000000">
                      <a:alpha val="43137"/>
                    </a:srgbClr>
                  </a:outerShdw>
                </a:effectLst>
                <a:latin typeface="Arial" charset="0"/>
              </a:rPr>
              <a:t> to Sensors </a:t>
            </a:r>
            <a:r>
              <a:rPr lang="en-GB" sz="4000" b="1" dirty="0">
                <a:solidFill>
                  <a:schemeClr val="accent2"/>
                </a:solidFill>
                <a:effectLst>
                  <a:outerShdw blurRad="38100" dist="38100" dir="2700000" algn="tl">
                    <a:srgbClr val="000000">
                      <a:alpha val="43137"/>
                    </a:srgbClr>
                  </a:outerShdw>
                </a:effectLst>
                <a:latin typeface="Arial" charset="0"/>
              </a:rPr>
              <a:t>glued</a:t>
            </a:r>
            <a:r>
              <a:rPr lang="en-GB" sz="4000" b="1" dirty="0">
                <a:solidFill>
                  <a:schemeClr val="hlink"/>
                </a:solidFill>
                <a:effectLst>
                  <a:outerShdw blurRad="38100" dist="38100" dir="2700000" algn="tl">
                    <a:srgbClr val="000000">
                      <a:alpha val="43137"/>
                    </a:srgbClr>
                  </a:outerShdw>
                </a:effectLst>
                <a:latin typeface="Arial" charset="0"/>
              </a:rPr>
              <a:t> to Bus Tape </a:t>
            </a:r>
            <a:r>
              <a:rPr lang="en-GB" sz="4000" b="1" dirty="0">
                <a:solidFill>
                  <a:schemeClr val="accent2"/>
                </a:solidFill>
                <a:effectLst>
                  <a:outerShdw blurRad="38100" dist="38100" dir="2700000" algn="tl">
                    <a:srgbClr val="000000">
                      <a:alpha val="43137"/>
                    </a:srgbClr>
                  </a:outerShdw>
                </a:effectLst>
                <a:latin typeface="Arial" charset="0"/>
              </a:rPr>
              <a:t>glued</a:t>
            </a:r>
            <a:r>
              <a:rPr lang="en-GB" sz="4000" b="1" dirty="0">
                <a:solidFill>
                  <a:schemeClr val="hlink"/>
                </a:solidFill>
                <a:effectLst>
                  <a:outerShdw blurRad="38100" dist="38100" dir="2700000" algn="tl">
                    <a:srgbClr val="000000">
                      <a:alpha val="43137"/>
                    </a:srgbClr>
                  </a:outerShdw>
                </a:effectLst>
                <a:latin typeface="Arial" charset="0"/>
              </a:rPr>
              <a:t> to                                      Cooling Substrate</a:t>
            </a:r>
            <a:r>
              <a:rPr lang="en-GB" sz="4000" b="1" dirty="0">
                <a:solidFill>
                  <a:schemeClr val="tx2"/>
                </a:solidFill>
                <a:effectLst>
                  <a:outerShdw blurRad="38100" dist="38100" dir="2700000" algn="tl">
                    <a:srgbClr val="000000">
                      <a:alpha val="43137"/>
                    </a:srgbClr>
                  </a:outerShdw>
                </a:effectLst>
                <a:latin typeface="Arial" charset="0"/>
              </a:rPr>
              <a:t> </a:t>
            </a:r>
            <a:br>
              <a:rPr lang="en-GB" sz="4000" b="1" dirty="0">
                <a:solidFill>
                  <a:schemeClr val="tx2"/>
                </a:solidFill>
                <a:effectLst>
                  <a:outerShdw blurRad="38100" dist="38100" dir="2700000" algn="tl">
                    <a:srgbClr val="000000">
                      <a:alpha val="43137"/>
                    </a:srgbClr>
                  </a:outerShdw>
                </a:effectLst>
                <a:latin typeface="Arial" charset="0"/>
              </a:rPr>
            </a:br>
            <a:r>
              <a:rPr lang="en-GB" sz="4000" dirty="0">
                <a:solidFill>
                  <a:schemeClr val="tx2"/>
                </a:solidFill>
                <a:latin typeface="Arial" charset="0"/>
              </a:rPr>
              <a:t/>
            </a:r>
            <a:br>
              <a:rPr lang="en-GB" sz="4000" dirty="0">
                <a:solidFill>
                  <a:schemeClr val="tx2"/>
                </a:solidFill>
                <a:latin typeface="Arial" charset="0"/>
              </a:rPr>
            </a:br>
            <a:endParaRPr lang="en-GB" sz="5000" dirty="0">
              <a:solidFill>
                <a:schemeClr val="tx2"/>
              </a:solidFill>
              <a:latin typeface="Arial" charset="0"/>
            </a:endParaRPr>
          </a:p>
        </p:txBody>
      </p:sp>
      <p:pic>
        <p:nvPicPr>
          <p:cNvPr id="28692" name="Picture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825" y="3708404"/>
            <a:ext cx="5240338"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9588" name="Text Box 4"/>
          <p:cNvSpPr txBox="1">
            <a:spLocks noChangeArrowheads="1"/>
          </p:cNvSpPr>
          <p:nvPr/>
        </p:nvSpPr>
        <p:spPr bwMode="auto">
          <a:xfrm>
            <a:off x="2439988" y="4427538"/>
            <a:ext cx="817562" cy="455612"/>
          </a:xfrm>
          <a:prstGeom prst="rect">
            <a:avLst/>
          </a:prstGeom>
          <a:solidFill>
            <a:schemeClr val="bg1"/>
          </a:solidFill>
          <a:ln w="9525" algn="ctr">
            <a:noFill/>
            <a:miter lim="800000"/>
            <a:headEnd/>
            <a:tailEnd/>
          </a:ln>
          <a:effectLst/>
        </p:spPr>
        <p:txBody>
          <a:bodyPr wrap="none" lIns="104069" tIns="52033" rIns="104069" bIns="52033">
            <a:spAutoFit/>
          </a:bodyPr>
          <a:lstStyle/>
          <a:p>
            <a:pPr defTabSz="1042602">
              <a:defRPr/>
            </a:pPr>
            <a:r>
              <a:rPr lang="en-GB" sz="2300">
                <a:effectLst>
                  <a:outerShdw blurRad="38100" dist="38100" dir="2700000" algn="tl">
                    <a:srgbClr val="C0C0C0"/>
                  </a:outerShdw>
                </a:effectLst>
              </a:rPr>
              <a:t>1.2m</a:t>
            </a:r>
          </a:p>
        </p:txBody>
      </p:sp>
      <p:sp>
        <p:nvSpPr>
          <p:cNvPr id="1219589" name="Freeform 5"/>
          <p:cNvSpPr>
            <a:spLocks/>
          </p:cNvSpPr>
          <p:nvPr/>
        </p:nvSpPr>
        <p:spPr bwMode="auto">
          <a:xfrm>
            <a:off x="4766" y="2266950"/>
            <a:ext cx="733425" cy="382081"/>
          </a:xfrm>
          <a:custGeom>
            <a:avLst/>
            <a:gdLst/>
            <a:ahLst/>
            <a:cxnLst>
              <a:cxn ang="0">
                <a:pos x="462" y="30"/>
              </a:cxn>
              <a:cxn ang="0">
                <a:pos x="99" y="257"/>
              </a:cxn>
              <a:cxn ang="0">
                <a:pos x="53" y="1572"/>
              </a:cxn>
              <a:cxn ang="0">
                <a:pos x="416" y="1527"/>
              </a:cxn>
            </a:cxnLst>
            <a:rect l="0" t="0" r="r" b="b"/>
            <a:pathLst>
              <a:path w="462" h="1784">
                <a:moveTo>
                  <a:pt x="462" y="30"/>
                </a:moveTo>
                <a:cubicBezTo>
                  <a:pt x="314" y="15"/>
                  <a:pt x="167" y="0"/>
                  <a:pt x="99" y="257"/>
                </a:cubicBezTo>
                <a:cubicBezTo>
                  <a:pt x="31" y="514"/>
                  <a:pt x="0" y="1360"/>
                  <a:pt x="53" y="1572"/>
                </a:cubicBezTo>
                <a:cubicBezTo>
                  <a:pt x="106" y="1784"/>
                  <a:pt x="363" y="1534"/>
                  <a:pt x="416" y="1527"/>
                </a:cubicBezTo>
              </a:path>
            </a:pathLst>
          </a:custGeom>
          <a:noFill/>
          <a:ln w="9525" cap="flat" cmpd="sng">
            <a:solidFill>
              <a:srgbClr val="800000"/>
            </a:solidFill>
            <a:prstDash val="solid"/>
            <a:round/>
            <a:headEnd/>
            <a:tailEnd/>
          </a:ln>
          <a:effectLst/>
        </p:spPr>
        <p:txBody>
          <a:bodyPr lIns="104069" tIns="52033" rIns="104069" bIns="52033">
            <a:spAutoFit/>
          </a:bodyPr>
          <a:lstStyle/>
          <a:p>
            <a:pPr>
              <a:defRPr/>
            </a:pPr>
            <a:endParaRPr lang="en-GB">
              <a:effectLst>
                <a:outerShdw blurRad="38100" dist="38100" dir="2700000" algn="tl">
                  <a:srgbClr val="000000">
                    <a:alpha val="43137"/>
                  </a:srgbClr>
                </a:outerShdw>
              </a:effectLst>
            </a:endParaRPr>
          </a:p>
        </p:txBody>
      </p:sp>
      <p:sp>
        <p:nvSpPr>
          <p:cNvPr id="1219591" name="Line 7"/>
          <p:cNvSpPr>
            <a:spLocks noChangeShapeType="1"/>
          </p:cNvSpPr>
          <p:nvPr/>
        </p:nvSpPr>
        <p:spPr bwMode="auto">
          <a:xfrm>
            <a:off x="665165" y="3851278"/>
            <a:ext cx="73024" cy="73025"/>
          </a:xfrm>
          <a:prstGeom prst="line">
            <a:avLst/>
          </a:prstGeom>
          <a:noFill/>
          <a:ln w="9525">
            <a:solidFill>
              <a:srgbClr val="800000"/>
            </a:solidFill>
            <a:round/>
            <a:headEnd/>
            <a:tailEnd type="triangle" w="med" len="med"/>
          </a:ln>
          <a:effectLst/>
        </p:spPr>
        <p:txBody>
          <a:bodyPr lIns="104069" tIns="52033" rIns="104069" bIns="52033">
            <a:spAutoFit/>
          </a:bodyPr>
          <a:lstStyle/>
          <a:p>
            <a:pPr>
              <a:defRPr/>
            </a:pPr>
            <a:endParaRPr lang="en-GB">
              <a:effectLst>
                <a:outerShdw blurRad="38100" dist="38100" dir="2700000" algn="tl">
                  <a:srgbClr val="000000">
                    <a:alpha val="43137"/>
                  </a:srgbClr>
                </a:outerShdw>
              </a:effectLst>
            </a:endParaRPr>
          </a:p>
        </p:txBody>
      </p:sp>
      <p:sp>
        <p:nvSpPr>
          <p:cNvPr id="1219592" name="Freeform 8"/>
          <p:cNvSpPr>
            <a:spLocks/>
          </p:cNvSpPr>
          <p:nvPr/>
        </p:nvSpPr>
        <p:spPr bwMode="auto">
          <a:xfrm>
            <a:off x="425453" y="2411413"/>
            <a:ext cx="239713" cy="382081"/>
          </a:xfrm>
          <a:custGeom>
            <a:avLst/>
            <a:gdLst/>
            <a:ahLst/>
            <a:cxnLst>
              <a:cxn ang="0">
                <a:pos x="151" y="1406"/>
              </a:cxn>
              <a:cxn ang="0">
                <a:pos x="15" y="1089"/>
              </a:cxn>
              <a:cxn ang="0">
                <a:pos x="60" y="182"/>
              </a:cxn>
              <a:cxn ang="0">
                <a:pos x="197" y="0"/>
              </a:cxn>
            </a:cxnLst>
            <a:rect l="0" t="0" r="r" b="b"/>
            <a:pathLst>
              <a:path w="197" h="1406">
                <a:moveTo>
                  <a:pt x="151" y="1406"/>
                </a:moveTo>
                <a:cubicBezTo>
                  <a:pt x="90" y="1349"/>
                  <a:pt x="30" y="1293"/>
                  <a:pt x="15" y="1089"/>
                </a:cubicBezTo>
                <a:cubicBezTo>
                  <a:pt x="0" y="885"/>
                  <a:pt x="30" y="363"/>
                  <a:pt x="60" y="182"/>
                </a:cubicBezTo>
                <a:cubicBezTo>
                  <a:pt x="90" y="1"/>
                  <a:pt x="174" y="30"/>
                  <a:pt x="197" y="0"/>
                </a:cubicBezTo>
              </a:path>
            </a:pathLst>
          </a:custGeom>
          <a:noFill/>
          <a:ln w="9525" cap="flat" cmpd="sng">
            <a:solidFill>
              <a:srgbClr val="800000"/>
            </a:solidFill>
            <a:prstDash val="solid"/>
            <a:round/>
            <a:headEnd/>
            <a:tailEnd/>
          </a:ln>
          <a:effectLst/>
        </p:spPr>
        <p:txBody>
          <a:bodyPr lIns="104069" tIns="52033" rIns="104069" bIns="52033">
            <a:spAutoFit/>
          </a:bodyPr>
          <a:lstStyle/>
          <a:p>
            <a:pPr>
              <a:defRPr/>
            </a:pPr>
            <a:endParaRPr lang="en-GB">
              <a:effectLst>
                <a:outerShdw blurRad="38100" dist="38100" dir="2700000" algn="tl">
                  <a:srgbClr val="000000">
                    <a:alpha val="43137"/>
                  </a:srgbClr>
                </a:outerShdw>
              </a:effectLst>
            </a:endParaRPr>
          </a:p>
        </p:txBody>
      </p:sp>
      <p:sp>
        <p:nvSpPr>
          <p:cNvPr id="2" name="Text Box 4"/>
          <p:cNvSpPr txBox="1">
            <a:spLocks noChangeArrowheads="1"/>
          </p:cNvSpPr>
          <p:nvPr/>
        </p:nvSpPr>
        <p:spPr bwMode="auto">
          <a:xfrm>
            <a:off x="2439988" y="4427538"/>
            <a:ext cx="817562" cy="455612"/>
          </a:xfrm>
          <a:prstGeom prst="rect">
            <a:avLst/>
          </a:prstGeom>
          <a:solidFill>
            <a:schemeClr val="bg1"/>
          </a:solidFill>
          <a:ln w="9525" algn="ctr">
            <a:noFill/>
            <a:miter lim="800000"/>
            <a:headEnd/>
            <a:tailEnd/>
          </a:ln>
          <a:effectLst/>
        </p:spPr>
        <p:txBody>
          <a:bodyPr wrap="none" lIns="104069" tIns="52033" rIns="104069" bIns="52033">
            <a:spAutoFit/>
          </a:bodyPr>
          <a:lstStyle/>
          <a:p>
            <a:pPr defTabSz="1042602">
              <a:defRPr/>
            </a:pPr>
            <a:r>
              <a:rPr lang="en-GB" sz="2300">
                <a:effectLst>
                  <a:outerShdw blurRad="38100" dist="38100" dir="2700000" algn="tl">
                    <a:srgbClr val="C0C0C0"/>
                  </a:outerShdw>
                </a:effectLst>
              </a:rPr>
              <a:t>1.2m</a:t>
            </a:r>
          </a:p>
        </p:txBody>
      </p:sp>
      <p:sp>
        <p:nvSpPr>
          <p:cNvPr id="1219590" name="Line 6"/>
          <p:cNvSpPr>
            <a:spLocks noChangeShapeType="1"/>
          </p:cNvSpPr>
          <p:nvPr/>
        </p:nvSpPr>
        <p:spPr bwMode="auto">
          <a:xfrm flipV="1">
            <a:off x="665165" y="4284666"/>
            <a:ext cx="73024" cy="73025"/>
          </a:xfrm>
          <a:prstGeom prst="line">
            <a:avLst/>
          </a:prstGeom>
          <a:noFill/>
          <a:ln w="9525">
            <a:solidFill>
              <a:srgbClr val="800000"/>
            </a:solidFill>
            <a:round/>
            <a:headEnd/>
            <a:tailEnd type="triangle" w="med" len="med"/>
          </a:ln>
          <a:effectLst/>
        </p:spPr>
        <p:txBody>
          <a:bodyPr lIns="104069" tIns="52033" rIns="104069" bIns="52033">
            <a:spAutoFit/>
          </a:bodyPr>
          <a:lstStyle/>
          <a:p>
            <a:pPr>
              <a:defRPr/>
            </a:pPr>
            <a:endParaRPr lang="en-GB">
              <a:effectLst>
                <a:outerShdw blurRad="38100" dist="38100" dir="2700000" algn="tl">
                  <a:srgbClr val="000000">
                    <a:alpha val="43137"/>
                  </a:srgbClr>
                </a:outerShdw>
              </a:effectLst>
            </a:endParaRPr>
          </a:p>
        </p:txBody>
      </p:sp>
      <p:sp>
        <p:nvSpPr>
          <p:cNvPr id="3" name="Line 7"/>
          <p:cNvSpPr>
            <a:spLocks noChangeShapeType="1"/>
          </p:cNvSpPr>
          <p:nvPr/>
        </p:nvSpPr>
        <p:spPr bwMode="auto">
          <a:xfrm>
            <a:off x="665165" y="3851278"/>
            <a:ext cx="73024" cy="73025"/>
          </a:xfrm>
          <a:prstGeom prst="line">
            <a:avLst/>
          </a:prstGeom>
          <a:noFill/>
          <a:ln w="9525">
            <a:solidFill>
              <a:srgbClr val="800000"/>
            </a:solidFill>
            <a:round/>
            <a:headEnd/>
            <a:tailEnd type="triangle" w="med" len="med"/>
          </a:ln>
          <a:effectLst/>
        </p:spPr>
        <p:txBody>
          <a:bodyPr lIns="104069" tIns="52033" rIns="104069" bIns="52033">
            <a:spAutoFit/>
          </a:bodyPr>
          <a:lstStyle/>
          <a:p>
            <a:pPr>
              <a:defRPr/>
            </a:pPr>
            <a:endParaRPr lang="en-GB">
              <a:effectLst>
                <a:outerShdw blurRad="38100" dist="38100" dir="2700000" algn="tl">
                  <a:srgbClr val="000000">
                    <a:alpha val="43137"/>
                  </a:srgbClr>
                </a:outerShdw>
              </a:effectLst>
            </a:endParaRPr>
          </a:p>
        </p:txBody>
      </p:sp>
      <p:sp>
        <p:nvSpPr>
          <p:cNvPr id="1219593" name="Line 9"/>
          <p:cNvSpPr>
            <a:spLocks noChangeShapeType="1"/>
          </p:cNvSpPr>
          <p:nvPr/>
        </p:nvSpPr>
        <p:spPr bwMode="auto">
          <a:xfrm flipH="1" flipV="1">
            <a:off x="2178050" y="4138616"/>
            <a:ext cx="431800" cy="1512887"/>
          </a:xfrm>
          <a:prstGeom prst="line">
            <a:avLst/>
          </a:prstGeom>
          <a:noFill/>
          <a:ln w="9525">
            <a:solidFill>
              <a:srgbClr val="800000"/>
            </a:solidFill>
            <a:round/>
            <a:headEnd/>
            <a:tailEnd type="triangle" w="med" len="med"/>
          </a:ln>
          <a:effectLst/>
        </p:spPr>
        <p:txBody>
          <a:bodyPr lIns="104069" tIns="52033" rIns="104069" bIns="52033">
            <a:spAutoFit/>
          </a:bodyPr>
          <a:lstStyle/>
          <a:p>
            <a:pPr>
              <a:defRPr/>
            </a:pPr>
            <a:endParaRPr lang="en-GB">
              <a:effectLst>
                <a:outerShdw blurRad="38100" dist="38100" dir="2700000" algn="tl">
                  <a:srgbClr val="000000">
                    <a:alpha val="43137"/>
                  </a:srgbClr>
                </a:outerShdw>
              </a:effectLst>
            </a:endParaRPr>
          </a:p>
        </p:txBody>
      </p:sp>
      <p:pic>
        <p:nvPicPr>
          <p:cNvPr id="28701" name="Picture 2" descr="DSCN0603.JPG"/>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975103" y="4881566"/>
            <a:ext cx="1874838"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702" name="Picture 41" descr="np49-01-04_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09625" y="1954216"/>
            <a:ext cx="2447925" cy="201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3" name="Text Box 42"/>
          <p:cNvSpPr txBox="1">
            <a:spLocks noChangeArrowheads="1"/>
          </p:cNvSpPr>
          <p:nvPr/>
        </p:nvSpPr>
        <p:spPr bwMode="auto">
          <a:xfrm>
            <a:off x="1155702" y="2351089"/>
            <a:ext cx="661989"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104069" tIns="52033" rIns="104069" bIns="52033">
            <a:spAutoFit/>
          </a:bodyPr>
          <a:lstStyle>
            <a:lvl1pPr defTabSz="1042988" eaLnBrk="0" hangingPunct="0">
              <a:defRPr>
                <a:solidFill>
                  <a:srgbClr val="000000"/>
                </a:solidFill>
                <a:latin typeface="Times New Roman" pitchFamily="18" charset="0"/>
                <a:cs typeface="Arial" pitchFamily="34" charset="0"/>
              </a:defRPr>
            </a:lvl1pPr>
            <a:lvl2pPr marL="742950" indent="-285750" defTabSz="1042988" eaLnBrk="0" hangingPunct="0">
              <a:defRPr>
                <a:solidFill>
                  <a:srgbClr val="000000"/>
                </a:solidFill>
                <a:latin typeface="Times New Roman" pitchFamily="18" charset="0"/>
                <a:cs typeface="Arial" pitchFamily="34" charset="0"/>
              </a:defRPr>
            </a:lvl2pPr>
            <a:lvl3pPr marL="1143000" indent="-228600" defTabSz="1042988" eaLnBrk="0" hangingPunct="0">
              <a:defRPr>
                <a:solidFill>
                  <a:srgbClr val="000000"/>
                </a:solidFill>
                <a:latin typeface="Times New Roman" pitchFamily="18" charset="0"/>
                <a:cs typeface="Arial" pitchFamily="34" charset="0"/>
              </a:defRPr>
            </a:lvl3pPr>
            <a:lvl4pPr marL="1600200" indent="-228600" defTabSz="1042988" eaLnBrk="0" hangingPunct="0">
              <a:defRPr>
                <a:solidFill>
                  <a:srgbClr val="000000"/>
                </a:solidFill>
                <a:latin typeface="Times New Roman" pitchFamily="18" charset="0"/>
                <a:cs typeface="Arial" pitchFamily="34" charset="0"/>
              </a:defRPr>
            </a:lvl4pPr>
            <a:lvl5pPr marL="2057400" indent="-228600" defTabSz="1042988" eaLnBrk="0" hangingPunct="0">
              <a:defRPr>
                <a:solidFill>
                  <a:srgbClr val="000000"/>
                </a:solidFill>
                <a:latin typeface="Times New Roman" pitchFamily="18" charset="0"/>
                <a:cs typeface="Arial" pitchFamily="34" charset="0"/>
              </a:defRPr>
            </a:lvl5pPr>
            <a:lvl6pPr marL="25146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sz="1600">
                <a:latin typeface="Arial" pitchFamily="34" charset="0"/>
              </a:rPr>
              <a:t>Glue</a:t>
            </a:r>
          </a:p>
        </p:txBody>
      </p:sp>
      <p:sp>
        <p:nvSpPr>
          <p:cNvPr id="28704" name="Text Box 43"/>
          <p:cNvSpPr txBox="1">
            <a:spLocks noChangeArrowheads="1"/>
          </p:cNvSpPr>
          <p:nvPr/>
        </p:nvSpPr>
        <p:spPr bwMode="auto">
          <a:xfrm>
            <a:off x="1587502" y="2987677"/>
            <a:ext cx="661989"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104069" tIns="52033" rIns="104069" bIns="52033">
            <a:spAutoFit/>
          </a:bodyPr>
          <a:lstStyle>
            <a:lvl1pPr defTabSz="1042988" eaLnBrk="0" hangingPunct="0">
              <a:defRPr>
                <a:solidFill>
                  <a:srgbClr val="000000"/>
                </a:solidFill>
                <a:latin typeface="Times New Roman" pitchFamily="18" charset="0"/>
                <a:cs typeface="Arial" pitchFamily="34" charset="0"/>
              </a:defRPr>
            </a:lvl1pPr>
            <a:lvl2pPr marL="742950" indent="-285750" defTabSz="1042988" eaLnBrk="0" hangingPunct="0">
              <a:defRPr>
                <a:solidFill>
                  <a:srgbClr val="000000"/>
                </a:solidFill>
                <a:latin typeface="Times New Roman" pitchFamily="18" charset="0"/>
                <a:cs typeface="Arial" pitchFamily="34" charset="0"/>
              </a:defRPr>
            </a:lvl2pPr>
            <a:lvl3pPr marL="1143000" indent="-228600" defTabSz="1042988" eaLnBrk="0" hangingPunct="0">
              <a:defRPr>
                <a:solidFill>
                  <a:srgbClr val="000000"/>
                </a:solidFill>
                <a:latin typeface="Times New Roman" pitchFamily="18" charset="0"/>
                <a:cs typeface="Arial" pitchFamily="34" charset="0"/>
              </a:defRPr>
            </a:lvl3pPr>
            <a:lvl4pPr marL="1600200" indent="-228600" defTabSz="1042988" eaLnBrk="0" hangingPunct="0">
              <a:defRPr>
                <a:solidFill>
                  <a:srgbClr val="000000"/>
                </a:solidFill>
                <a:latin typeface="Times New Roman" pitchFamily="18" charset="0"/>
                <a:cs typeface="Arial" pitchFamily="34" charset="0"/>
              </a:defRPr>
            </a:lvl4pPr>
            <a:lvl5pPr marL="2057400" indent="-228600" defTabSz="1042988" eaLnBrk="0" hangingPunct="0">
              <a:defRPr>
                <a:solidFill>
                  <a:srgbClr val="000000"/>
                </a:solidFill>
                <a:latin typeface="Times New Roman" pitchFamily="18" charset="0"/>
                <a:cs typeface="Arial" pitchFamily="34" charset="0"/>
              </a:defRPr>
            </a:lvl5pPr>
            <a:lvl6pPr marL="25146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sz="1600">
                <a:latin typeface="Arial" pitchFamily="34" charset="0"/>
              </a:rPr>
              <a:t>Glue</a:t>
            </a:r>
          </a:p>
        </p:txBody>
      </p:sp>
      <p:pic>
        <p:nvPicPr>
          <p:cNvPr id="92162" name="Picture 2"/>
          <p:cNvPicPr>
            <a:picLocks noChangeAspect="1" noChangeArrowheads="1"/>
          </p:cNvPicPr>
          <p:nvPr/>
        </p:nvPicPr>
        <p:blipFill>
          <a:blip r:embed="rId13"/>
          <a:srcRect/>
          <a:stretch>
            <a:fillRect/>
          </a:stretch>
        </p:blipFill>
        <p:spPr bwMode="auto">
          <a:xfrm>
            <a:off x="88902" y="4859341"/>
            <a:ext cx="5781675" cy="876299"/>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706" name="TextBox 3"/>
          <p:cNvSpPr txBox="1">
            <a:spLocks noChangeArrowheads="1"/>
          </p:cNvSpPr>
          <p:nvPr/>
        </p:nvSpPr>
        <p:spPr bwMode="auto">
          <a:xfrm>
            <a:off x="5921375" y="2916240"/>
            <a:ext cx="2262152" cy="646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5" tIns="45703" rIns="91405" bIns="45703">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b="1"/>
              <a:t>Current Prototypes</a:t>
            </a:r>
          </a:p>
          <a:p>
            <a:pPr eaLnBrk="1" hangingPunct="1"/>
            <a:r>
              <a:rPr lang="en-GB" b="1">
                <a:solidFill>
                  <a:srgbClr val="C00000"/>
                </a:solidFill>
              </a:rPr>
              <a:t>250nm ASIC </a:t>
            </a:r>
            <a:r>
              <a:rPr lang="en-GB" b="1"/>
              <a:t>Designs</a:t>
            </a:r>
          </a:p>
        </p:txBody>
      </p:sp>
    </p:spTree>
    <p:extLst>
      <p:ext uri="{BB962C8B-B14F-4D97-AF65-F5344CB8AC3E}">
        <p14:creationId xmlns:p14="http://schemas.microsoft.com/office/powerpoint/2010/main" val="3684853210"/>
      </p:ext>
    </p:extLst>
  </p:cSld>
  <p:clrMapOvr>
    <a:masterClrMapping/>
  </p:clrMapOvr>
  <p:transition>
    <p:circl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51" name="Rectangle 10"/>
          <p:cNvSpPr>
            <a:spLocks noChangeArrowheads="1"/>
          </p:cNvSpPr>
          <p:nvPr/>
        </p:nvSpPr>
        <p:spPr bwMode="auto">
          <a:xfrm>
            <a:off x="127000" y="971550"/>
            <a:ext cx="10691813" cy="1258888"/>
          </a:xfrm>
          <a:prstGeom prst="rect">
            <a:avLst/>
          </a:prstGeom>
          <a:noFill/>
          <a:ln w="9525">
            <a:noFill/>
            <a:miter lim="800000"/>
            <a:headEnd/>
            <a:tailEnd/>
          </a:ln>
        </p:spPr>
        <p:txBody>
          <a:bodyPr lIns="104069" tIns="52033" rIns="104069" bIns="52033" anchor="ctr"/>
          <a:lstStyle/>
          <a:p>
            <a:pPr defTabSz="1042602">
              <a:defRPr/>
            </a:pPr>
            <a:r>
              <a:rPr lang="en-GB" sz="4000" b="1" dirty="0">
                <a:solidFill>
                  <a:schemeClr val="hlink"/>
                </a:solidFill>
                <a:effectLst>
                  <a:outerShdw blurRad="38100" dist="38100" dir="2700000" algn="tl">
                    <a:srgbClr val="000000">
                      <a:alpha val="43137"/>
                    </a:srgbClr>
                  </a:outerShdw>
                </a:effectLst>
                <a:latin typeface="Arial" charset="0"/>
              </a:rPr>
              <a:t>Stave: Hybrids </a:t>
            </a:r>
            <a:r>
              <a:rPr lang="en-GB" sz="4000" b="1" dirty="0">
                <a:solidFill>
                  <a:schemeClr val="accent2"/>
                </a:solidFill>
                <a:effectLst>
                  <a:outerShdw blurRad="38100" dist="38100" dir="2700000" algn="tl">
                    <a:srgbClr val="000000">
                      <a:alpha val="43137"/>
                    </a:srgbClr>
                  </a:outerShdw>
                </a:effectLst>
                <a:latin typeface="Arial" charset="0"/>
              </a:rPr>
              <a:t>glued</a:t>
            </a:r>
            <a:r>
              <a:rPr lang="en-GB" sz="4000" b="1" dirty="0">
                <a:solidFill>
                  <a:schemeClr val="hlink"/>
                </a:solidFill>
                <a:effectLst>
                  <a:outerShdw blurRad="38100" dist="38100" dir="2700000" algn="tl">
                    <a:srgbClr val="000000">
                      <a:alpha val="43137"/>
                    </a:srgbClr>
                  </a:outerShdw>
                </a:effectLst>
                <a:latin typeface="Arial" charset="0"/>
              </a:rPr>
              <a:t> to Sensors </a:t>
            </a:r>
            <a:r>
              <a:rPr lang="en-GB" sz="4000" b="1" dirty="0">
                <a:solidFill>
                  <a:schemeClr val="accent2"/>
                </a:solidFill>
                <a:effectLst>
                  <a:outerShdw blurRad="38100" dist="38100" dir="2700000" algn="tl">
                    <a:srgbClr val="000000">
                      <a:alpha val="43137"/>
                    </a:srgbClr>
                  </a:outerShdw>
                </a:effectLst>
                <a:latin typeface="Arial" charset="0"/>
              </a:rPr>
              <a:t>glued</a:t>
            </a:r>
            <a:r>
              <a:rPr lang="en-GB" sz="4000" b="1" dirty="0">
                <a:solidFill>
                  <a:schemeClr val="hlink"/>
                </a:solidFill>
                <a:effectLst>
                  <a:outerShdw blurRad="38100" dist="38100" dir="2700000" algn="tl">
                    <a:srgbClr val="000000">
                      <a:alpha val="43137"/>
                    </a:srgbClr>
                  </a:outerShdw>
                </a:effectLst>
                <a:latin typeface="Arial" charset="0"/>
              </a:rPr>
              <a:t> to Bus Tape </a:t>
            </a:r>
            <a:r>
              <a:rPr lang="en-GB" sz="4000" b="1" dirty="0">
                <a:solidFill>
                  <a:schemeClr val="accent2"/>
                </a:solidFill>
                <a:effectLst>
                  <a:outerShdw blurRad="38100" dist="38100" dir="2700000" algn="tl">
                    <a:srgbClr val="000000">
                      <a:alpha val="43137"/>
                    </a:srgbClr>
                  </a:outerShdw>
                </a:effectLst>
                <a:latin typeface="Arial" charset="0"/>
              </a:rPr>
              <a:t>glued</a:t>
            </a:r>
            <a:r>
              <a:rPr lang="en-GB" sz="4000" b="1" dirty="0">
                <a:solidFill>
                  <a:schemeClr val="hlink"/>
                </a:solidFill>
                <a:effectLst>
                  <a:outerShdw blurRad="38100" dist="38100" dir="2700000" algn="tl">
                    <a:srgbClr val="000000">
                      <a:alpha val="43137"/>
                    </a:srgbClr>
                  </a:outerShdw>
                </a:effectLst>
                <a:latin typeface="Arial" charset="0"/>
              </a:rPr>
              <a:t> to                                      Cooling Substrate</a:t>
            </a:r>
            <a:r>
              <a:rPr lang="en-GB" sz="4000" b="1" dirty="0">
                <a:solidFill>
                  <a:schemeClr val="tx2"/>
                </a:solidFill>
                <a:effectLst>
                  <a:outerShdw blurRad="38100" dist="38100" dir="2700000" algn="tl">
                    <a:srgbClr val="000000">
                      <a:alpha val="43137"/>
                    </a:srgbClr>
                  </a:outerShdw>
                </a:effectLst>
                <a:latin typeface="Arial" charset="0"/>
              </a:rPr>
              <a:t> </a:t>
            </a:r>
            <a:br>
              <a:rPr lang="en-GB" sz="4000" b="1" dirty="0">
                <a:solidFill>
                  <a:schemeClr val="tx2"/>
                </a:solidFill>
                <a:effectLst>
                  <a:outerShdw blurRad="38100" dist="38100" dir="2700000" algn="tl">
                    <a:srgbClr val="000000">
                      <a:alpha val="43137"/>
                    </a:srgbClr>
                  </a:outerShdw>
                </a:effectLst>
                <a:latin typeface="Arial" charset="0"/>
              </a:rPr>
            </a:br>
            <a:r>
              <a:rPr lang="en-GB" sz="4000" dirty="0">
                <a:solidFill>
                  <a:schemeClr val="tx2"/>
                </a:solidFill>
                <a:latin typeface="Arial" charset="0"/>
              </a:rPr>
              <a:t/>
            </a:r>
            <a:br>
              <a:rPr lang="en-GB" sz="4000" dirty="0">
                <a:solidFill>
                  <a:schemeClr val="tx2"/>
                </a:solidFill>
                <a:latin typeface="Arial" charset="0"/>
              </a:rPr>
            </a:br>
            <a:endParaRPr lang="en-GB" sz="5000" dirty="0">
              <a:solidFill>
                <a:schemeClr val="tx2"/>
              </a:solidFill>
              <a:latin typeface="Arial" charset="0"/>
            </a:endParaRPr>
          </a:p>
        </p:txBody>
      </p:sp>
      <p:pic>
        <p:nvPicPr>
          <p:cNvPr id="91138" name="Picture 2"/>
          <p:cNvPicPr>
            <a:picLocks noChangeAspect="1" noChangeArrowheads="1"/>
          </p:cNvPicPr>
          <p:nvPr/>
        </p:nvPicPr>
        <p:blipFill>
          <a:blip r:embed="rId2"/>
          <a:srcRect/>
          <a:stretch>
            <a:fillRect/>
          </a:stretch>
        </p:blipFill>
        <p:spPr bwMode="auto">
          <a:xfrm>
            <a:off x="4914903" y="838200"/>
            <a:ext cx="5648326" cy="322897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1140" name="Picture 4"/>
          <p:cNvPicPr>
            <a:picLocks noChangeAspect="1" noChangeArrowheads="1"/>
          </p:cNvPicPr>
          <p:nvPr/>
        </p:nvPicPr>
        <p:blipFill>
          <a:blip r:embed="rId3"/>
          <a:srcRect/>
          <a:stretch>
            <a:fillRect/>
          </a:stretch>
        </p:blipFill>
        <p:spPr bwMode="auto">
          <a:xfrm>
            <a:off x="5849941" y="4185146"/>
            <a:ext cx="4752975" cy="2439988"/>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1141" name="Picture 5"/>
          <p:cNvPicPr>
            <a:picLocks noChangeAspect="1" noChangeArrowheads="1"/>
          </p:cNvPicPr>
          <p:nvPr/>
        </p:nvPicPr>
        <p:blipFill>
          <a:blip r:embed="rId4"/>
          <a:srcRect/>
          <a:stretch>
            <a:fillRect/>
          </a:stretch>
        </p:blipFill>
        <p:spPr bwMode="auto">
          <a:xfrm>
            <a:off x="17463" y="1835150"/>
            <a:ext cx="4787900" cy="23336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1139" name="Picture 3"/>
          <p:cNvPicPr>
            <a:picLocks noChangeAspect="1" noChangeArrowheads="1"/>
          </p:cNvPicPr>
          <p:nvPr/>
        </p:nvPicPr>
        <p:blipFill>
          <a:blip r:embed="rId5"/>
          <a:srcRect/>
          <a:stretch>
            <a:fillRect/>
          </a:stretch>
        </p:blipFill>
        <p:spPr bwMode="auto">
          <a:xfrm>
            <a:off x="2262189" y="3492503"/>
            <a:ext cx="3516312" cy="362426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703" name="TextBox 3"/>
          <p:cNvSpPr txBox="1">
            <a:spLocks noChangeArrowheads="1"/>
          </p:cNvSpPr>
          <p:nvPr/>
        </p:nvSpPr>
        <p:spPr bwMode="auto">
          <a:xfrm>
            <a:off x="304800" y="4211638"/>
            <a:ext cx="1962150" cy="2308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b="1"/>
              <a:t>Module, Stave and Petal concepts with </a:t>
            </a:r>
            <a:r>
              <a:rPr lang="en-GB" b="1">
                <a:solidFill>
                  <a:srgbClr val="C00000"/>
                </a:solidFill>
              </a:rPr>
              <a:t>130nm ASIC</a:t>
            </a:r>
            <a:r>
              <a:rPr lang="en-GB" b="1"/>
              <a:t>: 256 channels   so each row of ASICs address two rows of strips</a:t>
            </a:r>
          </a:p>
        </p:txBody>
      </p:sp>
      <p:pic>
        <p:nvPicPr>
          <p:cNvPr id="29704" name="Pictur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13763" y="4787903"/>
            <a:ext cx="2079625" cy="26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sp>
        <p:nvSpPr>
          <p:cNvPr id="29705"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BFAA5754-AD23-429F-AF04-A067150F6906}" type="slidenum">
              <a:rPr lang="ja-JP" altLang="en-US">
                <a:ea typeface="MS PGothic" pitchFamily="34" charset="-128"/>
              </a:rPr>
              <a:pPr algn="r" eaLnBrk="1" hangingPunct="1"/>
              <a:t>56</a:t>
            </a:fld>
            <a:endParaRPr lang="ja-JP" altLang="en-US">
              <a:ea typeface="MS PGothic" pitchFamily="34" charset="-128"/>
            </a:endParaRPr>
          </a:p>
        </p:txBody>
      </p:sp>
    </p:spTree>
    <p:extLst>
      <p:ext uri="{BB962C8B-B14F-4D97-AF65-F5344CB8AC3E}">
        <p14:creationId xmlns:p14="http://schemas.microsoft.com/office/powerpoint/2010/main" val="2581006888"/>
      </p:ext>
    </p:extLst>
  </p:cSld>
  <p:clrMapOvr>
    <a:masterClrMapping/>
  </p:clrMapOvr>
  <p:transition>
    <p:circl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534988" y="-287338"/>
            <a:ext cx="9621837" cy="1258888"/>
          </a:xfrm>
        </p:spPr>
        <p:txBody>
          <a:bodyPr/>
          <a:lstStyle/>
          <a:p>
            <a:pPr>
              <a:defRPr/>
            </a:pPr>
            <a:r>
              <a:rPr lang="it-CH" sz="4800" b="1" dirty="0">
                <a:solidFill>
                  <a:srgbClr val="009999"/>
                </a:solidFill>
                <a:effectLst>
                  <a:outerShdw blurRad="38100" dist="38100" dir="2700000" algn="tl">
                    <a:srgbClr val="000000">
                      <a:alpha val="43137"/>
                    </a:srgbClr>
                  </a:outerShdw>
                </a:effectLst>
              </a:rPr>
              <a:t>The ATLAS Pixel Detector</a:t>
            </a:r>
            <a:endParaRPr lang="en-US" sz="4800" b="1" dirty="0">
              <a:solidFill>
                <a:srgbClr val="009999"/>
              </a:solidFill>
              <a:effectLst>
                <a:outerShdw blurRad="38100" dist="38100" dir="2700000" algn="tl">
                  <a:srgbClr val="000000">
                    <a:alpha val="43137"/>
                  </a:srgbClr>
                </a:outerShdw>
              </a:effectLst>
            </a:endParaRPr>
          </a:p>
        </p:txBody>
      </p:sp>
      <p:pic>
        <p:nvPicPr>
          <p:cNvPr id="39939" name="Picture 18"/>
          <p:cNvPicPr>
            <a:picLocks noChangeAspect="1" noChangeArrowheads="1"/>
          </p:cNvPicPr>
          <p:nvPr/>
        </p:nvPicPr>
        <p:blipFill>
          <a:blip r:embed="rId2">
            <a:extLst>
              <a:ext uri="{28A0092B-C50C-407E-A947-70E740481C1C}">
                <a14:useLocalDpi xmlns:a14="http://schemas.microsoft.com/office/drawing/2010/main" val="0"/>
              </a:ext>
            </a:extLst>
          </a:blip>
          <a:srcRect t="3403" r="3644" b="6407"/>
          <a:stretch>
            <a:fillRect/>
          </a:stretch>
        </p:blipFill>
        <p:spPr bwMode="auto">
          <a:xfrm>
            <a:off x="560388" y="765178"/>
            <a:ext cx="5576887" cy="380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0" name="Picture 19"/>
          <p:cNvPicPr>
            <a:picLocks noChangeAspect="1" noChangeArrowheads="1"/>
          </p:cNvPicPr>
          <p:nvPr/>
        </p:nvPicPr>
        <p:blipFill>
          <a:blip r:embed="rId3">
            <a:extLst>
              <a:ext uri="{28A0092B-C50C-407E-A947-70E740481C1C}">
                <a14:useLocalDpi xmlns:a14="http://schemas.microsoft.com/office/drawing/2010/main" val="0"/>
              </a:ext>
            </a:extLst>
          </a:blip>
          <a:srcRect t="59198" r="5322"/>
          <a:stretch>
            <a:fillRect/>
          </a:stretch>
        </p:blipFill>
        <p:spPr bwMode="auto">
          <a:xfrm>
            <a:off x="158751" y="4567238"/>
            <a:ext cx="5957888" cy="2362200"/>
          </a:xfrm>
          <a:prstGeom prst="rect">
            <a:avLst/>
          </a:prstGeom>
          <a:noFill/>
          <a:ln w="38100">
            <a:solidFill>
              <a:srgbClr val="000099"/>
            </a:solidFill>
            <a:miter lim="800000"/>
            <a:headEnd/>
            <a:tailEnd/>
          </a:ln>
          <a:extLst>
            <a:ext uri="{909E8E84-426E-40DD-AFC4-6F175D3DCCD1}">
              <a14:hiddenFill xmlns:a14="http://schemas.microsoft.com/office/drawing/2010/main">
                <a:solidFill>
                  <a:srgbClr val="FFFFFF"/>
                </a:solidFill>
              </a14:hiddenFill>
            </a:ext>
          </a:extLst>
        </p:spPr>
      </p:pic>
      <p:sp>
        <p:nvSpPr>
          <p:cNvPr id="6" name="Rectangle 3"/>
          <p:cNvSpPr txBox="1">
            <a:spLocks noChangeArrowheads="1"/>
          </p:cNvSpPr>
          <p:nvPr/>
        </p:nvSpPr>
        <p:spPr bwMode="auto">
          <a:xfrm>
            <a:off x="6194425" y="660403"/>
            <a:ext cx="4497388" cy="5718175"/>
          </a:xfrm>
          <a:prstGeom prst="rect">
            <a:avLst/>
          </a:prstGeom>
          <a:noFill/>
          <a:ln w="9525">
            <a:noFill/>
            <a:miter lim="800000"/>
            <a:headEnd/>
            <a:tailEnd/>
          </a:ln>
        </p:spPr>
        <p:txBody>
          <a:bodyPr lIns="99477" tIns="49738" rIns="99477" bIns="49738"/>
          <a:lstStyle/>
          <a:p>
            <a:pPr marL="369652" indent="-369652" defTabSz="991495">
              <a:lnSpc>
                <a:spcPct val="90000"/>
              </a:lnSpc>
              <a:spcBef>
                <a:spcPct val="20000"/>
              </a:spcBef>
              <a:buFontTx/>
              <a:buChar char="•"/>
              <a:defRPr/>
            </a:pPr>
            <a:r>
              <a:rPr lang="it-CH" b="1" kern="0" dirty="0">
                <a:solidFill>
                  <a:srgbClr val="000099"/>
                </a:solidFill>
                <a:latin typeface="+mn-lt"/>
              </a:rPr>
              <a:t>Three barrel layers:</a:t>
            </a:r>
          </a:p>
          <a:p>
            <a:pPr marL="839490" lvl="1" indent="-369652" defTabSz="991495">
              <a:lnSpc>
                <a:spcPct val="90000"/>
              </a:lnSpc>
              <a:spcBef>
                <a:spcPct val="20000"/>
              </a:spcBef>
              <a:buFontTx/>
              <a:buChar char="•"/>
              <a:defRPr/>
            </a:pPr>
            <a:r>
              <a:rPr lang="it-CH" kern="0" dirty="0">
                <a:latin typeface="+mn-lt"/>
              </a:rPr>
              <a:t>R= 5 cm (B-Layer), </a:t>
            </a:r>
            <a:br>
              <a:rPr lang="it-CH" kern="0" dirty="0">
                <a:latin typeface="+mn-lt"/>
              </a:rPr>
            </a:br>
            <a:r>
              <a:rPr lang="it-CH" kern="0" dirty="0">
                <a:latin typeface="+mn-lt"/>
              </a:rPr>
              <a:t>9 cm (Layer-1), 12 cm (Layer-2)</a:t>
            </a:r>
          </a:p>
          <a:p>
            <a:pPr marL="839490" lvl="1" indent="-369652" defTabSz="991495">
              <a:lnSpc>
                <a:spcPct val="90000"/>
              </a:lnSpc>
              <a:spcBef>
                <a:spcPct val="20000"/>
              </a:spcBef>
              <a:buFontTx/>
              <a:buChar char="•"/>
              <a:defRPr/>
            </a:pPr>
            <a:r>
              <a:rPr lang="it-CH" kern="0" dirty="0">
                <a:cs typeface="Times New Roman" pitchFamily="18" charset="0"/>
              </a:rPr>
              <a:t>modules tilted by 20º in the R</a:t>
            </a:r>
            <a:r>
              <a:rPr lang="it-CH" kern="0" dirty="0">
                <a:cs typeface="Times New Roman" pitchFamily="18" charset="0"/>
                <a:sym typeface="Symbol" pitchFamily="18" charset="2"/>
              </a:rPr>
              <a:t> plane to overcompensate the Lorentz angle.</a:t>
            </a:r>
          </a:p>
          <a:p>
            <a:pPr marL="369652" indent="-369652" defTabSz="991495">
              <a:lnSpc>
                <a:spcPct val="90000"/>
              </a:lnSpc>
              <a:spcBef>
                <a:spcPct val="20000"/>
              </a:spcBef>
              <a:buFontTx/>
              <a:buChar char="•"/>
              <a:defRPr/>
            </a:pPr>
            <a:r>
              <a:rPr lang="it-CH" b="1" kern="0" dirty="0">
                <a:solidFill>
                  <a:srgbClr val="000099"/>
                </a:solidFill>
                <a:latin typeface="+mn-lt"/>
              </a:rPr>
              <a:t>Two endcaps:</a:t>
            </a:r>
          </a:p>
          <a:p>
            <a:pPr marL="839490" lvl="1" indent="-369652" defTabSz="991495">
              <a:lnSpc>
                <a:spcPct val="90000"/>
              </a:lnSpc>
              <a:spcBef>
                <a:spcPct val="20000"/>
              </a:spcBef>
              <a:buFontTx/>
              <a:buChar char="•"/>
              <a:defRPr/>
            </a:pPr>
            <a:r>
              <a:rPr lang="it-CH" kern="0" dirty="0">
                <a:latin typeface="+mn-lt"/>
              </a:rPr>
              <a:t>three disks each</a:t>
            </a:r>
          </a:p>
          <a:p>
            <a:pPr marL="839490" lvl="1" indent="-369652" defTabSz="991495">
              <a:lnSpc>
                <a:spcPct val="90000"/>
              </a:lnSpc>
              <a:spcBef>
                <a:spcPct val="20000"/>
              </a:spcBef>
              <a:buFontTx/>
              <a:buChar char="•"/>
              <a:defRPr/>
            </a:pPr>
            <a:r>
              <a:rPr lang="it-CH" kern="0" dirty="0">
                <a:latin typeface="+mn-lt"/>
              </a:rPr>
              <a:t>48 modules/disk</a:t>
            </a:r>
          </a:p>
          <a:p>
            <a:pPr marL="369652" indent="-369652" defTabSz="991495">
              <a:lnSpc>
                <a:spcPct val="90000"/>
              </a:lnSpc>
              <a:spcBef>
                <a:spcPct val="20000"/>
              </a:spcBef>
              <a:buFontTx/>
              <a:buChar char="•"/>
              <a:defRPr/>
            </a:pPr>
            <a:r>
              <a:rPr lang="it-CH" b="1" kern="0" dirty="0">
                <a:latin typeface="+mn-lt"/>
              </a:rPr>
              <a:t>Three precise measurement points up to </a:t>
            </a:r>
            <a:r>
              <a:rPr lang="it-CH" b="1" kern="0" dirty="0">
                <a:latin typeface="+mn-lt"/>
                <a:sym typeface="Symbol" pitchFamily="18" charset="2"/>
              </a:rPr>
              <a:t>2.5:</a:t>
            </a:r>
          </a:p>
          <a:p>
            <a:pPr marL="839490" lvl="1" indent="-369652" defTabSz="991495">
              <a:lnSpc>
                <a:spcPct val="90000"/>
              </a:lnSpc>
              <a:spcBef>
                <a:spcPct val="20000"/>
              </a:spcBef>
              <a:buFontTx/>
              <a:buChar char="•"/>
              <a:defRPr/>
            </a:pPr>
            <a:r>
              <a:rPr lang="en-US" dirty="0">
                <a:cs typeface="Times New Roman" pitchFamily="18" charset="0"/>
              </a:rPr>
              <a:t>R</a:t>
            </a:r>
            <a:r>
              <a:rPr lang="en-US" dirty="0">
                <a:cs typeface="Times New Roman" pitchFamily="18" charset="0"/>
                <a:sym typeface="Symbol" pitchFamily="18" charset="2"/>
              </a:rPr>
              <a:t>  </a:t>
            </a:r>
            <a:r>
              <a:rPr lang="it-CH" kern="0" dirty="0">
                <a:latin typeface="+mn-lt"/>
                <a:sym typeface="Symbol" pitchFamily="18" charset="2"/>
              </a:rPr>
              <a:t>resolution:10 </a:t>
            </a:r>
            <a:r>
              <a:rPr lang="en-US" dirty="0">
                <a:cs typeface="Times New Roman" pitchFamily="18" charset="0"/>
                <a:sym typeface="Symbol" pitchFamily="18" charset="2"/>
              </a:rPr>
              <a:t>m</a:t>
            </a:r>
          </a:p>
          <a:p>
            <a:pPr marL="839490" lvl="1" indent="-369652" defTabSz="991495">
              <a:lnSpc>
                <a:spcPct val="90000"/>
              </a:lnSpc>
              <a:spcBef>
                <a:spcPct val="20000"/>
              </a:spcBef>
              <a:buFontTx/>
              <a:buChar char="•"/>
              <a:defRPr/>
            </a:pPr>
            <a:r>
              <a:rPr lang="en-US" dirty="0">
                <a:cs typeface="Times New Roman" pitchFamily="18" charset="0"/>
                <a:sym typeface="Symbol" pitchFamily="18" charset="2"/>
              </a:rPr>
              <a:t>  (R or z) resolution: 115 m</a:t>
            </a:r>
            <a:endParaRPr lang="it-CH" kern="0" dirty="0">
              <a:latin typeface="+mn-lt"/>
              <a:sym typeface="Symbol" pitchFamily="18" charset="2"/>
            </a:endParaRPr>
          </a:p>
          <a:p>
            <a:pPr marL="369652" indent="-369652" defTabSz="991495">
              <a:lnSpc>
                <a:spcPct val="90000"/>
              </a:lnSpc>
              <a:spcBef>
                <a:spcPct val="20000"/>
              </a:spcBef>
              <a:buFontTx/>
              <a:buChar char="•"/>
              <a:defRPr/>
            </a:pPr>
            <a:r>
              <a:rPr lang="it-CH" kern="0" dirty="0">
                <a:latin typeface="+mn-lt"/>
                <a:sym typeface="Symbol" pitchFamily="18" charset="2"/>
              </a:rPr>
              <a:t>1456 barrel modules and 288 forward modules, for a total of 80 </a:t>
            </a:r>
            <a:r>
              <a:rPr lang="it-CH" kern="0" dirty="0">
                <a:latin typeface="+mn-lt"/>
              </a:rPr>
              <a:t>million channels and a sensitive area of 1.7 m</a:t>
            </a:r>
            <a:r>
              <a:rPr lang="it-CH" kern="0" baseline="30000" dirty="0">
                <a:latin typeface="+mn-lt"/>
              </a:rPr>
              <a:t>2</a:t>
            </a:r>
            <a:r>
              <a:rPr lang="it-CH" kern="0" dirty="0">
                <a:latin typeface="+mn-lt"/>
              </a:rPr>
              <a:t>. </a:t>
            </a:r>
          </a:p>
          <a:p>
            <a:pPr marL="837851" lvl="1" indent="-369652" defTabSz="991495">
              <a:lnSpc>
                <a:spcPct val="90000"/>
              </a:lnSpc>
              <a:spcBef>
                <a:spcPct val="20000"/>
              </a:spcBef>
              <a:buFontTx/>
              <a:buChar char="•"/>
              <a:defRPr/>
            </a:pPr>
            <a:r>
              <a:rPr lang="it-CH" kern="0" dirty="0">
                <a:latin typeface="+mn-lt"/>
              </a:rPr>
              <a:t>Environmental temperature </a:t>
            </a:r>
            <a:br>
              <a:rPr lang="it-CH" kern="0" dirty="0">
                <a:latin typeface="+mn-lt"/>
              </a:rPr>
            </a:br>
            <a:r>
              <a:rPr lang="it-CH" kern="0" dirty="0">
                <a:latin typeface="+mn-lt"/>
              </a:rPr>
              <a:t>about  -10 </a:t>
            </a:r>
            <a:r>
              <a:rPr lang="it-CH" kern="0" dirty="0">
                <a:latin typeface="+mn-lt"/>
                <a:cs typeface="Times New Roman" pitchFamily="18" charset="0"/>
              </a:rPr>
              <a:t>ºC</a:t>
            </a:r>
          </a:p>
          <a:p>
            <a:pPr marL="837851" lvl="1" indent="-369652" defTabSz="991495">
              <a:lnSpc>
                <a:spcPct val="90000"/>
              </a:lnSpc>
              <a:spcBef>
                <a:spcPct val="20000"/>
              </a:spcBef>
              <a:buFontTx/>
              <a:buChar char="•"/>
              <a:defRPr/>
            </a:pPr>
            <a:r>
              <a:rPr lang="it-CH" kern="0" dirty="0">
                <a:latin typeface="+mn-lt"/>
                <a:cs typeface="Times New Roman" pitchFamily="18" charset="0"/>
              </a:rPr>
              <a:t>2 T solenoidal magnetic field.</a:t>
            </a:r>
          </a:p>
        </p:txBody>
      </p:sp>
      <p:sp>
        <p:nvSpPr>
          <p:cNvPr id="39942"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923285C6-2632-485A-8747-67A772C8F346}" type="slidenum">
              <a:rPr lang="ja-JP" altLang="en-US">
                <a:ea typeface="MS PGothic" pitchFamily="34" charset="-128"/>
              </a:rPr>
              <a:pPr algn="r" eaLnBrk="1" hangingPunct="1"/>
              <a:t>57</a:t>
            </a:fld>
            <a:endParaRPr lang="ja-JP" altLang="en-US">
              <a:ea typeface="MS PGothic" pitchFamily="34" charset="-128"/>
            </a:endParaRPr>
          </a:p>
        </p:txBody>
      </p:sp>
    </p:spTree>
    <p:extLst>
      <p:ext uri="{BB962C8B-B14F-4D97-AF65-F5344CB8AC3E}">
        <p14:creationId xmlns:p14="http://schemas.microsoft.com/office/powerpoint/2010/main" val="1926380183"/>
      </p:ext>
    </p:extLst>
  </p:cSld>
  <p:clrMapOvr>
    <a:masterClrMapping/>
  </p:clrMapOvr>
  <p:transition>
    <p:circl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4988" y="-287338"/>
            <a:ext cx="9621837" cy="1258888"/>
          </a:xfrm>
        </p:spPr>
        <p:txBody>
          <a:bodyPr/>
          <a:lstStyle/>
          <a:p>
            <a:pPr>
              <a:defRPr/>
            </a:pPr>
            <a:r>
              <a:rPr lang="en-US" b="1" dirty="0" smtClean="0">
                <a:solidFill>
                  <a:srgbClr val="009999"/>
                </a:solidFill>
                <a:effectLst>
                  <a:outerShdw blurRad="38100" dist="38100" dir="2700000" algn="tl">
                    <a:srgbClr val="000000">
                      <a:alpha val="43137"/>
                    </a:srgbClr>
                  </a:outerShdw>
                </a:effectLst>
              </a:rPr>
              <a:t>Module Overview</a:t>
            </a:r>
          </a:p>
        </p:txBody>
      </p:sp>
      <p:sp>
        <p:nvSpPr>
          <p:cNvPr id="40963" name="Content Placeholder 2"/>
          <p:cNvSpPr>
            <a:spLocks noGrp="1"/>
          </p:cNvSpPr>
          <p:nvPr>
            <p:ph sz="half" idx="1"/>
          </p:nvPr>
        </p:nvSpPr>
        <p:spPr>
          <a:xfrm>
            <a:off x="642940" y="787403"/>
            <a:ext cx="4846637" cy="6221413"/>
          </a:xfrm>
        </p:spPr>
        <p:txBody>
          <a:bodyPr/>
          <a:lstStyle/>
          <a:p>
            <a:r>
              <a:rPr lang="en-US" sz="2200" b="1">
                <a:solidFill>
                  <a:srgbClr val="000099"/>
                </a:solidFill>
              </a:rPr>
              <a:t>Sensor</a:t>
            </a:r>
          </a:p>
          <a:p>
            <a:pPr lvl="1"/>
            <a:r>
              <a:rPr lang="en-US" sz="2100"/>
              <a:t>47232 n-on-n pixels with moderated p-spray insulation</a:t>
            </a:r>
          </a:p>
          <a:p>
            <a:pPr lvl="1"/>
            <a:r>
              <a:rPr lang="en-US" sz="2100"/>
              <a:t>2</a:t>
            </a:r>
            <a:r>
              <a:rPr lang="en-US" sz="2100">
                <a:cs typeface="Times New Roman" pitchFamily="18" charset="0"/>
              </a:rPr>
              <a:t>50 </a:t>
            </a:r>
            <a:r>
              <a:rPr lang="en-US" sz="2100">
                <a:cs typeface="Times New Roman" pitchFamily="18" charset="0"/>
                <a:sym typeface="Symbol" pitchFamily="18" charset="2"/>
              </a:rPr>
              <a:t>m thickness</a:t>
            </a:r>
            <a:endParaRPr lang="en-US" sz="2100"/>
          </a:p>
          <a:p>
            <a:pPr lvl="1"/>
            <a:r>
              <a:rPr lang="en-US" sz="2100">
                <a:cs typeface="Times New Roman" pitchFamily="18" charset="0"/>
              </a:rPr>
              <a:t>50 </a:t>
            </a:r>
            <a:r>
              <a:rPr lang="en-US" sz="2100">
                <a:cs typeface="Times New Roman" pitchFamily="18" charset="0"/>
                <a:sym typeface="Symbol" pitchFamily="18" charset="2"/>
              </a:rPr>
              <a:t>m </a:t>
            </a:r>
            <a:r>
              <a:rPr lang="en-US" sz="2100">
                <a:cs typeface="Times New Roman" pitchFamily="18" charset="0"/>
              </a:rPr>
              <a:t>(R</a:t>
            </a:r>
            <a:r>
              <a:rPr lang="en-US" sz="2100">
                <a:cs typeface="Times New Roman" pitchFamily="18" charset="0"/>
                <a:sym typeface="Symbol" pitchFamily="18" charset="2"/>
              </a:rPr>
              <a:t></a:t>
            </a:r>
            <a:r>
              <a:rPr lang="en-US" sz="2100">
                <a:cs typeface="Times New Roman" pitchFamily="18" charset="0"/>
              </a:rPr>
              <a:t>) × 400 </a:t>
            </a:r>
            <a:r>
              <a:rPr lang="en-US" sz="2100">
                <a:cs typeface="Times New Roman" pitchFamily="18" charset="0"/>
                <a:sym typeface="Symbol" pitchFamily="18" charset="2"/>
              </a:rPr>
              <a:t>m </a:t>
            </a:r>
            <a:r>
              <a:rPr lang="en-US" sz="2100">
                <a:cs typeface="Times New Roman" pitchFamily="18" charset="0"/>
              </a:rPr>
              <a:t>(</a:t>
            </a:r>
            <a:r>
              <a:rPr lang="en-US" sz="2100">
                <a:cs typeface="Times New Roman" pitchFamily="18" charset="0"/>
                <a:sym typeface="Symbol" pitchFamily="18" charset="2"/>
              </a:rPr>
              <a:t></a:t>
            </a:r>
            <a:r>
              <a:rPr lang="en-US" sz="2100">
                <a:cs typeface="Times New Roman" pitchFamily="18" charset="0"/>
              </a:rPr>
              <a:t>)</a:t>
            </a:r>
          </a:p>
          <a:p>
            <a:pPr lvl="1"/>
            <a:r>
              <a:rPr lang="en-US" sz="2100">
                <a:cs typeface="Times New Roman" pitchFamily="18" charset="0"/>
              </a:rPr>
              <a:t>328 rows (</a:t>
            </a:r>
            <a:r>
              <a:rPr lang="en-US" sz="2100" i="1">
                <a:cs typeface="Times New Roman" pitchFamily="18" charset="0"/>
              </a:rPr>
              <a:t>x</a:t>
            </a:r>
            <a:r>
              <a:rPr lang="en-US" sz="2100" baseline="-25000">
                <a:cs typeface="Times New Roman" pitchFamily="18" charset="0"/>
              </a:rPr>
              <a:t>local</a:t>
            </a:r>
            <a:r>
              <a:rPr lang="en-US" sz="2100">
                <a:cs typeface="Times New Roman" pitchFamily="18" charset="0"/>
              </a:rPr>
              <a:t>) × 144 columns (</a:t>
            </a:r>
            <a:r>
              <a:rPr lang="en-US" sz="2100" i="1">
                <a:cs typeface="Times New Roman" pitchFamily="18" charset="0"/>
              </a:rPr>
              <a:t>y</a:t>
            </a:r>
            <a:r>
              <a:rPr lang="en-US" sz="2100" baseline="-25000">
                <a:cs typeface="Times New Roman" pitchFamily="18" charset="0"/>
              </a:rPr>
              <a:t>local</a:t>
            </a:r>
            <a:r>
              <a:rPr lang="en-US" sz="2100">
                <a:cs typeface="Times New Roman" pitchFamily="18" charset="0"/>
              </a:rPr>
              <a:t>)</a:t>
            </a:r>
          </a:p>
          <a:p>
            <a:r>
              <a:rPr lang="en-US" sz="2200" b="1">
                <a:solidFill>
                  <a:srgbClr val="000099"/>
                </a:solidFill>
                <a:cs typeface="Times New Roman" pitchFamily="18" charset="0"/>
              </a:rPr>
              <a:t>16 FE chips</a:t>
            </a:r>
          </a:p>
          <a:p>
            <a:pPr lvl="1"/>
            <a:r>
              <a:rPr lang="en-US" sz="2100">
                <a:cs typeface="Times New Roman" pitchFamily="18" charset="0"/>
              </a:rPr>
              <a:t>bump bonded to sensor</a:t>
            </a:r>
          </a:p>
          <a:p>
            <a:r>
              <a:rPr lang="en-US" sz="2200" b="1">
                <a:solidFill>
                  <a:srgbClr val="000099"/>
                </a:solidFill>
                <a:cs typeface="Times New Roman" pitchFamily="18" charset="0"/>
              </a:rPr>
              <a:t>Flex Hybrid</a:t>
            </a:r>
          </a:p>
          <a:p>
            <a:pPr lvl="1"/>
            <a:r>
              <a:rPr lang="en-US" sz="2100">
                <a:cs typeface="Times New Roman" pitchFamily="18" charset="0"/>
              </a:rPr>
              <a:t>passive components</a:t>
            </a:r>
          </a:p>
          <a:p>
            <a:pPr lvl="1"/>
            <a:r>
              <a:rPr lang="en-US" sz="2100">
                <a:cs typeface="Times New Roman" pitchFamily="18" charset="0"/>
              </a:rPr>
              <a:t>Module Controller Chip</a:t>
            </a:r>
            <a:br>
              <a:rPr lang="en-US" sz="2100">
                <a:cs typeface="Times New Roman" pitchFamily="18" charset="0"/>
              </a:rPr>
            </a:br>
            <a:r>
              <a:rPr lang="en-US" sz="2100">
                <a:cs typeface="Times New Roman" pitchFamily="18" charset="0"/>
              </a:rPr>
              <a:t> to perform distribution of commands and event building.</a:t>
            </a:r>
          </a:p>
          <a:p>
            <a:r>
              <a:rPr lang="en-US" sz="2200" b="1">
                <a:solidFill>
                  <a:srgbClr val="000099"/>
                </a:solidFill>
                <a:cs typeface="Times New Roman" pitchFamily="18" charset="0"/>
              </a:rPr>
              <a:t>Radiation-hard design:</a:t>
            </a:r>
            <a:endParaRPr lang="en-US" sz="2400" b="1">
              <a:solidFill>
                <a:srgbClr val="000099"/>
              </a:solidFill>
              <a:cs typeface="Times New Roman" pitchFamily="18" charset="0"/>
            </a:endParaRPr>
          </a:p>
          <a:p>
            <a:pPr lvl="1"/>
            <a:r>
              <a:rPr lang="en-US" sz="2100">
                <a:cs typeface="Times New Roman" pitchFamily="18" charset="0"/>
              </a:rPr>
              <a:t>Dose &gt;500 Gy</a:t>
            </a:r>
          </a:p>
          <a:p>
            <a:pPr lvl="1"/>
            <a:r>
              <a:rPr lang="en-US" sz="2100">
                <a:cs typeface="Times New Roman" pitchFamily="18" charset="0"/>
              </a:rPr>
              <a:t>NIEL &gt;10</a:t>
            </a:r>
            <a:r>
              <a:rPr lang="en-US" sz="2100" baseline="30000">
                <a:cs typeface="Times New Roman" pitchFamily="18" charset="0"/>
              </a:rPr>
              <a:t>15</a:t>
            </a:r>
            <a:r>
              <a:rPr lang="en-US" sz="2100">
                <a:cs typeface="Times New Roman" pitchFamily="18" charset="0"/>
              </a:rPr>
              <a:t> n</a:t>
            </a:r>
            <a:r>
              <a:rPr lang="en-US" sz="2100" baseline="-25000">
                <a:cs typeface="Times New Roman" pitchFamily="18" charset="0"/>
              </a:rPr>
              <a:t>eq</a:t>
            </a:r>
            <a:r>
              <a:rPr lang="en-US" sz="2100">
                <a:cs typeface="Times New Roman" pitchFamily="18" charset="0"/>
              </a:rPr>
              <a:t>/cm</a:t>
            </a:r>
            <a:r>
              <a:rPr lang="en-US" sz="2100" baseline="30000">
                <a:cs typeface="Times New Roman" pitchFamily="18" charset="0"/>
              </a:rPr>
              <a:t>2</a:t>
            </a:r>
            <a:r>
              <a:rPr lang="en-US" sz="2100">
                <a:cs typeface="Times New Roman" pitchFamily="18" charset="0"/>
              </a:rPr>
              <a:t> fluence</a:t>
            </a:r>
            <a:endParaRPr lang="en-US" sz="2100"/>
          </a:p>
        </p:txBody>
      </p:sp>
      <p:pic>
        <p:nvPicPr>
          <p:cNvPr id="40964" name="Content Placeholder 7" descr="Module_overview.eps"/>
          <p:cNvPicPr>
            <a:picLocks noGrp="1" noChangeAspect="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a:xfrm>
            <a:off x="5484813" y="1181103"/>
            <a:ext cx="5006975" cy="5222875"/>
          </a:xfrm>
        </p:spPr>
      </p:pic>
      <p:cxnSp>
        <p:nvCxnSpPr>
          <p:cNvPr id="9" name="Straight Arrow Connector 8"/>
          <p:cNvCxnSpPr/>
          <p:nvPr/>
        </p:nvCxnSpPr>
        <p:spPr>
          <a:xfrm>
            <a:off x="5808666" y="2992441"/>
            <a:ext cx="3006725" cy="2282825"/>
          </a:xfrm>
          <a:prstGeom prst="straightConnector1">
            <a:avLst/>
          </a:prstGeom>
          <a:ln w="28575">
            <a:solidFill>
              <a:srgbClr val="000099"/>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0966" name="TextBox 9"/>
          <p:cNvSpPr txBox="1">
            <a:spLocks noChangeArrowheads="1"/>
          </p:cNvSpPr>
          <p:nvPr/>
        </p:nvSpPr>
        <p:spPr bwMode="auto">
          <a:xfrm rot="2419230">
            <a:off x="6817157" y="4154419"/>
            <a:ext cx="999265" cy="36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9513" tIns="49755" rIns="99513" bIns="49755">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700" b="1">
                <a:solidFill>
                  <a:srgbClr val="000099"/>
                </a:solidFill>
              </a:rPr>
              <a:t>60.8 mm</a:t>
            </a:r>
            <a:endParaRPr lang="en-US" sz="2300" b="1">
              <a:solidFill>
                <a:srgbClr val="000099"/>
              </a:solidFill>
            </a:endParaRPr>
          </a:p>
        </p:txBody>
      </p:sp>
      <p:sp>
        <p:nvSpPr>
          <p:cNvPr id="40967" name="TextBox 10"/>
          <p:cNvSpPr txBox="1">
            <a:spLocks noChangeArrowheads="1"/>
          </p:cNvSpPr>
          <p:nvPr/>
        </p:nvSpPr>
        <p:spPr bwMode="auto">
          <a:xfrm rot="-2765365">
            <a:off x="8566581" y="4494142"/>
            <a:ext cx="999265" cy="36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9513" tIns="49755" rIns="99513" bIns="49755">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700" b="1">
                <a:solidFill>
                  <a:srgbClr val="000099"/>
                </a:solidFill>
              </a:rPr>
              <a:t>16.4 mm</a:t>
            </a:r>
            <a:endParaRPr lang="en-US" sz="2300" b="1">
              <a:solidFill>
                <a:srgbClr val="000099"/>
              </a:solidFill>
            </a:endParaRPr>
          </a:p>
        </p:txBody>
      </p:sp>
      <p:cxnSp>
        <p:nvCxnSpPr>
          <p:cNvPr id="12" name="Straight Arrow Connector 11"/>
          <p:cNvCxnSpPr/>
          <p:nvPr/>
        </p:nvCxnSpPr>
        <p:spPr>
          <a:xfrm rot="5400000" flipH="1" flipV="1">
            <a:off x="8884447" y="4418809"/>
            <a:ext cx="787400" cy="769938"/>
          </a:xfrm>
          <a:prstGeom prst="straightConnector1">
            <a:avLst/>
          </a:prstGeom>
          <a:ln w="28575">
            <a:solidFill>
              <a:srgbClr val="000099"/>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0969"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A9CF9E7A-452C-4B10-99D3-6921F5E86935}" type="slidenum">
              <a:rPr lang="ja-JP" altLang="en-US">
                <a:ea typeface="MS PGothic" pitchFamily="34" charset="-128"/>
              </a:rPr>
              <a:pPr algn="r" eaLnBrk="1" hangingPunct="1"/>
              <a:t>58</a:t>
            </a:fld>
            <a:endParaRPr lang="ja-JP" altLang="en-US">
              <a:ea typeface="MS PGothic" pitchFamily="34" charset="-128"/>
            </a:endParaRPr>
          </a:p>
        </p:txBody>
      </p:sp>
    </p:spTree>
    <p:extLst>
      <p:ext uri="{BB962C8B-B14F-4D97-AF65-F5344CB8AC3E}">
        <p14:creationId xmlns:p14="http://schemas.microsoft.com/office/powerpoint/2010/main" val="2390242079"/>
      </p:ext>
    </p:extLst>
  </p:cSld>
  <p:clrMapOvr>
    <a:masterClrMapping/>
  </p:clrMapOvr>
  <p:transition>
    <p:circl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 descr="ATLAScom-gen-2002-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0376" y="1811338"/>
            <a:ext cx="4989513" cy="319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8"/>
          <p:cNvSpPr txBox="1">
            <a:spLocks noChangeArrowheads="1"/>
          </p:cNvSpPr>
          <p:nvPr/>
        </p:nvSpPr>
        <p:spPr bwMode="auto">
          <a:xfrm>
            <a:off x="9307513" y="4356103"/>
            <a:ext cx="1343971" cy="538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r>
              <a:rPr lang="en-GB" sz="2900">
                <a:solidFill>
                  <a:srgbClr val="800000"/>
                </a:solidFill>
              </a:rPr>
              <a:t>ATLAS</a:t>
            </a:r>
          </a:p>
        </p:txBody>
      </p:sp>
      <p:pic>
        <p:nvPicPr>
          <p:cNvPr id="41988" name="Picture 9" descr="ATL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4932364"/>
            <a:ext cx="3689350" cy="245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Line 11"/>
          <p:cNvSpPr>
            <a:spLocks noChangeShapeType="1"/>
          </p:cNvSpPr>
          <p:nvPr/>
        </p:nvSpPr>
        <p:spPr bwMode="auto">
          <a:xfrm flipH="1">
            <a:off x="5489579" y="3421066"/>
            <a:ext cx="2473325" cy="719137"/>
          </a:xfrm>
          <a:prstGeom prst="line">
            <a:avLst/>
          </a:prstGeom>
          <a:noFill/>
          <a:ln w="38100">
            <a:solidFill>
              <a:srgbClr val="800000"/>
            </a:solidFill>
            <a:round/>
            <a:headEnd/>
            <a:tailEnd type="triangle" w="med" len="med"/>
          </a:ln>
          <a:extLst>
            <a:ext uri="{909E8E84-426E-40DD-AFC4-6F175D3DCCD1}">
              <a14:hiddenFill xmlns:a14="http://schemas.microsoft.com/office/drawing/2010/main">
                <a:noFill/>
              </a14:hiddenFill>
            </a:ext>
          </a:extLst>
        </p:spPr>
        <p:txBody>
          <a:bodyPr wrap="none" lIns="91383" tIns="45692" rIns="91383" bIns="45692" anchor="ctr"/>
          <a:lstStyle/>
          <a:p>
            <a:endParaRPr lang="en-GB"/>
          </a:p>
        </p:txBody>
      </p:sp>
      <p:pic>
        <p:nvPicPr>
          <p:cNvPr id="41990" name="Picture 14" descr="0602012_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6116" y="5054602"/>
            <a:ext cx="3373437" cy="225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1" name="Picture 15" descr="OtherPi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328991"/>
            <a:ext cx="5522913" cy="1603375"/>
          </a:xfrm>
          <a:prstGeom prst="rect">
            <a:avLst/>
          </a:prstGeom>
          <a:noFill/>
          <a:ln w="19050">
            <a:solidFill>
              <a:srgbClr val="C00000"/>
            </a:solidFill>
            <a:miter lim="800000"/>
            <a:headEnd/>
            <a:tailEnd/>
          </a:ln>
          <a:extLst>
            <a:ext uri="{909E8E84-426E-40DD-AFC4-6F175D3DCCD1}">
              <a14:hiddenFill xmlns:a14="http://schemas.microsoft.com/office/drawing/2010/main">
                <a:solidFill>
                  <a:srgbClr val="FFFFFF"/>
                </a:solidFill>
              </a14:hiddenFill>
            </a:ext>
          </a:extLst>
        </p:spPr>
      </p:pic>
      <p:pic>
        <p:nvPicPr>
          <p:cNvPr id="41992" name="Picture 17" descr="p22400093j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363" y="900113"/>
            <a:ext cx="3175000"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3" name="Picture 18" descr="endcap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75041" y="1433513"/>
            <a:ext cx="2303462"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4"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0342" y="5075238"/>
            <a:ext cx="2881311" cy="223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1995" name="Text Box 20"/>
          <p:cNvSpPr txBox="1">
            <a:spLocks noChangeArrowheads="1"/>
          </p:cNvSpPr>
          <p:nvPr/>
        </p:nvSpPr>
        <p:spPr bwMode="auto">
          <a:xfrm>
            <a:off x="5786440" y="1301752"/>
            <a:ext cx="4692195" cy="830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r>
              <a:rPr lang="en-GB" sz="2400">
                <a:solidFill>
                  <a:srgbClr val="3333CC"/>
                </a:solidFill>
              </a:rPr>
              <a:t>61m</a:t>
            </a:r>
            <a:r>
              <a:rPr lang="en-GB" sz="2400" baseline="30000">
                <a:solidFill>
                  <a:srgbClr val="3333CC"/>
                </a:solidFill>
              </a:rPr>
              <a:t>2</a:t>
            </a:r>
            <a:r>
              <a:rPr lang="en-GB" sz="2400">
                <a:solidFill>
                  <a:srgbClr val="3333CC"/>
                </a:solidFill>
              </a:rPr>
              <a:t> of silicon micro-strip detectors</a:t>
            </a:r>
          </a:p>
          <a:p>
            <a:r>
              <a:rPr lang="en-GB" sz="2400">
                <a:solidFill>
                  <a:srgbClr val="3333CC"/>
                </a:solidFill>
              </a:rPr>
              <a:t>~20,000 separate 6cm×6cm sensors</a:t>
            </a:r>
            <a:endParaRPr lang="en-GB" sz="2400" baseline="30000">
              <a:solidFill>
                <a:srgbClr val="3333CC"/>
              </a:solidFill>
            </a:endParaRPr>
          </a:p>
        </p:txBody>
      </p:sp>
      <p:sp>
        <p:nvSpPr>
          <p:cNvPr id="14348" name="Rectangle 21"/>
          <p:cNvSpPr>
            <a:spLocks noChangeArrowheads="1"/>
          </p:cNvSpPr>
          <p:nvPr/>
        </p:nvSpPr>
        <p:spPr bwMode="auto">
          <a:xfrm>
            <a:off x="0" y="-287338"/>
            <a:ext cx="10691813" cy="1258888"/>
          </a:xfrm>
          <a:prstGeom prst="rect">
            <a:avLst/>
          </a:prstGeom>
          <a:noFill/>
          <a:ln w="9525">
            <a:noFill/>
            <a:miter lim="800000"/>
            <a:headEnd/>
            <a:tailEnd/>
          </a:ln>
        </p:spPr>
        <p:txBody>
          <a:bodyPr lIns="104043" tIns="52019" rIns="104043" bIns="52019" anchor="ctr"/>
          <a:lstStyle/>
          <a:p>
            <a:pPr algn="ctr" defTabSz="1042344">
              <a:defRPr/>
            </a:pPr>
            <a:r>
              <a:rPr lang="en-GB" sz="4200" b="1" dirty="0">
                <a:solidFill>
                  <a:schemeClr val="hlink"/>
                </a:solidFill>
                <a:effectLst>
                  <a:outerShdw blurRad="38100" dist="38100" dir="2700000" algn="tl">
                    <a:srgbClr val="000000">
                      <a:alpha val="43137"/>
                    </a:srgbClr>
                  </a:outerShdw>
                </a:effectLst>
              </a:rPr>
              <a:t>ATLAS Silicon Strip Detectors</a:t>
            </a:r>
            <a:endParaRPr lang="en-US" sz="4200" b="1" dirty="0">
              <a:solidFill>
                <a:schemeClr val="hlink"/>
              </a:solidFill>
              <a:effectLst>
                <a:outerShdw blurRad="38100" dist="38100" dir="2700000" algn="tl">
                  <a:srgbClr val="000000">
                    <a:alpha val="43137"/>
                  </a:srgbClr>
                </a:outerShdw>
              </a:effectLst>
            </a:endParaRPr>
          </a:p>
        </p:txBody>
      </p:sp>
      <p:sp>
        <p:nvSpPr>
          <p:cNvPr id="41997" name="Text Box 22"/>
          <p:cNvSpPr txBox="1">
            <a:spLocks noChangeArrowheads="1"/>
          </p:cNvSpPr>
          <p:nvPr/>
        </p:nvSpPr>
        <p:spPr bwMode="auto">
          <a:xfrm>
            <a:off x="4354516" y="922341"/>
            <a:ext cx="6209581" cy="382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104043" tIns="52019" rIns="104043" bIns="52019">
            <a:spAutoFit/>
          </a:bodyPr>
          <a:lstStyle>
            <a:lvl1pPr defTabSz="1041400" eaLnBrk="0" hangingPunct="0">
              <a:defRPr>
                <a:solidFill>
                  <a:srgbClr val="000000"/>
                </a:solidFill>
                <a:latin typeface="Times New Roman" pitchFamily="18" charset="0"/>
                <a:cs typeface="Arial" pitchFamily="34" charset="0"/>
              </a:defRPr>
            </a:lvl1pPr>
            <a:lvl2pPr marL="742950" indent="-285750" defTabSz="1041400" eaLnBrk="0" hangingPunct="0">
              <a:defRPr>
                <a:solidFill>
                  <a:srgbClr val="000000"/>
                </a:solidFill>
                <a:latin typeface="Times New Roman" pitchFamily="18" charset="0"/>
                <a:cs typeface="Arial" pitchFamily="34" charset="0"/>
              </a:defRPr>
            </a:lvl2pPr>
            <a:lvl3pPr marL="1143000" indent="-228600" defTabSz="1041400" eaLnBrk="0" hangingPunct="0">
              <a:defRPr>
                <a:solidFill>
                  <a:srgbClr val="000000"/>
                </a:solidFill>
                <a:latin typeface="Times New Roman" pitchFamily="18" charset="0"/>
                <a:cs typeface="Arial" pitchFamily="34" charset="0"/>
              </a:defRPr>
            </a:lvl3pPr>
            <a:lvl4pPr marL="1600200" indent="-228600" defTabSz="1041400" eaLnBrk="0" hangingPunct="0">
              <a:defRPr>
                <a:solidFill>
                  <a:srgbClr val="000000"/>
                </a:solidFill>
                <a:latin typeface="Times New Roman" pitchFamily="18" charset="0"/>
                <a:cs typeface="Arial" pitchFamily="34" charset="0"/>
              </a:defRPr>
            </a:lvl4pPr>
            <a:lvl5pPr marL="2057400" indent="-228600" defTabSz="1041400" eaLnBrk="0" hangingPunct="0">
              <a:defRPr>
                <a:solidFill>
                  <a:srgbClr val="000000"/>
                </a:solidFill>
                <a:latin typeface="Times New Roman" pitchFamily="18" charset="0"/>
                <a:cs typeface="Arial" pitchFamily="34" charset="0"/>
              </a:defRPr>
            </a:lvl5pPr>
            <a:lvl6pPr marL="2514600" indent="-228600" defTabSz="10414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414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414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414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a:t>4 barrels (2112 modules) and 2×9 disc end-caps  (1976 modules)</a:t>
            </a:r>
          </a:p>
        </p:txBody>
      </p:sp>
      <p:sp>
        <p:nvSpPr>
          <p:cNvPr id="41998" name="TextBox 13"/>
          <p:cNvSpPr txBox="1">
            <a:spLocks noChangeArrowheads="1"/>
          </p:cNvSpPr>
          <p:nvPr/>
        </p:nvSpPr>
        <p:spPr bwMode="auto">
          <a:xfrm>
            <a:off x="593724" y="2916240"/>
            <a:ext cx="4042402"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b="1" dirty="0">
                <a:solidFill>
                  <a:srgbClr val="FFFF00"/>
                </a:solidFill>
              </a:rPr>
              <a:t>NIKHEF  and University  of  Liverpool</a:t>
            </a:r>
          </a:p>
        </p:txBody>
      </p:sp>
      <p:sp>
        <p:nvSpPr>
          <p:cNvPr id="41999" name="TextBox 14"/>
          <p:cNvSpPr txBox="1">
            <a:spLocks noChangeArrowheads="1"/>
          </p:cNvSpPr>
          <p:nvPr/>
        </p:nvSpPr>
        <p:spPr bwMode="auto">
          <a:xfrm>
            <a:off x="220668" y="6948489"/>
            <a:ext cx="2236395"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b="1">
                <a:solidFill>
                  <a:srgbClr val="FFFF00"/>
                </a:solidFill>
              </a:rPr>
              <a:t>University of Oxford</a:t>
            </a:r>
          </a:p>
        </p:txBody>
      </p:sp>
      <p:sp>
        <p:nvSpPr>
          <p:cNvPr id="42000" name="TextBox 15"/>
          <p:cNvSpPr txBox="1">
            <a:spLocks noChangeArrowheads="1"/>
          </p:cNvSpPr>
          <p:nvPr/>
        </p:nvSpPr>
        <p:spPr bwMode="auto">
          <a:xfrm>
            <a:off x="3402015" y="6948489"/>
            <a:ext cx="838576"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83" tIns="45692" rIns="91383" bIns="45692">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b="1">
                <a:solidFill>
                  <a:srgbClr val="FFFF00"/>
                </a:solidFill>
              </a:rPr>
              <a:t>CERN</a:t>
            </a:r>
          </a:p>
        </p:txBody>
      </p:sp>
      <p:sp>
        <p:nvSpPr>
          <p:cNvPr id="2" name="Rectangle 1"/>
          <p:cNvSpPr/>
          <p:nvPr/>
        </p:nvSpPr>
        <p:spPr bwMode="auto">
          <a:xfrm>
            <a:off x="7963124" y="3203773"/>
            <a:ext cx="551133" cy="200044"/>
          </a:xfrm>
          <a:prstGeom prst="rect">
            <a:avLst/>
          </a:prstGeom>
          <a:noFill/>
          <a:ln w="31750" cap="flat" cmpd="sng" algn="ctr">
            <a:solidFill>
              <a:srgbClr val="C00000"/>
            </a:solidFill>
            <a:prstDash val="solid"/>
            <a:round/>
            <a:headEnd type="none" w="med" len="med"/>
            <a:tailEnd type="none" w="med" len="med"/>
          </a:ln>
          <a:effectLst/>
          <a:scene3d>
            <a:camera prst="orthographicFront">
              <a:rot lat="0" lon="0" rev="360000"/>
            </a:camera>
            <a:lightRig rig="threePt" dir="t"/>
          </a:scene3d>
        </p:spPr>
        <p:txBody>
          <a:bodyPr lIns="91405" tIns="45703" rIns="91405" bIns="45703"/>
          <a:lstStyle/>
          <a:p>
            <a:pPr eaLnBrk="0" hangingPunct="0">
              <a:defRPr/>
            </a:pPr>
            <a:endParaRPr lang="en-GB"/>
          </a:p>
        </p:txBody>
      </p:sp>
      <p:sp>
        <p:nvSpPr>
          <p:cNvPr id="42002" name="スライド番号プレースホルダ 3"/>
          <p:cNvSpPr txBox="1">
            <a:spLocks/>
          </p:cNvSpPr>
          <p:nvPr/>
        </p:nvSpPr>
        <p:spPr bwMode="auto">
          <a:xfrm>
            <a:off x="8251826"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3D6A81EB-EF57-4980-A5F1-424E41FC31EB}" type="slidenum">
              <a:rPr lang="ja-JP" altLang="en-US">
                <a:ea typeface="MS PGothic" pitchFamily="34" charset="-128"/>
              </a:rPr>
              <a:pPr algn="r" eaLnBrk="1" hangingPunct="1"/>
              <a:t>59</a:t>
            </a:fld>
            <a:endParaRPr lang="ja-JP" altLang="en-US">
              <a:ea typeface="MS PGothic" pitchFamily="34" charset="-128"/>
            </a:endParaRPr>
          </a:p>
        </p:txBody>
      </p:sp>
    </p:spTree>
    <p:extLst>
      <p:ext uri="{BB962C8B-B14F-4D97-AF65-F5344CB8AC3E}">
        <p14:creationId xmlns:p14="http://schemas.microsoft.com/office/powerpoint/2010/main" val="3957190177"/>
      </p:ext>
    </p:extLst>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ChangeArrowheads="1"/>
          </p:cNvSpPr>
          <p:nvPr/>
        </p:nvSpPr>
        <p:spPr bwMode="auto">
          <a:xfrm>
            <a:off x="0" y="0"/>
            <a:ext cx="10691813" cy="755967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1405" tIns="45703" rIns="91405" bIns="45703"/>
          <a:lstStyle/>
          <a:p>
            <a:pPr eaLnBrk="0" hangingPunct="0"/>
            <a:endParaRPr lang="en-GB"/>
          </a:p>
        </p:txBody>
      </p:sp>
      <p:sp>
        <p:nvSpPr>
          <p:cNvPr id="10243" name="Slide Number Placeholder 4"/>
          <p:cNvSpPr>
            <a:spLocks noGrp="1"/>
          </p:cNvSpPr>
          <p:nvPr>
            <p:ph type="sldNum" sz="quarter" idx="4294967295"/>
          </p:nvPr>
        </p:nvSpPr>
        <p:spPr bwMode="auto">
          <a:xfrm>
            <a:off x="10048875" y="6994528"/>
            <a:ext cx="622300" cy="4016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513" tIns="49755" rIns="99513" bIns="49755"/>
          <a:lstStyle>
            <a:lvl1pPr eaLnBrk="0" hangingPunct="0">
              <a:defRPr>
                <a:solidFill>
                  <a:srgbClr val="000000"/>
                </a:solidFill>
                <a:latin typeface="Times New Roman" pitchFamily="18" charset="0"/>
                <a:cs typeface="Arial" pitchFamily="34" charset="0"/>
              </a:defRPr>
            </a:lvl1pPr>
            <a:lvl2pPr marL="742675" indent="-285644" eaLnBrk="0" hangingPunct="0">
              <a:defRPr>
                <a:solidFill>
                  <a:srgbClr val="000000"/>
                </a:solidFill>
                <a:latin typeface="Times New Roman" pitchFamily="18" charset="0"/>
                <a:cs typeface="Arial" pitchFamily="34" charset="0"/>
              </a:defRPr>
            </a:lvl2pPr>
            <a:lvl3pPr marL="1142576" indent="-228516" eaLnBrk="0" hangingPunct="0">
              <a:defRPr>
                <a:solidFill>
                  <a:srgbClr val="000000"/>
                </a:solidFill>
                <a:latin typeface="Times New Roman" pitchFamily="18" charset="0"/>
                <a:cs typeface="Arial" pitchFamily="34" charset="0"/>
              </a:defRPr>
            </a:lvl3pPr>
            <a:lvl4pPr marL="1599606" indent="-228516" eaLnBrk="0" hangingPunct="0">
              <a:defRPr>
                <a:solidFill>
                  <a:srgbClr val="000000"/>
                </a:solidFill>
                <a:latin typeface="Times New Roman" pitchFamily="18" charset="0"/>
                <a:cs typeface="Arial" pitchFamily="34" charset="0"/>
              </a:defRPr>
            </a:lvl4pPr>
            <a:lvl5pPr marL="2056637" indent="-228516" eaLnBrk="0" hangingPunct="0">
              <a:defRPr>
                <a:solidFill>
                  <a:srgbClr val="000000"/>
                </a:solidFill>
                <a:latin typeface="Times New Roman" pitchFamily="18" charset="0"/>
                <a:cs typeface="Arial" pitchFamily="34" charset="0"/>
              </a:defRPr>
            </a:lvl5pPr>
            <a:lvl6pPr marL="2513668" indent="-228516" eaLnBrk="0" fontAlgn="base" hangingPunct="0">
              <a:spcBef>
                <a:spcPct val="0"/>
              </a:spcBef>
              <a:spcAft>
                <a:spcPct val="0"/>
              </a:spcAft>
              <a:defRPr>
                <a:solidFill>
                  <a:srgbClr val="000000"/>
                </a:solidFill>
                <a:latin typeface="Times New Roman" pitchFamily="18" charset="0"/>
                <a:cs typeface="Arial" pitchFamily="34" charset="0"/>
              </a:defRPr>
            </a:lvl6pPr>
            <a:lvl7pPr marL="2970697" indent="-228516" eaLnBrk="0" fontAlgn="base" hangingPunct="0">
              <a:spcBef>
                <a:spcPct val="0"/>
              </a:spcBef>
              <a:spcAft>
                <a:spcPct val="0"/>
              </a:spcAft>
              <a:defRPr>
                <a:solidFill>
                  <a:srgbClr val="000000"/>
                </a:solidFill>
                <a:latin typeface="Times New Roman" pitchFamily="18" charset="0"/>
                <a:cs typeface="Arial" pitchFamily="34" charset="0"/>
              </a:defRPr>
            </a:lvl7pPr>
            <a:lvl8pPr marL="3427729" indent="-228516" eaLnBrk="0" fontAlgn="base" hangingPunct="0">
              <a:spcBef>
                <a:spcPct val="0"/>
              </a:spcBef>
              <a:spcAft>
                <a:spcPct val="0"/>
              </a:spcAft>
              <a:defRPr>
                <a:solidFill>
                  <a:srgbClr val="000000"/>
                </a:solidFill>
                <a:latin typeface="Times New Roman" pitchFamily="18" charset="0"/>
                <a:cs typeface="Arial" pitchFamily="34" charset="0"/>
              </a:defRPr>
            </a:lvl8pPr>
            <a:lvl9pPr marL="3884760" indent="-228516"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fld id="{118AD982-6424-481D-96FA-239D5C5557A9}" type="slidenum">
              <a:rPr lang="en-US"/>
              <a:pPr eaLnBrk="1" hangingPunct="1"/>
              <a:t>6</a:t>
            </a:fld>
            <a:endParaRPr lang="en-US"/>
          </a:p>
        </p:txBody>
      </p:sp>
      <p:pic>
        <p:nvPicPr>
          <p:cNvPr id="10244" name="Picture 15" descr="0803012_05-A4-at-144-dpi.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801688" y="1042991"/>
            <a:ext cx="9593262" cy="6327775"/>
          </a:xfrm>
        </p:spPr>
      </p:pic>
      <p:sp>
        <p:nvSpPr>
          <p:cNvPr id="14" name="Rectangle 13"/>
          <p:cNvSpPr/>
          <p:nvPr/>
        </p:nvSpPr>
        <p:spPr>
          <a:xfrm>
            <a:off x="6381750" y="6899278"/>
            <a:ext cx="3860800" cy="393699"/>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9485" tIns="49741" rIns="99485" bIns="49741" anchor="ctr"/>
          <a:lstStyle/>
          <a:p>
            <a:pPr algn="ctr">
              <a:defRPr/>
            </a:pPr>
            <a:endParaRPr lang="en-US" dirty="0"/>
          </a:p>
        </p:txBody>
      </p:sp>
      <p:cxnSp>
        <p:nvCxnSpPr>
          <p:cNvPr id="16" name="Straight Arrow Connector 15"/>
          <p:cNvCxnSpPr/>
          <p:nvPr/>
        </p:nvCxnSpPr>
        <p:spPr>
          <a:xfrm rot="10800000" flipV="1">
            <a:off x="2281336" y="5245100"/>
            <a:ext cx="7478712" cy="1574800"/>
          </a:xfrm>
          <a:prstGeom prst="straightConnector1">
            <a:avLst/>
          </a:prstGeom>
          <a:ln>
            <a:solidFill>
              <a:srgbClr val="0033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249" name="TextBox 18"/>
          <p:cNvSpPr txBox="1">
            <a:spLocks noChangeArrowheads="1"/>
          </p:cNvSpPr>
          <p:nvPr/>
        </p:nvSpPr>
        <p:spPr bwMode="auto">
          <a:xfrm rot="-786131">
            <a:off x="2669990" y="6345962"/>
            <a:ext cx="654620" cy="36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9513" tIns="49755" rIns="99513" bIns="49755">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700" b="1">
                <a:solidFill>
                  <a:schemeClr val="tx1"/>
                </a:solidFill>
              </a:rPr>
              <a:t>45 m</a:t>
            </a:r>
            <a:endParaRPr lang="en-US" sz="2300" b="1">
              <a:solidFill>
                <a:schemeClr val="tx1"/>
              </a:solidFill>
            </a:endParaRPr>
          </a:p>
        </p:txBody>
      </p:sp>
      <p:pic>
        <p:nvPicPr>
          <p:cNvPr id="10250" name="図 8" descr="0803014_03-A4-at-144-dpi.jpg"/>
          <p:cNvPicPr>
            <a:picLocks noChangeAspect="1"/>
          </p:cNvPicPr>
          <p:nvPr/>
        </p:nvPicPr>
        <p:blipFill>
          <a:blip r:embed="rId3">
            <a:extLst>
              <a:ext uri="{28A0092B-C50C-407E-A947-70E740481C1C}">
                <a14:useLocalDpi xmlns:a14="http://schemas.microsoft.com/office/drawing/2010/main" val="0"/>
              </a:ext>
            </a:extLst>
          </a:blip>
          <a:srcRect b="13113"/>
          <a:stretch>
            <a:fillRect/>
          </a:stretch>
        </p:blipFill>
        <p:spPr bwMode="auto">
          <a:xfrm>
            <a:off x="449362" y="19052"/>
            <a:ext cx="8085138"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1" name="Rectangle 4"/>
          <p:cNvSpPr>
            <a:spLocks noChangeArrowheads="1"/>
          </p:cNvSpPr>
          <p:nvPr/>
        </p:nvSpPr>
        <p:spPr bwMode="auto">
          <a:xfrm>
            <a:off x="8440839" y="4"/>
            <a:ext cx="1962150" cy="687546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1405" tIns="45703" rIns="91405" bIns="45703"/>
          <a:lstStyle/>
          <a:p>
            <a:pPr eaLnBrk="0" hangingPunct="0"/>
            <a:endParaRPr lang="en-GB"/>
          </a:p>
        </p:txBody>
      </p:sp>
      <p:sp>
        <p:nvSpPr>
          <p:cNvPr id="10252" name="テキスト ボックス 6"/>
          <p:cNvSpPr txBox="1">
            <a:spLocks noChangeArrowheads="1"/>
          </p:cNvSpPr>
          <p:nvPr/>
        </p:nvSpPr>
        <p:spPr bwMode="auto">
          <a:xfrm>
            <a:off x="8656737" y="2339975"/>
            <a:ext cx="1417275" cy="3822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4249" tIns="52124" rIns="104249" bIns="52124">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kumimoji="1" lang="en-US" altLang="ja-JP">
                <a:solidFill>
                  <a:schemeClr val="tx1"/>
                </a:solidFill>
                <a:latin typeface="Tahoma" pitchFamily="34" charset="0"/>
                <a:ea typeface="MS PGothic" pitchFamily="34" charset="-128"/>
                <a:cs typeface="Tahoma" pitchFamily="34" charset="0"/>
              </a:rPr>
              <a:t>Straw tubes</a:t>
            </a:r>
            <a:endParaRPr kumimoji="1" lang="ja-JP" altLang="en-US">
              <a:solidFill>
                <a:schemeClr val="tx1"/>
              </a:solidFill>
              <a:latin typeface="Tahoma" pitchFamily="34" charset="0"/>
              <a:ea typeface="MS PGothic" pitchFamily="34" charset="-128"/>
              <a:cs typeface="Tahoma" pitchFamily="34" charset="0"/>
            </a:endParaRPr>
          </a:p>
        </p:txBody>
      </p:sp>
      <p:sp>
        <p:nvSpPr>
          <p:cNvPr id="10253" name="テキスト ボックス 7"/>
          <p:cNvSpPr txBox="1">
            <a:spLocks noChangeArrowheads="1"/>
          </p:cNvSpPr>
          <p:nvPr/>
        </p:nvSpPr>
        <p:spPr bwMode="auto">
          <a:xfrm>
            <a:off x="8702775" y="4643438"/>
            <a:ext cx="1373225" cy="3822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4249" tIns="52124" rIns="104249" bIns="52124">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kumimoji="1" lang="en-US" altLang="ja-JP">
                <a:solidFill>
                  <a:schemeClr val="tx1"/>
                </a:solidFill>
                <a:latin typeface="Tahoma" pitchFamily="34" charset="0"/>
                <a:ea typeface="MS PGothic" pitchFamily="34" charset="-128"/>
                <a:cs typeface="Tahoma" pitchFamily="34" charset="0"/>
              </a:rPr>
              <a:t>Silicon strip</a:t>
            </a:r>
            <a:endParaRPr kumimoji="1" lang="ja-JP" altLang="en-US">
              <a:solidFill>
                <a:schemeClr val="tx1"/>
              </a:solidFill>
              <a:latin typeface="Tahoma" pitchFamily="34" charset="0"/>
              <a:ea typeface="MS PGothic" pitchFamily="34" charset="-128"/>
              <a:cs typeface="Tahoma" pitchFamily="34" charset="0"/>
            </a:endParaRPr>
          </a:p>
        </p:txBody>
      </p:sp>
      <p:sp>
        <p:nvSpPr>
          <p:cNvPr id="10254" name="テキスト ボックス 8"/>
          <p:cNvSpPr txBox="1">
            <a:spLocks noChangeArrowheads="1"/>
          </p:cNvSpPr>
          <p:nvPr/>
        </p:nvSpPr>
        <p:spPr bwMode="auto">
          <a:xfrm>
            <a:off x="8680550" y="5486403"/>
            <a:ext cx="1396051" cy="3822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4249" tIns="52124" rIns="104249" bIns="52124">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kumimoji="1" lang="en-US" altLang="ja-JP">
                <a:solidFill>
                  <a:schemeClr val="tx1"/>
                </a:solidFill>
                <a:latin typeface="Tahoma" pitchFamily="34" charset="0"/>
                <a:ea typeface="MS PGothic" pitchFamily="34" charset="-128"/>
                <a:cs typeface="Tahoma" pitchFamily="34" charset="0"/>
              </a:rPr>
              <a:t>Silicon pixel</a:t>
            </a:r>
            <a:endParaRPr kumimoji="1" lang="ja-JP" altLang="en-US">
              <a:solidFill>
                <a:schemeClr val="tx1"/>
              </a:solidFill>
              <a:latin typeface="Tahoma" pitchFamily="34" charset="0"/>
              <a:ea typeface="MS PGothic" pitchFamily="34" charset="-128"/>
              <a:cs typeface="Tahoma" pitchFamily="34" charset="0"/>
            </a:endParaRPr>
          </a:p>
        </p:txBody>
      </p:sp>
      <p:sp>
        <p:nvSpPr>
          <p:cNvPr id="19" name="Title 1"/>
          <p:cNvSpPr>
            <a:spLocks noGrp="1"/>
          </p:cNvSpPr>
          <p:nvPr>
            <p:ph type="title"/>
          </p:nvPr>
        </p:nvSpPr>
        <p:spPr>
          <a:xfrm>
            <a:off x="619223" y="-180975"/>
            <a:ext cx="9621838" cy="1258888"/>
          </a:xfrm>
        </p:spPr>
        <p:txBody>
          <a:bodyPr/>
          <a:lstStyle/>
          <a:p>
            <a:pPr algn="r">
              <a:defRPr/>
            </a:pPr>
            <a:r>
              <a:rPr lang="en-US" sz="4800" b="1" dirty="0">
                <a:solidFill>
                  <a:srgbClr val="009999"/>
                </a:solidFill>
                <a:effectLst>
                  <a:outerShdw blurRad="38100" dist="38100" dir="2700000" algn="tl">
                    <a:srgbClr val="000000">
                      <a:alpha val="43137"/>
                    </a:srgbClr>
                  </a:outerShdw>
                </a:effectLst>
              </a:rPr>
              <a:t>ATLAS Inner Detector</a:t>
            </a:r>
          </a:p>
        </p:txBody>
      </p:sp>
      <p:sp>
        <p:nvSpPr>
          <p:cNvPr id="10256" name="Rectangle 1"/>
          <p:cNvSpPr>
            <a:spLocks noChangeArrowheads="1"/>
          </p:cNvSpPr>
          <p:nvPr/>
        </p:nvSpPr>
        <p:spPr bwMode="auto">
          <a:xfrm>
            <a:off x="2922591" y="6899278"/>
            <a:ext cx="3387725" cy="393699"/>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1405" tIns="45703" rIns="91405" bIns="45703"/>
          <a:lstStyle/>
          <a:p>
            <a:pPr eaLnBrk="0" hangingPunct="0"/>
            <a:endParaRPr lang="en-GB"/>
          </a:p>
        </p:txBody>
      </p:sp>
      <p:sp>
        <p:nvSpPr>
          <p:cNvPr id="10257"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0ADE9E8E-BFC6-431D-A749-B47D74CE5DED}" type="slidenum">
              <a:rPr lang="ja-JP" altLang="en-US">
                <a:ea typeface="MS PGothic" pitchFamily="34" charset="-128"/>
              </a:rPr>
              <a:pPr algn="r" eaLnBrk="1" hangingPunct="1"/>
              <a:t>6</a:t>
            </a:fld>
            <a:endParaRPr lang="ja-JP" altLang="en-US">
              <a:ea typeface="MS PGothic" pitchFamily="34" charset="-128"/>
            </a:endParaRPr>
          </a:p>
        </p:txBody>
      </p:sp>
    </p:spTree>
    <p:extLst>
      <p:ext uri="{BB962C8B-B14F-4D97-AF65-F5344CB8AC3E}">
        <p14:creationId xmlns:p14="http://schemas.microsoft.com/office/powerpoint/2010/main" val="251520488"/>
      </p:ext>
    </p:extLst>
  </p:cSld>
  <p:clrMapOvr>
    <a:masterClrMapping/>
  </p:clrMapOvr>
  <p:transition>
    <p:circl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144463" y="930276"/>
            <a:ext cx="10547350" cy="25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517" tIns="53309" rIns="102517" bIns="53309">
            <a:spAutoFit/>
          </a:bodyPr>
          <a:lstStyle>
            <a:lvl1pPr defTabSz="1042988" eaLnBrk="0" hangingPunct="0">
              <a:defRPr>
                <a:solidFill>
                  <a:srgbClr val="000000"/>
                </a:solidFill>
                <a:latin typeface="Times New Roman" pitchFamily="18" charset="0"/>
                <a:cs typeface="Arial" pitchFamily="34" charset="0"/>
              </a:defRPr>
            </a:lvl1pPr>
            <a:lvl2pPr marL="742950" indent="-285750" defTabSz="1042988" eaLnBrk="0" hangingPunct="0">
              <a:defRPr>
                <a:solidFill>
                  <a:srgbClr val="000000"/>
                </a:solidFill>
                <a:latin typeface="Times New Roman" pitchFamily="18" charset="0"/>
                <a:cs typeface="Arial" pitchFamily="34" charset="0"/>
              </a:defRPr>
            </a:lvl2pPr>
            <a:lvl3pPr marL="1143000" indent="-228600" defTabSz="1042988" eaLnBrk="0" hangingPunct="0">
              <a:defRPr>
                <a:solidFill>
                  <a:srgbClr val="000000"/>
                </a:solidFill>
                <a:latin typeface="Times New Roman" pitchFamily="18" charset="0"/>
                <a:cs typeface="Arial" pitchFamily="34" charset="0"/>
              </a:defRPr>
            </a:lvl3pPr>
            <a:lvl4pPr marL="1600200" indent="-228600" defTabSz="1042988" eaLnBrk="0" hangingPunct="0">
              <a:defRPr>
                <a:solidFill>
                  <a:srgbClr val="000000"/>
                </a:solidFill>
                <a:latin typeface="Times New Roman" pitchFamily="18" charset="0"/>
                <a:cs typeface="Arial" pitchFamily="34" charset="0"/>
              </a:defRPr>
            </a:lvl4pPr>
            <a:lvl5pPr marL="2057400" indent="-228600" defTabSz="1042988" eaLnBrk="0" hangingPunct="0">
              <a:defRPr>
                <a:solidFill>
                  <a:srgbClr val="000000"/>
                </a:solidFill>
                <a:latin typeface="Times New Roman" pitchFamily="18" charset="0"/>
                <a:cs typeface="Arial" pitchFamily="34" charset="0"/>
              </a:defRPr>
            </a:lvl5pPr>
            <a:lvl6pPr marL="25146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9pPr>
          </a:lstStyle>
          <a:p>
            <a:r>
              <a:rPr lang="en-US" sz="3200"/>
              <a:t>ATLAS Tracker Based on </a:t>
            </a:r>
          </a:p>
          <a:p>
            <a:r>
              <a:rPr lang="en-US" sz="3200"/>
              <a:t>Barrel and Disc Supports</a:t>
            </a:r>
          </a:p>
          <a:p>
            <a:endParaRPr lang="en-US" sz="3200"/>
          </a:p>
          <a:p>
            <a:r>
              <a:rPr lang="en-US" sz="3200"/>
              <a:t>Effectively two styles of double-sided modules (2</a:t>
            </a:r>
            <a:r>
              <a:rPr lang="en-US" sz="3200">
                <a:cs typeface="Times New Roman" pitchFamily="18" charset="0"/>
              </a:rPr>
              <a:t>×6</a:t>
            </a:r>
            <a:r>
              <a:rPr lang="en-US" sz="3200"/>
              <a:t>cm long)</a:t>
            </a:r>
          </a:p>
          <a:p>
            <a:r>
              <a:rPr lang="en-US" sz="3200"/>
              <a:t>each sensor ~6cm wide (768 strips of 80</a:t>
            </a:r>
            <a:r>
              <a:rPr lang="el-GR" sz="3200">
                <a:cs typeface="Times New Roman" pitchFamily="18" charset="0"/>
              </a:rPr>
              <a:t>μ</a:t>
            </a:r>
            <a:r>
              <a:rPr lang="en-GB" sz="3200">
                <a:cs typeface="Times New Roman" pitchFamily="18" charset="0"/>
              </a:rPr>
              <a:t>m </a:t>
            </a:r>
            <a:r>
              <a:rPr lang="en-US" sz="3200"/>
              <a:t>pitch per side) </a:t>
            </a:r>
          </a:p>
        </p:txBody>
      </p:sp>
      <p:sp>
        <p:nvSpPr>
          <p:cNvPr id="43011" name="Text Box 3"/>
          <p:cNvSpPr txBox="1">
            <a:spLocks noChangeArrowheads="1"/>
          </p:cNvSpPr>
          <p:nvPr/>
        </p:nvSpPr>
        <p:spPr bwMode="auto">
          <a:xfrm>
            <a:off x="0" y="6557963"/>
            <a:ext cx="10691813" cy="10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517" tIns="53309" rIns="102517" bIns="53309">
            <a:spAutoFit/>
          </a:bodyPr>
          <a:lstStyle>
            <a:lvl1pPr marL="352425" indent="-352425" defTabSz="369888" eaLnBrk="0" hangingPunct="0">
              <a:tabLst>
                <a:tab pos="0" algn="l"/>
                <a:tab pos="449263" algn="l"/>
              </a:tabLst>
              <a:defRPr>
                <a:solidFill>
                  <a:srgbClr val="000000"/>
                </a:solidFill>
                <a:latin typeface="Times New Roman" pitchFamily="18" charset="0"/>
                <a:cs typeface="Arial" pitchFamily="34" charset="0"/>
              </a:defRPr>
            </a:lvl1pPr>
            <a:lvl2pPr marL="742950" indent="-285750" defTabSz="369888" eaLnBrk="0" hangingPunct="0">
              <a:tabLst>
                <a:tab pos="0" algn="l"/>
                <a:tab pos="449263" algn="l"/>
              </a:tabLst>
              <a:defRPr>
                <a:solidFill>
                  <a:srgbClr val="000000"/>
                </a:solidFill>
                <a:latin typeface="Times New Roman" pitchFamily="18" charset="0"/>
                <a:cs typeface="Arial" pitchFamily="34" charset="0"/>
              </a:defRPr>
            </a:lvl2pPr>
            <a:lvl3pPr marL="1143000" indent="-228600" defTabSz="369888" eaLnBrk="0" hangingPunct="0">
              <a:tabLst>
                <a:tab pos="0" algn="l"/>
                <a:tab pos="449263" algn="l"/>
              </a:tabLst>
              <a:defRPr>
                <a:solidFill>
                  <a:srgbClr val="000000"/>
                </a:solidFill>
                <a:latin typeface="Times New Roman" pitchFamily="18" charset="0"/>
                <a:cs typeface="Arial" pitchFamily="34" charset="0"/>
              </a:defRPr>
            </a:lvl3pPr>
            <a:lvl4pPr marL="1600200" indent="-228600" defTabSz="369888" eaLnBrk="0" hangingPunct="0">
              <a:tabLst>
                <a:tab pos="0" algn="l"/>
                <a:tab pos="449263" algn="l"/>
              </a:tabLst>
              <a:defRPr>
                <a:solidFill>
                  <a:srgbClr val="000000"/>
                </a:solidFill>
                <a:latin typeface="Times New Roman" pitchFamily="18" charset="0"/>
                <a:cs typeface="Arial" pitchFamily="34" charset="0"/>
              </a:defRPr>
            </a:lvl4pPr>
            <a:lvl5pPr marL="2057400" indent="-228600" defTabSz="369888" eaLnBrk="0" hangingPunct="0">
              <a:tabLst>
                <a:tab pos="0" algn="l"/>
                <a:tab pos="449263" algn="l"/>
              </a:tabLst>
              <a:defRPr>
                <a:solidFill>
                  <a:srgbClr val="000000"/>
                </a:solidFill>
                <a:latin typeface="Times New Roman" pitchFamily="18" charset="0"/>
                <a:cs typeface="Arial" pitchFamily="34" charset="0"/>
              </a:defRPr>
            </a:lvl5pPr>
            <a:lvl6pPr marL="2514600" indent="-228600" defTabSz="369888" eaLnBrk="0" fontAlgn="base" hangingPunct="0">
              <a:spcBef>
                <a:spcPct val="0"/>
              </a:spcBef>
              <a:spcAft>
                <a:spcPct val="0"/>
              </a:spcAft>
              <a:tabLst>
                <a:tab pos="0" algn="l"/>
                <a:tab pos="449263" algn="l"/>
              </a:tabLst>
              <a:defRPr>
                <a:solidFill>
                  <a:srgbClr val="000000"/>
                </a:solidFill>
                <a:latin typeface="Times New Roman" pitchFamily="18" charset="0"/>
                <a:cs typeface="Arial" pitchFamily="34" charset="0"/>
              </a:defRPr>
            </a:lvl6pPr>
            <a:lvl7pPr marL="2971800" indent="-228600" defTabSz="369888" eaLnBrk="0" fontAlgn="base" hangingPunct="0">
              <a:spcBef>
                <a:spcPct val="0"/>
              </a:spcBef>
              <a:spcAft>
                <a:spcPct val="0"/>
              </a:spcAft>
              <a:tabLst>
                <a:tab pos="0" algn="l"/>
                <a:tab pos="449263" algn="l"/>
              </a:tabLst>
              <a:defRPr>
                <a:solidFill>
                  <a:srgbClr val="000000"/>
                </a:solidFill>
                <a:latin typeface="Times New Roman" pitchFamily="18" charset="0"/>
                <a:cs typeface="Arial" pitchFamily="34" charset="0"/>
              </a:defRPr>
            </a:lvl7pPr>
            <a:lvl8pPr marL="3429000" indent="-228600" defTabSz="369888" eaLnBrk="0" fontAlgn="base" hangingPunct="0">
              <a:spcBef>
                <a:spcPct val="0"/>
              </a:spcBef>
              <a:spcAft>
                <a:spcPct val="0"/>
              </a:spcAft>
              <a:tabLst>
                <a:tab pos="0" algn="l"/>
                <a:tab pos="449263" algn="l"/>
              </a:tabLst>
              <a:defRPr>
                <a:solidFill>
                  <a:srgbClr val="000000"/>
                </a:solidFill>
                <a:latin typeface="Times New Roman" pitchFamily="18" charset="0"/>
                <a:cs typeface="Arial" pitchFamily="34" charset="0"/>
              </a:defRPr>
            </a:lvl8pPr>
            <a:lvl9pPr marL="3886200" indent="-228600" defTabSz="369888" eaLnBrk="0" fontAlgn="base" hangingPunct="0">
              <a:spcBef>
                <a:spcPct val="0"/>
              </a:spcBef>
              <a:spcAft>
                <a:spcPct val="0"/>
              </a:spcAft>
              <a:tabLst>
                <a:tab pos="0" algn="l"/>
                <a:tab pos="449263" algn="l"/>
              </a:tabLst>
              <a:defRPr>
                <a:solidFill>
                  <a:srgbClr val="000000"/>
                </a:solidFill>
                <a:latin typeface="Times New Roman" pitchFamily="18" charset="0"/>
                <a:cs typeface="Arial" pitchFamily="34" charset="0"/>
              </a:defRPr>
            </a:lvl9pPr>
          </a:lstStyle>
          <a:p>
            <a:pPr>
              <a:buClr>
                <a:srgbClr val="FF0000"/>
              </a:buClr>
              <a:buSzPct val="135000"/>
            </a:pPr>
            <a:r>
              <a:rPr lang="en-US" sz="2900"/>
              <a:t>Barrel Modules                                            Forward Modules </a:t>
            </a:r>
          </a:p>
          <a:p>
            <a:pPr>
              <a:buClr>
                <a:srgbClr val="FF0000"/>
              </a:buClr>
              <a:buSzPct val="135000"/>
            </a:pPr>
            <a:r>
              <a:rPr lang="en-US" sz="2900"/>
              <a:t>(Hybrid bridge above sensors)		            (Hybrid at module end)</a:t>
            </a:r>
          </a:p>
        </p:txBody>
      </p:sp>
      <p:sp>
        <p:nvSpPr>
          <p:cNvPr id="41988" name="Rectangle 4"/>
          <p:cNvSpPr>
            <a:spLocks noGrp="1" noChangeArrowheads="1"/>
          </p:cNvSpPr>
          <p:nvPr>
            <p:ph type="title"/>
          </p:nvPr>
        </p:nvSpPr>
        <p:spPr>
          <a:xfrm>
            <a:off x="53977" y="-252413"/>
            <a:ext cx="10691813" cy="1258888"/>
          </a:xfrm>
        </p:spPr>
        <p:txBody>
          <a:bodyPr lIns="104108" tIns="52052" rIns="104108" bIns="52052"/>
          <a:lstStyle/>
          <a:p>
            <a:pPr eaLnBrk="1" hangingPunct="1">
              <a:defRPr/>
            </a:pPr>
            <a:r>
              <a:rPr lang="en-GB" sz="4000" b="1" dirty="0">
                <a:solidFill>
                  <a:schemeClr val="hlink"/>
                </a:solidFill>
                <a:effectLst>
                  <a:outerShdw blurRad="38100" dist="38100" dir="2700000" algn="tl">
                    <a:srgbClr val="000000">
                      <a:alpha val="43137"/>
                    </a:srgbClr>
                  </a:outerShdw>
                </a:effectLst>
              </a:rPr>
              <a:t>Current SCT ATLAS Module Designs</a:t>
            </a:r>
            <a:endParaRPr lang="en-US" sz="4000" b="1" dirty="0">
              <a:solidFill>
                <a:schemeClr val="hlink"/>
              </a:solidFill>
              <a:effectLst>
                <a:outerShdw blurRad="38100" dist="38100" dir="2700000" algn="tl">
                  <a:srgbClr val="000000">
                    <a:alpha val="43137"/>
                  </a:srgbClr>
                </a:outerShdw>
              </a:effectLst>
            </a:endParaRPr>
          </a:p>
        </p:txBody>
      </p:sp>
      <p:pic>
        <p:nvPicPr>
          <p:cNvPr id="4301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3317" y="900113"/>
            <a:ext cx="5495925" cy="157162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4301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00" y="3563941"/>
            <a:ext cx="4267200"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5088" y="3552825"/>
            <a:ext cx="4114800" cy="289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6" name="Text Box 9"/>
          <p:cNvSpPr txBox="1">
            <a:spLocks noChangeArrowheads="1"/>
          </p:cNvSpPr>
          <p:nvPr/>
        </p:nvSpPr>
        <p:spPr bwMode="auto">
          <a:xfrm>
            <a:off x="4265616" y="3714750"/>
            <a:ext cx="2232025" cy="239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04069" tIns="52033" rIns="104069" bIns="52033">
            <a:spAutoFit/>
          </a:bodyPr>
          <a:lstStyle>
            <a:lvl1pPr defTabSz="1042988" eaLnBrk="0" hangingPunct="0">
              <a:defRPr>
                <a:solidFill>
                  <a:srgbClr val="000000"/>
                </a:solidFill>
                <a:latin typeface="Times New Roman" pitchFamily="18" charset="0"/>
                <a:cs typeface="Arial" pitchFamily="34" charset="0"/>
              </a:defRPr>
            </a:lvl1pPr>
            <a:lvl2pPr marL="742950" indent="-285750" defTabSz="1042988" eaLnBrk="0" hangingPunct="0">
              <a:defRPr>
                <a:solidFill>
                  <a:srgbClr val="000000"/>
                </a:solidFill>
                <a:latin typeface="Times New Roman" pitchFamily="18" charset="0"/>
                <a:cs typeface="Arial" pitchFamily="34" charset="0"/>
              </a:defRPr>
            </a:lvl2pPr>
            <a:lvl3pPr marL="1143000" indent="-228600" defTabSz="1042988" eaLnBrk="0" hangingPunct="0">
              <a:defRPr>
                <a:solidFill>
                  <a:srgbClr val="000000"/>
                </a:solidFill>
                <a:latin typeface="Times New Roman" pitchFamily="18" charset="0"/>
                <a:cs typeface="Arial" pitchFamily="34" charset="0"/>
              </a:defRPr>
            </a:lvl3pPr>
            <a:lvl4pPr marL="1600200" indent="-228600" defTabSz="1042988" eaLnBrk="0" hangingPunct="0">
              <a:defRPr>
                <a:solidFill>
                  <a:srgbClr val="000000"/>
                </a:solidFill>
                <a:latin typeface="Times New Roman" pitchFamily="18" charset="0"/>
                <a:cs typeface="Arial" pitchFamily="34" charset="0"/>
              </a:defRPr>
            </a:lvl4pPr>
            <a:lvl5pPr marL="2057400" indent="-228600" defTabSz="1042988" eaLnBrk="0" hangingPunct="0">
              <a:defRPr>
                <a:solidFill>
                  <a:srgbClr val="000000"/>
                </a:solidFill>
                <a:latin typeface="Times New Roman" pitchFamily="18" charset="0"/>
                <a:cs typeface="Arial" pitchFamily="34" charset="0"/>
              </a:defRPr>
            </a:lvl5pPr>
            <a:lvl6pPr marL="25146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sz="2500">
                <a:solidFill>
                  <a:srgbClr val="FF0000"/>
                </a:solidFill>
              </a:rPr>
              <a:t>Hybrid cards carrying read- out chips and multilayer interconnect</a:t>
            </a:r>
          </a:p>
          <a:p>
            <a:pPr eaLnBrk="1" hangingPunct="1"/>
            <a:r>
              <a:rPr lang="en-GB" sz="2500">
                <a:solidFill>
                  <a:srgbClr val="FF0000"/>
                </a:solidFill>
              </a:rPr>
              <a:t>circuit</a:t>
            </a:r>
          </a:p>
        </p:txBody>
      </p:sp>
      <p:sp>
        <p:nvSpPr>
          <p:cNvPr id="43017" name="Line 10"/>
          <p:cNvSpPr>
            <a:spLocks noChangeShapeType="1"/>
          </p:cNvSpPr>
          <p:nvPr/>
        </p:nvSpPr>
        <p:spPr bwMode="auto">
          <a:xfrm flipH="1">
            <a:off x="3041650" y="4067179"/>
            <a:ext cx="1295400" cy="360363"/>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lIns="104069" tIns="52033" rIns="104069" bIns="52033">
            <a:spAutoFit/>
          </a:bodyPr>
          <a:lstStyle/>
          <a:p>
            <a:endParaRPr lang="en-GB"/>
          </a:p>
        </p:txBody>
      </p:sp>
      <p:sp>
        <p:nvSpPr>
          <p:cNvPr id="43018" name="Line 12"/>
          <p:cNvSpPr>
            <a:spLocks noChangeShapeType="1"/>
          </p:cNvSpPr>
          <p:nvPr/>
        </p:nvSpPr>
        <p:spPr bwMode="auto">
          <a:xfrm>
            <a:off x="6353179" y="4067179"/>
            <a:ext cx="504825" cy="360363"/>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lIns="104069" tIns="52033" rIns="104069" bIns="52033">
            <a:spAutoFit/>
          </a:bodyPr>
          <a:lstStyle/>
          <a:p>
            <a:endParaRPr lang="en-GB"/>
          </a:p>
        </p:txBody>
      </p:sp>
      <p:sp>
        <p:nvSpPr>
          <p:cNvPr id="43019" name="Text Box 13"/>
          <p:cNvSpPr txBox="1">
            <a:spLocks noChangeArrowheads="1"/>
          </p:cNvSpPr>
          <p:nvPr/>
        </p:nvSpPr>
        <p:spPr bwMode="auto">
          <a:xfrm>
            <a:off x="622301" y="4643437"/>
            <a:ext cx="838548" cy="382081"/>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104069" tIns="52033" rIns="104069" bIns="52033">
            <a:spAutoFit/>
          </a:bodyPr>
          <a:lstStyle>
            <a:lvl1pPr defTabSz="1042988" eaLnBrk="0" hangingPunct="0">
              <a:defRPr>
                <a:solidFill>
                  <a:srgbClr val="000000"/>
                </a:solidFill>
                <a:latin typeface="Times New Roman" pitchFamily="18" charset="0"/>
                <a:cs typeface="Arial" pitchFamily="34" charset="0"/>
              </a:defRPr>
            </a:lvl1pPr>
            <a:lvl2pPr marL="742950" indent="-285750" defTabSz="1042988" eaLnBrk="0" hangingPunct="0">
              <a:defRPr>
                <a:solidFill>
                  <a:srgbClr val="000000"/>
                </a:solidFill>
                <a:latin typeface="Times New Roman" pitchFamily="18" charset="0"/>
                <a:cs typeface="Arial" pitchFamily="34" charset="0"/>
              </a:defRPr>
            </a:lvl2pPr>
            <a:lvl3pPr marL="1143000" indent="-228600" defTabSz="1042988" eaLnBrk="0" hangingPunct="0">
              <a:defRPr>
                <a:solidFill>
                  <a:srgbClr val="000000"/>
                </a:solidFill>
                <a:latin typeface="Times New Roman" pitchFamily="18" charset="0"/>
                <a:cs typeface="Arial" pitchFamily="34" charset="0"/>
              </a:defRPr>
            </a:lvl3pPr>
            <a:lvl4pPr marL="1600200" indent="-228600" defTabSz="1042988" eaLnBrk="0" hangingPunct="0">
              <a:defRPr>
                <a:solidFill>
                  <a:srgbClr val="000000"/>
                </a:solidFill>
                <a:latin typeface="Times New Roman" pitchFamily="18" charset="0"/>
                <a:cs typeface="Arial" pitchFamily="34" charset="0"/>
              </a:defRPr>
            </a:lvl4pPr>
            <a:lvl5pPr marL="2057400" indent="-228600" defTabSz="1042988" eaLnBrk="0" hangingPunct="0">
              <a:defRPr>
                <a:solidFill>
                  <a:srgbClr val="000000"/>
                </a:solidFill>
                <a:latin typeface="Times New Roman" pitchFamily="18" charset="0"/>
                <a:cs typeface="Arial" pitchFamily="34" charset="0"/>
              </a:defRPr>
            </a:lvl5pPr>
            <a:lvl6pPr marL="25146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a:solidFill>
                  <a:schemeClr val="bg1"/>
                </a:solidFill>
              </a:rPr>
              <a:t>Sensor</a:t>
            </a:r>
          </a:p>
        </p:txBody>
      </p:sp>
      <p:sp>
        <p:nvSpPr>
          <p:cNvPr id="43020" name="Text Box 14"/>
          <p:cNvSpPr txBox="1">
            <a:spLocks noChangeArrowheads="1"/>
          </p:cNvSpPr>
          <p:nvPr/>
        </p:nvSpPr>
        <p:spPr bwMode="auto">
          <a:xfrm>
            <a:off x="3141664" y="4643437"/>
            <a:ext cx="838548" cy="382081"/>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104069" tIns="52033" rIns="104069" bIns="52033">
            <a:spAutoFit/>
          </a:bodyPr>
          <a:lstStyle>
            <a:lvl1pPr defTabSz="1042988" eaLnBrk="0" hangingPunct="0">
              <a:defRPr>
                <a:solidFill>
                  <a:srgbClr val="000000"/>
                </a:solidFill>
                <a:latin typeface="Times New Roman" pitchFamily="18" charset="0"/>
                <a:cs typeface="Arial" pitchFamily="34" charset="0"/>
              </a:defRPr>
            </a:lvl1pPr>
            <a:lvl2pPr marL="742950" indent="-285750" defTabSz="1042988" eaLnBrk="0" hangingPunct="0">
              <a:defRPr>
                <a:solidFill>
                  <a:srgbClr val="000000"/>
                </a:solidFill>
                <a:latin typeface="Times New Roman" pitchFamily="18" charset="0"/>
                <a:cs typeface="Arial" pitchFamily="34" charset="0"/>
              </a:defRPr>
            </a:lvl2pPr>
            <a:lvl3pPr marL="1143000" indent="-228600" defTabSz="1042988" eaLnBrk="0" hangingPunct="0">
              <a:defRPr>
                <a:solidFill>
                  <a:srgbClr val="000000"/>
                </a:solidFill>
                <a:latin typeface="Times New Roman" pitchFamily="18" charset="0"/>
                <a:cs typeface="Arial" pitchFamily="34" charset="0"/>
              </a:defRPr>
            </a:lvl3pPr>
            <a:lvl4pPr marL="1600200" indent="-228600" defTabSz="1042988" eaLnBrk="0" hangingPunct="0">
              <a:defRPr>
                <a:solidFill>
                  <a:srgbClr val="000000"/>
                </a:solidFill>
                <a:latin typeface="Times New Roman" pitchFamily="18" charset="0"/>
                <a:cs typeface="Arial" pitchFamily="34" charset="0"/>
              </a:defRPr>
            </a:lvl4pPr>
            <a:lvl5pPr marL="2057400" indent="-228600" defTabSz="1042988" eaLnBrk="0" hangingPunct="0">
              <a:defRPr>
                <a:solidFill>
                  <a:srgbClr val="000000"/>
                </a:solidFill>
                <a:latin typeface="Times New Roman" pitchFamily="18" charset="0"/>
                <a:cs typeface="Arial" pitchFamily="34" charset="0"/>
              </a:defRPr>
            </a:lvl5pPr>
            <a:lvl6pPr marL="25146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a:solidFill>
                  <a:schemeClr val="bg1"/>
                </a:solidFill>
              </a:rPr>
              <a:t>Sensor</a:t>
            </a:r>
          </a:p>
        </p:txBody>
      </p:sp>
      <p:sp>
        <p:nvSpPr>
          <p:cNvPr id="43021" name="Text Box 15"/>
          <p:cNvSpPr txBox="1">
            <a:spLocks noChangeArrowheads="1"/>
          </p:cNvSpPr>
          <p:nvPr/>
        </p:nvSpPr>
        <p:spPr bwMode="auto">
          <a:xfrm>
            <a:off x="7678739" y="4867277"/>
            <a:ext cx="838548" cy="382081"/>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104069" tIns="52033" rIns="104069" bIns="52033">
            <a:spAutoFit/>
          </a:bodyPr>
          <a:lstStyle>
            <a:lvl1pPr defTabSz="1042988" eaLnBrk="0" hangingPunct="0">
              <a:defRPr>
                <a:solidFill>
                  <a:srgbClr val="000000"/>
                </a:solidFill>
                <a:latin typeface="Times New Roman" pitchFamily="18" charset="0"/>
                <a:cs typeface="Arial" pitchFamily="34" charset="0"/>
              </a:defRPr>
            </a:lvl1pPr>
            <a:lvl2pPr marL="742950" indent="-285750" defTabSz="1042988" eaLnBrk="0" hangingPunct="0">
              <a:defRPr>
                <a:solidFill>
                  <a:srgbClr val="000000"/>
                </a:solidFill>
                <a:latin typeface="Times New Roman" pitchFamily="18" charset="0"/>
                <a:cs typeface="Arial" pitchFamily="34" charset="0"/>
              </a:defRPr>
            </a:lvl2pPr>
            <a:lvl3pPr marL="1143000" indent="-228600" defTabSz="1042988" eaLnBrk="0" hangingPunct="0">
              <a:defRPr>
                <a:solidFill>
                  <a:srgbClr val="000000"/>
                </a:solidFill>
                <a:latin typeface="Times New Roman" pitchFamily="18" charset="0"/>
                <a:cs typeface="Arial" pitchFamily="34" charset="0"/>
              </a:defRPr>
            </a:lvl3pPr>
            <a:lvl4pPr marL="1600200" indent="-228600" defTabSz="1042988" eaLnBrk="0" hangingPunct="0">
              <a:defRPr>
                <a:solidFill>
                  <a:srgbClr val="000000"/>
                </a:solidFill>
                <a:latin typeface="Times New Roman" pitchFamily="18" charset="0"/>
                <a:cs typeface="Arial" pitchFamily="34" charset="0"/>
              </a:defRPr>
            </a:lvl4pPr>
            <a:lvl5pPr marL="2057400" indent="-228600" defTabSz="1042988" eaLnBrk="0" hangingPunct="0">
              <a:defRPr>
                <a:solidFill>
                  <a:srgbClr val="000000"/>
                </a:solidFill>
                <a:latin typeface="Times New Roman" pitchFamily="18" charset="0"/>
                <a:cs typeface="Arial" pitchFamily="34" charset="0"/>
              </a:defRPr>
            </a:lvl5pPr>
            <a:lvl6pPr marL="25146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a:solidFill>
                  <a:schemeClr val="bg1"/>
                </a:solidFill>
              </a:rPr>
              <a:t>Sensor</a:t>
            </a:r>
          </a:p>
        </p:txBody>
      </p:sp>
      <p:sp>
        <p:nvSpPr>
          <p:cNvPr id="43022" name="Text Box 16"/>
          <p:cNvSpPr txBox="1">
            <a:spLocks noChangeArrowheads="1"/>
          </p:cNvSpPr>
          <p:nvPr/>
        </p:nvSpPr>
        <p:spPr bwMode="auto">
          <a:xfrm>
            <a:off x="9047164" y="4859339"/>
            <a:ext cx="838548" cy="382081"/>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104069" tIns="52033" rIns="104069" bIns="52033">
            <a:spAutoFit/>
          </a:bodyPr>
          <a:lstStyle>
            <a:lvl1pPr defTabSz="1042988" eaLnBrk="0" hangingPunct="0">
              <a:defRPr>
                <a:solidFill>
                  <a:srgbClr val="000000"/>
                </a:solidFill>
                <a:latin typeface="Times New Roman" pitchFamily="18" charset="0"/>
                <a:cs typeface="Arial" pitchFamily="34" charset="0"/>
              </a:defRPr>
            </a:lvl1pPr>
            <a:lvl2pPr marL="742950" indent="-285750" defTabSz="1042988" eaLnBrk="0" hangingPunct="0">
              <a:defRPr>
                <a:solidFill>
                  <a:srgbClr val="000000"/>
                </a:solidFill>
                <a:latin typeface="Times New Roman" pitchFamily="18" charset="0"/>
                <a:cs typeface="Arial" pitchFamily="34" charset="0"/>
              </a:defRPr>
            </a:lvl2pPr>
            <a:lvl3pPr marL="1143000" indent="-228600" defTabSz="1042988" eaLnBrk="0" hangingPunct="0">
              <a:defRPr>
                <a:solidFill>
                  <a:srgbClr val="000000"/>
                </a:solidFill>
                <a:latin typeface="Times New Roman" pitchFamily="18" charset="0"/>
                <a:cs typeface="Arial" pitchFamily="34" charset="0"/>
              </a:defRPr>
            </a:lvl3pPr>
            <a:lvl4pPr marL="1600200" indent="-228600" defTabSz="1042988" eaLnBrk="0" hangingPunct="0">
              <a:defRPr>
                <a:solidFill>
                  <a:srgbClr val="000000"/>
                </a:solidFill>
                <a:latin typeface="Times New Roman" pitchFamily="18" charset="0"/>
                <a:cs typeface="Arial" pitchFamily="34" charset="0"/>
              </a:defRPr>
            </a:lvl4pPr>
            <a:lvl5pPr marL="2057400" indent="-228600" defTabSz="1042988" eaLnBrk="0" hangingPunct="0">
              <a:defRPr>
                <a:solidFill>
                  <a:srgbClr val="000000"/>
                </a:solidFill>
                <a:latin typeface="Times New Roman" pitchFamily="18" charset="0"/>
                <a:cs typeface="Arial" pitchFamily="34" charset="0"/>
              </a:defRPr>
            </a:lvl5pPr>
            <a:lvl6pPr marL="25146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defTabSz="1042988"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a:solidFill>
                  <a:schemeClr val="bg1"/>
                </a:solidFill>
              </a:rPr>
              <a:t>Sensor</a:t>
            </a:r>
          </a:p>
        </p:txBody>
      </p:sp>
      <p:sp>
        <p:nvSpPr>
          <p:cNvPr id="43023"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F432F794-D56A-44AA-B29E-8238AFBD20E3}" type="slidenum">
              <a:rPr lang="ja-JP" altLang="en-US">
                <a:ea typeface="MS PGothic" pitchFamily="34" charset="-128"/>
              </a:rPr>
              <a:pPr algn="r" eaLnBrk="1" hangingPunct="1"/>
              <a:t>60</a:t>
            </a:fld>
            <a:endParaRPr lang="ja-JP" altLang="en-US">
              <a:ea typeface="MS PGothic" pitchFamily="34" charset="-128"/>
            </a:endParaRPr>
          </a:p>
        </p:txBody>
      </p:sp>
    </p:spTree>
    <p:extLst>
      <p:ext uri="{BB962C8B-B14F-4D97-AF65-F5344CB8AC3E}">
        <p14:creationId xmlns:p14="http://schemas.microsoft.com/office/powerpoint/2010/main" val="2686064759"/>
      </p:ext>
    </p:extLst>
  </p:cSld>
  <p:clrMapOvr>
    <a:masterClrMapping/>
  </p:clrMapOvr>
  <p:transition>
    <p:circl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4988" y="-71438"/>
            <a:ext cx="9621837" cy="1258888"/>
          </a:xfrm>
        </p:spPr>
        <p:txBody>
          <a:bodyPr/>
          <a:lstStyle/>
          <a:p>
            <a:pPr defTabSz="1042344">
              <a:defRPr/>
            </a:pPr>
            <a:r>
              <a:rPr lang="en-GB" sz="4800" b="1" dirty="0">
                <a:solidFill>
                  <a:srgbClr val="009999"/>
                </a:solidFill>
                <a:effectLst>
                  <a:outerShdw blurRad="38100" dist="38100" dir="2700000" algn="tl">
                    <a:srgbClr val="000000">
                      <a:alpha val="43137"/>
                    </a:srgbClr>
                  </a:outerShdw>
                </a:effectLst>
              </a:rPr>
              <a:t>Future Upgrade Planning</a:t>
            </a:r>
          </a:p>
        </p:txBody>
      </p:sp>
      <p:sp>
        <p:nvSpPr>
          <p:cNvPr id="13316"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E18BE67D-F3E8-4F84-9793-06825AA60861}" type="slidenum">
              <a:rPr lang="ja-JP" altLang="en-US">
                <a:ea typeface="MS PGothic" pitchFamily="34" charset="-128"/>
              </a:rPr>
              <a:pPr algn="r" eaLnBrk="1" hangingPunct="1"/>
              <a:t>61</a:t>
            </a:fld>
            <a:endParaRPr lang="ja-JP" altLang="en-US">
              <a:ea typeface="MS PGothic" pitchFamily="34" charset="-128"/>
            </a:endParaRPr>
          </a:p>
        </p:txBody>
      </p:sp>
      <p:sp>
        <p:nvSpPr>
          <p:cNvPr id="6" name="Title 3"/>
          <p:cNvSpPr txBox="1">
            <a:spLocks/>
          </p:cNvSpPr>
          <p:nvPr/>
        </p:nvSpPr>
        <p:spPr bwMode="auto">
          <a:xfrm>
            <a:off x="89325" y="3563813"/>
            <a:ext cx="5301828" cy="12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017" tIns="52007" rIns="104017" bIns="52007" numCol="1" anchor="ctr" anchorCtr="0" compatLnSpc="1">
            <a:prstTxWarp prst="textNoShape">
              <a:avLst/>
            </a:prstTxWarp>
          </a:bodyPr>
          <a:lstStyle>
            <a:lvl1pPr algn="ctr" defTabSz="1039813" rtl="0" eaLnBrk="0" fontAlgn="base" hangingPunct="0">
              <a:spcBef>
                <a:spcPct val="0"/>
              </a:spcBef>
              <a:spcAft>
                <a:spcPct val="0"/>
              </a:spcAft>
              <a:defRPr sz="5000">
                <a:solidFill>
                  <a:schemeClr val="tx2"/>
                </a:solidFill>
                <a:latin typeface="+mj-lt"/>
                <a:ea typeface="+mj-ea"/>
                <a:cs typeface="+mj-cs"/>
              </a:defRPr>
            </a:lvl1pPr>
            <a:lvl2pPr algn="ctr" defTabSz="1039813" rtl="0" eaLnBrk="0" fontAlgn="base" hangingPunct="0">
              <a:spcBef>
                <a:spcPct val="0"/>
              </a:spcBef>
              <a:spcAft>
                <a:spcPct val="0"/>
              </a:spcAft>
              <a:defRPr sz="5000">
                <a:solidFill>
                  <a:schemeClr val="tx2"/>
                </a:solidFill>
                <a:latin typeface="Arial" charset="0"/>
              </a:defRPr>
            </a:lvl2pPr>
            <a:lvl3pPr algn="ctr" defTabSz="1039813" rtl="0" eaLnBrk="0" fontAlgn="base" hangingPunct="0">
              <a:spcBef>
                <a:spcPct val="0"/>
              </a:spcBef>
              <a:spcAft>
                <a:spcPct val="0"/>
              </a:spcAft>
              <a:defRPr sz="5000">
                <a:solidFill>
                  <a:schemeClr val="tx2"/>
                </a:solidFill>
                <a:latin typeface="Arial" charset="0"/>
              </a:defRPr>
            </a:lvl3pPr>
            <a:lvl4pPr algn="ctr" defTabSz="1039813" rtl="0" eaLnBrk="0" fontAlgn="base" hangingPunct="0">
              <a:spcBef>
                <a:spcPct val="0"/>
              </a:spcBef>
              <a:spcAft>
                <a:spcPct val="0"/>
              </a:spcAft>
              <a:defRPr sz="5000">
                <a:solidFill>
                  <a:schemeClr val="tx2"/>
                </a:solidFill>
                <a:latin typeface="Arial" charset="0"/>
              </a:defRPr>
            </a:lvl4pPr>
            <a:lvl5pPr algn="ctr" defTabSz="1039813" rtl="0" eaLnBrk="0" fontAlgn="base" hangingPunct="0">
              <a:spcBef>
                <a:spcPct val="0"/>
              </a:spcBef>
              <a:spcAft>
                <a:spcPct val="0"/>
              </a:spcAft>
              <a:defRPr sz="5000">
                <a:solidFill>
                  <a:schemeClr val="tx2"/>
                </a:solidFill>
                <a:latin typeface="Arial" charset="0"/>
              </a:defRPr>
            </a:lvl5pPr>
            <a:lvl6pPr marL="456972" algn="ctr" defTabSz="1042473" rtl="0" fontAlgn="base">
              <a:spcBef>
                <a:spcPct val="0"/>
              </a:spcBef>
              <a:spcAft>
                <a:spcPct val="0"/>
              </a:spcAft>
              <a:defRPr sz="5000">
                <a:solidFill>
                  <a:schemeClr val="tx2"/>
                </a:solidFill>
                <a:latin typeface="Arial" charset="0"/>
              </a:defRPr>
            </a:lvl6pPr>
            <a:lvl7pPr marL="913947" algn="ctr" defTabSz="1042473" rtl="0" fontAlgn="base">
              <a:spcBef>
                <a:spcPct val="0"/>
              </a:spcBef>
              <a:spcAft>
                <a:spcPct val="0"/>
              </a:spcAft>
              <a:defRPr sz="5000">
                <a:solidFill>
                  <a:schemeClr val="tx2"/>
                </a:solidFill>
                <a:latin typeface="Arial" charset="0"/>
              </a:defRPr>
            </a:lvl7pPr>
            <a:lvl8pPr marL="1370922" algn="ctr" defTabSz="1042473" rtl="0" fontAlgn="base">
              <a:spcBef>
                <a:spcPct val="0"/>
              </a:spcBef>
              <a:spcAft>
                <a:spcPct val="0"/>
              </a:spcAft>
              <a:defRPr sz="5000">
                <a:solidFill>
                  <a:schemeClr val="tx2"/>
                </a:solidFill>
                <a:latin typeface="Arial" charset="0"/>
              </a:defRPr>
            </a:lvl8pPr>
            <a:lvl9pPr marL="1827896" algn="ctr" defTabSz="1042473" rtl="0" fontAlgn="base">
              <a:spcBef>
                <a:spcPct val="0"/>
              </a:spcBef>
              <a:spcAft>
                <a:spcPct val="0"/>
              </a:spcAft>
              <a:defRPr sz="5000">
                <a:solidFill>
                  <a:schemeClr val="tx2"/>
                </a:solidFill>
                <a:latin typeface="Arial" charset="0"/>
              </a:defRPr>
            </a:lvl9pPr>
          </a:lstStyle>
          <a:p>
            <a:pPr algn="r" defTabSz="1042344">
              <a:defRPr/>
            </a:pPr>
            <a:r>
              <a:rPr lang="en-GB" sz="4800" b="1" kern="0" dirty="0">
                <a:solidFill>
                  <a:srgbClr val="009999"/>
                </a:solidFill>
                <a:effectLst>
                  <a:outerShdw blurRad="38100" dist="38100" dir="2700000" algn="tl">
                    <a:srgbClr val="000000">
                      <a:alpha val="43137"/>
                    </a:srgbClr>
                  </a:outerShdw>
                </a:effectLst>
              </a:rPr>
              <a:t>Phase-II Upgrade</a:t>
            </a:r>
          </a:p>
          <a:p>
            <a:pPr algn="r" defTabSz="1042344">
              <a:defRPr/>
            </a:pPr>
            <a:r>
              <a:rPr lang="en-GB" sz="4000" b="1" kern="0" dirty="0">
                <a:solidFill>
                  <a:srgbClr val="002060"/>
                </a:solidFill>
              </a:rPr>
              <a:t>(LS3)</a:t>
            </a:r>
          </a:p>
          <a:p>
            <a:pPr algn="r" defTabSz="1042344">
              <a:defRPr/>
            </a:pPr>
            <a:r>
              <a:rPr lang="en-GB" sz="4000" b="1" kern="0" dirty="0">
                <a:solidFill>
                  <a:srgbClr val="002060"/>
                </a:solidFill>
              </a:rPr>
              <a:t>Starts End 2022</a:t>
            </a:r>
          </a:p>
        </p:txBody>
      </p:sp>
      <p:pic>
        <p:nvPicPr>
          <p:cNvPr id="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1930" y="2054615"/>
            <a:ext cx="4679986" cy="4389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457477" y="6522241"/>
            <a:ext cx="8136903" cy="353943"/>
          </a:xfrm>
          <a:prstGeom prst="rect">
            <a:avLst/>
          </a:prstGeom>
        </p:spPr>
        <p:txBody>
          <a:bodyPr wrap="square" lIns="91405" tIns="45703" rIns="91405" bIns="45703">
            <a:spAutoFit/>
          </a:bodyPr>
          <a:lstStyle/>
          <a:p>
            <a:pPr marL="725040" lvl="2" indent="0">
              <a:buClr>
                <a:srgbClr val="FF0000"/>
              </a:buClr>
              <a:defRPr/>
            </a:pPr>
            <a:r>
              <a:rPr lang="en-GB" sz="1700" dirty="0"/>
              <a:t>(</a:t>
            </a:r>
            <a:r>
              <a:rPr lang="en-GB" sz="1700" dirty="0">
                <a:hlinkClick r:id="rId3"/>
              </a:rPr>
              <a:t>https://indico.cern.ch/conferenceDisplay.py?ovw=True&amp;confId=257368</a:t>
            </a:r>
            <a:r>
              <a:rPr lang="en-GB" sz="1700" dirty="0"/>
              <a:t>) </a:t>
            </a:r>
          </a:p>
        </p:txBody>
      </p:sp>
    </p:spTree>
    <p:extLst>
      <p:ext uri="{BB962C8B-B14F-4D97-AF65-F5344CB8AC3E}">
        <p14:creationId xmlns:p14="http://schemas.microsoft.com/office/powerpoint/2010/main" val="1021602803"/>
      </p:ext>
    </p:extLst>
  </p:cSld>
  <p:clrMapOvr>
    <a:masterClrMapping/>
  </p:clrMapOvr>
  <p:transition>
    <p:circl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sz="4100"/>
              <a:t> Radiation dose in the present triplet </a:t>
            </a:r>
            <a:r>
              <a:rPr lang="en-US" sz="2700"/>
              <a:t>(300 fb</a:t>
            </a:r>
            <a:r>
              <a:rPr lang="en-US" sz="2700" baseline="30000"/>
              <a:t>-1</a:t>
            </a:r>
            <a:r>
              <a:rPr lang="en-US" sz="2700"/>
              <a:t>)</a:t>
            </a:r>
          </a:p>
        </p:txBody>
      </p:sp>
      <p:sp>
        <p:nvSpPr>
          <p:cNvPr id="5" name="Date Placeholder 2"/>
          <p:cNvSpPr>
            <a:spLocks noGrp="1"/>
          </p:cNvSpPr>
          <p:nvPr>
            <p:ph type="dt" sz="quarter" idx="10"/>
          </p:nvPr>
        </p:nvSpPr>
        <p:spPr>
          <a:xfrm>
            <a:off x="84140" y="6967634"/>
            <a:ext cx="10566401" cy="628460"/>
          </a:xfrm>
        </p:spPr>
        <p:txBody>
          <a:bodyPr wrap="square">
            <a:spAutoFit/>
          </a:bodyPr>
          <a:lstStyle>
            <a:lvl1pPr>
              <a:defRPr sz="1300" b="1">
                <a:solidFill>
                  <a:schemeClr val="tx1"/>
                </a:solidFill>
                <a:latin typeface="Arial" charset="0"/>
              </a:defRPr>
            </a:lvl1pPr>
            <a:lvl2pPr marL="846811" indent="-325698">
              <a:defRPr>
                <a:solidFill>
                  <a:schemeClr val="tx1"/>
                </a:solidFill>
                <a:latin typeface="Arial" charset="0"/>
              </a:defRPr>
            </a:lvl2pPr>
            <a:lvl3pPr marL="1302787" indent="-260555">
              <a:defRPr>
                <a:solidFill>
                  <a:schemeClr val="tx1"/>
                </a:solidFill>
                <a:latin typeface="Arial" charset="0"/>
              </a:defRPr>
            </a:lvl3pPr>
            <a:lvl4pPr marL="1823900" indent="-260555">
              <a:defRPr>
                <a:solidFill>
                  <a:schemeClr val="tx1"/>
                </a:solidFill>
                <a:latin typeface="Arial" charset="0"/>
              </a:defRPr>
            </a:lvl4pPr>
            <a:lvl5pPr marL="2345014" indent="-260555">
              <a:defRPr>
                <a:solidFill>
                  <a:schemeClr val="tx1"/>
                </a:solidFill>
                <a:latin typeface="Arial" charset="0"/>
              </a:defRPr>
            </a:lvl5pPr>
            <a:lvl6pPr marL="2866129" indent="-260555" eaLnBrk="0" fontAlgn="base" hangingPunct="0">
              <a:spcBef>
                <a:spcPct val="0"/>
              </a:spcBef>
              <a:spcAft>
                <a:spcPct val="0"/>
              </a:spcAft>
              <a:defRPr>
                <a:solidFill>
                  <a:schemeClr val="tx1"/>
                </a:solidFill>
                <a:latin typeface="Arial" charset="0"/>
              </a:defRPr>
            </a:lvl6pPr>
            <a:lvl7pPr marL="3387244" indent="-260555" eaLnBrk="0" fontAlgn="base" hangingPunct="0">
              <a:spcBef>
                <a:spcPct val="0"/>
              </a:spcBef>
              <a:spcAft>
                <a:spcPct val="0"/>
              </a:spcAft>
              <a:defRPr>
                <a:solidFill>
                  <a:schemeClr val="tx1"/>
                </a:solidFill>
                <a:latin typeface="Arial" charset="0"/>
              </a:defRPr>
            </a:lvl7pPr>
            <a:lvl8pPr marL="3908357" indent="-260555" eaLnBrk="0" fontAlgn="base" hangingPunct="0">
              <a:spcBef>
                <a:spcPct val="0"/>
              </a:spcBef>
              <a:spcAft>
                <a:spcPct val="0"/>
              </a:spcAft>
              <a:defRPr>
                <a:solidFill>
                  <a:schemeClr val="tx1"/>
                </a:solidFill>
                <a:latin typeface="Arial" charset="0"/>
              </a:defRPr>
            </a:lvl8pPr>
            <a:lvl9pPr marL="4429473" indent="-260555" eaLnBrk="0" fontAlgn="base" hangingPunct="0">
              <a:spcBef>
                <a:spcPct val="0"/>
              </a:spcBef>
              <a:spcAft>
                <a:spcPct val="0"/>
              </a:spcAft>
              <a:defRPr>
                <a:solidFill>
                  <a:schemeClr val="tx1"/>
                </a:solidFill>
                <a:latin typeface="Arial" charset="0"/>
              </a:defRPr>
            </a:lvl9pPr>
          </a:lstStyle>
          <a:p>
            <a:pPr>
              <a:defRPr/>
            </a:pPr>
            <a:r>
              <a:rPr lang="en-US" sz="2100" b="0" dirty="0">
                <a:latin typeface="+mn-lt"/>
              </a:rPr>
              <a:t>F. Cerutti, et al.</a:t>
            </a:r>
            <a:r>
              <a:rPr lang="en-US" sz="2100" b="0" dirty="0" err="1">
                <a:latin typeface="+mn-lt"/>
              </a:rPr>
              <a:t>, </a:t>
            </a:r>
            <a:r>
              <a:rPr lang="en-US" sz="2100" b="0">
                <a:latin typeface="+mn-lt"/>
              </a:rPr>
              <a:t>WP10: Energy Deposition and Radiation Damage in Triplet Magnets, April 2013</a:t>
            </a:r>
          </a:p>
          <a:p>
            <a:pPr>
              <a:defRPr/>
            </a:pPr>
            <a:r>
              <a:rPr lang="en-US" b="0">
                <a:latin typeface="+mn-lt"/>
              </a:rPr>
              <a:t>https://indico.fnal.gov/conferenceDisplay.py?confId=6164</a:t>
            </a:r>
            <a:endParaRPr lang="en-US" b="0" dirty="0">
              <a:latin typeface="+mn-lt"/>
            </a:endParaRPr>
          </a:p>
        </p:txBody>
      </p:sp>
      <p:pic>
        <p:nvPicPr>
          <p:cNvPr id="2867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09641" y="1160463"/>
            <a:ext cx="8897937"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p:cNvSpPr/>
          <p:nvPr/>
        </p:nvSpPr>
        <p:spPr>
          <a:xfrm>
            <a:off x="7956554" y="4402138"/>
            <a:ext cx="1363663" cy="995362"/>
          </a:xfrm>
          <a:prstGeom prst="ellipse">
            <a:avLst/>
          </a:prstGeom>
          <a:noFill/>
          <a:ln w="38100">
            <a:solidFill>
              <a:srgbClr val="FF0000"/>
            </a:solidFill>
          </a:ln>
        </p:spPr>
        <p:style>
          <a:lnRef idx="2">
            <a:schemeClr val="accent2"/>
          </a:lnRef>
          <a:fillRef idx="1">
            <a:schemeClr val="lt1"/>
          </a:fillRef>
          <a:effectRef idx="0">
            <a:schemeClr val="accent2"/>
          </a:effectRef>
          <a:fontRef idx="minor">
            <a:schemeClr val="dk1"/>
          </a:fontRef>
        </p:style>
        <p:txBody>
          <a:bodyPr lIns="104223" tIns="52111" rIns="104223" bIns="52111" anchor="ctr"/>
          <a:lstStyle/>
          <a:p>
            <a:pPr algn="ctr">
              <a:defRPr/>
            </a:pPr>
            <a:endParaRPr lang="en-GB"/>
          </a:p>
        </p:txBody>
      </p:sp>
      <p:sp>
        <p:nvSpPr>
          <p:cNvPr id="7" name="Oval 6"/>
          <p:cNvSpPr/>
          <p:nvPr/>
        </p:nvSpPr>
        <p:spPr>
          <a:xfrm>
            <a:off x="2735263" y="1905000"/>
            <a:ext cx="1363662" cy="996950"/>
          </a:xfrm>
          <a:prstGeom prst="ellipse">
            <a:avLst/>
          </a:prstGeom>
          <a:noFill/>
          <a:ln w="38100">
            <a:solidFill>
              <a:srgbClr val="FF0000"/>
            </a:solidFill>
          </a:ln>
        </p:spPr>
        <p:style>
          <a:lnRef idx="2">
            <a:schemeClr val="accent2"/>
          </a:lnRef>
          <a:fillRef idx="1">
            <a:schemeClr val="lt1"/>
          </a:fillRef>
          <a:effectRef idx="0">
            <a:schemeClr val="accent2"/>
          </a:effectRef>
          <a:fontRef idx="minor">
            <a:schemeClr val="dk1"/>
          </a:fontRef>
        </p:style>
        <p:txBody>
          <a:bodyPr lIns="104223" tIns="52111" rIns="104223" bIns="52111" anchor="ctr"/>
          <a:lstStyle/>
          <a:p>
            <a:pPr algn="ctr">
              <a:defRPr/>
            </a:pPr>
            <a:endParaRPr lang="en-GB"/>
          </a:p>
        </p:txBody>
      </p:sp>
      <p:sp>
        <p:nvSpPr>
          <p:cNvPr id="28679" name="TextBox 2"/>
          <p:cNvSpPr txBox="1">
            <a:spLocks noChangeArrowheads="1"/>
          </p:cNvSpPr>
          <p:nvPr/>
        </p:nvSpPr>
        <p:spPr bwMode="auto">
          <a:xfrm>
            <a:off x="4294190" y="3175001"/>
            <a:ext cx="3243171" cy="6592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4223" tIns="52111" rIns="104223" bIns="52111">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3600">
                <a:solidFill>
                  <a:srgbClr val="FF0000"/>
                </a:solidFill>
              </a:rPr>
              <a:t>Two “hot-spots”</a:t>
            </a:r>
          </a:p>
        </p:txBody>
      </p:sp>
      <p:sp>
        <p:nvSpPr>
          <p:cNvPr id="28680" name="TextBox 7"/>
          <p:cNvSpPr txBox="1">
            <a:spLocks noChangeArrowheads="1"/>
          </p:cNvSpPr>
          <p:nvPr/>
        </p:nvSpPr>
        <p:spPr bwMode="auto">
          <a:xfrm>
            <a:off x="17463" y="684216"/>
            <a:ext cx="1731961"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4" tIns="45698" rIns="91394" bIns="45698">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2900">
                <a:solidFill>
                  <a:srgbClr val="C00000"/>
                </a:solidFill>
              </a:rPr>
              <a:t>L. Bottura</a:t>
            </a:r>
          </a:p>
          <a:p>
            <a:pPr eaLnBrk="1" hangingPunct="1"/>
            <a:endParaRPr lang="en-GB"/>
          </a:p>
        </p:txBody>
      </p:sp>
    </p:spTree>
    <p:extLst>
      <p:ext uri="{BB962C8B-B14F-4D97-AF65-F5344CB8AC3E}">
        <p14:creationId xmlns:p14="http://schemas.microsoft.com/office/powerpoint/2010/main" val="4277616473"/>
      </p:ext>
    </p:extLst>
  </p:cSld>
  <p:clrMapOvr>
    <a:masterClrMapping/>
  </p:clrMapOvr>
  <p:transition>
    <p:circl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sz="4100"/>
              <a:t> Radiation dose in the present triplet </a:t>
            </a:r>
            <a:r>
              <a:rPr lang="en-US" sz="2700"/>
              <a:t>(300 fb</a:t>
            </a:r>
            <a:r>
              <a:rPr lang="en-US" sz="2700" baseline="30000"/>
              <a:t>-1</a:t>
            </a:r>
            <a:r>
              <a:rPr lang="en-US" sz="2700"/>
              <a:t>)</a:t>
            </a:r>
            <a:endParaRPr lang="en-US" sz="3200"/>
          </a:p>
        </p:txBody>
      </p:sp>
      <p:sp>
        <p:nvSpPr>
          <p:cNvPr id="9" name="Date Placeholder 2"/>
          <p:cNvSpPr>
            <a:spLocks noGrp="1"/>
          </p:cNvSpPr>
          <p:nvPr>
            <p:ph type="dt" sz="quarter" idx="10"/>
          </p:nvPr>
        </p:nvSpPr>
        <p:spPr>
          <a:xfrm>
            <a:off x="84140" y="6967634"/>
            <a:ext cx="10566401" cy="628460"/>
          </a:xfrm>
        </p:spPr>
        <p:txBody>
          <a:bodyPr wrap="square">
            <a:spAutoFit/>
          </a:bodyPr>
          <a:lstStyle>
            <a:lvl1pPr>
              <a:defRPr sz="1300" b="1">
                <a:solidFill>
                  <a:schemeClr val="tx1"/>
                </a:solidFill>
                <a:latin typeface="Arial" charset="0"/>
              </a:defRPr>
            </a:lvl1pPr>
            <a:lvl2pPr marL="846811" indent="-325698">
              <a:defRPr>
                <a:solidFill>
                  <a:schemeClr val="tx1"/>
                </a:solidFill>
                <a:latin typeface="Arial" charset="0"/>
              </a:defRPr>
            </a:lvl2pPr>
            <a:lvl3pPr marL="1302787" indent="-260555">
              <a:defRPr>
                <a:solidFill>
                  <a:schemeClr val="tx1"/>
                </a:solidFill>
                <a:latin typeface="Arial" charset="0"/>
              </a:defRPr>
            </a:lvl3pPr>
            <a:lvl4pPr marL="1823900" indent="-260555">
              <a:defRPr>
                <a:solidFill>
                  <a:schemeClr val="tx1"/>
                </a:solidFill>
                <a:latin typeface="Arial" charset="0"/>
              </a:defRPr>
            </a:lvl4pPr>
            <a:lvl5pPr marL="2345014" indent="-260555">
              <a:defRPr>
                <a:solidFill>
                  <a:schemeClr val="tx1"/>
                </a:solidFill>
                <a:latin typeface="Arial" charset="0"/>
              </a:defRPr>
            </a:lvl5pPr>
            <a:lvl6pPr marL="2866129" indent="-260555" eaLnBrk="0" fontAlgn="base" hangingPunct="0">
              <a:spcBef>
                <a:spcPct val="0"/>
              </a:spcBef>
              <a:spcAft>
                <a:spcPct val="0"/>
              </a:spcAft>
              <a:defRPr>
                <a:solidFill>
                  <a:schemeClr val="tx1"/>
                </a:solidFill>
                <a:latin typeface="Arial" charset="0"/>
              </a:defRPr>
            </a:lvl6pPr>
            <a:lvl7pPr marL="3387244" indent="-260555" eaLnBrk="0" fontAlgn="base" hangingPunct="0">
              <a:spcBef>
                <a:spcPct val="0"/>
              </a:spcBef>
              <a:spcAft>
                <a:spcPct val="0"/>
              </a:spcAft>
              <a:defRPr>
                <a:solidFill>
                  <a:schemeClr val="tx1"/>
                </a:solidFill>
                <a:latin typeface="Arial" charset="0"/>
              </a:defRPr>
            </a:lvl7pPr>
            <a:lvl8pPr marL="3908357" indent="-260555" eaLnBrk="0" fontAlgn="base" hangingPunct="0">
              <a:spcBef>
                <a:spcPct val="0"/>
              </a:spcBef>
              <a:spcAft>
                <a:spcPct val="0"/>
              </a:spcAft>
              <a:defRPr>
                <a:solidFill>
                  <a:schemeClr val="tx1"/>
                </a:solidFill>
                <a:latin typeface="Arial" charset="0"/>
              </a:defRPr>
            </a:lvl8pPr>
            <a:lvl9pPr marL="4429473" indent="-260555" eaLnBrk="0" fontAlgn="base" hangingPunct="0">
              <a:spcBef>
                <a:spcPct val="0"/>
              </a:spcBef>
              <a:spcAft>
                <a:spcPct val="0"/>
              </a:spcAft>
              <a:defRPr>
                <a:solidFill>
                  <a:schemeClr val="tx1"/>
                </a:solidFill>
                <a:latin typeface="Arial" charset="0"/>
              </a:defRPr>
            </a:lvl9pPr>
          </a:lstStyle>
          <a:p>
            <a:pPr>
              <a:defRPr/>
            </a:pPr>
            <a:r>
              <a:rPr lang="en-US" sz="2100" b="0" dirty="0">
                <a:latin typeface="+mn-lt"/>
              </a:rPr>
              <a:t>F. Cerutti, et al.</a:t>
            </a:r>
            <a:r>
              <a:rPr lang="en-US" sz="2100" b="0" dirty="0" err="1">
                <a:latin typeface="+mn-lt"/>
              </a:rPr>
              <a:t>, </a:t>
            </a:r>
            <a:r>
              <a:rPr lang="en-US" sz="2100" b="0">
                <a:latin typeface="+mn-lt"/>
              </a:rPr>
              <a:t>WP10: Energy Deposition and Radiation Damage in Triplet Magnets, April 2013</a:t>
            </a:r>
          </a:p>
          <a:p>
            <a:pPr>
              <a:defRPr/>
            </a:pPr>
            <a:r>
              <a:rPr lang="en-US" b="0">
                <a:latin typeface="+mn-lt"/>
              </a:rPr>
              <a:t>https://indico.fnal.gov/conferenceDisplay.py?confId=6164</a:t>
            </a:r>
            <a:endParaRPr lang="en-US" b="0" dirty="0">
              <a:latin typeface="+mn-lt"/>
            </a:endParaRPr>
          </a:p>
        </p:txBody>
      </p:sp>
      <p:pic>
        <p:nvPicPr>
          <p:cNvPr id="2970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52517" y="1160463"/>
            <a:ext cx="8586787" cy="566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TextBox 2"/>
          <p:cNvSpPr txBox="1">
            <a:spLocks noChangeArrowheads="1"/>
          </p:cNvSpPr>
          <p:nvPr/>
        </p:nvSpPr>
        <p:spPr bwMode="auto">
          <a:xfrm>
            <a:off x="2708789" y="1978028"/>
            <a:ext cx="1374262" cy="936237"/>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lIns="104223" tIns="52111" rIns="104223" bIns="52111">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r>
              <a:rPr lang="en-US" sz="2700">
                <a:solidFill>
                  <a:srgbClr val="FF0000"/>
                </a:solidFill>
              </a:rPr>
              <a:t>Q2</a:t>
            </a:r>
          </a:p>
          <a:p>
            <a:pPr algn="r" eaLnBrk="1" hangingPunct="1"/>
            <a:r>
              <a:rPr lang="en-US" sz="2700">
                <a:solidFill>
                  <a:srgbClr val="FF0000"/>
                </a:solidFill>
              </a:rPr>
              <a:t>27 MGy</a:t>
            </a:r>
          </a:p>
        </p:txBody>
      </p:sp>
      <p:sp>
        <p:nvSpPr>
          <p:cNvPr id="29702" name="TextBox 5"/>
          <p:cNvSpPr txBox="1">
            <a:spLocks noChangeArrowheads="1"/>
          </p:cNvSpPr>
          <p:nvPr/>
        </p:nvSpPr>
        <p:spPr bwMode="auto">
          <a:xfrm>
            <a:off x="8208966" y="3144842"/>
            <a:ext cx="1497012" cy="936625"/>
          </a:xfrm>
          <a:prstGeom prst="rect">
            <a:avLst/>
          </a:prstGeom>
          <a:solidFill>
            <a:srgbClr val="FFFFFF"/>
          </a:solidFill>
          <a:ln w="9525">
            <a:solidFill>
              <a:srgbClr val="000090"/>
            </a:solidFill>
            <a:miter lim="800000"/>
            <a:headEnd/>
            <a:tailEnd/>
          </a:ln>
        </p:spPr>
        <p:txBody>
          <a:bodyPr lIns="104223" tIns="52111" rIns="104223" bIns="52111">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2700">
                <a:solidFill>
                  <a:srgbClr val="0000FF"/>
                </a:solidFill>
              </a:rPr>
              <a:t>MCBX3 20 MGy</a:t>
            </a:r>
          </a:p>
        </p:txBody>
      </p:sp>
      <p:sp>
        <p:nvSpPr>
          <p:cNvPr id="29703" name="TextBox 6"/>
          <p:cNvSpPr txBox="1">
            <a:spLocks noChangeArrowheads="1"/>
          </p:cNvSpPr>
          <p:nvPr/>
        </p:nvSpPr>
        <p:spPr bwMode="auto">
          <a:xfrm>
            <a:off x="7499352" y="879476"/>
            <a:ext cx="3038179" cy="936237"/>
          </a:xfrm>
          <a:prstGeom prst="rect">
            <a:avLst/>
          </a:prstGeom>
          <a:solidFill>
            <a:srgbClr val="FFFFFF"/>
          </a:solidFill>
          <a:ln w="9525">
            <a:solidFill>
              <a:srgbClr val="660066"/>
            </a:solidFill>
            <a:miter lim="800000"/>
            <a:headEnd/>
            <a:tailEnd/>
          </a:ln>
        </p:spPr>
        <p:txBody>
          <a:bodyPr wrap="none" lIns="104223" tIns="52111" rIns="104223" bIns="52111">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2700">
                <a:solidFill>
                  <a:srgbClr val="660066"/>
                </a:solidFill>
              </a:rPr>
              <a:t>Cold bore insulation</a:t>
            </a:r>
          </a:p>
          <a:p>
            <a:pPr eaLnBrk="1" hangingPunct="1"/>
            <a:r>
              <a:rPr lang="en-US" sz="2700">
                <a:solidFill>
                  <a:srgbClr val="660066"/>
                </a:solidFill>
              </a:rPr>
              <a:t>≈ 35 MGy</a:t>
            </a:r>
          </a:p>
        </p:txBody>
      </p:sp>
      <p:sp>
        <p:nvSpPr>
          <p:cNvPr id="29704" name="TextBox 7"/>
          <p:cNvSpPr txBox="1">
            <a:spLocks noChangeArrowheads="1"/>
          </p:cNvSpPr>
          <p:nvPr/>
        </p:nvSpPr>
        <p:spPr bwMode="auto">
          <a:xfrm>
            <a:off x="17463" y="684216"/>
            <a:ext cx="1731961"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4" tIns="45698" rIns="91394" bIns="45698">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2900">
                <a:solidFill>
                  <a:srgbClr val="C00000"/>
                </a:solidFill>
              </a:rPr>
              <a:t>L. Bottura</a:t>
            </a:r>
          </a:p>
          <a:p>
            <a:pPr eaLnBrk="1" hangingPunct="1"/>
            <a:endParaRPr lang="en-GB"/>
          </a:p>
        </p:txBody>
      </p:sp>
    </p:spTree>
    <p:extLst>
      <p:ext uri="{BB962C8B-B14F-4D97-AF65-F5344CB8AC3E}">
        <p14:creationId xmlns:p14="http://schemas.microsoft.com/office/powerpoint/2010/main" val="2921366991"/>
      </p:ext>
    </p:extLst>
  </p:cSld>
  <p:clrMapOvr>
    <a:masterClrMapping/>
  </p:clrMapOvr>
  <p:transition>
    <p:circl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22" name="Title 1"/>
          <p:cNvSpPr>
            <a:spLocks noGrp="1"/>
          </p:cNvSpPr>
          <p:nvPr>
            <p:ph type="title"/>
          </p:nvPr>
        </p:nvSpPr>
        <p:spPr>
          <a:xfrm>
            <a:off x="89322" y="-36584"/>
            <a:ext cx="10372700" cy="873125"/>
          </a:xfrm>
        </p:spPr>
        <p:txBody>
          <a:bodyPr/>
          <a:lstStyle/>
          <a:p>
            <a:pPr eaLnBrk="1" hangingPunct="1"/>
            <a:r>
              <a:rPr lang="en-US" sz="4800" b="1" dirty="0">
                <a:solidFill>
                  <a:srgbClr val="009999"/>
                </a:solidFill>
                <a:effectLst>
                  <a:outerShdw blurRad="38100" dist="38100" dir="2700000" algn="tl">
                    <a:srgbClr val="000000">
                      <a:alpha val="43137"/>
                    </a:srgbClr>
                  </a:outerShdw>
                </a:effectLst>
              </a:rPr>
              <a:t>   RLIUP Summary on LHC Inner Triplets</a:t>
            </a:r>
          </a:p>
        </p:txBody>
      </p:sp>
      <p:sp>
        <p:nvSpPr>
          <p:cNvPr id="3" name="Content Placeholder 2"/>
          <p:cNvSpPr>
            <a:spLocks noGrp="1"/>
          </p:cNvSpPr>
          <p:nvPr>
            <p:ph idx="1"/>
          </p:nvPr>
        </p:nvSpPr>
        <p:spPr>
          <a:xfrm>
            <a:off x="534988" y="900113"/>
            <a:ext cx="9621837" cy="6737350"/>
          </a:xfrm>
        </p:spPr>
        <p:txBody>
          <a:bodyPr rtlCol="0">
            <a:normAutofit fontScale="77500" lnSpcReduction="20000"/>
          </a:bodyPr>
          <a:lstStyle/>
          <a:p>
            <a:pPr marL="390832" indent="-390832" defTabSz="521116" eaLnBrk="1" fontAlgn="auto" hangingPunct="1">
              <a:spcAft>
                <a:spcPts val="0"/>
              </a:spcAft>
              <a:buFont typeface="Arial"/>
              <a:buChar char="•"/>
              <a:defRPr/>
            </a:pPr>
            <a:endParaRPr lang="en-US" dirty="0" smtClean="0"/>
          </a:p>
          <a:p>
            <a:pPr marL="390832" indent="-390832" defTabSz="521116" eaLnBrk="1" fontAlgn="auto" hangingPunct="1">
              <a:spcAft>
                <a:spcPts val="0"/>
              </a:spcAft>
              <a:buFont typeface="Arial"/>
              <a:buChar char="•"/>
              <a:defRPr/>
            </a:pPr>
            <a:r>
              <a:rPr lang="en-US" dirty="0" smtClean="0"/>
              <a:t>Expected </a:t>
            </a:r>
            <a:r>
              <a:rPr lang="en-US" dirty="0"/>
              <a:t>dose by LS3 (300 fb</a:t>
            </a:r>
            <a:r>
              <a:rPr lang="en-US" baseline="30000" dirty="0"/>
              <a:t>-1</a:t>
            </a:r>
            <a:r>
              <a:rPr lang="en-US" dirty="0"/>
              <a:t>) with 50 % uncertainty</a:t>
            </a:r>
            <a:r>
              <a:rPr lang="en-US" baseline="30000" dirty="0"/>
              <a:t>(3)</a:t>
            </a:r>
          </a:p>
          <a:p>
            <a:pPr marL="846811" lvl="1" indent="-325698" defTabSz="521116" eaLnBrk="1" fontAlgn="auto" hangingPunct="1">
              <a:spcAft>
                <a:spcPts val="0"/>
              </a:spcAft>
              <a:buFont typeface="Arial"/>
              <a:buChar char="–"/>
              <a:defRPr/>
            </a:pPr>
            <a:r>
              <a:rPr lang="en-US" dirty="0"/>
              <a:t>Range of 27 [18…40</a:t>
            </a:r>
            <a:r>
              <a:rPr lang="en-US" sz="3800" dirty="0"/>
              <a:t>] </a:t>
            </a:r>
            <a:r>
              <a:rPr lang="en-US" dirty="0" err="1"/>
              <a:t>MGy</a:t>
            </a:r>
            <a:r>
              <a:rPr lang="en-US" dirty="0"/>
              <a:t> in the Q2</a:t>
            </a:r>
          </a:p>
          <a:p>
            <a:pPr marL="846811" lvl="1" indent="-325698" defTabSz="521116" eaLnBrk="1" fontAlgn="auto" hangingPunct="1">
              <a:spcAft>
                <a:spcPts val="0"/>
              </a:spcAft>
              <a:buFont typeface="Arial"/>
              <a:buChar char="–"/>
              <a:defRPr/>
            </a:pPr>
            <a:r>
              <a:rPr lang="en-US" dirty="0"/>
              <a:t>Range of 20 [13…30]</a:t>
            </a:r>
            <a:r>
              <a:rPr lang="en-US" sz="3800" dirty="0"/>
              <a:t> </a:t>
            </a:r>
            <a:r>
              <a:rPr lang="en-US" dirty="0" err="1"/>
              <a:t>MGy</a:t>
            </a:r>
            <a:r>
              <a:rPr lang="en-US" dirty="0"/>
              <a:t> in the MCBX</a:t>
            </a:r>
          </a:p>
          <a:p>
            <a:pPr marL="390832" indent="-390832" defTabSz="521116" eaLnBrk="1" fontAlgn="auto" hangingPunct="1">
              <a:spcAft>
                <a:spcPts val="0"/>
              </a:spcAft>
              <a:buFont typeface="Arial"/>
              <a:buChar char="•"/>
              <a:defRPr/>
            </a:pPr>
            <a:r>
              <a:rPr lang="en-US" dirty="0"/>
              <a:t>Bonding strength (shear) of epoxies is strongly degraded (80 %) above 20 </a:t>
            </a:r>
            <a:r>
              <a:rPr lang="en-US" dirty="0" err="1"/>
              <a:t>MGy</a:t>
            </a:r>
            <a:endParaRPr lang="en-US" dirty="0"/>
          </a:p>
          <a:p>
            <a:pPr marL="390832" indent="-390832" defTabSz="521116" eaLnBrk="1" fontAlgn="auto" hangingPunct="1">
              <a:spcAft>
                <a:spcPts val="0"/>
              </a:spcAft>
              <a:buFont typeface="Arial"/>
              <a:buChar char="•"/>
              <a:defRPr/>
            </a:pPr>
            <a:r>
              <a:rPr lang="en-US" dirty="0"/>
              <a:t>Fracture strength of insulating materials degrades by about 50 % in the range of 20 </a:t>
            </a:r>
            <a:r>
              <a:rPr lang="en-US" dirty="0" err="1"/>
              <a:t>MGy</a:t>
            </a:r>
            <a:r>
              <a:rPr lang="en-US" dirty="0"/>
              <a:t> (G11) to 50 </a:t>
            </a:r>
            <a:r>
              <a:rPr lang="en-US" dirty="0" err="1"/>
              <a:t>MGy</a:t>
            </a:r>
            <a:r>
              <a:rPr lang="en-US" dirty="0"/>
              <a:t> (epoxies, </a:t>
            </a:r>
            <a:r>
              <a:rPr lang="en-US" dirty="0" err="1"/>
              <a:t>kapton</a:t>
            </a:r>
            <a:r>
              <a:rPr lang="en-US" dirty="0"/>
              <a:t>)</a:t>
            </a:r>
          </a:p>
          <a:p>
            <a:pPr marL="390832" indent="-390832" defTabSz="521116" eaLnBrk="1" fontAlgn="auto" hangingPunct="1">
              <a:spcAft>
                <a:spcPts val="0"/>
              </a:spcAft>
              <a:buFont typeface="Arial"/>
              <a:buChar char="•"/>
              <a:defRPr/>
            </a:pPr>
            <a:r>
              <a:rPr lang="en-US" dirty="0"/>
              <a:t>Insulations (polyimide) become brittle above 50 </a:t>
            </a:r>
            <a:r>
              <a:rPr lang="en-US" dirty="0" err="1"/>
              <a:t>MGy</a:t>
            </a:r>
            <a:r>
              <a:rPr lang="en-US" dirty="0"/>
              <a:t> </a:t>
            </a:r>
          </a:p>
          <a:p>
            <a:pPr marL="390832" indent="-390832" defTabSz="521116" eaLnBrk="1" fontAlgn="auto" hangingPunct="1">
              <a:spcAft>
                <a:spcPts val="0"/>
              </a:spcAft>
              <a:buFont typeface="Arial"/>
              <a:buChar char="•"/>
              <a:defRPr/>
            </a:pPr>
            <a:r>
              <a:rPr lang="en-US" sz="4400" dirty="0">
                <a:solidFill>
                  <a:srgbClr val="FF0000"/>
                </a:solidFill>
              </a:rPr>
              <a:t>Triplet magnets may experience mechanically-induced insulation failure in the range of 300 fb</a:t>
            </a:r>
            <a:r>
              <a:rPr lang="en-US" sz="4400" baseline="30000" dirty="0">
                <a:solidFill>
                  <a:srgbClr val="FF0000"/>
                </a:solidFill>
              </a:rPr>
              <a:t>-1 </a:t>
            </a:r>
            <a:r>
              <a:rPr lang="en-US" sz="4400" dirty="0">
                <a:solidFill>
                  <a:srgbClr val="FF0000"/>
                </a:solidFill>
              </a:rPr>
              <a:t>(LS3 ± 1 year)</a:t>
            </a:r>
          </a:p>
          <a:p>
            <a:pPr marL="846811" lvl="1" indent="-325698" defTabSz="521116" eaLnBrk="1" fontAlgn="auto" hangingPunct="1">
              <a:spcAft>
                <a:spcPts val="0"/>
              </a:spcAft>
              <a:buFont typeface="Arial"/>
              <a:buChar char="–"/>
              <a:defRPr/>
            </a:pPr>
            <a:r>
              <a:rPr lang="en-US" sz="4000" dirty="0"/>
              <a:t>Premature quenches (cracks in end spacers)</a:t>
            </a:r>
          </a:p>
          <a:p>
            <a:pPr marL="846811" lvl="1" indent="-325698" defTabSz="521116" eaLnBrk="1" fontAlgn="auto" hangingPunct="1">
              <a:spcAft>
                <a:spcPts val="0"/>
              </a:spcAft>
              <a:buFont typeface="Arial"/>
              <a:buChar char="–"/>
              <a:defRPr/>
            </a:pPr>
            <a:r>
              <a:rPr lang="en-US" sz="4000" dirty="0"/>
              <a:t>Insulation degradation (monitor on line</a:t>
            </a:r>
            <a:r>
              <a:rPr lang="en-US" sz="4000" baseline="30000" dirty="0"/>
              <a:t>(4)</a:t>
            </a:r>
            <a:r>
              <a:rPr lang="en-US" sz="4000" dirty="0"/>
              <a:t>)</a:t>
            </a:r>
          </a:p>
          <a:p>
            <a:pPr marL="846811" lvl="1" indent="-325698" defTabSz="521116" eaLnBrk="1" fontAlgn="auto" hangingPunct="1">
              <a:spcAft>
                <a:spcPts val="0"/>
              </a:spcAft>
              <a:buFont typeface="Arial"/>
              <a:buChar char="–"/>
              <a:defRPr/>
            </a:pPr>
            <a:r>
              <a:rPr lang="en-US" sz="4000" dirty="0"/>
              <a:t>Mechanical failure (nested coils in MCBX)</a:t>
            </a:r>
          </a:p>
        </p:txBody>
      </p:sp>
      <p:sp>
        <p:nvSpPr>
          <p:cNvPr id="30724" name="TextBox 3"/>
          <p:cNvSpPr txBox="1">
            <a:spLocks noChangeArrowheads="1"/>
          </p:cNvSpPr>
          <p:nvPr/>
        </p:nvSpPr>
        <p:spPr bwMode="auto">
          <a:xfrm>
            <a:off x="17464" y="684216"/>
            <a:ext cx="10701491" cy="75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4" tIns="45698" rIns="91394" bIns="45698">
            <a:spAutoFit/>
          </a:bodyPr>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US" sz="2900" dirty="0">
                <a:solidFill>
                  <a:srgbClr val="C00000"/>
                </a:solidFill>
              </a:rPr>
              <a:t>L. </a:t>
            </a:r>
            <a:r>
              <a:rPr lang="en-US" sz="2900" dirty="0" err="1">
                <a:solidFill>
                  <a:srgbClr val="C00000"/>
                </a:solidFill>
              </a:rPr>
              <a:t>Bottura</a:t>
            </a:r>
            <a:r>
              <a:rPr lang="en-US" sz="2900" dirty="0">
                <a:solidFill>
                  <a:srgbClr val="C00000"/>
                </a:solidFill>
              </a:rPr>
              <a:t> </a:t>
            </a:r>
            <a:r>
              <a:rPr lang="en-GB" sz="2400" dirty="0">
                <a:hlinkClick r:id="rId3"/>
              </a:rPr>
              <a:t>https://indico.cern.ch/conferenceDisplay.py?ovw=True&amp;confId=260492</a:t>
            </a:r>
            <a:endParaRPr lang="en-US" sz="2400" dirty="0">
              <a:solidFill>
                <a:srgbClr val="C00000"/>
              </a:solidFill>
            </a:endParaRPr>
          </a:p>
          <a:p>
            <a:pPr eaLnBrk="1" hangingPunct="1"/>
            <a:endParaRPr lang="en-GB" sz="1400" dirty="0"/>
          </a:p>
        </p:txBody>
      </p:sp>
    </p:spTree>
  </p:cSld>
  <p:clrMapOvr>
    <a:overrideClrMapping bg1="lt1" tx1="dk1" bg2="lt2" tx2="dk2" accent1="accent1" accent2="accent2" accent3="accent3" accent4="accent4" accent5="accent5" accent6="accent6" hlink="hlink" folHlink="folHlink"/>
  </p:clrMapOvr>
  <p:transition>
    <p:circl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890"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eaLnBrk="0" hangingPunct="0">
              <a:defRPr>
                <a:solidFill>
                  <a:srgbClr val="000000"/>
                </a:solidFill>
                <a:latin typeface="Times New Roman" pitchFamily="18" charset="0"/>
                <a:cs typeface="Arial" charset="0"/>
              </a:defRPr>
            </a:lvl1pPr>
            <a:lvl2pPr marL="742675" indent="-285644" eaLnBrk="0" hangingPunct="0">
              <a:defRPr>
                <a:solidFill>
                  <a:srgbClr val="000000"/>
                </a:solidFill>
                <a:latin typeface="Times New Roman" pitchFamily="18" charset="0"/>
                <a:cs typeface="Arial" charset="0"/>
              </a:defRPr>
            </a:lvl2pPr>
            <a:lvl3pPr marL="1142576" indent="-228516" eaLnBrk="0" hangingPunct="0">
              <a:defRPr>
                <a:solidFill>
                  <a:srgbClr val="000000"/>
                </a:solidFill>
                <a:latin typeface="Times New Roman" pitchFamily="18" charset="0"/>
                <a:cs typeface="Arial" charset="0"/>
              </a:defRPr>
            </a:lvl3pPr>
            <a:lvl4pPr marL="1599606" indent="-228516" eaLnBrk="0" hangingPunct="0">
              <a:defRPr>
                <a:solidFill>
                  <a:srgbClr val="000000"/>
                </a:solidFill>
                <a:latin typeface="Times New Roman" pitchFamily="18" charset="0"/>
                <a:cs typeface="Arial" charset="0"/>
              </a:defRPr>
            </a:lvl4pPr>
            <a:lvl5pPr marL="2056637" indent="-228516" eaLnBrk="0" hangingPunct="0">
              <a:defRPr>
                <a:solidFill>
                  <a:srgbClr val="000000"/>
                </a:solidFill>
                <a:latin typeface="Times New Roman" pitchFamily="18" charset="0"/>
                <a:cs typeface="Arial" charset="0"/>
              </a:defRPr>
            </a:lvl5pPr>
            <a:lvl6pPr marL="2513668" indent="-228516" eaLnBrk="0" fontAlgn="base" hangingPunct="0">
              <a:spcBef>
                <a:spcPct val="0"/>
              </a:spcBef>
              <a:spcAft>
                <a:spcPct val="0"/>
              </a:spcAft>
              <a:defRPr>
                <a:solidFill>
                  <a:srgbClr val="000000"/>
                </a:solidFill>
                <a:latin typeface="Times New Roman" pitchFamily="18" charset="0"/>
                <a:cs typeface="Arial" charset="0"/>
              </a:defRPr>
            </a:lvl6pPr>
            <a:lvl7pPr marL="2970697" indent="-228516" eaLnBrk="0" fontAlgn="base" hangingPunct="0">
              <a:spcBef>
                <a:spcPct val="0"/>
              </a:spcBef>
              <a:spcAft>
                <a:spcPct val="0"/>
              </a:spcAft>
              <a:defRPr>
                <a:solidFill>
                  <a:srgbClr val="000000"/>
                </a:solidFill>
                <a:latin typeface="Times New Roman" pitchFamily="18" charset="0"/>
                <a:cs typeface="Arial" charset="0"/>
              </a:defRPr>
            </a:lvl7pPr>
            <a:lvl8pPr marL="3427729" indent="-228516" eaLnBrk="0" fontAlgn="base" hangingPunct="0">
              <a:spcBef>
                <a:spcPct val="0"/>
              </a:spcBef>
              <a:spcAft>
                <a:spcPct val="0"/>
              </a:spcAft>
              <a:defRPr>
                <a:solidFill>
                  <a:srgbClr val="000000"/>
                </a:solidFill>
                <a:latin typeface="Times New Roman" pitchFamily="18" charset="0"/>
                <a:cs typeface="Arial" charset="0"/>
              </a:defRPr>
            </a:lvl8pPr>
            <a:lvl9pPr marL="3884760" indent="-228516"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fld id="{00924FBA-282E-4627-AB01-7F2F3C320822}" type="slidenum">
              <a:rPr lang="en-US" smtClean="0">
                <a:solidFill>
                  <a:schemeClr val="tx1"/>
                </a:solidFill>
              </a:rPr>
              <a:pPr eaLnBrk="1" hangingPunct="1"/>
              <a:t>65</a:t>
            </a:fld>
            <a:endParaRPr lang="en-US" smtClean="0">
              <a:solidFill>
                <a:schemeClr val="tx1"/>
              </a:solidFill>
            </a:endParaRPr>
          </a:p>
        </p:txBody>
      </p:sp>
      <p:sp>
        <p:nvSpPr>
          <p:cNvPr id="37891" name="Title 5"/>
          <p:cNvSpPr>
            <a:spLocks noGrp="1"/>
          </p:cNvSpPr>
          <p:nvPr>
            <p:ph type="title"/>
          </p:nvPr>
        </p:nvSpPr>
        <p:spPr/>
        <p:txBody>
          <a:bodyPr/>
          <a:lstStyle/>
          <a:p>
            <a:pPr eaLnBrk="1" hangingPunct="1"/>
            <a:r>
              <a:rPr lang="en-GB" smtClean="0"/>
              <a:t>HL-LHC matrix: equipment, time, cost </a:t>
            </a:r>
            <a:br>
              <a:rPr lang="en-GB" smtClean="0"/>
            </a:br>
            <a:endParaRPr lang="en-GB" smtClean="0"/>
          </a:p>
        </p:txBody>
      </p:sp>
      <p:pic>
        <p:nvPicPr>
          <p:cNvPr id="378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1103" y="852488"/>
            <a:ext cx="8156575" cy="6224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893"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rgbClr val="000000"/>
                </a:solidFill>
                <a:latin typeface="Times New Roman" pitchFamily="18" charset="0"/>
                <a:cs typeface="Arial" charset="0"/>
              </a:defRPr>
            </a:lvl1pPr>
            <a:lvl2pPr marL="742675" indent="-285644" eaLnBrk="0" hangingPunct="0">
              <a:defRPr>
                <a:solidFill>
                  <a:srgbClr val="000000"/>
                </a:solidFill>
                <a:latin typeface="Times New Roman" pitchFamily="18" charset="0"/>
                <a:cs typeface="Arial" charset="0"/>
              </a:defRPr>
            </a:lvl2pPr>
            <a:lvl3pPr marL="1142576" indent="-228516" eaLnBrk="0" hangingPunct="0">
              <a:defRPr>
                <a:solidFill>
                  <a:srgbClr val="000000"/>
                </a:solidFill>
                <a:latin typeface="Times New Roman" pitchFamily="18" charset="0"/>
                <a:cs typeface="Arial" charset="0"/>
              </a:defRPr>
            </a:lvl3pPr>
            <a:lvl4pPr marL="1599606" indent="-228516" eaLnBrk="0" hangingPunct="0">
              <a:defRPr>
                <a:solidFill>
                  <a:srgbClr val="000000"/>
                </a:solidFill>
                <a:latin typeface="Times New Roman" pitchFamily="18" charset="0"/>
                <a:cs typeface="Arial" charset="0"/>
              </a:defRPr>
            </a:lvl4pPr>
            <a:lvl5pPr marL="2056637" indent="-228516" eaLnBrk="0" hangingPunct="0">
              <a:defRPr>
                <a:solidFill>
                  <a:srgbClr val="000000"/>
                </a:solidFill>
                <a:latin typeface="Times New Roman" pitchFamily="18" charset="0"/>
                <a:cs typeface="Arial" charset="0"/>
              </a:defRPr>
            </a:lvl5pPr>
            <a:lvl6pPr marL="2513668" indent="-228516" eaLnBrk="0" fontAlgn="base" hangingPunct="0">
              <a:spcBef>
                <a:spcPct val="0"/>
              </a:spcBef>
              <a:spcAft>
                <a:spcPct val="0"/>
              </a:spcAft>
              <a:defRPr>
                <a:solidFill>
                  <a:srgbClr val="000000"/>
                </a:solidFill>
                <a:latin typeface="Times New Roman" pitchFamily="18" charset="0"/>
                <a:cs typeface="Arial" charset="0"/>
              </a:defRPr>
            </a:lvl6pPr>
            <a:lvl7pPr marL="2970697" indent="-228516" eaLnBrk="0" fontAlgn="base" hangingPunct="0">
              <a:spcBef>
                <a:spcPct val="0"/>
              </a:spcBef>
              <a:spcAft>
                <a:spcPct val="0"/>
              </a:spcAft>
              <a:defRPr>
                <a:solidFill>
                  <a:srgbClr val="000000"/>
                </a:solidFill>
                <a:latin typeface="Times New Roman" pitchFamily="18" charset="0"/>
                <a:cs typeface="Arial" charset="0"/>
              </a:defRPr>
            </a:lvl7pPr>
            <a:lvl8pPr marL="3427729" indent="-228516" eaLnBrk="0" fontAlgn="base" hangingPunct="0">
              <a:spcBef>
                <a:spcPct val="0"/>
              </a:spcBef>
              <a:spcAft>
                <a:spcPct val="0"/>
              </a:spcAft>
              <a:defRPr>
                <a:solidFill>
                  <a:srgbClr val="000000"/>
                </a:solidFill>
                <a:latin typeface="Times New Roman" pitchFamily="18" charset="0"/>
                <a:cs typeface="Arial" charset="0"/>
              </a:defRPr>
            </a:lvl8pPr>
            <a:lvl9pPr marL="3884760" indent="-228516"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GB" smtClean="0">
                <a:solidFill>
                  <a:schemeClr val="tx1"/>
                </a:solidFill>
              </a:rPr>
              <a:t>L . Rossi</a:t>
            </a:r>
          </a:p>
        </p:txBody>
      </p:sp>
    </p:spTree>
  </p:cSld>
  <p:clrMapOvr>
    <a:overrideClrMapping bg1="lt1" tx1="dk1" bg2="lt2" tx2="dk2" accent1="accent1" accent2="accent2" accent3="accent3" accent4="accent4" accent5="accent5" accent6="accent6" hlink="hlink" folHlink="folHlink"/>
  </p:clrMapOvr>
  <p:transition>
    <p:circl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8914"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eaLnBrk="0" hangingPunct="0">
              <a:defRPr>
                <a:solidFill>
                  <a:srgbClr val="000000"/>
                </a:solidFill>
                <a:latin typeface="Times New Roman" pitchFamily="18" charset="0"/>
                <a:cs typeface="Arial" charset="0"/>
              </a:defRPr>
            </a:lvl1pPr>
            <a:lvl2pPr marL="742675" indent="-285644" eaLnBrk="0" hangingPunct="0">
              <a:defRPr>
                <a:solidFill>
                  <a:srgbClr val="000000"/>
                </a:solidFill>
                <a:latin typeface="Times New Roman" pitchFamily="18" charset="0"/>
                <a:cs typeface="Arial" charset="0"/>
              </a:defRPr>
            </a:lvl2pPr>
            <a:lvl3pPr marL="1142576" indent="-228516" eaLnBrk="0" hangingPunct="0">
              <a:defRPr>
                <a:solidFill>
                  <a:srgbClr val="000000"/>
                </a:solidFill>
                <a:latin typeface="Times New Roman" pitchFamily="18" charset="0"/>
                <a:cs typeface="Arial" charset="0"/>
              </a:defRPr>
            </a:lvl3pPr>
            <a:lvl4pPr marL="1599606" indent="-228516" eaLnBrk="0" hangingPunct="0">
              <a:defRPr>
                <a:solidFill>
                  <a:srgbClr val="000000"/>
                </a:solidFill>
                <a:latin typeface="Times New Roman" pitchFamily="18" charset="0"/>
                <a:cs typeface="Arial" charset="0"/>
              </a:defRPr>
            </a:lvl4pPr>
            <a:lvl5pPr marL="2056637" indent="-228516" eaLnBrk="0" hangingPunct="0">
              <a:defRPr>
                <a:solidFill>
                  <a:srgbClr val="000000"/>
                </a:solidFill>
                <a:latin typeface="Times New Roman" pitchFamily="18" charset="0"/>
                <a:cs typeface="Arial" charset="0"/>
              </a:defRPr>
            </a:lvl5pPr>
            <a:lvl6pPr marL="2513668" indent="-228516" eaLnBrk="0" fontAlgn="base" hangingPunct="0">
              <a:spcBef>
                <a:spcPct val="0"/>
              </a:spcBef>
              <a:spcAft>
                <a:spcPct val="0"/>
              </a:spcAft>
              <a:defRPr>
                <a:solidFill>
                  <a:srgbClr val="000000"/>
                </a:solidFill>
                <a:latin typeface="Times New Roman" pitchFamily="18" charset="0"/>
                <a:cs typeface="Arial" charset="0"/>
              </a:defRPr>
            </a:lvl6pPr>
            <a:lvl7pPr marL="2970697" indent="-228516" eaLnBrk="0" fontAlgn="base" hangingPunct="0">
              <a:spcBef>
                <a:spcPct val="0"/>
              </a:spcBef>
              <a:spcAft>
                <a:spcPct val="0"/>
              </a:spcAft>
              <a:defRPr>
                <a:solidFill>
                  <a:srgbClr val="000000"/>
                </a:solidFill>
                <a:latin typeface="Times New Roman" pitchFamily="18" charset="0"/>
                <a:cs typeface="Arial" charset="0"/>
              </a:defRPr>
            </a:lvl7pPr>
            <a:lvl8pPr marL="3427729" indent="-228516" eaLnBrk="0" fontAlgn="base" hangingPunct="0">
              <a:spcBef>
                <a:spcPct val="0"/>
              </a:spcBef>
              <a:spcAft>
                <a:spcPct val="0"/>
              </a:spcAft>
              <a:defRPr>
                <a:solidFill>
                  <a:srgbClr val="000000"/>
                </a:solidFill>
                <a:latin typeface="Times New Roman" pitchFamily="18" charset="0"/>
                <a:cs typeface="Arial" charset="0"/>
              </a:defRPr>
            </a:lvl8pPr>
            <a:lvl9pPr marL="3884760" indent="-228516"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fld id="{A426E3B1-44CD-4204-9B91-1F885C35CA56}" type="slidenum">
              <a:rPr lang="en-US" smtClean="0">
                <a:solidFill>
                  <a:schemeClr val="tx1"/>
                </a:solidFill>
              </a:rPr>
              <a:pPr eaLnBrk="1" hangingPunct="1"/>
              <a:t>66</a:t>
            </a:fld>
            <a:endParaRPr lang="en-US" smtClean="0">
              <a:solidFill>
                <a:schemeClr val="tx1"/>
              </a:solidFill>
            </a:endParaRPr>
          </a:p>
        </p:txBody>
      </p:sp>
      <p:sp>
        <p:nvSpPr>
          <p:cNvPr id="38915" name="Title 2"/>
          <p:cNvSpPr>
            <a:spLocks noGrp="1"/>
          </p:cNvSpPr>
          <p:nvPr>
            <p:ph type="title"/>
          </p:nvPr>
        </p:nvSpPr>
        <p:spPr/>
        <p:txBody>
          <a:bodyPr/>
          <a:lstStyle/>
          <a:p>
            <a:pPr eaLnBrk="1" hangingPunct="1"/>
            <a:r>
              <a:rPr lang="fr-CH" smtClean="0"/>
              <a:t>Conclusions</a:t>
            </a:r>
            <a:endParaRPr lang="en-GB" smtClean="0"/>
          </a:p>
        </p:txBody>
      </p:sp>
      <p:sp>
        <p:nvSpPr>
          <p:cNvPr id="4" name="Content Placeholder 3"/>
          <p:cNvSpPr>
            <a:spLocks noGrp="1"/>
          </p:cNvSpPr>
          <p:nvPr>
            <p:ph idx="1"/>
          </p:nvPr>
        </p:nvSpPr>
        <p:spPr/>
        <p:txBody>
          <a:bodyPr rtlCol="0">
            <a:normAutofit fontScale="85000" lnSpcReduction="10000"/>
          </a:bodyPr>
          <a:lstStyle/>
          <a:p>
            <a:pPr marL="260588" indent="-260588" defTabSz="521180" eaLnBrk="1" fontAlgn="auto" hangingPunct="1">
              <a:spcBef>
                <a:spcPts val="684"/>
              </a:spcBef>
              <a:spcAft>
                <a:spcPts val="0"/>
              </a:spcAft>
              <a:buFont typeface="Arial"/>
              <a:buChar char="•"/>
              <a:defRPr/>
            </a:pPr>
            <a:r>
              <a:rPr lang="fr-CH" b="1" dirty="0" smtClean="0">
                <a:solidFill>
                  <a:schemeClr val="tx1">
                    <a:lumMod val="75000"/>
                    <a:lumOff val="25000"/>
                  </a:schemeClr>
                </a:solidFill>
              </a:rPr>
              <a:t>The upgrade </a:t>
            </a:r>
            <a:r>
              <a:rPr lang="fr-CH" b="1" dirty="0" err="1" smtClean="0">
                <a:solidFill>
                  <a:schemeClr val="tx1">
                    <a:lumMod val="75000"/>
                    <a:lumOff val="25000"/>
                  </a:schemeClr>
                </a:solidFill>
              </a:rPr>
              <a:t>is</a:t>
            </a:r>
            <a:r>
              <a:rPr lang="fr-CH" b="1" dirty="0" smtClean="0">
                <a:solidFill>
                  <a:schemeClr val="tx1">
                    <a:lumMod val="75000"/>
                    <a:lumOff val="25000"/>
                  </a:schemeClr>
                </a:solidFill>
              </a:rPr>
              <a:t> </a:t>
            </a:r>
            <a:r>
              <a:rPr lang="fr-CH" b="1" dirty="0" err="1" smtClean="0">
                <a:solidFill>
                  <a:schemeClr val="tx1">
                    <a:lumMod val="75000"/>
                    <a:lumOff val="25000"/>
                  </a:schemeClr>
                </a:solidFill>
              </a:rPr>
              <a:t>robust</a:t>
            </a:r>
            <a:r>
              <a:rPr lang="fr-CH" b="1" dirty="0" smtClean="0">
                <a:solidFill>
                  <a:schemeClr val="tx1">
                    <a:lumMod val="75000"/>
                    <a:lumOff val="25000"/>
                  </a:schemeClr>
                </a:solidFill>
              </a:rPr>
              <a:t> for 250 (300 ) fb</a:t>
            </a:r>
            <a:r>
              <a:rPr lang="fr-CH" b="1" baseline="30000" dirty="0" smtClean="0">
                <a:solidFill>
                  <a:schemeClr val="tx1">
                    <a:lumMod val="75000"/>
                    <a:lumOff val="25000"/>
                  </a:schemeClr>
                </a:solidFill>
              </a:rPr>
              <a:t>-1</a:t>
            </a:r>
            <a:r>
              <a:rPr lang="fr-CH" b="1" dirty="0" smtClean="0">
                <a:solidFill>
                  <a:schemeClr val="tx1">
                    <a:lumMod val="75000"/>
                    <a:lumOff val="25000"/>
                  </a:schemeClr>
                </a:solidFill>
              </a:rPr>
              <a:t>/y</a:t>
            </a:r>
          </a:p>
          <a:p>
            <a:pPr marL="781767" lvl="2" indent="-260588" defTabSz="521180" eaLnBrk="1" fontAlgn="auto" hangingPunct="1">
              <a:spcBef>
                <a:spcPts val="228"/>
              </a:spcBef>
              <a:spcAft>
                <a:spcPts val="0"/>
              </a:spcAft>
              <a:buFont typeface="Arial"/>
              <a:buChar char="•"/>
              <a:defRPr/>
            </a:pPr>
            <a:r>
              <a:rPr lang="fr-CH" dirty="0" err="1">
                <a:solidFill>
                  <a:schemeClr val="tx1">
                    <a:lumMod val="75000"/>
                    <a:lumOff val="25000"/>
                  </a:schemeClr>
                </a:solidFill>
              </a:rPr>
              <a:t>M</a:t>
            </a:r>
            <a:r>
              <a:rPr lang="fr-CH" dirty="0" err="1" smtClean="0">
                <a:solidFill>
                  <a:schemeClr val="tx1">
                    <a:lumMod val="75000"/>
                    <a:lumOff val="25000"/>
                  </a:schemeClr>
                </a:solidFill>
              </a:rPr>
              <a:t>eans</a:t>
            </a:r>
            <a:r>
              <a:rPr lang="fr-CH" dirty="0" smtClean="0">
                <a:solidFill>
                  <a:schemeClr val="tx1">
                    <a:lumMod val="75000"/>
                    <a:lumOff val="25000"/>
                  </a:schemeClr>
                </a:solidFill>
              </a:rPr>
              <a:t> to </a:t>
            </a:r>
            <a:r>
              <a:rPr lang="fr-CH" dirty="0" err="1" smtClean="0">
                <a:solidFill>
                  <a:schemeClr val="tx1">
                    <a:lumMod val="75000"/>
                    <a:lumOff val="25000"/>
                  </a:schemeClr>
                </a:solidFill>
              </a:rPr>
              <a:t>maintain</a:t>
            </a:r>
            <a:r>
              <a:rPr lang="fr-CH" dirty="0" smtClean="0">
                <a:solidFill>
                  <a:schemeClr val="tx1">
                    <a:lumMod val="75000"/>
                    <a:lumOff val="25000"/>
                  </a:schemeClr>
                </a:solidFill>
              </a:rPr>
              <a:t> or </a:t>
            </a:r>
            <a:r>
              <a:rPr lang="fr-CH" dirty="0" err="1" smtClean="0">
                <a:solidFill>
                  <a:schemeClr val="tx1">
                    <a:lumMod val="75000"/>
                    <a:lumOff val="25000"/>
                  </a:schemeClr>
                </a:solidFill>
              </a:rPr>
              <a:t>increase</a:t>
            </a:r>
            <a:r>
              <a:rPr lang="fr-CH" dirty="0" smtClean="0">
                <a:solidFill>
                  <a:schemeClr val="tx1">
                    <a:lumMod val="75000"/>
                    <a:lumOff val="25000"/>
                  </a:schemeClr>
                </a:solidFill>
              </a:rPr>
              <a:t> </a:t>
            </a:r>
            <a:r>
              <a:rPr lang="fr-CH" dirty="0" err="1" smtClean="0">
                <a:solidFill>
                  <a:schemeClr val="tx1">
                    <a:lumMod val="75000"/>
                    <a:lumOff val="25000"/>
                  </a:schemeClr>
                </a:solidFill>
              </a:rPr>
              <a:t>availability</a:t>
            </a:r>
            <a:r>
              <a:rPr lang="fr-CH" dirty="0" smtClean="0">
                <a:solidFill>
                  <a:schemeClr val="tx1">
                    <a:lumMod val="75000"/>
                    <a:lumOff val="25000"/>
                  </a:schemeClr>
                </a:solidFill>
              </a:rPr>
              <a:t> are </a:t>
            </a:r>
            <a:r>
              <a:rPr lang="fr-CH" dirty="0" err="1" smtClean="0">
                <a:solidFill>
                  <a:schemeClr val="tx1">
                    <a:lumMod val="75000"/>
                    <a:lumOff val="25000"/>
                  </a:schemeClr>
                </a:solidFill>
              </a:rPr>
              <a:t>under</a:t>
            </a:r>
            <a:r>
              <a:rPr lang="fr-CH" dirty="0" smtClean="0">
                <a:solidFill>
                  <a:schemeClr val="tx1">
                    <a:lumMod val="75000"/>
                    <a:lumOff val="25000"/>
                  </a:schemeClr>
                </a:solidFill>
              </a:rPr>
              <a:t> </a:t>
            </a:r>
            <a:r>
              <a:rPr lang="fr-CH" dirty="0" err="1" smtClean="0">
                <a:solidFill>
                  <a:schemeClr val="tx1">
                    <a:lumMod val="75000"/>
                    <a:lumOff val="25000"/>
                  </a:schemeClr>
                </a:solidFill>
              </a:rPr>
              <a:t>study</a:t>
            </a:r>
            <a:endParaRPr lang="fr-CH" dirty="0" smtClean="0">
              <a:solidFill>
                <a:schemeClr val="tx1">
                  <a:lumMod val="75000"/>
                  <a:lumOff val="25000"/>
                </a:schemeClr>
              </a:solidFill>
            </a:endParaRPr>
          </a:p>
          <a:p>
            <a:pPr marL="260588" indent="-260588" defTabSz="521180" eaLnBrk="1" fontAlgn="auto" hangingPunct="1">
              <a:spcBef>
                <a:spcPts val="684"/>
              </a:spcBef>
              <a:spcAft>
                <a:spcPts val="0"/>
              </a:spcAft>
              <a:buFont typeface="Arial"/>
              <a:buChar char="•"/>
              <a:defRPr/>
            </a:pPr>
            <a:r>
              <a:rPr lang="fr-CH" b="1" dirty="0" smtClean="0">
                <a:solidFill>
                  <a:schemeClr val="tx1">
                    <a:lumMod val="75000"/>
                    <a:lumOff val="25000"/>
                  </a:schemeClr>
                </a:solidFill>
              </a:rPr>
              <a:t>All hardware </a:t>
            </a:r>
            <a:r>
              <a:rPr lang="fr-CH" b="1" dirty="0" err="1" smtClean="0">
                <a:solidFill>
                  <a:schemeClr val="tx1">
                    <a:lumMod val="75000"/>
                    <a:lumOff val="25000"/>
                  </a:schemeClr>
                </a:solidFill>
              </a:rPr>
              <a:t>is</a:t>
            </a:r>
            <a:r>
              <a:rPr lang="fr-CH" b="1" dirty="0" smtClean="0">
                <a:solidFill>
                  <a:schemeClr val="tx1">
                    <a:lumMod val="75000"/>
                    <a:lumOff val="25000"/>
                  </a:schemeClr>
                </a:solidFill>
              </a:rPr>
              <a:t> more </a:t>
            </a:r>
            <a:r>
              <a:rPr lang="fr-CH" b="1" dirty="0" err="1" smtClean="0">
                <a:solidFill>
                  <a:schemeClr val="tx1">
                    <a:lumMod val="75000"/>
                    <a:lumOff val="25000"/>
                  </a:schemeClr>
                </a:solidFill>
              </a:rPr>
              <a:t>robust</a:t>
            </a:r>
            <a:r>
              <a:rPr lang="fr-CH" b="1" dirty="0" smtClean="0">
                <a:solidFill>
                  <a:schemeClr val="tx1">
                    <a:lumMod val="75000"/>
                    <a:lumOff val="25000"/>
                  </a:schemeClr>
                </a:solidFill>
              </a:rPr>
              <a:t> for 3000 fb</a:t>
            </a:r>
            <a:r>
              <a:rPr lang="fr-CH" b="1" baseline="30000" dirty="0" smtClean="0">
                <a:solidFill>
                  <a:schemeClr val="tx1">
                    <a:lumMod val="75000"/>
                    <a:lumOff val="25000"/>
                  </a:schemeClr>
                </a:solidFill>
              </a:rPr>
              <a:t>-1</a:t>
            </a:r>
            <a:r>
              <a:rPr lang="fr-CH" b="1" dirty="0" smtClean="0">
                <a:solidFill>
                  <a:schemeClr val="tx1">
                    <a:lumMod val="75000"/>
                    <a:lumOff val="25000"/>
                  </a:schemeClr>
                </a:solidFill>
              </a:rPr>
              <a:t> </a:t>
            </a:r>
            <a:r>
              <a:rPr lang="fr-CH" b="1" dirty="0" err="1" smtClean="0">
                <a:solidFill>
                  <a:schemeClr val="tx1">
                    <a:lumMod val="75000"/>
                    <a:lumOff val="25000"/>
                  </a:schemeClr>
                </a:solidFill>
              </a:rPr>
              <a:t>than</a:t>
            </a:r>
            <a:r>
              <a:rPr lang="fr-CH" b="1" dirty="0" smtClean="0">
                <a:solidFill>
                  <a:schemeClr val="tx1">
                    <a:lumMod val="75000"/>
                    <a:lumOff val="25000"/>
                  </a:schemeClr>
                </a:solidFill>
              </a:rPr>
              <a:t> </a:t>
            </a:r>
            <a:r>
              <a:rPr lang="fr-CH" b="1" dirty="0" err="1" smtClean="0">
                <a:solidFill>
                  <a:schemeClr val="tx1">
                    <a:lumMod val="75000"/>
                    <a:lumOff val="25000"/>
                  </a:schemeClr>
                </a:solidFill>
              </a:rPr>
              <a:t>it</a:t>
            </a:r>
            <a:r>
              <a:rPr lang="fr-CH" b="1" dirty="0" smtClean="0">
                <a:solidFill>
                  <a:schemeClr val="tx1">
                    <a:lumMod val="75000"/>
                    <a:lumOff val="25000"/>
                  </a:schemeClr>
                </a:solidFill>
              </a:rPr>
              <a:t> </a:t>
            </a:r>
            <a:r>
              <a:rPr lang="fr-CH" b="1" dirty="0" err="1" smtClean="0">
                <a:solidFill>
                  <a:schemeClr val="tx1">
                    <a:lumMod val="75000"/>
                    <a:lumOff val="25000"/>
                  </a:schemeClr>
                </a:solidFill>
              </a:rPr>
              <a:t>is</a:t>
            </a:r>
            <a:r>
              <a:rPr lang="fr-CH" b="1" dirty="0" smtClean="0">
                <a:solidFill>
                  <a:schemeClr val="tx1">
                    <a:lumMod val="75000"/>
                    <a:lumOff val="25000"/>
                  </a:schemeClr>
                </a:solidFill>
              </a:rPr>
              <a:t> </a:t>
            </a:r>
            <a:r>
              <a:rPr lang="fr-CH" b="1" dirty="0" err="1" smtClean="0">
                <a:solidFill>
                  <a:schemeClr val="tx1">
                    <a:lumMod val="75000"/>
                    <a:lumOff val="25000"/>
                  </a:schemeClr>
                </a:solidFill>
              </a:rPr>
              <a:t>today</a:t>
            </a:r>
            <a:r>
              <a:rPr lang="fr-CH" b="1" dirty="0" smtClean="0">
                <a:solidFill>
                  <a:schemeClr val="tx1">
                    <a:lumMod val="75000"/>
                    <a:lumOff val="25000"/>
                  </a:schemeClr>
                </a:solidFill>
              </a:rPr>
              <a:t> for 300 fb</a:t>
            </a:r>
            <a:r>
              <a:rPr lang="fr-CH" b="1" baseline="30000" dirty="0" smtClean="0">
                <a:solidFill>
                  <a:schemeClr val="tx1">
                    <a:lumMod val="75000"/>
                    <a:lumOff val="25000"/>
                  </a:schemeClr>
                </a:solidFill>
              </a:rPr>
              <a:t>-1</a:t>
            </a:r>
          </a:p>
          <a:p>
            <a:pPr marL="260588" indent="-260588" defTabSz="521180" eaLnBrk="1" fontAlgn="auto" hangingPunct="1">
              <a:spcBef>
                <a:spcPts val="684"/>
              </a:spcBef>
              <a:spcAft>
                <a:spcPts val="0"/>
              </a:spcAft>
              <a:buFont typeface="Arial"/>
              <a:buChar char="•"/>
              <a:defRPr/>
            </a:pPr>
            <a:r>
              <a:rPr lang="fr-CH" b="1" dirty="0">
                <a:solidFill>
                  <a:schemeClr val="tx1">
                    <a:lumMod val="75000"/>
                    <a:lumOff val="25000"/>
                  </a:schemeClr>
                </a:solidFill>
              </a:rPr>
              <a:t>Design </a:t>
            </a:r>
            <a:r>
              <a:rPr lang="fr-CH" b="1" dirty="0" err="1">
                <a:solidFill>
                  <a:schemeClr val="tx1">
                    <a:lumMod val="75000"/>
                    <a:lumOff val="25000"/>
                  </a:schemeClr>
                </a:solidFill>
              </a:rPr>
              <a:t>Study</a:t>
            </a:r>
            <a:r>
              <a:rPr lang="fr-CH" b="1" dirty="0">
                <a:solidFill>
                  <a:schemeClr val="tx1">
                    <a:lumMod val="75000"/>
                    <a:lumOff val="25000"/>
                  </a:schemeClr>
                </a:solidFill>
              </a:rPr>
              <a:t> </a:t>
            </a:r>
            <a:r>
              <a:rPr lang="fr-CH" b="1" dirty="0" err="1">
                <a:solidFill>
                  <a:schemeClr val="tx1">
                    <a:lumMod val="75000"/>
                    <a:lumOff val="25000"/>
                  </a:schemeClr>
                </a:solidFill>
              </a:rPr>
              <a:t>finished</a:t>
            </a:r>
            <a:r>
              <a:rPr lang="fr-CH" b="1" dirty="0">
                <a:solidFill>
                  <a:schemeClr val="tx1">
                    <a:lumMod val="75000"/>
                    <a:lumOff val="25000"/>
                  </a:schemeClr>
                </a:solidFill>
              </a:rPr>
              <a:t> by 2015 </a:t>
            </a:r>
            <a:r>
              <a:rPr lang="fr-CH" b="1" dirty="0" err="1">
                <a:solidFill>
                  <a:schemeClr val="tx1">
                    <a:lumMod val="75000"/>
                    <a:lumOff val="25000"/>
                  </a:schemeClr>
                </a:solidFill>
              </a:rPr>
              <a:t>with</a:t>
            </a:r>
            <a:r>
              <a:rPr lang="fr-CH" b="1" dirty="0">
                <a:solidFill>
                  <a:schemeClr val="tx1">
                    <a:lumMod val="75000"/>
                    <a:lumOff val="25000"/>
                  </a:schemeClr>
                </a:solidFill>
              </a:rPr>
              <a:t> the TDR</a:t>
            </a:r>
          </a:p>
          <a:p>
            <a:pPr marL="260588" indent="-260588" defTabSz="521180" eaLnBrk="1" fontAlgn="auto" hangingPunct="1">
              <a:spcBef>
                <a:spcPts val="684"/>
              </a:spcBef>
              <a:spcAft>
                <a:spcPts val="0"/>
              </a:spcAft>
              <a:buFont typeface="Arial"/>
              <a:buChar char="•"/>
              <a:defRPr/>
            </a:pPr>
            <a:r>
              <a:rPr lang="fr-CH" dirty="0" err="1" smtClean="0">
                <a:solidFill>
                  <a:schemeClr val="tx1">
                    <a:lumMod val="75000"/>
                    <a:lumOff val="25000"/>
                  </a:schemeClr>
                </a:solidFill>
              </a:rPr>
              <a:t>Margins</a:t>
            </a:r>
            <a:r>
              <a:rPr lang="fr-CH" dirty="0" smtClean="0">
                <a:solidFill>
                  <a:schemeClr val="tx1">
                    <a:lumMod val="75000"/>
                    <a:lumOff val="25000"/>
                  </a:schemeClr>
                </a:solidFill>
              </a:rPr>
              <a:t> are </a:t>
            </a:r>
            <a:r>
              <a:rPr lang="fr-CH" dirty="0" err="1" smtClean="0">
                <a:solidFill>
                  <a:schemeClr val="tx1">
                    <a:lumMod val="75000"/>
                    <a:lumOff val="25000"/>
                  </a:schemeClr>
                </a:solidFill>
              </a:rPr>
              <a:t>there</a:t>
            </a:r>
            <a:r>
              <a:rPr lang="fr-CH" dirty="0" smtClean="0">
                <a:solidFill>
                  <a:schemeClr val="tx1">
                    <a:lumMod val="75000"/>
                    <a:lumOff val="25000"/>
                  </a:schemeClr>
                </a:solidFill>
              </a:rPr>
              <a:t> and – once </a:t>
            </a:r>
            <a:r>
              <a:rPr lang="fr-CH" dirty="0" err="1" smtClean="0">
                <a:solidFill>
                  <a:schemeClr val="tx1">
                    <a:lumMod val="75000"/>
                    <a:lumOff val="25000"/>
                  </a:schemeClr>
                </a:solidFill>
              </a:rPr>
              <a:t>established</a:t>
            </a:r>
            <a:r>
              <a:rPr lang="fr-CH" dirty="0" smtClean="0">
                <a:solidFill>
                  <a:schemeClr val="tx1">
                    <a:lumMod val="75000"/>
                    <a:lumOff val="25000"/>
                  </a:schemeClr>
                </a:solidFill>
              </a:rPr>
              <a:t> and </a:t>
            </a:r>
            <a:r>
              <a:rPr lang="fr-CH" dirty="0" err="1" smtClean="0">
                <a:solidFill>
                  <a:schemeClr val="tx1">
                    <a:lumMod val="75000"/>
                    <a:lumOff val="25000"/>
                  </a:schemeClr>
                </a:solidFill>
              </a:rPr>
              <a:t>proved</a:t>
            </a:r>
            <a:r>
              <a:rPr lang="fr-CH" dirty="0" smtClean="0">
                <a:solidFill>
                  <a:schemeClr val="tx1">
                    <a:lumMod val="75000"/>
                    <a:lumOff val="25000"/>
                  </a:schemeClr>
                </a:solidFill>
              </a:rPr>
              <a:t>:</a:t>
            </a:r>
          </a:p>
          <a:p>
            <a:pPr marL="521180" lvl="1" indent="-260588" defTabSz="521180" eaLnBrk="1" fontAlgn="auto" hangingPunct="1">
              <a:spcBef>
                <a:spcPts val="456"/>
              </a:spcBef>
              <a:spcAft>
                <a:spcPts val="0"/>
              </a:spcAft>
              <a:buFont typeface="Arial"/>
              <a:buChar char="•"/>
              <a:defRPr/>
            </a:pPr>
            <a:r>
              <a:rPr lang="fr-CH" dirty="0" smtClean="0">
                <a:solidFill>
                  <a:schemeClr val="tx1">
                    <a:lumMod val="75000"/>
                    <a:lumOff val="25000"/>
                  </a:schemeClr>
                </a:solidFill>
              </a:rPr>
              <a:t>Possible to </a:t>
            </a:r>
            <a:r>
              <a:rPr lang="fr-CH" dirty="0" err="1" smtClean="0">
                <a:solidFill>
                  <a:schemeClr val="tx1">
                    <a:lumMod val="75000"/>
                    <a:lumOff val="25000"/>
                  </a:schemeClr>
                </a:solidFill>
              </a:rPr>
              <a:t>decrease</a:t>
            </a:r>
            <a:r>
              <a:rPr lang="fr-CH" dirty="0" smtClean="0">
                <a:solidFill>
                  <a:schemeClr val="tx1">
                    <a:lumMod val="75000"/>
                    <a:lumOff val="25000"/>
                  </a:schemeClr>
                </a:solidFill>
              </a:rPr>
              <a:t> pile-up </a:t>
            </a:r>
            <a:r>
              <a:rPr lang="fr-CH" dirty="0" err="1" smtClean="0">
                <a:solidFill>
                  <a:schemeClr val="tx1">
                    <a:lumMod val="75000"/>
                    <a:lumOff val="25000"/>
                  </a:schemeClr>
                </a:solidFill>
              </a:rPr>
              <a:t>density</a:t>
            </a:r>
            <a:r>
              <a:rPr lang="fr-CH" dirty="0" smtClean="0">
                <a:solidFill>
                  <a:schemeClr val="tx1">
                    <a:lumMod val="75000"/>
                    <a:lumOff val="25000"/>
                  </a:schemeClr>
                </a:solidFill>
              </a:rPr>
              <a:t> and/or </a:t>
            </a:r>
            <a:r>
              <a:rPr lang="fr-CH" dirty="0" err="1" smtClean="0">
                <a:solidFill>
                  <a:schemeClr val="tx1">
                    <a:lumMod val="75000"/>
                    <a:lumOff val="25000"/>
                  </a:schemeClr>
                </a:solidFill>
              </a:rPr>
              <a:t>increase</a:t>
            </a:r>
            <a:r>
              <a:rPr lang="fr-CH" dirty="0" smtClean="0">
                <a:solidFill>
                  <a:schemeClr val="tx1">
                    <a:lumMod val="75000"/>
                    <a:lumOff val="25000"/>
                  </a:schemeClr>
                </a:solidFill>
              </a:rPr>
              <a:t> to 350 fb</a:t>
            </a:r>
            <a:r>
              <a:rPr lang="fr-CH" baseline="30000" dirty="0" smtClean="0">
                <a:solidFill>
                  <a:schemeClr val="tx1">
                    <a:lumMod val="75000"/>
                    <a:lumOff val="25000"/>
                  </a:schemeClr>
                </a:solidFill>
              </a:rPr>
              <a:t>-1</a:t>
            </a:r>
            <a:r>
              <a:rPr lang="fr-CH" dirty="0" smtClean="0">
                <a:solidFill>
                  <a:schemeClr val="tx1">
                    <a:lumMod val="75000"/>
                    <a:lumOff val="25000"/>
                  </a:schemeClr>
                </a:solidFill>
              </a:rPr>
              <a:t> (7</a:t>
            </a:r>
            <a:r>
              <a:rPr lang="fr-CH" dirty="0" smtClean="0">
                <a:solidFill>
                  <a:schemeClr val="tx1">
                    <a:lumMod val="75000"/>
                    <a:lumOff val="25000"/>
                  </a:schemeClr>
                </a:solidFill>
                <a:sym typeface="Symbol"/>
              </a:rPr>
              <a:t></a:t>
            </a:r>
            <a:r>
              <a:rPr lang="fr-CH" dirty="0" smtClean="0">
                <a:solidFill>
                  <a:schemeClr val="tx1">
                    <a:lumMod val="75000"/>
                    <a:lumOff val="25000"/>
                  </a:schemeClr>
                </a:solidFill>
              </a:rPr>
              <a:t>10</a:t>
            </a:r>
            <a:r>
              <a:rPr lang="fr-CH" baseline="30000" dirty="0" smtClean="0">
                <a:solidFill>
                  <a:schemeClr val="tx1">
                    <a:lumMod val="75000"/>
                    <a:lumOff val="25000"/>
                  </a:schemeClr>
                </a:solidFill>
              </a:rPr>
              <a:t>34</a:t>
            </a:r>
            <a:r>
              <a:rPr lang="fr-CH" dirty="0" smtClean="0">
                <a:solidFill>
                  <a:schemeClr val="tx1">
                    <a:lumMod val="75000"/>
                    <a:lumOff val="25000"/>
                  </a:schemeClr>
                </a:solidFill>
              </a:rPr>
              <a:t> of </a:t>
            </a:r>
            <a:r>
              <a:rPr lang="fr-CH" dirty="0" err="1" smtClean="0">
                <a:solidFill>
                  <a:schemeClr val="tx1">
                    <a:lumMod val="75000"/>
                    <a:lumOff val="25000"/>
                  </a:schemeClr>
                </a:solidFill>
              </a:rPr>
              <a:t>L</a:t>
            </a:r>
            <a:r>
              <a:rPr lang="fr-CH" baseline="-25000" dirty="0" err="1" smtClean="0">
                <a:solidFill>
                  <a:schemeClr val="tx1">
                    <a:lumMod val="75000"/>
                    <a:lumOff val="25000"/>
                  </a:schemeClr>
                </a:solidFill>
              </a:rPr>
              <a:t>level</a:t>
            </a:r>
            <a:r>
              <a:rPr lang="fr-CH" dirty="0" smtClean="0">
                <a:solidFill>
                  <a:schemeClr val="tx1">
                    <a:lumMod val="75000"/>
                    <a:lumOff val="25000"/>
                  </a:schemeClr>
                </a:solidFill>
              </a:rPr>
              <a:t>) </a:t>
            </a:r>
            <a:r>
              <a:rPr lang="fr-CH" dirty="0" err="1" smtClean="0">
                <a:solidFill>
                  <a:schemeClr val="tx1">
                    <a:lumMod val="75000"/>
                    <a:lumOff val="25000"/>
                  </a:schemeClr>
                </a:solidFill>
              </a:rPr>
              <a:t>thanks</a:t>
            </a:r>
            <a:r>
              <a:rPr lang="fr-CH" dirty="0" smtClean="0">
                <a:solidFill>
                  <a:schemeClr val="tx1">
                    <a:lumMod val="75000"/>
                    <a:lumOff val="25000"/>
                  </a:schemeClr>
                </a:solidFill>
              </a:rPr>
              <a:t> </a:t>
            </a:r>
            <a:r>
              <a:rPr lang="fr-CH" b="1" dirty="0" smtClean="0">
                <a:solidFill>
                  <a:schemeClr val="tx1">
                    <a:lumMod val="75000"/>
                    <a:lumOff val="25000"/>
                  </a:schemeClr>
                </a:solidFill>
              </a:rPr>
              <a:t>to </a:t>
            </a:r>
            <a:r>
              <a:rPr lang="fr-CH" b="1" dirty="0" err="1" smtClean="0">
                <a:solidFill>
                  <a:schemeClr val="tx1">
                    <a:lumMod val="75000"/>
                    <a:lumOff val="25000"/>
                  </a:schemeClr>
                </a:solidFill>
              </a:rPr>
              <a:t>crab</a:t>
            </a:r>
            <a:r>
              <a:rPr lang="fr-CH" b="1" dirty="0" smtClean="0">
                <a:solidFill>
                  <a:schemeClr val="tx1">
                    <a:lumMod val="75000"/>
                    <a:lumOff val="25000"/>
                  </a:schemeClr>
                </a:solidFill>
              </a:rPr>
              <a:t> </a:t>
            </a:r>
            <a:r>
              <a:rPr lang="fr-CH" b="1" dirty="0" err="1" smtClean="0">
                <a:solidFill>
                  <a:schemeClr val="tx1">
                    <a:lumMod val="75000"/>
                    <a:lumOff val="25000"/>
                  </a:schemeClr>
                </a:solidFill>
              </a:rPr>
              <a:t>kiss</a:t>
            </a:r>
            <a:r>
              <a:rPr lang="fr-CH" b="1" dirty="0" smtClean="0">
                <a:solidFill>
                  <a:schemeClr val="tx1">
                    <a:lumMod val="75000"/>
                    <a:lumOff val="25000"/>
                  </a:schemeClr>
                </a:solidFill>
              </a:rPr>
              <a:t> (CC in II &amp; </a:t>
            </a:r>
            <a:r>
              <a:rPr lang="fr-CH" b="1" dirty="0" smtClean="0">
                <a:solidFill>
                  <a:schemeClr val="tx1">
                    <a:lumMod val="75000"/>
                    <a:lumOff val="25000"/>
                  </a:schemeClr>
                </a:solidFill>
                <a:sym typeface="Symbol"/>
              </a:rPr>
              <a:t> planes</a:t>
            </a:r>
            <a:r>
              <a:rPr lang="fr-CH" b="1" dirty="0" smtClean="0">
                <a:solidFill>
                  <a:schemeClr val="tx1">
                    <a:lumMod val="75000"/>
                    <a:lumOff val="25000"/>
                  </a:schemeClr>
                </a:solidFill>
              </a:rPr>
              <a:t>) and </a:t>
            </a:r>
            <a:r>
              <a:rPr lang="fr-CH" b="1" dirty="0" smtClean="0">
                <a:solidFill>
                  <a:schemeClr val="tx1">
                    <a:lumMod val="75000"/>
                    <a:lumOff val="25000"/>
                  </a:schemeClr>
                </a:solidFill>
                <a:sym typeface="Symbol"/>
              </a:rPr>
              <a:t></a:t>
            </a:r>
            <a:r>
              <a:rPr lang="fr-CH" b="1" dirty="0" smtClean="0">
                <a:solidFill>
                  <a:schemeClr val="tx1">
                    <a:lumMod val="75000"/>
                    <a:lumOff val="25000"/>
                  </a:schemeClr>
                </a:solidFill>
              </a:rPr>
              <a:t>* of 10 cm (large aperture IT &amp; ATS) </a:t>
            </a:r>
          </a:p>
          <a:p>
            <a:pPr marL="521180" lvl="1" indent="-260588" defTabSz="521180" eaLnBrk="1" fontAlgn="auto" hangingPunct="1">
              <a:spcBef>
                <a:spcPts val="456"/>
              </a:spcBef>
              <a:spcAft>
                <a:spcPts val="0"/>
              </a:spcAft>
              <a:buFont typeface="Arial"/>
              <a:buChar char="•"/>
              <a:defRPr/>
            </a:pPr>
            <a:r>
              <a:rPr lang="fr-CH" b="1" dirty="0" err="1" smtClean="0">
                <a:solidFill>
                  <a:schemeClr val="tx1"/>
                </a:solidFill>
              </a:rPr>
              <a:t>Increase</a:t>
            </a:r>
            <a:r>
              <a:rPr lang="fr-CH" b="1" dirty="0" smtClean="0">
                <a:solidFill>
                  <a:schemeClr val="tx1"/>
                </a:solidFill>
              </a:rPr>
              <a:t> data collection to &gt; 4000 fb</a:t>
            </a:r>
            <a:r>
              <a:rPr lang="fr-CH" b="1" baseline="30000" dirty="0" smtClean="0">
                <a:solidFill>
                  <a:schemeClr val="tx1"/>
                </a:solidFill>
              </a:rPr>
              <a:t>-1</a:t>
            </a:r>
            <a:r>
              <a:rPr lang="fr-CH" b="1" dirty="0" smtClean="0">
                <a:solidFill>
                  <a:srgbClr val="FF0000"/>
                </a:solidFill>
              </a:rPr>
              <a:t>??</a:t>
            </a:r>
          </a:p>
          <a:p>
            <a:pPr marL="521180" lvl="1" indent="-260588" defTabSz="521180" eaLnBrk="1" fontAlgn="auto" hangingPunct="1">
              <a:spcBef>
                <a:spcPts val="456"/>
              </a:spcBef>
              <a:spcAft>
                <a:spcPts val="0"/>
              </a:spcAft>
              <a:buFont typeface="Arial"/>
              <a:buChar char="•"/>
              <a:defRPr/>
            </a:pPr>
            <a:endParaRPr lang="fr-CH" dirty="0" smtClean="0">
              <a:solidFill>
                <a:schemeClr val="tx1">
                  <a:lumMod val="75000"/>
                  <a:lumOff val="25000"/>
                </a:schemeClr>
              </a:solidFill>
            </a:endParaRPr>
          </a:p>
          <a:p>
            <a:pPr marL="260588" indent="-260588" defTabSz="521180" eaLnBrk="1" fontAlgn="auto" hangingPunct="1">
              <a:spcBef>
                <a:spcPts val="684"/>
              </a:spcBef>
              <a:spcAft>
                <a:spcPts val="0"/>
              </a:spcAft>
              <a:buFont typeface="Arial"/>
              <a:buChar char="•"/>
              <a:defRPr/>
            </a:pPr>
            <a:endParaRPr lang="en-GB" dirty="0">
              <a:solidFill>
                <a:schemeClr val="tx1">
                  <a:lumMod val="75000"/>
                  <a:lumOff val="25000"/>
                </a:schemeClr>
              </a:solidFill>
            </a:endParaRPr>
          </a:p>
        </p:txBody>
      </p:sp>
      <p:sp>
        <p:nvSpPr>
          <p:cNvPr id="38917"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rgbClr val="000000"/>
                </a:solidFill>
                <a:latin typeface="Times New Roman" pitchFamily="18" charset="0"/>
                <a:cs typeface="Arial" charset="0"/>
              </a:defRPr>
            </a:lvl1pPr>
            <a:lvl2pPr marL="742675" indent="-285644" eaLnBrk="0" hangingPunct="0">
              <a:defRPr>
                <a:solidFill>
                  <a:srgbClr val="000000"/>
                </a:solidFill>
                <a:latin typeface="Times New Roman" pitchFamily="18" charset="0"/>
                <a:cs typeface="Arial" charset="0"/>
              </a:defRPr>
            </a:lvl2pPr>
            <a:lvl3pPr marL="1142576" indent="-228516" eaLnBrk="0" hangingPunct="0">
              <a:defRPr>
                <a:solidFill>
                  <a:srgbClr val="000000"/>
                </a:solidFill>
                <a:latin typeface="Times New Roman" pitchFamily="18" charset="0"/>
                <a:cs typeface="Arial" charset="0"/>
              </a:defRPr>
            </a:lvl3pPr>
            <a:lvl4pPr marL="1599606" indent="-228516" eaLnBrk="0" hangingPunct="0">
              <a:defRPr>
                <a:solidFill>
                  <a:srgbClr val="000000"/>
                </a:solidFill>
                <a:latin typeface="Times New Roman" pitchFamily="18" charset="0"/>
                <a:cs typeface="Arial" charset="0"/>
              </a:defRPr>
            </a:lvl4pPr>
            <a:lvl5pPr marL="2056637" indent="-228516" eaLnBrk="0" hangingPunct="0">
              <a:defRPr>
                <a:solidFill>
                  <a:srgbClr val="000000"/>
                </a:solidFill>
                <a:latin typeface="Times New Roman" pitchFamily="18" charset="0"/>
                <a:cs typeface="Arial" charset="0"/>
              </a:defRPr>
            </a:lvl5pPr>
            <a:lvl6pPr marL="2513668" indent="-228516" eaLnBrk="0" fontAlgn="base" hangingPunct="0">
              <a:spcBef>
                <a:spcPct val="0"/>
              </a:spcBef>
              <a:spcAft>
                <a:spcPct val="0"/>
              </a:spcAft>
              <a:defRPr>
                <a:solidFill>
                  <a:srgbClr val="000000"/>
                </a:solidFill>
                <a:latin typeface="Times New Roman" pitchFamily="18" charset="0"/>
                <a:cs typeface="Arial" charset="0"/>
              </a:defRPr>
            </a:lvl6pPr>
            <a:lvl7pPr marL="2970697" indent="-228516" eaLnBrk="0" fontAlgn="base" hangingPunct="0">
              <a:spcBef>
                <a:spcPct val="0"/>
              </a:spcBef>
              <a:spcAft>
                <a:spcPct val="0"/>
              </a:spcAft>
              <a:defRPr>
                <a:solidFill>
                  <a:srgbClr val="000000"/>
                </a:solidFill>
                <a:latin typeface="Times New Roman" pitchFamily="18" charset="0"/>
                <a:cs typeface="Arial" charset="0"/>
              </a:defRPr>
            </a:lvl7pPr>
            <a:lvl8pPr marL="3427729" indent="-228516" eaLnBrk="0" fontAlgn="base" hangingPunct="0">
              <a:spcBef>
                <a:spcPct val="0"/>
              </a:spcBef>
              <a:spcAft>
                <a:spcPct val="0"/>
              </a:spcAft>
              <a:defRPr>
                <a:solidFill>
                  <a:srgbClr val="000000"/>
                </a:solidFill>
                <a:latin typeface="Times New Roman" pitchFamily="18" charset="0"/>
                <a:cs typeface="Arial" charset="0"/>
              </a:defRPr>
            </a:lvl8pPr>
            <a:lvl9pPr marL="3884760" indent="-228516" eaLnBrk="0" fontAlgn="base" hangingPunct="0">
              <a:spcBef>
                <a:spcPct val="0"/>
              </a:spcBef>
              <a:spcAft>
                <a:spcPct val="0"/>
              </a:spcAft>
              <a:defRPr>
                <a:solidFill>
                  <a:srgbClr val="000000"/>
                </a:solidFill>
                <a:latin typeface="Times New Roman" pitchFamily="18" charset="0"/>
                <a:cs typeface="Arial" charset="0"/>
              </a:defRPr>
            </a:lvl9pPr>
          </a:lstStyle>
          <a:p>
            <a:pPr eaLnBrk="1" hangingPunct="1"/>
            <a:r>
              <a:rPr lang="en-GB" smtClean="0">
                <a:solidFill>
                  <a:schemeClr val="tx1"/>
                </a:solidFill>
              </a:rPr>
              <a:t>L . Rossi</a:t>
            </a:r>
          </a:p>
        </p:txBody>
      </p:sp>
    </p:spTree>
  </p:cSld>
  <p:clrMapOvr>
    <a:overrideClrMapping bg1="lt1" tx1="dk1" bg2="lt2" tx2="dk2" accent1="accent1" accent2="accent2" accent3="accent3" accent4="accent4" accent5="accent5" accent6="accent6" hlink="hlink" folHlink="folHlink"/>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 calcmode="lin" valueType="num">
                                      <p:cBhvr additive="base">
                                        <p:cTn id="2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 calcmode="lin" valueType="num">
                                      <p:cBhvr additive="base">
                                        <p:cTn id="3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42897" y="-468309"/>
            <a:ext cx="11522075" cy="1604963"/>
          </a:xfrm>
          <a:prstGeom prst="rect">
            <a:avLst/>
          </a:prstGeom>
        </p:spPr>
        <p:txBody>
          <a:bodyPr lIns="104197" tIns="52098" rIns="104197" bIns="52098" anchor="ctr"/>
          <a:lstStyle>
            <a:lvl1pPr algn="l" defTabSz="457200" rtl="0" eaLnBrk="1" latinLnBrk="0" hangingPunct="1">
              <a:spcBef>
                <a:spcPct val="0"/>
              </a:spcBef>
              <a:buNone/>
              <a:defRPr sz="2800" kern="1200">
                <a:solidFill>
                  <a:schemeClr val="tx1"/>
                </a:solidFill>
                <a:latin typeface="+mj-lt"/>
                <a:ea typeface="+mj-ea"/>
                <a:cs typeface="+mj-cs"/>
              </a:defRPr>
            </a:lvl1pPr>
          </a:lstStyle>
          <a:p>
            <a:pPr algn="ctr">
              <a:defRPr/>
            </a:pPr>
            <a:r>
              <a:rPr lang="en-US" sz="4000" b="1" dirty="0">
                <a:solidFill>
                  <a:srgbClr val="009999"/>
                </a:solidFill>
                <a:effectLst>
                  <a:outerShdw blurRad="38100" dist="38100" dir="2700000" algn="tl">
                    <a:srgbClr val="000000">
                      <a:alpha val="43137"/>
                    </a:srgbClr>
                  </a:outerShdw>
                </a:effectLst>
              </a:rPr>
              <a:t>Interface with Accelerator</a:t>
            </a:r>
          </a:p>
        </p:txBody>
      </p:sp>
      <p:pic>
        <p:nvPicPr>
          <p:cNvPr id="32771"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994401" y="1979616"/>
            <a:ext cx="4554538" cy="271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txBox="1">
            <a:spLocks/>
          </p:cNvSpPr>
          <p:nvPr/>
        </p:nvSpPr>
        <p:spPr bwMode="auto">
          <a:xfrm>
            <a:off x="88900" y="828675"/>
            <a:ext cx="10801350" cy="633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017" tIns="52007" rIns="104017" bIns="52007"/>
          <a:lstStyle>
            <a:lvl1pPr marL="0" indent="0" algn="ctr" defTabSz="1041400" rtl="0" eaLnBrk="0" fontAlgn="base" hangingPunct="0">
              <a:spcBef>
                <a:spcPct val="20000"/>
              </a:spcBef>
              <a:spcAft>
                <a:spcPct val="0"/>
              </a:spcAft>
              <a:buNone/>
              <a:defRPr sz="3600">
                <a:solidFill>
                  <a:schemeClr val="tx1"/>
                </a:solidFill>
                <a:latin typeface="+mn-lt"/>
                <a:ea typeface="+mn-ea"/>
                <a:cs typeface="+mn-cs"/>
              </a:defRPr>
            </a:lvl1pPr>
            <a:lvl2pPr marL="457086" indent="0" algn="ctr" defTabSz="1041400" rtl="0" eaLnBrk="0" fontAlgn="base" hangingPunct="0">
              <a:spcBef>
                <a:spcPct val="20000"/>
              </a:spcBef>
              <a:spcAft>
                <a:spcPct val="0"/>
              </a:spcAft>
              <a:buNone/>
              <a:defRPr sz="3200">
                <a:solidFill>
                  <a:schemeClr val="tx1"/>
                </a:solidFill>
                <a:latin typeface="+mn-lt"/>
              </a:defRPr>
            </a:lvl2pPr>
            <a:lvl3pPr marL="914173" indent="0" algn="ctr" defTabSz="1041400" rtl="0" eaLnBrk="0" fontAlgn="base" hangingPunct="0">
              <a:spcBef>
                <a:spcPct val="20000"/>
              </a:spcBef>
              <a:spcAft>
                <a:spcPct val="0"/>
              </a:spcAft>
              <a:buNone/>
              <a:defRPr sz="2700">
                <a:solidFill>
                  <a:schemeClr val="tx1"/>
                </a:solidFill>
                <a:latin typeface="+mn-lt"/>
              </a:defRPr>
            </a:lvl3pPr>
            <a:lvl4pPr marL="1371262" indent="0" algn="ctr" defTabSz="1041400" rtl="0" eaLnBrk="0" fontAlgn="base" hangingPunct="0">
              <a:spcBef>
                <a:spcPct val="20000"/>
              </a:spcBef>
              <a:spcAft>
                <a:spcPct val="0"/>
              </a:spcAft>
              <a:buNone/>
              <a:defRPr sz="2300">
                <a:solidFill>
                  <a:schemeClr val="tx1"/>
                </a:solidFill>
                <a:latin typeface="+mn-lt"/>
              </a:defRPr>
            </a:lvl4pPr>
            <a:lvl5pPr marL="1828348" indent="0" algn="ctr" defTabSz="1041400" rtl="0" eaLnBrk="0" fontAlgn="base" hangingPunct="0">
              <a:spcBef>
                <a:spcPct val="20000"/>
              </a:spcBef>
              <a:spcAft>
                <a:spcPct val="0"/>
              </a:spcAft>
              <a:buNone/>
              <a:defRPr sz="2300">
                <a:solidFill>
                  <a:schemeClr val="tx1"/>
                </a:solidFill>
                <a:latin typeface="+mn-lt"/>
              </a:defRPr>
            </a:lvl5pPr>
            <a:lvl6pPr marL="2285434" indent="0" algn="ctr" defTabSz="1042731" rtl="0" fontAlgn="base">
              <a:spcBef>
                <a:spcPct val="20000"/>
              </a:spcBef>
              <a:spcAft>
                <a:spcPct val="0"/>
              </a:spcAft>
              <a:buNone/>
              <a:defRPr sz="2300">
                <a:solidFill>
                  <a:schemeClr val="tx1"/>
                </a:solidFill>
                <a:latin typeface="+mn-lt"/>
              </a:defRPr>
            </a:lvl6pPr>
            <a:lvl7pPr marL="2742520" indent="0" algn="ctr" defTabSz="1042731" rtl="0" fontAlgn="base">
              <a:spcBef>
                <a:spcPct val="20000"/>
              </a:spcBef>
              <a:spcAft>
                <a:spcPct val="0"/>
              </a:spcAft>
              <a:buNone/>
              <a:defRPr sz="2300">
                <a:solidFill>
                  <a:schemeClr val="tx1"/>
                </a:solidFill>
                <a:latin typeface="+mn-lt"/>
              </a:defRPr>
            </a:lvl7pPr>
            <a:lvl8pPr marL="3199609" indent="0" algn="ctr" defTabSz="1042731" rtl="0" fontAlgn="base">
              <a:spcBef>
                <a:spcPct val="20000"/>
              </a:spcBef>
              <a:spcAft>
                <a:spcPct val="0"/>
              </a:spcAft>
              <a:buNone/>
              <a:defRPr sz="2300">
                <a:solidFill>
                  <a:schemeClr val="tx1"/>
                </a:solidFill>
                <a:latin typeface="+mn-lt"/>
              </a:defRPr>
            </a:lvl8pPr>
            <a:lvl9pPr marL="3656696" indent="0" algn="ctr" defTabSz="1042731" rtl="0" fontAlgn="base">
              <a:spcBef>
                <a:spcPct val="20000"/>
              </a:spcBef>
              <a:spcAft>
                <a:spcPct val="0"/>
              </a:spcAft>
              <a:buNone/>
              <a:defRPr sz="2300">
                <a:solidFill>
                  <a:schemeClr val="tx1"/>
                </a:solidFill>
                <a:latin typeface="+mn-lt"/>
              </a:defRPr>
            </a:lvl9pPr>
          </a:lstStyle>
          <a:p>
            <a:pPr marL="626675" lvl="1" indent="-358553" algn="l">
              <a:buClr>
                <a:srgbClr val="FF0000"/>
              </a:buClr>
              <a:buFont typeface="Arial" pitchFamily="34" charset="0"/>
              <a:buChar char="•"/>
              <a:defRPr/>
            </a:pPr>
            <a:r>
              <a:rPr lang="en-GB" sz="2200" kern="0" dirty="0"/>
              <a:t>In the context of the 3000fb</a:t>
            </a:r>
            <a:r>
              <a:rPr lang="en-GB" sz="2200" kern="0" baseline="30000" dirty="0"/>
              <a:t>-1</a:t>
            </a:r>
            <a:r>
              <a:rPr lang="en-GB" sz="2200" kern="0" dirty="0"/>
              <a:t> by “around 2030”, given that levelling at               5×10</a:t>
            </a:r>
            <a:r>
              <a:rPr lang="en-GB" sz="2200" kern="0" baseline="30000" dirty="0"/>
              <a:t>34</a:t>
            </a:r>
            <a:r>
              <a:rPr lang="en-GB" sz="2200" kern="0" dirty="0"/>
              <a:t> cm</a:t>
            </a:r>
            <a:r>
              <a:rPr lang="en-GB" sz="2200" kern="0" baseline="30000" dirty="0"/>
              <a:t>-2</a:t>
            </a:r>
            <a:r>
              <a:rPr lang="en-GB" sz="2200" kern="0" dirty="0"/>
              <a:t>s</a:t>
            </a:r>
            <a:r>
              <a:rPr lang="en-GB" sz="2200" kern="0" baseline="30000" dirty="0"/>
              <a:t>-1</a:t>
            </a:r>
            <a:r>
              <a:rPr lang="en-GB" sz="2200" kern="0" dirty="0"/>
              <a:t> is based on an effective luminosity of 2×10</a:t>
            </a:r>
            <a:r>
              <a:rPr lang="en-GB" sz="2200" kern="0" baseline="30000" dirty="0"/>
              <a:t>35</a:t>
            </a:r>
            <a:r>
              <a:rPr lang="en-GB" sz="2200" kern="0" dirty="0"/>
              <a:t> cm</a:t>
            </a:r>
            <a:r>
              <a:rPr lang="en-GB" sz="2200" kern="0" baseline="30000" dirty="0"/>
              <a:t>-2</a:t>
            </a:r>
            <a:r>
              <a:rPr lang="en-GB" sz="2200" kern="0" dirty="0"/>
              <a:t>s</a:t>
            </a:r>
            <a:r>
              <a:rPr lang="en-GB" sz="2200" kern="0" baseline="30000" dirty="0"/>
              <a:t>-1</a:t>
            </a:r>
            <a:r>
              <a:rPr lang="en-GB" sz="2200" kern="0" dirty="0"/>
              <a:t>, this raises the question of the ultimate acceptable pile-up (average # collisions each 25ns) </a:t>
            </a:r>
          </a:p>
          <a:p>
            <a:pPr marL="626675" lvl="1" indent="-358553" algn="l">
              <a:buClr>
                <a:srgbClr val="FF0000"/>
              </a:buClr>
              <a:buFont typeface="Arial" pitchFamily="34" charset="0"/>
              <a:buChar char="•"/>
              <a:defRPr/>
            </a:pPr>
            <a:r>
              <a:rPr lang="en-GB" sz="2200" kern="0" dirty="0"/>
              <a:t>The “crab-kissing” scheme offers an                                                                                                  extended interaction region in z with lower                                                                                    pile-up density (better vertex finding)</a:t>
            </a:r>
          </a:p>
          <a:p>
            <a:pPr marL="626675" lvl="1" indent="-358553" algn="l">
              <a:buClr>
                <a:srgbClr val="FF0000"/>
              </a:buClr>
              <a:buFont typeface="Arial" pitchFamily="34" charset="0"/>
              <a:buChar char="•"/>
              <a:defRPr/>
            </a:pPr>
            <a:r>
              <a:rPr lang="en-GB" sz="2200" kern="0" dirty="0"/>
              <a:t>The question arises for mean pile-up,                                                                            &lt;µ&gt;, = 140  (5×10</a:t>
            </a:r>
            <a:r>
              <a:rPr lang="en-GB" sz="2200" kern="0" baseline="30000" dirty="0"/>
              <a:t>34</a:t>
            </a:r>
            <a:r>
              <a:rPr lang="en-GB" sz="2200" kern="0" dirty="0"/>
              <a:t> cm</a:t>
            </a:r>
            <a:r>
              <a:rPr lang="en-GB" sz="2200" kern="0" baseline="30000" dirty="0"/>
              <a:t>-2</a:t>
            </a:r>
            <a:r>
              <a:rPr lang="en-GB" sz="2200" kern="0" dirty="0"/>
              <a:t>s</a:t>
            </a:r>
            <a:r>
              <a:rPr lang="en-GB" sz="2200" kern="0" baseline="30000" dirty="0"/>
              <a:t>-1</a:t>
            </a:r>
            <a:r>
              <a:rPr lang="en-GB" sz="2200" kern="0" dirty="0"/>
              <a:t>, 25ns); if the                                                                                vertex density could drop from 1.3/mm                                                                         to 0.7/mm could &lt;µ&gt; be even higher?</a:t>
            </a:r>
          </a:p>
          <a:p>
            <a:pPr marL="626675" lvl="1" indent="-358553" algn="l">
              <a:buClr>
                <a:srgbClr val="FF0000"/>
              </a:buClr>
              <a:buFont typeface="Arial" pitchFamily="34" charset="0"/>
              <a:buChar char="•"/>
              <a:defRPr/>
            </a:pPr>
            <a:endParaRPr lang="en-US" sz="2100" kern="0" dirty="0"/>
          </a:p>
        </p:txBody>
      </p:sp>
      <p:sp>
        <p:nvSpPr>
          <p:cNvPr id="7" name="Content Placeholder 2"/>
          <p:cNvSpPr txBox="1">
            <a:spLocks/>
          </p:cNvSpPr>
          <p:nvPr/>
        </p:nvSpPr>
        <p:spPr bwMode="auto">
          <a:xfrm>
            <a:off x="5057775" y="4716466"/>
            <a:ext cx="5695950"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017" tIns="52007" rIns="104017" bIns="52007"/>
          <a:lstStyle>
            <a:lvl1pPr marL="0" indent="0" algn="ctr" defTabSz="1041400" rtl="0" eaLnBrk="0" fontAlgn="base" hangingPunct="0">
              <a:spcBef>
                <a:spcPct val="20000"/>
              </a:spcBef>
              <a:spcAft>
                <a:spcPct val="0"/>
              </a:spcAft>
              <a:buNone/>
              <a:defRPr sz="3600">
                <a:solidFill>
                  <a:schemeClr val="tx1"/>
                </a:solidFill>
                <a:latin typeface="+mn-lt"/>
                <a:ea typeface="+mn-ea"/>
                <a:cs typeface="+mn-cs"/>
              </a:defRPr>
            </a:lvl1pPr>
            <a:lvl2pPr marL="457086" indent="0" algn="ctr" defTabSz="1041400" rtl="0" eaLnBrk="0" fontAlgn="base" hangingPunct="0">
              <a:spcBef>
                <a:spcPct val="20000"/>
              </a:spcBef>
              <a:spcAft>
                <a:spcPct val="0"/>
              </a:spcAft>
              <a:buNone/>
              <a:defRPr sz="3200">
                <a:solidFill>
                  <a:schemeClr val="tx1"/>
                </a:solidFill>
                <a:latin typeface="+mn-lt"/>
              </a:defRPr>
            </a:lvl2pPr>
            <a:lvl3pPr marL="914173" indent="0" algn="ctr" defTabSz="1041400" rtl="0" eaLnBrk="0" fontAlgn="base" hangingPunct="0">
              <a:spcBef>
                <a:spcPct val="20000"/>
              </a:spcBef>
              <a:spcAft>
                <a:spcPct val="0"/>
              </a:spcAft>
              <a:buNone/>
              <a:defRPr sz="2700">
                <a:solidFill>
                  <a:schemeClr val="tx1"/>
                </a:solidFill>
                <a:latin typeface="+mn-lt"/>
              </a:defRPr>
            </a:lvl3pPr>
            <a:lvl4pPr marL="1371262" indent="0" algn="ctr" defTabSz="1041400" rtl="0" eaLnBrk="0" fontAlgn="base" hangingPunct="0">
              <a:spcBef>
                <a:spcPct val="20000"/>
              </a:spcBef>
              <a:spcAft>
                <a:spcPct val="0"/>
              </a:spcAft>
              <a:buNone/>
              <a:defRPr sz="2300">
                <a:solidFill>
                  <a:schemeClr val="tx1"/>
                </a:solidFill>
                <a:latin typeface="+mn-lt"/>
              </a:defRPr>
            </a:lvl4pPr>
            <a:lvl5pPr marL="1828348" indent="0" algn="ctr" defTabSz="1041400" rtl="0" eaLnBrk="0" fontAlgn="base" hangingPunct="0">
              <a:spcBef>
                <a:spcPct val="20000"/>
              </a:spcBef>
              <a:spcAft>
                <a:spcPct val="0"/>
              </a:spcAft>
              <a:buNone/>
              <a:defRPr sz="2300">
                <a:solidFill>
                  <a:schemeClr val="tx1"/>
                </a:solidFill>
                <a:latin typeface="+mn-lt"/>
              </a:defRPr>
            </a:lvl5pPr>
            <a:lvl6pPr marL="2285434" indent="0" algn="ctr" defTabSz="1042731" rtl="0" fontAlgn="base">
              <a:spcBef>
                <a:spcPct val="20000"/>
              </a:spcBef>
              <a:spcAft>
                <a:spcPct val="0"/>
              </a:spcAft>
              <a:buNone/>
              <a:defRPr sz="2300">
                <a:solidFill>
                  <a:schemeClr val="tx1"/>
                </a:solidFill>
                <a:latin typeface="+mn-lt"/>
              </a:defRPr>
            </a:lvl6pPr>
            <a:lvl7pPr marL="2742520" indent="0" algn="ctr" defTabSz="1042731" rtl="0" fontAlgn="base">
              <a:spcBef>
                <a:spcPct val="20000"/>
              </a:spcBef>
              <a:spcAft>
                <a:spcPct val="0"/>
              </a:spcAft>
              <a:buNone/>
              <a:defRPr sz="2300">
                <a:solidFill>
                  <a:schemeClr val="tx1"/>
                </a:solidFill>
                <a:latin typeface="+mn-lt"/>
              </a:defRPr>
            </a:lvl7pPr>
            <a:lvl8pPr marL="3199609" indent="0" algn="ctr" defTabSz="1042731" rtl="0" fontAlgn="base">
              <a:spcBef>
                <a:spcPct val="20000"/>
              </a:spcBef>
              <a:spcAft>
                <a:spcPct val="0"/>
              </a:spcAft>
              <a:buNone/>
              <a:defRPr sz="2300">
                <a:solidFill>
                  <a:schemeClr val="tx1"/>
                </a:solidFill>
                <a:latin typeface="+mn-lt"/>
              </a:defRPr>
            </a:lvl8pPr>
            <a:lvl9pPr marL="3656696" indent="0" algn="ctr" defTabSz="1042731" rtl="0" fontAlgn="base">
              <a:spcBef>
                <a:spcPct val="20000"/>
              </a:spcBef>
              <a:spcAft>
                <a:spcPct val="0"/>
              </a:spcAft>
              <a:buNone/>
              <a:defRPr sz="2300">
                <a:solidFill>
                  <a:schemeClr val="tx1"/>
                </a:solidFill>
                <a:latin typeface="+mn-lt"/>
              </a:defRPr>
            </a:lvl9pPr>
          </a:lstStyle>
          <a:p>
            <a:pPr marL="268189" indent="-268189" algn="l">
              <a:spcBef>
                <a:spcPts val="0"/>
              </a:spcBef>
              <a:buClr>
                <a:srgbClr val="FF0000"/>
              </a:buClr>
              <a:buFont typeface="Arial" pitchFamily="34" charset="0"/>
              <a:buChar char="•"/>
              <a:defRPr/>
            </a:pPr>
            <a:r>
              <a:rPr lang="en-US" sz="2100" dirty="0"/>
              <a:t>New Triplets at Interaction Region will have twice present aperture</a:t>
            </a:r>
          </a:p>
          <a:p>
            <a:pPr marL="447508" lvl="2" indent="-179320" algn="l">
              <a:spcBef>
                <a:spcPts val="0"/>
              </a:spcBef>
              <a:buClr>
                <a:srgbClr val="FF0000"/>
              </a:buClr>
              <a:buFont typeface="Arial" pitchFamily="34" charset="0"/>
              <a:buChar char="•"/>
              <a:defRPr/>
            </a:pPr>
            <a:r>
              <a:rPr lang="en-US" sz="1400" dirty="0"/>
              <a:t>Requires modification of absorbers in the interaction region </a:t>
            </a:r>
          </a:p>
          <a:p>
            <a:pPr marL="447508" lvl="2" indent="-179320" algn="l">
              <a:spcBef>
                <a:spcPts val="0"/>
              </a:spcBef>
              <a:buClr>
                <a:srgbClr val="FF0000"/>
              </a:buClr>
              <a:buFont typeface="Arial" pitchFamily="34" charset="0"/>
              <a:buChar char="•"/>
              <a:defRPr/>
            </a:pPr>
            <a:r>
              <a:rPr lang="en-US" sz="1400" b="1" dirty="0"/>
              <a:t>appears compatible with small radius beam pipe </a:t>
            </a:r>
          </a:p>
          <a:p>
            <a:pPr marL="447508" lvl="2" indent="-179320" algn="l">
              <a:spcBef>
                <a:spcPts val="0"/>
              </a:spcBef>
              <a:buClr>
                <a:srgbClr val="FF0000"/>
              </a:buClr>
              <a:buFont typeface="Arial" pitchFamily="34" charset="0"/>
              <a:buChar char="•"/>
              <a:defRPr/>
            </a:pPr>
            <a:r>
              <a:rPr lang="en-US" sz="1400" dirty="0"/>
              <a:t>highly desirable to anticipate work in LS2</a:t>
            </a:r>
          </a:p>
          <a:p>
            <a:pPr marL="268187" lvl="2" algn="l">
              <a:spcBef>
                <a:spcPts val="0"/>
              </a:spcBef>
              <a:buClr>
                <a:srgbClr val="FF0000"/>
              </a:buClr>
              <a:defRPr/>
            </a:pPr>
            <a:r>
              <a:rPr lang="en-US" sz="1400" dirty="0"/>
              <a:t>    (lower activation - time gained for LS3)</a:t>
            </a:r>
          </a:p>
          <a:p>
            <a:pPr marL="268189" indent="-268189" algn="l">
              <a:spcBef>
                <a:spcPts val="0"/>
              </a:spcBef>
              <a:buClr>
                <a:srgbClr val="FF0000"/>
              </a:buClr>
              <a:buFont typeface="Arial" pitchFamily="34" charset="0"/>
              <a:buChar char="•"/>
              <a:defRPr/>
            </a:pPr>
            <a:r>
              <a:rPr lang="en-US" sz="2100" dirty="0"/>
              <a:t>Beam loss risks (for new crab cavities and experiments)</a:t>
            </a:r>
          </a:p>
          <a:p>
            <a:pPr marL="1075926" lvl="2" indent="-179320" algn="l">
              <a:spcBef>
                <a:spcPts val="0"/>
              </a:spcBef>
              <a:buClr>
                <a:srgbClr val="FF0000"/>
              </a:buClr>
              <a:buFont typeface="Arial" pitchFamily="34" charset="0"/>
              <a:buChar char="•"/>
              <a:defRPr/>
            </a:pPr>
            <a:r>
              <a:rPr lang="en-US" sz="1400" dirty="0"/>
              <a:t>Appear manageable from preliminary studies – </a:t>
            </a:r>
          </a:p>
          <a:p>
            <a:pPr marL="1075926" lvl="2" indent="-179320" algn="l">
              <a:spcBef>
                <a:spcPts val="0"/>
              </a:spcBef>
              <a:buClr>
                <a:srgbClr val="FF0000"/>
              </a:buClr>
              <a:buFont typeface="Arial" pitchFamily="34" charset="0"/>
              <a:buChar char="•"/>
              <a:defRPr/>
            </a:pPr>
            <a:r>
              <a:rPr lang="en-US" sz="1400" dirty="0"/>
              <a:t>More (common) work needed </a:t>
            </a:r>
          </a:p>
          <a:p>
            <a:pPr>
              <a:spcBef>
                <a:spcPts val="0"/>
              </a:spcBef>
              <a:defRPr/>
            </a:pPr>
            <a:endParaRPr lang="en-US" sz="2700" dirty="0"/>
          </a:p>
          <a:p>
            <a:pPr>
              <a:spcBef>
                <a:spcPts val="0"/>
              </a:spcBef>
              <a:defRPr/>
            </a:pPr>
            <a:endParaRPr lang="en-US" sz="2700" dirty="0"/>
          </a:p>
        </p:txBody>
      </p:sp>
      <p:grpSp>
        <p:nvGrpSpPr>
          <p:cNvPr id="32774" name="Group 10"/>
          <p:cNvGrpSpPr>
            <a:grpSpLocks noChangeAspect="1"/>
          </p:cNvGrpSpPr>
          <p:nvPr/>
        </p:nvGrpSpPr>
        <p:grpSpPr bwMode="auto">
          <a:xfrm>
            <a:off x="3" y="1855790"/>
            <a:ext cx="10387013" cy="5576893"/>
            <a:chOff x="758" y="1096"/>
            <a:chExt cx="9343" cy="3514"/>
          </a:xfrm>
        </p:grpSpPr>
        <p:sp>
          <p:nvSpPr>
            <p:cNvPr id="32778" name="AutoShape 3"/>
            <p:cNvSpPr>
              <a:spLocks noChangeAspect="1" noChangeArrowheads="1" noTextEdit="1"/>
            </p:cNvSpPr>
            <p:nvPr/>
          </p:nvSpPr>
          <p:spPr bwMode="auto">
            <a:xfrm>
              <a:off x="4744" y="1096"/>
              <a:ext cx="5357" cy="1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grpSp>
          <p:nvGrpSpPr>
            <p:cNvPr id="32779" name="Group 205"/>
            <p:cNvGrpSpPr>
              <a:grpSpLocks/>
            </p:cNvGrpSpPr>
            <p:nvPr/>
          </p:nvGrpSpPr>
          <p:grpSpPr bwMode="auto">
            <a:xfrm>
              <a:off x="758" y="3025"/>
              <a:ext cx="5345" cy="1585"/>
              <a:chOff x="758" y="3025"/>
              <a:chExt cx="5345" cy="1585"/>
            </a:xfrm>
          </p:grpSpPr>
          <p:sp>
            <p:nvSpPr>
              <p:cNvPr id="32942" name="Freeform 6"/>
              <p:cNvSpPr>
                <a:spLocks/>
              </p:cNvSpPr>
              <p:nvPr/>
            </p:nvSpPr>
            <p:spPr bwMode="auto">
              <a:xfrm>
                <a:off x="3376" y="4143"/>
                <a:ext cx="2673" cy="365"/>
              </a:xfrm>
              <a:custGeom>
                <a:avLst/>
                <a:gdLst>
                  <a:gd name="T0" fmla="*/ 0 w 4363"/>
                  <a:gd name="T1" fmla="*/ 2 h 675"/>
                  <a:gd name="T2" fmla="*/ 1 w 4363"/>
                  <a:gd name="T3" fmla="*/ 2 h 675"/>
                  <a:gd name="T4" fmla="*/ 1 w 4363"/>
                  <a:gd name="T5" fmla="*/ 2 h 675"/>
                  <a:gd name="T6" fmla="*/ 2 w 4363"/>
                  <a:gd name="T7" fmla="*/ 2 h 675"/>
                  <a:gd name="T8" fmla="*/ 3 w 4363"/>
                  <a:gd name="T9" fmla="*/ 2 h 675"/>
                  <a:gd name="T10" fmla="*/ 4 w 4363"/>
                  <a:gd name="T11" fmla="*/ 2 h 675"/>
                  <a:gd name="T12" fmla="*/ 4 w 4363"/>
                  <a:gd name="T13" fmla="*/ 2 h 675"/>
                  <a:gd name="T14" fmla="*/ 6 w 4363"/>
                  <a:gd name="T15" fmla="*/ 2 h 675"/>
                  <a:gd name="T16" fmla="*/ 6 w 4363"/>
                  <a:gd name="T17" fmla="*/ 2 h 675"/>
                  <a:gd name="T18" fmla="*/ 7 w 4363"/>
                  <a:gd name="T19" fmla="*/ 2 h 675"/>
                  <a:gd name="T20" fmla="*/ 7 w 4363"/>
                  <a:gd name="T21" fmla="*/ 1 h 675"/>
                  <a:gd name="T22" fmla="*/ 8 w 4363"/>
                  <a:gd name="T23" fmla="*/ 1 h 675"/>
                  <a:gd name="T24" fmla="*/ 9 w 4363"/>
                  <a:gd name="T25" fmla="*/ 1 h 675"/>
                  <a:gd name="T26" fmla="*/ 10 w 4363"/>
                  <a:gd name="T27" fmla="*/ 1 h 675"/>
                  <a:gd name="T28" fmla="*/ 10 w 4363"/>
                  <a:gd name="T29" fmla="*/ 1 h 675"/>
                  <a:gd name="T30" fmla="*/ 11 w 4363"/>
                  <a:gd name="T31" fmla="*/ 1 h 675"/>
                  <a:gd name="T32" fmla="*/ 12 w 4363"/>
                  <a:gd name="T33" fmla="*/ 1 h 675"/>
                  <a:gd name="T34" fmla="*/ 13 w 4363"/>
                  <a:gd name="T35" fmla="*/ 1 h 675"/>
                  <a:gd name="T36" fmla="*/ 13 w 4363"/>
                  <a:gd name="T37" fmla="*/ 1 h 675"/>
                  <a:gd name="T38" fmla="*/ 14 w 4363"/>
                  <a:gd name="T39" fmla="*/ 1 h 675"/>
                  <a:gd name="T40" fmla="*/ 15 w 4363"/>
                  <a:gd name="T41" fmla="*/ 1 h 675"/>
                  <a:gd name="T42" fmla="*/ 16 w 4363"/>
                  <a:gd name="T43" fmla="*/ 1 h 675"/>
                  <a:gd name="T44" fmla="*/ 17 w 4363"/>
                  <a:gd name="T45" fmla="*/ 1 h 675"/>
                  <a:gd name="T46" fmla="*/ 17 w 4363"/>
                  <a:gd name="T47" fmla="*/ 1 h 675"/>
                  <a:gd name="T48" fmla="*/ 18 w 4363"/>
                  <a:gd name="T49" fmla="*/ 1 h 675"/>
                  <a:gd name="T50" fmla="*/ 19 w 4363"/>
                  <a:gd name="T51" fmla="*/ 1 h 675"/>
                  <a:gd name="T52" fmla="*/ 20 w 4363"/>
                  <a:gd name="T53" fmla="*/ 1 h 675"/>
                  <a:gd name="T54" fmla="*/ 21 w 4363"/>
                  <a:gd name="T55" fmla="*/ 1 h 675"/>
                  <a:gd name="T56" fmla="*/ 21 w 4363"/>
                  <a:gd name="T57" fmla="*/ 1 h 675"/>
                  <a:gd name="T58" fmla="*/ 22 w 4363"/>
                  <a:gd name="T59" fmla="*/ 1 h 675"/>
                  <a:gd name="T60" fmla="*/ 23 w 4363"/>
                  <a:gd name="T61" fmla="*/ 1 h 675"/>
                  <a:gd name="T62" fmla="*/ 23 w 4363"/>
                  <a:gd name="T63" fmla="*/ 1 h 675"/>
                  <a:gd name="T64" fmla="*/ 24 w 4363"/>
                  <a:gd name="T65" fmla="*/ 1 h 675"/>
                  <a:gd name="T66" fmla="*/ 25 w 4363"/>
                  <a:gd name="T67" fmla="*/ 1 h 675"/>
                  <a:gd name="T68" fmla="*/ 26 w 4363"/>
                  <a:gd name="T69" fmla="*/ 2 h 675"/>
                  <a:gd name="T70" fmla="*/ 26 w 4363"/>
                  <a:gd name="T71" fmla="*/ 2 h 675"/>
                  <a:gd name="T72" fmla="*/ 28 w 4363"/>
                  <a:gd name="T73" fmla="*/ 2 h 675"/>
                  <a:gd name="T74" fmla="*/ 28 w 4363"/>
                  <a:gd name="T75" fmla="*/ 2 h 675"/>
                  <a:gd name="T76" fmla="*/ 29 w 4363"/>
                  <a:gd name="T77" fmla="*/ 2 h 675"/>
                  <a:gd name="T78" fmla="*/ 29 w 4363"/>
                  <a:gd name="T79" fmla="*/ 2 h 675"/>
                  <a:gd name="T80" fmla="*/ 30 w 4363"/>
                  <a:gd name="T81" fmla="*/ 2 h 675"/>
                  <a:gd name="T82" fmla="*/ 31 w 4363"/>
                  <a:gd name="T83" fmla="*/ 2 h 675"/>
                  <a:gd name="T84" fmla="*/ 32 w 4363"/>
                  <a:gd name="T85" fmla="*/ 2 h 675"/>
                  <a:gd name="T86" fmla="*/ 32 w 4363"/>
                  <a:gd name="T87" fmla="*/ 2 h 67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363" h="675">
                    <a:moveTo>
                      <a:pt x="0" y="675"/>
                    </a:moveTo>
                    <a:lnTo>
                      <a:pt x="0" y="675"/>
                    </a:lnTo>
                    <a:lnTo>
                      <a:pt x="51" y="675"/>
                    </a:lnTo>
                    <a:lnTo>
                      <a:pt x="101" y="675"/>
                    </a:lnTo>
                    <a:lnTo>
                      <a:pt x="152" y="675"/>
                    </a:lnTo>
                    <a:lnTo>
                      <a:pt x="203" y="675"/>
                    </a:lnTo>
                    <a:lnTo>
                      <a:pt x="253" y="675"/>
                    </a:lnTo>
                    <a:lnTo>
                      <a:pt x="304" y="674"/>
                    </a:lnTo>
                    <a:lnTo>
                      <a:pt x="355" y="674"/>
                    </a:lnTo>
                    <a:lnTo>
                      <a:pt x="406" y="673"/>
                    </a:lnTo>
                    <a:lnTo>
                      <a:pt x="456" y="672"/>
                    </a:lnTo>
                    <a:lnTo>
                      <a:pt x="507" y="671"/>
                    </a:lnTo>
                    <a:lnTo>
                      <a:pt x="558" y="668"/>
                    </a:lnTo>
                    <a:lnTo>
                      <a:pt x="608" y="666"/>
                    </a:lnTo>
                    <a:lnTo>
                      <a:pt x="659" y="664"/>
                    </a:lnTo>
                    <a:lnTo>
                      <a:pt x="710" y="660"/>
                    </a:lnTo>
                    <a:lnTo>
                      <a:pt x="761" y="655"/>
                    </a:lnTo>
                    <a:lnTo>
                      <a:pt x="811" y="650"/>
                    </a:lnTo>
                    <a:lnTo>
                      <a:pt x="862" y="644"/>
                    </a:lnTo>
                    <a:lnTo>
                      <a:pt x="913" y="635"/>
                    </a:lnTo>
                    <a:lnTo>
                      <a:pt x="964" y="625"/>
                    </a:lnTo>
                    <a:lnTo>
                      <a:pt x="1014" y="613"/>
                    </a:lnTo>
                    <a:lnTo>
                      <a:pt x="1065" y="599"/>
                    </a:lnTo>
                    <a:lnTo>
                      <a:pt x="1116" y="583"/>
                    </a:lnTo>
                    <a:lnTo>
                      <a:pt x="1166" y="564"/>
                    </a:lnTo>
                    <a:lnTo>
                      <a:pt x="1217" y="543"/>
                    </a:lnTo>
                    <a:lnTo>
                      <a:pt x="1268" y="519"/>
                    </a:lnTo>
                    <a:lnTo>
                      <a:pt x="1319" y="493"/>
                    </a:lnTo>
                    <a:lnTo>
                      <a:pt x="1370" y="464"/>
                    </a:lnTo>
                    <a:lnTo>
                      <a:pt x="1420" y="432"/>
                    </a:lnTo>
                    <a:lnTo>
                      <a:pt x="1471" y="397"/>
                    </a:lnTo>
                    <a:lnTo>
                      <a:pt x="1522" y="361"/>
                    </a:lnTo>
                    <a:lnTo>
                      <a:pt x="1572" y="324"/>
                    </a:lnTo>
                    <a:lnTo>
                      <a:pt x="1623" y="286"/>
                    </a:lnTo>
                    <a:lnTo>
                      <a:pt x="1674" y="246"/>
                    </a:lnTo>
                    <a:lnTo>
                      <a:pt x="1725" y="208"/>
                    </a:lnTo>
                    <a:lnTo>
                      <a:pt x="1775" y="171"/>
                    </a:lnTo>
                    <a:lnTo>
                      <a:pt x="1826" y="135"/>
                    </a:lnTo>
                    <a:lnTo>
                      <a:pt x="1877" y="102"/>
                    </a:lnTo>
                    <a:lnTo>
                      <a:pt x="1928" y="73"/>
                    </a:lnTo>
                    <a:lnTo>
                      <a:pt x="1978" y="47"/>
                    </a:lnTo>
                    <a:lnTo>
                      <a:pt x="2029" y="27"/>
                    </a:lnTo>
                    <a:lnTo>
                      <a:pt x="2080" y="12"/>
                    </a:lnTo>
                    <a:lnTo>
                      <a:pt x="2130" y="3"/>
                    </a:lnTo>
                    <a:lnTo>
                      <a:pt x="2181" y="0"/>
                    </a:lnTo>
                    <a:lnTo>
                      <a:pt x="2232" y="3"/>
                    </a:lnTo>
                    <a:lnTo>
                      <a:pt x="2283" y="12"/>
                    </a:lnTo>
                    <a:lnTo>
                      <a:pt x="2333" y="27"/>
                    </a:lnTo>
                    <a:lnTo>
                      <a:pt x="2385" y="47"/>
                    </a:lnTo>
                    <a:lnTo>
                      <a:pt x="2435" y="73"/>
                    </a:lnTo>
                    <a:lnTo>
                      <a:pt x="2485" y="102"/>
                    </a:lnTo>
                    <a:lnTo>
                      <a:pt x="2536" y="135"/>
                    </a:lnTo>
                    <a:lnTo>
                      <a:pt x="2587" y="171"/>
                    </a:lnTo>
                    <a:lnTo>
                      <a:pt x="2638" y="208"/>
                    </a:lnTo>
                    <a:lnTo>
                      <a:pt x="2688" y="246"/>
                    </a:lnTo>
                    <a:lnTo>
                      <a:pt x="2739" y="286"/>
                    </a:lnTo>
                    <a:lnTo>
                      <a:pt x="2790" y="324"/>
                    </a:lnTo>
                    <a:lnTo>
                      <a:pt x="2841" y="361"/>
                    </a:lnTo>
                    <a:lnTo>
                      <a:pt x="2891" y="397"/>
                    </a:lnTo>
                    <a:lnTo>
                      <a:pt x="2943" y="432"/>
                    </a:lnTo>
                    <a:lnTo>
                      <a:pt x="2993" y="464"/>
                    </a:lnTo>
                    <a:lnTo>
                      <a:pt x="3044" y="493"/>
                    </a:lnTo>
                    <a:lnTo>
                      <a:pt x="3094" y="519"/>
                    </a:lnTo>
                    <a:lnTo>
                      <a:pt x="3145" y="543"/>
                    </a:lnTo>
                    <a:lnTo>
                      <a:pt x="3196" y="564"/>
                    </a:lnTo>
                    <a:lnTo>
                      <a:pt x="3246" y="583"/>
                    </a:lnTo>
                    <a:lnTo>
                      <a:pt x="3298" y="599"/>
                    </a:lnTo>
                    <a:lnTo>
                      <a:pt x="3349" y="613"/>
                    </a:lnTo>
                    <a:lnTo>
                      <a:pt x="3399" y="625"/>
                    </a:lnTo>
                    <a:lnTo>
                      <a:pt x="3449" y="635"/>
                    </a:lnTo>
                    <a:lnTo>
                      <a:pt x="3500" y="644"/>
                    </a:lnTo>
                    <a:lnTo>
                      <a:pt x="3551" y="650"/>
                    </a:lnTo>
                    <a:lnTo>
                      <a:pt x="3602" y="655"/>
                    </a:lnTo>
                    <a:lnTo>
                      <a:pt x="3652" y="660"/>
                    </a:lnTo>
                    <a:lnTo>
                      <a:pt x="3704" y="664"/>
                    </a:lnTo>
                    <a:lnTo>
                      <a:pt x="3754" y="666"/>
                    </a:lnTo>
                    <a:lnTo>
                      <a:pt x="3805" y="668"/>
                    </a:lnTo>
                    <a:lnTo>
                      <a:pt x="3856" y="671"/>
                    </a:lnTo>
                    <a:lnTo>
                      <a:pt x="3906" y="672"/>
                    </a:lnTo>
                    <a:lnTo>
                      <a:pt x="3957" y="673"/>
                    </a:lnTo>
                    <a:lnTo>
                      <a:pt x="4007" y="674"/>
                    </a:lnTo>
                    <a:lnTo>
                      <a:pt x="4059" y="674"/>
                    </a:lnTo>
                    <a:lnTo>
                      <a:pt x="4109" y="675"/>
                    </a:lnTo>
                    <a:lnTo>
                      <a:pt x="4160" y="675"/>
                    </a:lnTo>
                    <a:lnTo>
                      <a:pt x="4210" y="675"/>
                    </a:lnTo>
                    <a:lnTo>
                      <a:pt x="4262" y="675"/>
                    </a:lnTo>
                    <a:lnTo>
                      <a:pt x="4312" y="675"/>
                    </a:lnTo>
                    <a:lnTo>
                      <a:pt x="4363" y="675"/>
                    </a:lnTo>
                  </a:path>
                </a:pathLst>
              </a:custGeom>
              <a:noFill/>
              <a:ln w="15" cap="sq">
                <a:solidFill>
                  <a:srgbClr val="FF00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43" name="Freeform 7"/>
              <p:cNvSpPr>
                <a:spLocks/>
              </p:cNvSpPr>
              <p:nvPr/>
            </p:nvSpPr>
            <p:spPr bwMode="auto">
              <a:xfrm>
                <a:off x="3376" y="3773"/>
                <a:ext cx="2673" cy="735"/>
              </a:xfrm>
              <a:custGeom>
                <a:avLst/>
                <a:gdLst>
                  <a:gd name="T0" fmla="*/ 0 w 4363"/>
                  <a:gd name="T1" fmla="*/ 3 h 1357"/>
                  <a:gd name="T2" fmla="*/ 1 w 4363"/>
                  <a:gd name="T3" fmla="*/ 3 h 1357"/>
                  <a:gd name="T4" fmla="*/ 1 w 4363"/>
                  <a:gd name="T5" fmla="*/ 3 h 1357"/>
                  <a:gd name="T6" fmla="*/ 2 w 4363"/>
                  <a:gd name="T7" fmla="*/ 3 h 1357"/>
                  <a:gd name="T8" fmla="*/ 3 w 4363"/>
                  <a:gd name="T9" fmla="*/ 3 h 1357"/>
                  <a:gd name="T10" fmla="*/ 4 w 4363"/>
                  <a:gd name="T11" fmla="*/ 3 h 1357"/>
                  <a:gd name="T12" fmla="*/ 4 w 4363"/>
                  <a:gd name="T13" fmla="*/ 3 h 1357"/>
                  <a:gd name="T14" fmla="*/ 6 w 4363"/>
                  <a:gd name="T15" fmla="*/ 3 h 1357"/>
                  <a:gd name="T16" fmla="*/ 6 w 4363"/>
                  <a:gd name="T17" fmla="*/ 2 h 1357"/>
                  <a:gd name="T18" fmla="*/ 7 w 4363"/>
                  <a:gd name="T19" fmla="*/ 2 h 1357"/>
                  <a:gd name="T20" fmla="*/ 7 w 4363"/>
                  <a:gd name="T21" fmla="*/ 2 h 1357"/>
                  <a:gd name="T22" fmla="*/ 8 w 4363"/>
                  <a:gd name="T23" fmla="*/ 1 h 1357"/>
                  <a:gd name="T24" fmla="*/ 9 w 4363"/>
                  <a:gd name="T25" fmla="*/ 1 h 1357"/>
                  <a:gd name="T26" fmla="*/ 10 w 4363"/>
                  <a:gd name="T27" fmla="*/ 1 h 1357"/>
                  <a:gd name="T28" fmla="*/ 10 w 4363"/>
                  <a:gd name="T29" fmla="*/ 1 h 1357"/>
                  <a:gd name="T30" fmla="*/ 11 w 4363"/>
                  <a:gd name="T31" fmla="*/ 1 h 1357"/>
                  <a:gd name="T32" fmla="*/ 12 w 4363"/>
                  <a:gd name="T33" fmla="*/ 1 h 1357"/>
                  <a:gd name="T34" fmla="*/ 13 w 4363"/>
                  <a:gd name="T35" fmla="*/ 1 h 1357"/>
                  <a:gd name="T36" fmla="*/ 13 w 4363"/>
                  <a:gd name="T37" fmla="*/ 1 h 1357"/>
                  <a:gd name="T38" fmla="*/ 14 w 4363"/>
                  <a:gd name="T39" fmla="*/ 1 h 1357"/>
                  <a:gd name="T40" fmla="*/ 15 w 4363"/>
                  <a:gd name="T41" fmla="*/ 1 h 1357"/>
                  <a:gd name="T42" fmla="*/ 16 w 4363"/>
                  <a:gd name="T43" fmla="*/ 0 h 1357"/>
                  <a:gd name="T44" fmla="*/ 17 w 4363"/>
                  <a:gd name="T45" fmla="*/ 0 h 1357"/>
                  <a:gd name="T46" fmla="*/ 17 w 4363"/>
                  <a:gd name="T47" fmla="*/ 1 h 1357"/>
                  <a:gd name="T48" fmla="*/ 18 w 4363"/>
                  <a:gd name="T49" fmla="*/ 1 h 1357"/>
                  <a:gd name="T50" fmla="*/ 19 w 4363"/>
                  <a:gd name="T51" fmla="*/ 1 h 1357"/>
                  <a:gd name="T52" fmla="*/ 20 w 4363"/>
                  <a:gd name="T53" fmla="*/ 1 h 1357"/>
                  <a:gd name="T54" fmla="*/ 21 w 4363"/>
                  <a:gd name="T55" fmla="*/ 1 h 1357"/>
                  <a:gd name="T56" fmla="*/ 21 w 4363"/>
                  <a:gd name="T57" fmla="*/ 1 h 1357"/>
                  <a:gd name="T58" fmla="*/ 22 w 4363"/>
                  <a:gd name="T59" fmla="*/ 1 h 1357"/>
                  <a:gd name="T60" fmla="*/ 23 w 4363"/>
                  <a:gd name="T61" fmla="*/ 1 h 1357"/>
                  <a:gd name="T62" fmla="*/ 23 w 4363"/>
                  <a:gd name="T63" fmla="*/ 1 h 1357"/>
                  <a:gd name="T64" fmla="*/ 24 w 4363"/>
                  <a:gd name="T65" fmla="*/ 1 h 1357"/>
                  <a:gd name="T66" fmla="*/ 25 w 4363"/>
                  <a:gd name="T67" fmla="*/ 2 h 1357"/>
                  <a:gd name="T68" fmla="*/ 26 w 4363"/>
                  <a:gd name="T69" fmla="*/ 2 h 1357"/>
                  <a:gd name="T70" fmla="*/ 26 w 4363"/>
                  <a:gd name="T71" fmla="*/ 2 h 1357"/>
                  <a:gd name="T72" fmla="*/ 28 w 4363"/>
                  <a:gd name="T73" fmla="*/ 3 h 1357"/>
                  <a:gd name="T74" fmla="*/ 28 w 4363"/>
                  <a:gd name="T75" fmla="*/ 3 h 1357"/>
                  <a:gd name="T76" fmla="*/ 29 w 4363"/>
                  <a:gd name="T77" fmla="*/ 3 h 1357"/>
                  <a:gd name="T78" fmla="*/ 29 w 4363"/>
                  <a:gd name="T79" fmla="*/ 3 h 1357"/>
                  <a:gd name="T80" fmla="*/ 30 w 4363"/>
                  <a:gd name="T81" fmla="*/ 3 h 1357"/>
                  <a:gd name="T82" fmla="*/ 31 w 4363"/>
                  <a:gd name="T83" fmla="*/ 3 h 1357"/>
                  <a:gd name="T84" fmla="*/ 32 w 4363"/>
                  <a:gd name="T85" fmla="*/ 3 h 1357"/>
                  <a:gd name="T86" fmla="*/ 32 w 4363"/>
                  <a:gd name="T87" fmla="*/ 3 h 135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363" h="1357">
                    <a:moveTo>
                      <a:pt x="0" y="1357"/>
                    </a:moveTo>
                    <a:lnTo>
                      <a:pt x="0" y="1357"/>
                    </a:lnTo>
                    <a:lnTo>
                      <a:pt x="51" y="1357"/>
                    </a:lnTo>
                    <a:lnTo>
                      <a:pt x="101" y="1357"/>
                    </a:lnTo>
                    <a:lnTo>
                      <a:pt x="152" y="1357"/>
                    </a:lnTo>
                    <a:lnTo>
                      <a:pt x="203" y="1357"/>
                    </a:lnTo>
                    <a:lnTo>
                      <a:pt x="253" y="1357"/>
                    </a:lnTo>
                    <a:lnTo>
                      <a:pt x="304" y="1357"/>
                    </a:lnTo>
                    <a:lnTo>
                      <a:pt x="355" y="1357"/>
                    </a:lnTo>
                    <a:lnTo>
                      <a:pt x="406" y="1357"/>
                    </a:lnTo>
                    <a:lnTo>
                      <a:pt x="456" y="1349"/>
                    </a:lnTo>
                    <a:lnTo>
                      <a:pt x="507" y="1332"/>
                    </a:lnTo>
                    <a:lnTo>
                      <a:pt x="558" y="1310"/>
                    </a:lnTo>
                    <a:lnTo>
                      <a:pt x="608" y="1281"/>
                    </a:lnTo>
                    <a:lnTo>
                      <a:pt x="659" y="1246"/>
                    </a:lnTo>
                    <a:lnTo>
                      <a:pt x="710" y="1202"/>
                    </a:lnTo>
                    <a:lnTo>
                      <a:pt x="761" y="1151"/>
                    </a:lnTo>
                    <a:lnTo>
                      <a:pt x="811" y="1091"/>
                    </a:lnTo>
                    <a:lnTo>
                      <a:pt x="862" y="1023"/>
                    </a:lnTo>
                    <a:lnTo>
                      <a:pt x="913" y="947"/>
                    </a:lnTo>
                    <a:lnTo>
                      <a:pt x="964" y="865"/>
                    </a:lnTo>
                    <a:lnTo>
                      <a:pt x="1014" y="777"/>
                    </a:lnTo>
                    <a:lnTo>
                      <a:pt x="1065" y="685"/>
                    </a:lnTo>
                    <a:lnTo>
                      <a:pt x="1116" y="593"/>
                    </a:lnTo>
                    <a:lnTo>
                      <a:pt x="1166" y="502"/>
                    </a:lnTo>
                    <a:lnTo>
                      <a:pt x="1217" y="415"/>
                    </a:lnTo>
                    <a:lnTo>
                      <a:pt x="1268" y="336"/>
                    </a:lnTo>
                    <a:lnTo>
                      <a:pt x="1319" y="265"/>
                    </a:lnTo>
                    <a:lnTo>
                      <a:pt x="1370" y="205"/>
                    </a:lnTo>
                    <a:lnTo>
                      <a:pt x="1420" y="155"/>
                    </a:lnTo>
                    <a:lnTo>
                      <a:pt x="1471" y="116"/>
                    </a:lnTo>
                    <a:lnTo>
                      <a:pt x="1522" y="85"/>
                    </a:lnTo>
                    <a:lnTo>
                      <a:pt x="1572" y="62"/>
                    </a:lnTo>
                    <a:lnTo>
                      <a:pt x="1623" y="45"/>
                    </a:lnTo>
                    <a:lnTo>
                      <a:pt x="1674" y="33"/>
                    </a:lnTo>
                    <a:lnTo>
                      <a:pt x="1725" y="24"/>
                    </a:lnTo>
                    <a:lnTo>
                      <a:pt x="1775" y="18"/>
                    </a:lnTo>
                    <a:lnTo>
                      <a:pt x="1826" y="12"/>
                    </a:lnTo>
                    <a:lnTo>
                      <a:pt x="1877" y="9"/>
                    </a:lnTo>
                    <a:lnTo>
                      <a:pt x="1928" y="6"/>
                    </a:lnTo>
                    <a:lnTo>
                      <a:pt x="1978" y="3"/>
                    </a:lnTo>
                    <a:lnTo>
                      <a:pt x="2029" y="2"/>
                    </a:lnTo>
                    <a:lnTo>
                      <a:pt x="2080" y="1"/>
                    </a:lnTo>
                    <a:lnTo>
                      <a:pt x="2130" y="0"/>
                    </a:lnTo>
                    <a:lnTo>
                      <a:pt x="2181" y="0"/>
                    </a:lnTo>
                    <a:lnTo>
                      <a:pt x="2232" y="0"/>
                    </a:lnTo>
                    <a:lnTo>
                      <a:pt x="2283" y="1"/>
                    </a:lnTo>
                    <a:lnTo>
                      <a:pt x="2333" y="2"/>
                    </a:lnTo>
                    <a:lnTo>
                      <a:pt x="2385" y="3"/>
                    </a:lnTo>
                    <a:lnTo>
                      <a:pt x="2435" y="6"/>
                    </a:lnTo>
                    <a:lnTo>
                      <a:pt x="2485" y="9"/>
                    </a:lnTo>
                    <a:lnTo>
                      <a:pt x="2536" y="12"/>
                    </a:lnTo>
                    <a:lnTo>
                      <a:pt x="2587" y="18"/>
                    </a:lnTo>
                    <a:lnTo>
                      <a:pt x="2638" y="24"/>
                    </a:lnTo>
                    <a:lnTo>
                      <a:pt x="2688" y="33"/>
                    </a:lnTo>
                    <a:lnTo>
                      <a:pt x="2739" y="45"/>
                    </a:lnTo>
                    <a:lnTo>
                      <a:pt x="2790" y="62"/>
                    </a:lnTo>
                    <a:lnTo>
                      <a:pt x="2841" y="85"/>
                    </a:lnTo>
                    <a:lnTo>
                      <a:pt x="2891" y="116"/>
                    </a:lnTo>
                    <a:lnTo>
                      <a:pt x="2943" y="155"/>
                    </a:lnTo>
                    <a:lnTo>
                      <a:pt x="2993" y="205"/>
                    </a:lnTo>
                    <a:lnTo>
                      <a:pt x="3044" y="265"/>
                    </a:lnTo>
                    <a:lnTo>
                      <a:pt x="3094" y="336"/>
                    </a:lnTo>
                    <a:lnTo>
                      <a:pt x="3145" y="415"/>
                    </a:lnTo>
                    <a:lnTo>
                      <a:pt x="3196" y="502"/>
                    </a:lnTo>
                    <a:lnTo>
                      <a:pt x="3246" y="593"/>
                    </a:lnTo>
                    <a:lnTo>
                      <a:pt x="3298" y="685"/>
                    </a:lnTo>
                    <a:lnTo>
                      <a:pt x="3349" y="777"/>
                    </a:lnTo>
                    <a:lnTo>
                      <a:pt x="3399" y="865"/>
                    </a:lnTo>
                    <a:lnTo>
                      <a:pt x="3449" y="947"/>
                    </a:lnTo>
                    <a:lnTo>
                      <a:pt x="3500" y="1023"/>
                    </a:lnTo>
                    <a:lnTo>
                      <a:pt x="3551" y="1091"/>
                    </a:lnTo>
                    <a:lnTo>
                      <a:pt x="3602" y="1151"/>
                    </a:lnTo>
                    <a:lnTo>
                      <a:pt x="3652" y="1202"/>
                    </a:lnTo>
                    <a:lnTo>
                      <a:pt x="3704" y="1246"/>
                    </a:lnTo>
                    <a:lnTo>
                      <a:pt x="3754" y="1281"/>
                    </a:lnTo>
                    <a:lnTo>
                      <a:pt x="3805" y="1310"/>
                    </a:lnTo>
                    <a:lnTo>
                      <a:pt x="3856" y="1332"/>
                    </a:lnTo>
                    <a:lnTo>
                      <a:pt x="3906" y="1349"/>
                    </a:lnTo>
                    <a:lnTo>
                      <a:pt x="3957" y="1357"/>
                    </a:lnTo>
                    <a:lnTo>
                      <a:pt x="4007" y="1357"/>
                    </a:lnTo>
                    <a:lnTo>
                      <a:pt x="4059" y="1357"/>
                    </a:lnTo>
                    <a:lnTo>
                      <a:pt x="4109" y="1357"/>
                    </a:lnTo>
                    <a:lnTo>
                      <a:pt x="4160" y="1357"/>
                    </a:lnTo>
                    <a:lnTo>
                      <a:pt x="4210" y="1357"/>
                    </a:lnTo>
                    <a:lnTo>
                      <a:pt x="4262" y="1357"/>
                    </a:lnTo>
                    <a:lnTo>
                      <a:pt x="4312" y="1357"/>
                    </a:lnTo>
                    <a:lnTo>
                      <a:pt x="4363" y="1357"/>
                    </a:lnTo>
                  </a:path>
                </a:pathLst>
              </a:custGeom>
              <a:noFill/>
              <a:ln w="15" cap="sq">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44" name="Freeform 8"/>
              <p:cNvSpPr>
                <a:spLocks/>
              </p:cNvSpPr>
              <p:nvPr/>
            </p:nvSpPr>
            <p:spPr bwMode="auto">
              <a:xfrm>
                <a:off x="3376" y="3053"/>
                <a:ext cx="2673" cy="1455"/>
              </a:xfrm>
              <a:custGeom>
                <a:avLst/>
                <a:gdLst>
                  <a:gd name="T0" fmla="*/ 0 w 4363"/>
                  <a:gd name="T1" fmla="*/ 6 h 2686"/>
                  <a:gd name="T2" fmla="*/ 1 w 4363"/>
                  <a:gd name="T3" fmla="*/ 6 h 2686"/>
                  <a:gd name="T4" fmla="*/ 1 w 4363"/>
                  <a:gd name="T5" fmla="*/ 6 h 2686"/>
                  <a:gd name="T6" fmla="*/ 2 w 4363"/>
                  <a:gd name="T7" fmla="*/ 6 h 2686"/>
                  <a:gd name="T8" fmla="*/ 3 w 4363"/>
                  <a:gd name="T9" fmla="*/ 6 h 2686"/>
                  <a:gd name="T10" fmla="*/ 4 w 4363"/>
                  <a:gd name="T11" fmla="*/ 6 h 2686"/>
                  <a:gd name="T12" fmla="*/ 4 w 4363"/>
                  <a:gd name="T13" fmla="*/ 6 h 2686"/>
                  <a:gd name="T14" fmla="*/ 6 w 4363"/>
                  <a:gd name="T15" fmla="*/ 6 h 2686"/>
                  <a:gd name="T16" fmla="*/ 6 w 4363"/>
                  <a:gd name="T17" fmla="*/ 6 h 2686"/>
                  <a:gd name="T18" fmla="*/ 7 w 4363"/>
                  <a:gd name="T19" fmla="*/ 6 h 2686"/>
                  <a:gd name="T20" fmla="*/ 7 w 4363"/>
                  <a:gd name="T21" fmla="*/ 6 h 2686"/>
                  <a:gd name="T22" fmla="*/ 8 w 4363"/>
                  <a:gd name="T23" fmla="*/ 5 h 2686"/>
                  <a:gd name="T24" fmla="*/ 9 w 4363"/>
                  <a:gd name="T25" fmla="*/ 5 h 2686"/>
                  <a:gd name="T26" fmla="*/ 10 w 4363"/>
                  <a:gd name="T27" fmla="*/ 5 h 2686"/>
                  <a:gd name="T28" fmla="*/ 10 w 4363"/>
                  <a:gd name="T29" fmla="*/ 4 h 2686"/>
                  <a:gd name="T30" fmla="*/ 11 w 4363"/>
                  <a:gd name="T31" fmla="*/ 4 h 2686"/>
                  <a:gd name="T32" fmla="*/ 12 w 4363"/>
                  <a:gd name="T33" fmla="*/ 3 h 2686"/>
                  <a:gd name="T34" fmla="*/ 13 w 4363"/>
                  <a:gd name="T35" fmla="*/ 2 h 2686"/>
                  <a:gd name="T36" fmla="*/ 13 w 4363"/>
                  <a:gd name="T37" fmla="*/ 2 h 2686"/>
                  <a:gd name="T38" fmla="*/ 14 w 4363"/>
                  <a:gd name="T39" fmla="*/ 1 h 2686"/>
                  <a:gd name="T40" fmla="*/ 15 w 4363"/>
                  <a:gd name="T41" fmla="*/ 1 h 2686"/>
                  <a:gd name="T42" fmla="*/ 16 w 4363"/>
                  <a:gd name="T43" fmla="*/ 1 h 2686"/>
                  <a:gd name="T44" fmla="*/ 17 w 4363"/>
                  <a:gd name="T45" fmla="*/ 1 h 2686"/>
                  <a:gd name="T46" fmla="*/ 17 w 4363"/>
                  <a:gd name="T47" fmla="*/ 1 h 2686"/>
                  <a:gd name="T48" fmla="*/ 18 w 4363"/>
                  <a:gd name="T49" fmla="*/ 1 h 2686"/>
                  <a:gd name="T50" fmla="*/ 19 w 4363"/>
                  <a:gd name="T51" fmla="*/ 2 h 2686"/>
                  <a:gd name="T52" fmla="*/ 20 w 4363"/>
                  <a:gd name="T53" fmla="*/ 2 h 2686"/>
                  <a:gd name="T54" fmla="*/ 21 w 4363"/>
                  <a:gd name="T55" fmla="*/ 3 h 2686"/>
                  <a:gd name="T56" fmla="*/ 21 w 4363"/>
                  <a:gd name="T57" fmla="*/ 4 h 2686"/>
                  <a:gd name="T58" fmla="*/ 22 w 4363"/>
                  <a:gd name="T59" fmla="*/ 4 h 2686"/>
                  <a:gd name="T60" fmla="*/ 23 w 4363"/>
                  <a:gd name="T61" fmla="*/ 5 h 2686"/>
                  <a:gd name="T62" fmla="*/ 23 w 4363"/>
                  <a:gd name="T63" fmla="*/ 5 h 2686"/>
                  <a:gd name="T64" fmla="*/ 24 w 4363"/>
                  <a:gd name="T65" fmla="*/ 5 h 2686"/>
                  <a:gd name="T66" fmla="*/ 25 w 4363"/>
                  <a:gd name="T67" fmla="*/ 6 h 2686"/>
                  <a:gd name="T68" fmla="*/ 26 w 4363"/>
                  <a:gd name="T69" fmla="*/ 6 h 2686"/>
                  <a:gd name="T70" fmla="*/ 26 w 4363"/>
                  <a:gd name="T71" fmla="*/ 6 h 2686"/>
                  <a:gd name="T72" fmla="*/ 28 w 4363"/>
                  <a:gd name="T73" fmla="*/ 6 h 2686"/>
                  <a:gd name="T74" fmla="*/ 28 w 4363"/>
                  <a:gd name="T75" fmla="*/ 6 h 2686"/>
                  <a:gd name="T76" fmla="*/ 29 w 4363"/>
                  <a:gd name="T77" fmla="*/ 6 h 2686"/>
                  <a:gd name="T78" fmla="*/ 29 w 4363"/>
                  <a:gd name="T79" fmla="*/ 6 h 2686"/>
                  <a:gd name="T80" fmla="*/ 30 w 4363"/>
                  <a:gd name="T81" fmla="*/ 6 h 2686"/>
                  <a:gd name="T82" fmla="*/ 31 w 4363"/>
                  <a:gd name="T83" fmla="*/ 6 h 2686"/>
                  <a:gd name="T84" fmla="*/ 32 w 4363"/>
                  <a:gd name="T85" fmla="*/ 6 h 2686"/>
                  <a:gd name="T86" fmla="*/ 32 w 4363"/>
                  <a:gd name="T87" fmla="*/ 6 h 26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363" h="2686">
                    <a:moveTo>
                      <a:pt x="0" y="2686"/>
                    </a:moveTo>
                    <a:lnTo>
                      <a:pt x="0" y="2686"/>
                    </a:lnTo>
                    <a:lnTo>
                      <a:pt x="51" y="2686"/>
                    </a:lnTo>
                    <a:lnTo>
                      <a:pt x="101" y="2686"/>
                    </a:lnTo>
                    <a:lnTo>
                      <a:pt x="152" y="2686"/>
                    </a:lnTo>
                    <a:lnTo>
                      <a:pt x="203" y="2686"/>
                    </a:lnTo>
                    <a:lnTo>
                      <a:pt x="253" y="2686"/>
                    </a:lnTo>
                    <a:lnTo>
                      <a:pt x="304" y="2686"/>
                    </a:lnTo>
                    <a:lnTo>
                      <a:pt x="355" y="2686"/>
                    </a:lnTo>
                    <a:lnTo>
                      <a:pt x="406" y="2686"/>
                    </a:lnTo>
                    <a:lnTo>
                      <a:pt x="456" y="2686"/>
                    </a:lnTo>
                    <a:lnTo>
                      <a:pt x="507" y="2686"/>
                    </a:lnTo>
                    <a:lnTo>
                      <a:pt x="558" y="2685"/>
                    </a:lnTo>
                    <a:lnTo>
                      <a:pt x="608" y="2684"/>
                    </a:lnTo>
                    <a:lnTo>
                      <a:pt x="659" y="2682"/>
                    </a:lnTo>
                    <a:lnTo>
                      <a:pt x="710" y="2678"/>
                    </a:lnTo>
                    <a:lnTo>
                      <a:pt x="761" y="2675"/>
                    </a:lnTo>
                    <a:lnTo>
                      <a:pt x="811" y="2668"/>
                    </a:lnTo>
                    <a:lnTo>
                      <a:pt x="862" y="2658"/>
                    </a:lnTo>
                    <a:lnTo>
                      <a:pt x="913" y="2645"/>
                    </a:lnTo>
                    <a:lnTo>
                      <a:pt x="964" y="2627"/>
                    </a:lnTo>
                    <a:lnTo>
                      <a:pt x="1014" y="2603"/>
                    </a:lnTo>
                    <a:lnTo>
                      <a:pt x="1065" y="2571"/>
                    </a:lnTo>
                    <a:lnTo>
                      <a:pt x="1116" y="2532"/>
                    </a:lnTo>
                    <a:lnTo>
                      <a:pt x="1166" y="2482"/>
                    </a:lnTo>
                    <a:lnTo>
                      <a:pt x="1217" y="2420"/>
                    </a:lnTo>
                    <a:lnTo>
                      <a:pt x="1268" y="2346"/>
                    </a:lnTo>
                    <a:lnTo>
                      <a:pt x="1319" y="2259"/>
                    </a:lnTo>
                    <a:lnTo>
                      <a:pt x="1370" y="2158"/>
                    </a:lnTo>
                    <a:lnTo>
                      <a:pt x="1420" y="2042"/>
                    </a:lnTo>
                    <a:lnTo>
                      <a:pt x="1471" y="1911"/>
                    </a:lnTo>
                    <a:lnTo>
                      <a:pt x="1522" y="1768"/>
                    </a:lnTo>
                    <a:lnTo>
                      <a:pt x="1572" y="1611"/>
                    </a:lnTo>
                    <a:lnTo>
                      <a:pt x="1623" y="1444"/>
                    </a:lnTo>
                    <a:lnTo>
                      <a:pt x="1674" y="1269"/>
                    </a:lnTo>
                    <a:lnTo>
                      <a:pt x="1725" y="1089"/>
                    </a:lnTo>
                    <a:lnTo>
                      <a:pt x="1775" y="908"/>
                    </a:lnTo>
                    <a:lnTo>
                      <a:pt x="1826" y="731"/>
                    </a:lnTo>
                    <a:lnTo>
                      <a:pt x="1877" y="561"/>
                    </a:lnTo>
                    <a:lnTo>
                      <a:pt x="1928" y="406"/>
                    </a:lnTo>
                    <a:lnTo>
                      <a:pt x="1978" y="268"/>
                    </a:lnTo>
                    <a:lnTo>
                      <a:pt x="2029" y="155"/>
                    </a:lnTo>
                    <a:lnTo>
                      <a:pt x="2080" y="71"/>
                    </a:lnTo>
                    <a:lnTo>
                      <a:pt x="2130" y="18"/>
                    </a:lnTo>
                    <a:lnTo>
                      <a:pt x="2181" y="0"/>
                    </a:lnTo>
                    <a:lnTo>
                      <a:pt x="2232" y="18"/>
                    </a:lnTo>
                    <a:lnTo>
                      <a:pt x="2283" y="71"/>
                    </a:lnTo>
                    <a:lnTo>
                      <a:pt x="2333" y="155"/>
                    </a:lnTo>
                    <a:lnTo>
                      <a:pt x="2385" y="268"/>
                    </a:lnTo>
                    <a:lnTo>
                      <a:pt x="2435" y="406"/>
                    </a:lnTo>
                    <a:lnTo>
                      <a:pt x="2485" y="561"/>
                    </a:lnTo>
                    <a:lnTo>
                      <a:pt x="2536" y="731"/>
                    </a:lnTo>
                    <a:lnTo>
                      <a:pt x="2587" y="908"/>
                    </a:lnTo>
                    <a:lnTo>
                      <a:pt x="2638" y="1089"/>
                    </a:lnTo>
                    <a:lnTo>
                      <a:pt x="2688" y="1269"/>
                    </a:lnTo>
                    <a:lnTo>
                      <a:pt x="2739" y="1444"/>
                    </a:lnTo>
                    <a:lnTo>
                      <a:pt x="2790" y="1611"/>
                    </a:lnTo>
                    <a:lnTo>
                      <a:pt x="2841" y="1768"/>
                    </a:lnTo>
                    <a:lnTo>
                      <a:pt x="2891" y="1911"/>
                    </a:lnTo>
                    <a:lnTo>
                      <a:pt x="2943" y="2042"/>
                    </a:lnTo>
                    <a:lnTo>
                      <a:pt x="2993" y="2158"/>
                    </a:lnTo>
                    <a:lnTo>
                      <a:pt x="3044" y="2259"/>
                    </a:lnTo>
                    <a:lnTo>
                      <a:pt x="3094" y="2346"/>
                    </a:lnTo>
                    <a:lnTo>
                      <a:pt x="3145" y="2420"/>
                    </a:lnTo>
                    <a:lnTo>
                      <a:pt x="3196" y="2482"/>
                    </a:lnTo>
                    <a:lnTo>
                      <a:pt x="3246" y="2532"/>
                    </a:lnTo>
                    <a:lnTo>
                      <a:pt x="3298" y="2571"/>
                    </a:lnTo>
                    <a:lnTo>
                      <a:pt x="3349" y="2603"/>
                    </a:lnTo>
                    <a:lnTo>
                      <a:pt x="3399" y="2627"/>
                    </a:lnTo>
                    <a:lnTo>
                      <a:pt x="3449" y="2645"/>
                    </a:lnTo>
                    <a:lnTo>
                      <a:pt x="3500" y="2658"/>
                    </a:lnTo>
                    <a:lnTo>
                      <a:pt x="3551" y="2668"/>
                    </a:lnTo>
                    <a:lnTo>
                      <a:pt x="3602" y="2675"/>
                    </a:lnTo>
                    <a:lnTo>
                      <a:pt x="3652" y="2678"/>
                    </a:lnTo>
                    <a:lnTo>
                      <a:pt x="3704" y="2682"/>
                    </a:lnTo>
                    <a:lnTo>
                      <a:pt x="3754" y="2684"/>
                    </a:lnTo>
                    <a:lnTo>
                      <a:pt x="3805" y="2685"/>
                    </a:lnTo>
                    <a:lnTo>
                      <a:pt x="3856" y="2686"/>
                    </a:lnTo>
                    <a:lnTo>
                      <a:pt x="3906" y="2686"/>
                    </a:lnTo>
                    <a:lnTo>
                      <a:pt x="3957" y="2686"/>
                    </a:lnTo>
                    <a:lnTo>
                      <a:pt x="4007" y="2686"/>
                    </a:lnTo>
                    <a:lnTo>
                      <a:pt x="4059" y="2686"/>
                    </a:lnTo>
                    <a:lnTo>
                      <a:pt x="4109" y="2686"/>
                    </a:lnTo>
                    <a:lnTo>
                      <a:pt x="4160" y="2686"/>
                    </a:lnTo>
                    <a:lnTo>
                      <a:pt x="4210" y="2686"/>
                    </a:lnTo>
                    <a:lnTo>
                      <a:pt x="4262" y="2686"/>
                    </a:lnTo>
                    <a:lnTo>
                      <a:pt x="4312" y="2686"/>
                    </a:lnTo>
                    <a:lnTo>
                      <a:pt x="4363" y="2686"/>
                    </a:lnTo>
                  </a:path>
                </a:pathLst>
              </a:custGeom>
              <a:noFill/>
              <a:ln w="15"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45" name="Freeform 9"/>
              <p:cNvSpPr>
                <a:spLocks noEditPoints="1"/>
              </p:cNvSpPr>
              <p:nvPr/>
            </p:nvSpPr>
            <p:spPr bwMode="auto">
              <a:xfrm>
                <a:off x="3368" y="3469"/>
                <a:ext cx="2654" cy="1046"/>
              </a:xfrm>
              <a:custGeom>
                <a:avLst/>
                <a:gdLst>
                  <a:gd name="T0" fmla="*/ 1 w 4332"/>
                  <a:gd name="T1" fmla="*/ 4 h 1931"/>
                  <a:gd name="T2" fmla="*/ 1 w 4332"/>
                  <a:gd name="T3" fmla="*/ 4 h 1931"/>
                  <a:gd name="T4" fmla="*/ 2 w 4332"/>
                  <a:gd name="T5" fmla="*/ 4 h 1931"/>
                  <a:gd name="T6" fmla="*/ 3 w 4332"/>
                  <a:gd name="T7" fmla="*/ 4 h 1931"/>
                  <a:gd name="T8" fmla="*/ 4 w 4332"/>
                  <a:gd name="T9" fmla="*/ 4 h 1931"/>
                  <a:gd name="T10" fmla="*/ 4 w 4332"/>
                  <a:gd name="T11" fmla="*/ 4 h 1931"/>
                  <a:gd name="T12" fmla="*/ 5 w 4332"/>
                  <a:gd name="T13" fmla="*/ 4 h 1931"/>
                  <a:gd name="T14" fmla="*/ 6 w 4332"/>
                  <a:gd name="T15" fmla="*/ 4 h 1931"/>
                  <a:gd name="T16" fmla="*/ 7 w 4332"/>
                  <a:gd name="T17" fmla="*/ 4 h 1931"/>
                  <a:gd name="T18" fmla="*/ 7 w 4332"/>
                  <a:gd name="T19" fmla="*/ 4 h 1931"/>
                  <a:gd name="T20" fmla="*/ 7 w 4332"/>
                  <a:gd name="T21" fmla="*/ 4 h 1931"/>
                  <a:gd name="T22" fmla="*/ 8 w 4332"/>
                  <a:gd name="T23" fmla="*/ 3 h 1931"/>
                  <a:gd name="T24" fmla="*/ 8 w 4332"/>
                  <a:gd name="T25" fmla="*/ 3 h 1931"/>
                  <a:gd name="T26" fmla="*/ 9 w 4332"/>
                  <a:gd name="T27" fmla="*/ 3 h 1931"/>
                  <a:gd name="T28" fmla="*/ 9 w 4332"/>
                  <a:gd name="T29" fmla="*/ 3 h 1931"/>
                  <a:gd name="T30" fmla="*/ 10 w 4332"/>
                  <a:gd name="T31" fmla="*/ 3 h 1931"/>
                  <a:gd name="T32" fmla="*/ 10 w 4332"/>
                  <a:gd name="T33" fmla="*/ 3 h 1931"/>
                  <a:gd name="T34" fmla="*/ 10 w 4332"/>
                  <a:gd name="T35" fmla="*/ 2 h 1931"/>
                  <a:gd name="T36" fmla="*/ 11 w 4332"/>
                  <a:gd name="T37" fmla="*/ 2 h 1931"/>
                  <a:gd name="T38" fmla="*/ 11 w 4332"/>
                  <a:gd name="T39" fmla="*/ 2 h 1931"/>
                  <a:gd name="T40" fmla="*/ 12 w 4332"/>
                  <a:gd name="T41" fmla="*/ 2 h 1931"/>
                  <a:gd name="T42" fmla="*/ 12 w 4332"/>
                  <a:gd name="T43" fmla="*/ 2 h 1931"/>
                  <a:gd name="T44" fmla="*/ 12 w 4332"/>
                  <a:gd name="T45" fmla="*/ 1 h 1931"/>
                  <a:gd name="T46" fmla="*/ 13 w 4332"/>
                  <a:gd name="T47" fmla="*/ 1 h 1931"/>
                  <a:gd name="T48" fmla="*/ 13 w 4332"/>
                  <a:gd name="T49" fmla="*/ 1 h 1931"/>
                  <a:gd name="T50" fmla="*/ 13 w 4332"/>
                  <a:gd name="T51" fmla="*/ 1 h 1931"/>
                  <a:gd name="T52" fmla="*/ 14 w 4332"/>
                  <a:gd name="T53" fmla="*/ 1 h 1931"/>
                  <a:gd name="T54" fmla="*/ 15 w 4332"/>
                  <a:gd name="T55" fmla="*/ 1 h 1931"/>
                  <a:gd name="T56" fmla="*/ 15 w 4332"/>
                  <a:gd name="T57" fmla="*/ 1 h 1931"/>
                  <a:gd name="T58" fmla="*/ 16 w 4332"/>
                  <a:gd name="T59" fmla="*/ 1 h 1931"/>
                  <a:gd name="T60" fmla="*/ 17 w 4332"/>
                  <a:gd name="T61" fmla="*/ 1 h 1931"/>
                  <a:gd name="T62" fmla="*/ 17 w 4332"/>
                  <a:gd name="T63" fmla="*/ 1 h 1931"/>
                  <a:gd name="T64" fmla="*/ 18 w 4332"/>
                  <a:gd name="T65" fmla="*/ 1 h 1931"/>
                  <a:gd name="T66" fmla="*/ 18 w 4332"/>
                  <a:gd name="T67" fmla="*/ 1 h 1931"/>
                  <a:gd name="T68" fmla="*/ 19 w 4332"/>
                  <a:gd name="T69" fmla="*/ 1 h 1931"/>
                  <a:gd name="T70" fmla="*/ 19 w 4332"/>
                  <a:gd name="T71" fmla="*/ 1 h 1931"/>
                  <a:gd name="T72" fmla="*/ 19 w 4332"/>
                  <a:gd name="T73" fmla="*/ 1 h 1931"/>
                  <a:gd name="T74" fmla="*/ 20 w 4332"/>
                  <a:gd name="T75" fmla="*/ 1 h 1931"/>
                  <a:gd name="T76" fmla="*/ 20 w 4332"/>
                  <a:gd name="T77" fmla="*/ 1 h 1931"/>
                  <a:gd name="T78" fmla="*/ 21 w 4332"/>
                  <a:gd name="T79" fmla="*/ 1 h 1931"/>
                  <a:gd name="T80" fmla="*/ 21 w 4332"/>
                  <a:gd name="T81" fmla="*/ 2 h 1931"/>
                  <a:gd name="T82" fmla="*/ 21 w 4332"/>
                  <a:gd name="T83" fmla="*/ 2 h 1931"/>
                  <a:gd name="T84" fmla="*/ 22 w 4332"/>
                  <a:gd name="T85" fmla="*/ 2 h 1931"/>
                  <a:gd name="T86" fmla="*/ 22 w 4332"/>
                  <a:gd name="T87" fmla="*/ 2 h 1931"/>
                  <a:gd name="T88" fmla="*/ 22 w 4332"/>
                  <a:gd name="T89" fmla="*/ 2 h 1931"/>
                  <a:gd name="T90" fmla="*/ 23 w 4332"/>
                  <a:gd name="T91" fmla="*/ 2 h 1931"/>
                  <a:gd name="T92" fmla="*/ 23 w 4332"/>
                  <a:gd name="T93" fmla="*/ 3 h 1931"/>
                  <a:gd name="T94" fmla="*/ 24 w 4332"/>
                  <a:gd name="T95" fmla="*/ 3 h 1931"/>
                  <a:gd name="T96" fmla="*/ 24 w 4332"/>
                  <a:gd name="T97" fmla="*/ 3 h 1931"/>
                  <a:gd name="T98" fmla="*/ 25 w 4332"/>
                  <a:gd name="T99" fmla="*/ 3 h 1931"/>
                  <a:gd name="T100" fmla="*/ 25 w 4332"/>
                  <a:gd name="T101" fmla="*/ 3 h 1931"/>
                  <a:gd name="T102" fmla="*/ 25 w 4332"/>
                  <a:gd name="T103" fmla="*/ 4 h 1931"/>
                  <a:gd name="T104" fmla="*/ 26 w 4332"/>
                  <a:gd name="T105" fmla="*/ 4 h 1931"/>
                  <a:gd name="T106" fmla="*/ 26 w 4332"/>
                  <a:gd name="T107" fmla="*/ 4 h 1931"/>
                  <a:gd name="T108" fmla="*/ 27 w 4332"/>
                  <a:gd name="T109" fmla="*/ 4 h 1931"/>
                  <a:gd name="T110" fmla="*/ 28 w 4332"/>
                  <a:gd name="T111" fmla="*/ 4 h 1931"/>
                  <a:gd name="T112" fmla="*/ 29 w 4332"/>
                  <a:gd name="T113" fmla="*/ 4 h 1931"/>
                  <a:gd name="T114" fmla="*/ 29 w 4332"/>
                  <a:gd name="T115" fmla="*/ 4 h 1931"/>
                  <a:gd name="T116" fmla="*/ 30 w 4332"/>
                  <a:gd name="T117" fmla="*/ 4 h 1931"/>
                  <a:gd name="T118" fmla="*/ 31 w 4332"/>
                  <a:gd name="T119" fmla="*/ 4 h 1931"/>
                  <a:gd name="T120" fmla="*/ 31 w 4332"/>
                  <a:gd name="T121" fmla="*/ 4 h 1931"/>
                  <a:gd name="T122" fmla="*/ 32 w 4332"/>
                  <a:gd name="T123" fmla="*/ 4 h 193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332" h="1931">
                    <a:moveTo>
                      <a:pt x="0" y="1906"/>
                    </a:moveTo>
                    <a:lnTo>
                      <a:pt x="0" y="1906"/>
                    </a:lnTo>
                    <a:lnTo>
                      <a:pt x="25" y="1906"/>
                    </a:lnTo>
                    <a:lnTo>
                      <a:pt x="25" y="1931"/>
                    </a:lnTo>
                    <a:lnTo>
                      <a:pt x="0" y="1931"/>
                    </a:lnTo>
                    <a:lnTo>
                      <a:pt x="0" y="1906"/>
                    </a:lnTo>
                    <a:close/>
                    <a:moveTo>
                      <a:pt x="75" y="1905"/>
                    </a:moveTo>
                    <a:lnTo>
                      <a:pt x="75" y="1905"/>
                    </a:lnTo>
                    <a:lnTo>
                      <a:pt x="88" y="1905"/>
                    </a:lnTo>
                    <a:lnTo>
                      <a:pt x="89" y="1930"/>
                    </a:lnTo>
                    <a:lnTo>
                      <a:pt x="76" y="1930"/>
                    </a:lnTo>
                    <a:lnTo>
                      <a:pt x="75" y="1905"/>
                    </a:lnTo>
                    <a:close/>
                    <a:moveTo>
                      <a:pt x="138" y="1905"/>
                    </a:moveTo>
                    <a:lnTo>
                      <a:pt x="138" y="1905"/>
                    </a:lnTo>
                    <a:lnTo>
                      <a:pt x="151" y="1905"/>
                    </a:lnTo>
                    <a:lnTo>
                      <a:pt x="152" y="1930"/>
                    </a:lnTo>
                    <a:lnTo>
                      <a:pt x="139" y="1930"/>
                    </a:lnTo>
                    <a:lnTo>
                      <a:pt x="138" y="1905"/>
                    </a:lnTo>
                    <a:close/>
                    <a:moveTo>
                      <a:pt x="201" y="1903"/>
                    </a:moveTo>
                    <a:lnTo>
                      <a:pt x="201" y="1903"/>
                    </a:lnTo>
                    <a:lnTo>
                      <a:pt x="214" y="1903"/>
                    </a:lnTo>
                    <a:lnTo>
                      <a:pt x="215" y="1928"/>
                    </a:lnTo>
                    <a:lnTo>
                      <a:pt x="202" y="1928"/>
                    </a:lnTo>
                    <a:lnTo>
                      <a:pt x="201" y="1903"/>
                    </a:lnTo>
                    <a:close/>
                    <a:moveTo>
                      <a:pt x="265" y="1901"/>
                    </a:moveTo>
                    <a:lnTo>
                      <a:pt x="265" y="1901"/>
                    </a:lnTo>
                    <a:lnTo>
                      <a:pt x="277" y="1901"/>
                    </a:lnTo>
                    <a:lnTo>
                      <a:pt x="278" y="1926"/>
                    </a:lnTo>
                    <a:lnTo>
                      <a:pt x="267" y="1926"/>
                    </a:lnTo>
                    <a:lnTo>
                      <a:pt x="265" y="1926"/>
                    </a:lnTo>
                    <a:lnTo>
                      <a:pt x="265" y="1901"/>
                    </a:lnTo>
                    <a:close/>
                    <a:moveTo>
                      <a:pt x="327" y="1897"/>
                    </a:moveTo>
                    <a:lnTo>
                      <a:pt x="327" y="1897"/>
                    </a:lnTo>
                    <a:lnTo>
                      <a:pt x="340" y="1897"/>
                    </a:lnTo>
                    <a:lnTo>
                      <a:pt x="341" y="1922"/>
                    </a:lnTo>
                    <a:lnTo>
                      <a:pt x="330" y="1922"/>
                    </a:lnTo>
                    <a:lnTo>
                      <a:pt x="327" y="1897"/>
                    </a:lnTo>
                    <a:close/>
                    <a:moveTo>
                      <a:pt x="390" y="1893"/>
                    </a:moveTo>
                    <a:lnTo>
                      <a:pt x="390" y="1893"/>
                    </a:lnTo>
                    <a:lnTo>
                      <a:pt x="403" y="1891"/>
                    </a:lnTo>
                    <a:lnTo>
                      <a:pt x="405" y="1916"/>
                    </a:lnTo>
                    <a:lnTo>
                      <a:pt x="393" y="1918"/>
                    </a:lnTo>
                    <a:lnTo>
                      <a:pt x="390" y="1893"/>
                    </a:lnTo>
                    <a:close/>
                    <a:moveTo>
                      <a:pt x="453" y="1886"/>
                    </a:moveTo>
                    <a:lnTo>
                      <a:pt x="453" y="1886"/>
                    </a:lnTo>
                    <a:lnTo>
                      <a:pt x="465" y="1884"/>
                    </a:lnTo>
                    <a:lnTo>
                      <a:pt x="468" y="1909"/>
                    </a:lnTo>
                    <a:lnTo>
                      <a:pt x="456" y="1911"/>
                    </a:lnTo>
                    <a:lnTo>
                      <a:pt x="453" y="1886"/>
                    </a:lnTo>
                    <a:close/>
                    <a:moveTo>
                      <a:pt x="514" y="1876"/>
                    </a:moveTo>
                    <a:lnTo>
                      <a:pt x="514" y="1876"/>
                    </a:lnTo>
                    <a:lnTo>
                      <a:pt x="518" y="1876"/>
                    </a:lnTo>
                    <a:lnTo>
                      <a:pt x="517" y="1876"/>
                    </a:lnTo>
                    <a:lnTo>
                      <a:pt x="526" y="1874"/>
                    </a:lnTo>
                    <a:lnTo>
                      <a:pt x="531" y="1898"/>
                    </a:lnTo>
                    <a:lnTo>
                      <a:pt x="522" y="1901"/>
                    </a:lnTo>
                    <a:lnTo>
                      <a:pt x="518" y="1902"/>
                    </a:lnTo>
                    <a:lnTo>
                      <a:pt x="514" y="1876"/>
                    </a:lnTo>
                    <a:close/>
                    <a:moveTo>
                      <a:pt x="575" y="1863"/>
                    </a:moveTo>
                    <a:lnTo>
                      <a:pt x="575" y="1863"/>
                    </a:lnTo>
                    <a:lnTo>
                      <a:pt x="587" y="1860"/>
                    </a:lnTo>
                    <a:lnTo>
                      <a:pt x="594" y="1884"/>
                    </a:lnTo>
                    <a:lnTo>
                      <a:pt x="581" y="1888"/>
                    </a:lnTo>
                    <a:lnTo>
                      <a:pt x="575" y="1863"/>
                    </a:lnTo>
                    <a:close/>
                    <a:moveTo>
                      <a:pt x="635" y="1846"/>
                    </a:moveTo>
                    <a:lnTo>
                      <a:pt x="635" y="1846"/>
                    </a:lnTo>
                    <a:lnTo>
                      <a:pt x="647" y="1842"/>
                    </a:lnTo>
                    <a:lnTo>
                      <a:pt x="655" y="1866"/>
                    </a:lnTo>
                    <a:lnTo>
                      <a:pt x="643" y="1870"/>
                    </a:lnTo>
                    <a:lnTo>
                      <a:pt x="635" y="1846"/>
                    </a:lnTo>
                    <a:close/>
                    <a:moveTo>
                      <a:pt x="693" y="1825"/>
                    </a:moveTo>
                    <a:lnTo>
                      <a:pt x="693" y="1825"/>
                    </a:lnTo>
                    <a:lnTo>
                      <a:pt x="704" y="1819"/>
                    </a:lnTo>
                    <a:lnTo>
                      <a:pt x="715" y="1843"/>
                    </a:lnTo>
                    <a:lnTo>
                      <a:pt x="703" y="1847"/>
                    </a:lnTo>
                    <a:lnTo>
                      <a:pt x="693" y="1825"/>
                    </a:lnTo>
                    <a:close/>
                    <a:moveTo>
                      <a:pt x="749" y="1798"/>
                    </a:moveTo>
                    <a:lnTo>
                      <a:pt x="749" y="1798"/>
                    </a:lnTo>
                    <a:lnTo>
                      <a:pt x="760" y="1793"/>
                    </a:lnTo>
                    <a:lnTo>
                      <a:pt x="772" y="1816"/>
                    </a:lnTo>
                    <a:lnTo>
                      <a:pt x="760" y="1821"/>
                    </a:lnTo>
                    <a:lnTo>
                      <a:pt x="749" y="1798"/>
                    </a:lnTo>
                    <a:close/>
                    <a:moveTo>
                      <a:pt x="803" y="1768"/>
                    </a:moveTo>
                    <a:lnTo>
                      <a:pt x="803" y="1768"/>
                    </a:lnTo>
                    <a:lnTo>
                      <a:pt x="814" y="1761"/>
                    </a:lnTo>
                    <a:lnTo>
                      <a:pt x="827" y="1783"/>
                    </a:lnTo>
                    <a:lnTo>
                      <a:pt x="816" y="1789"/>
                    </a:lnTo>
                    <a:lnTo>
                      <a:pt x="803" y="1768"/>
                    </a:lnTo>
                    <a:close/>
                    <a:moveTo>
                      <a:pt x="854" y="1733"/>
                    </a:moveTo>
                    <a:lnTo>
                      <a:pt x="854" y="1733"/>
                    </a:lnTo>
                    <a:lnTo>
                      <a:pt x="865" y="1726"/>
                    </a:lnTo>
                    <a:lnTo>
                      <a:pt x="880" y="1746"/>
                    </a:lnTo>
                    <a:lnTo>
                      <a:pt x="869" y="1753"/>
                    </a:lnTo>
                    <a:lnTo>
                      <a:pt x="854" y="1733"/>
                    </a:lnTo>
                    <a:close/>
                    <a:moveTo>
                      <a:pt x="903" y="1694"/>
                    </a:moveTo>
                    <a:lnTo>
                      <a:pt x="903" y="1694"/>
                    </a:lnTo>
                    <a:lnTo>
                      <a:pt x="913" y="1686"/>
                    </a:lnTo>
                    <a:lnTo>
                      <a:pt x="929" y="1705"/>
                    </a:lnTo>
                    <a:lnTo>
                      <a:pt x="919" y="1714"/>
                    </a:lnTo>
                    <a:lnTo>
                      <a:pt x="903" y="1694"/>
                    </a:lnTo>
                    <a:close/>
                    <a:moveTo>
                      <a:pt x="949" y="1652"/>
                    </a:moveTo>
                    <a:lnTo>
                      <a:pt x="949" y="1652"/>
                    </a:lnTo>
                    <a:lnTo>
                      <a:pt x="959" y="1644"/>
                    </a:lnTo>
                    <a:lnTo>
                      <a:pt x="976" y="1662"/>
                    </a:lnTo>
                    <a:lnTo>
                      <a:pt x="967" y="1671"/>
                    </a:lnTo>
                    <a:lnTo>
                      <a:pt x="949" y="1652"/>
                    </a:lnTo>
                    <a:close/>
                    <a:moveTo>
                      <a:pt x="993" y="1608"/>
                    </a:moveTo>
                    <a:lnTo>
                      <a:pt x="993" y="1608"/>
                    </a:lnTo>
                    <a:lnTo>
                      <a:pt x="1002" y="1599"/>
                    </a:lnTo>
                    <a:lnTo>
                      <a:pt x="1020" y="1616"/>
                    </a:lnTo>
                    <a:lnTo>
                      <a:pt x="1012" y="1625"/>
                    </a:lnTo>
                    <a:lnTo>
                      <a:pt x="993" y="1608"/>
                    </a:lnTo>
                    <a:close/>
                    <a:moveTo>
                      <a:pt x="1034" y="1562"/>
                    </a:moveTo>
                    <a:lnTo>
                      <a:pt x="1034" y="1562"/>
                    </a:lnTo>
                    <a:lnTo>
                      <a:pt x="1043" y="1552"/>
                    </a:lnTo>
                    <a:lnTo>
                      <a:pt x="1062" y="1569"/>
                    </a:lnTo>
                    <a:lnTo>
                      <a:pt x="1054" y="1578"/>
                    </a:lnTo>
                    <a:lnTo>
                      <a:pt x="1034" y="1562"/>
                    </a:lnTo>
                    <a:close/>
                    <a:moveTo>
                      <a:pt x="1075" y="1514"/>
                    </a:moveTo>
                    <a:lnTo>
                      <a:pt x="1075" y="1514"/>
                    </a:lnTo>
                    <a:lnTo>
                      <a:pt x="1082" y="1504"/>
                    </a:lnTo>
                    <a:lnTo>
                      <a:pt x="1102" y="1519"/>
                    </a:lnTo>
                    <a:lnTo>
                      <a:pt x="1094" y="1529"/>
                    </a:lnTo>
                    <a:lnTo>
                      <a:pt x="1075" y="1514"/>
                    </a:lnTo>
                    <a:close/>
                    <a:moveTo>
                      <a:pt x="1113" y="1464"/>
                    </a:moveTo>
                    <a:lnTo>
                      <a:pt x="1113" y="1464"/>
                    </a:lnTo>
                    <a:lnTo>
                      <a:pt x="1119" y="1456"/>
                    </a:lnTo>
                    <a:lnTo>
                      <a:pt x="1119" y="1457"/>
                    </a:lnTo>
                    <a:lnTo>
                      <a:pt x="1120" y="1454"/>
                    </a:lnTo>
                    <a:lnTo>
                      <a:pt x="1141" y="1469"/>
                    </a:lnTo>
                    <a:lnTo>
                      <a:pt x="1139" y="1471"/>
                    </a:lnTo>
                    <a:lnTo>
                      <a:pt x="1133" y="1479"/>
                    </a:lnTo>
                    <a:lnTo>
                      <a:pt x="1113" y="1464"/>
                    </a:lnTo>
                    <a:close/>
                    <a:moveTo>
                      <a:pt x="1150" y="1413"/>
                    </a:moveTo>
                    <a:lnTo>
                      <a:pt x="1150" y="1413"/>
                    </a:lnTo>
                    <a:lnTo>
                      <a:pt x="1157" y="1403"/>
                    </a:lnTo>
                    <a:lnTo>
                      <a:pt x="1177" y="1417"/>
                    </a:lnTo>
                    <a:lnTo>
                      <a:pt x="1170" y="1427"/>
                    </a:lnTo>
                    <a:lnTo>
                      <a:pt x="1150" y="1413"/>
                    </a:lnTo>
                    <a:close/>
                    <a:moveTo>
                      <a:pt x="1184" y="1362"/>
                    </a:moveTo>
                    <a:lnTo>
                      <a:pt x="1184" y="1362"/>
                    </a:lnTo>
                    <a:lnTo>
                      <a:pt x="1191" y="1351"/>
                    </a:lnTo>
                    <a:lnTo>
                      <a:pt x="1213" y="1365"/>
                    </a:lnTo>
                    <a:lnTo>
                      <a:pt x="1206" y="1375"/>
                    </a:lnTo>
                    <a:lnTo>
                      <a:pt x="1184" y="1362"/>
                    </a:lnTo>
                    <a:close/>
                    <a:moveTo>
                      <a:pt x="1219" y="1308"/>
                    </a:moveTo>
                    <a:lnTo>
                      <a:pt x="1219" y="1308"/>
                    </a:lnTo>
                    <a:lnTo>
                      <a:pt x="1220" y="1308"/>
                    </a:lnTo>
                    <a:lnTo>
                      <a:pt x="1226" y="1298"/>
                    </a:lnTo>
                    <a:lnTo>
                      <a:pt x="1247" y="1311"/>
                    </a:lnTo>
                    <a:lnTo>
                      <a:pt x="1241" y="1322"/>
                    </a:lnTo>
                    <a:lnTo>
                      <a:pt x="1219" y="1308"/>
                    </a:lnTo>
                    <a:close/>
                    <a:moveTo>
                      <a:pt x="1252" y="1255"/>
                    </a:moveTo>
                    <a:lnTo>
                      <a:pt x="1252" y="1255"/>
                    </a:lnTo>
                    <a:lnTo>
                      <a:pt x="1259" y="1245"/>
                    </a:lnTo>
                    <a:lnTo>
                      <a:pt x="1280" y="1259"/>
                    </a:lnTo>
                    <a:lnTo>
                      <a:pt x="1274" y="1269"/>
                    </a:lnTo>
                    <a:lnTo>
                      <a:pt x="1252" y="1255"/>
                    </a:lnTo>
                    <a:close/>
                    <a:moveTo>
                      <a:pt x="1285" y="1202"/>
                    </a:moveTo>
                    <a:lnTo>
                      <a:pt x="1285" y="1202"/>
                    </a:lnTo>
                    <a:lnTo>
                      <a:pt x="1292" y="1191"/>
                    </a:lnTo>
                    <a:lnTo>
                      <a:pt x="1313" y="1204"/>
                    </a:lnTo>
                    <a:lnTo>
                      <a:pt x="1307" y="1215"/>
                    </a:lnTo>
                    <a:lnTo>
                      <a:pt x="1285" y="1202"/>
                    </a:lnTo>
                    <a:close/>
                    <a:moveTo>
                      <a:pt x="1317" y="1147"/>
                    </a:moveTo>
                    <a:lnTo>
                      <a:pt x="1317" y="1147"/>
                    </a:lnTo>
                    <a:lnTo>
                      <a:pt x="1321" y="1141"/>
                    </a:lnTo>
                    <a:lnTo>
                      <a:pt x="1323" y="1137"/>
                    </a:lnTo>
                    <a:lnTo>
                      <a:pt x="1345" y="1150"/>
                    </a:lnTo>
                    <a:lnTo>
                      <a:pt x="1343" y="1154"/>
                    </a:lnTo>
                    <a:lnTo>
                      <a:pt x="1339" y="1161"/>
                    </a:lnTo>
                    <a:lnTo>
                      <a:pt x="1317" y="1147"/>
                    </a:lnTo>
                    <a:close/>
                    <a:moveTo>
                      <a:pt x="1349" y="1094"/>
                    </a:moveTo>
                    <a:lnTo>
                      <a:pt x="1349" y="1094"/>
                    </a:lnTo>
                    <a:lnTo>
                      <a:pt x="1355" y="1083"/>
                    </a:lnTo>
                    <a:lnTo>
                      <a:pt x="1376" y="1095"/>
                    </a:lnTo>
                    <a:lnTo>
                      <a:pt x="1370" y="1106"/>
                    </a:lnTo>
                    <a:lnTo>
                      <a:pt x="1349" y="1094"/>
                    </a:lnTo>
                    <a:close/>
                    <a:moveTo>
                      <a:pt x="1379" y="1039"/>
                    </a:moveTo>
                    <a:lnTo>
                      <a:pt x="1379" y="1039"/>
                    </a:lnTo>
                    <a:lnTo>
                      <a:pt x="1386" y="1028"/>
                    </a:lnTo>
                    <a:lnTo>
                      <a:pt x="1408" y="1040"/>
                    </a:lnTo>
                    <a:lnTo>
                      <a:pt x="1401" y="1051"/>
                    </a:lnTo>
                    <a:lnTo>
                      <a:pt x="1379" y="1039"/>
                    </a:lnTo>
                    <a:close/>
                    <a:moveTo>
                      <a:pt x="1410" y="983"/>
                    </a:moveTo>
                    <a:lnTo>
                      <a:pt x="1410" y="983"/>
                    </a:lnTo>
                    <a:lnTo>
                      <a:pt x="1416" y="973"/>
                    </a:lnTo>
                    <a:lnTo>
                      <a:pt x="1438" y="985"/>
                    </a:lnTo>
                    <a:lnTo>
                      <a:pt x="1432" y="996"/>
                    </a:lnTo>
                    <a:lnTo>
                      <a:pt x="1410" y="983"/>
                    </a:lnTo>
                    <a:close/>
                    <a:moveTo>
                      <a:pt x="1440" y="929"/>
                    </a:moveTo>
                    <a:lnTo>
                      <a:pt x="1440" y="929"/>
                    </a:lnTo>
                    <a:lnTo>
                      <a:pt x="1446" y="918"/>
                    </a:lnTo>
                    <a:lnTo>
                      <a:pt x="1468" y="930"/>
                    </a:lnTo>
                    <a:lnTo>
                      <a:pt x="1462" y="941"/>
                    </a:lnTo>
                    <a:lnTo>
                      <a:pt x="1440" y="929"/>
                    </a:lnTo>
                    <a:close/>
                    <a:moveTo>
                      <a:pt x="1470" y="873"/>
                    </a:moveTo>
                    <a:lnTo>
                      <a:pt x="1470" y="873"/>
                    </a:lnTo>
                    <a:lnTo>
                      <a:pt x="1473" y="869"/>
                    </a:lnTo>
                    <a:lnTo>
                      <a:pt x="1476" y="862"/>
                    </a:lnTo>
                    <a:lnTo>
                      <a:pt x="1498" y="874"/>
                    </a:lnTo>
                    <a:lnTo>
                      <a:pt x="1495" y="880"/>
                    </a:lnTo>
                    <a:lnTo>
                      <a:pt x="1492" y="885"/>
                    </a:lnTo>
                    <a:lnTo>
                      <a:pt x="1470" y="873"/>
                    </a:lnTo>
                    <a:close/>
                    <a:moveTo>
                      <a:pt x="1500" y="818"/>
                    </a:moveTo>
                    <a:lnTo>
                      <a:pt x="1500" y="818"/>
                    </a:lnTo>
                    <a:lnTo>
                      <a:pt x="1506" y="807"/>
                    </a:lnTo>
                    <a:lnTo>
                      <a:pt x="1529" y="819"/>
                    </a:lnTo>
                    <a:lnTo>
                      <a:pt x="1522" y="830"/>
                    </a:lnTo>
                    <a:lnTo>
                      <a:pt x="1500" y="818"/>
                    </a:lnTo>
                    <a:close/>
                    <a:moveTo>
                      <a:pt x="1530" y="762"/>
                    </a:moveTo>
                    <a:lnTo>
                      <a:pt x="1530" y="762"/>
                    </a:lnTo>
                    <a:lnTo>
                      <a:pt x="1537" y="751"/>
                    </a:lnTo>
                    <a:lnTo>
                      <a:pt x="1559" y="764"/>
                    </a:lnTo>
                    <a:lnTo>
                      <a:pt x="1552" y="775"/>
                    </a:lnTo>
                    <a:lnTo>
                      <a:pt x="1530" y="762"/>
                    </a:lnTo>
                    <a:close/>
                    <a:moveTo>
                      <a:pt x="1560" y="708"/>
                    </a:moveTo>
                    <a:lnTo>
                      <a:pt x="1560" y="708"/>
                    </a:lnTo>
                    <a:lnTo>
                      <a:pt x="1566" y="697"/>
                    </a:lnTo>
                    <a:lnTo>
                      <a:pt x="1588" y="708"/>
                    </a:lnTo>
                    <a:lnTo>
                      <a:pt x="1583" y="719"/>
                    </a:lnTo>
                    <a:lnTo>
                      <a:pt x="1560" y="708"/>
                    </a:lnTo>
                    <a:close/>
                    <a:moveTo>
                      <a:pt x="1591" y="652"/>
                    </a:moveTo>
                    <a:lnTo>
                      <a:pt x="1591" y="652"/>
                    </a:lnTo>
                    <a:lnTo>
                      <a:pt x="1597" y="641"/>
                    </a:lnTo>
                    <a:lnTo>
                      <a:pt x="1619" y="654"/>
                    </a:lnTo>
                    <a:lnTo>
                      <a:pt x="1613" y="665"/>
                    </a:lnTo>
                    <a:lnTo>
                      <a:pt x="1591" y="652"/>
                    </a:lnTo>
                    <a:close/>
                    <a:moveTo>
                      <a:pt x="1621" y="598"/>
                    </a:moveTo>
                    <a:lnTo>
                      <a:pt x="1621" y="598"/>
                    </a:lnTo>
                    <a:lnTo>
                      <a:pt x="1625" y="590"/>
                    </a:lnTo>
                    <a:lnTo>
                      <a:pt x="1628" y="586"/>
                    </a:lnTo>
                    <a:lnTo>
                      <a:pt x="1650" y="598"/>
                    </a:lnTo>
                    <a:lnTo>
                      <a:pt x="1647" y="603"/>
                    </a:lnTo>
                    <a:lnTo>
                      <a:pt x="1644" y="609"/>
                    </a:lnTo>
                    <a:lnTo>
                      <a:pt x="1621" y="598"/>
                    </a:lnTo>
                    <a:close/>
                    <a:moveTo>
                      <a:pt x="1652" y="542"/>
                    </a:moveTo>
                    <a:lnTo>
                      <a:pt x="1652" y="542"/>
                    </a:lnTo>
                    <a:lnTo>
                      <a:pt x="1659" y="531"/>
                    </a:lnTo>
                    <a:lnTo>
                      <a:pt x="1681" y="543"/>
                    </a:lnTo>
                    <a:lnTo>
                      <a:pt x="1674" y="555"/>
                    </a:lnTo>
                    <a:lnTo>
                      <a:pt x="1652" y="542"/>
                    </a:lnTo>
                    <a:close/>
                    <a:moveTo>
                      <a:pt x="1685" y="487"/>
                    </a:moveTo>
                    <a:lnTo>
                      <a:pt x="1685" y="487"/>
                    </a:lnTo>
                    <a:lnTo>
                      <a:pt x="1691" y="477"/>
                    </a:lnTo>
                    <a:lnTo>
                      <a:pt x="1713" y="490"/>
                    </a:lnTo>
                    <a:lnTo>
                      <a:pt x="1706" y="500"/>
                    </a:lnTo>
                    <a:lnTo>
                      <a:pt x="1685" y="487"/>
                    </a:lnTo>
                    <a:close/>
                    <a:moveTo>
                      <a:pt x="1717" y="433"/>
                    </a:moveTo>
                    <a:lnTo>
                      <a:pt x="1717" y="433"/>
                    </a:lnTo>
                    <a:lnTo>
                      <a:pt x="1724" y="423"/>
                    </a:lnTo>
                    <a:lnTo>
                      <a:pt x="1745" y="436"/>
                    </a:lnTo>
                    <a:lnTo>
                      <a:pt x="1738" y="447"/>
                    </a:lnTo>
                    <a:lnTo>
                      <a:pt x="1717" y="433"/>
                    </a:lnTo>
                    <a:close/>
                    <a:moveTo>
                      <a:pt x="1750" y="380"/>
                    </a:moveTo>
                    <a:lnTo>
                      <a:pt x="1750" y="380"/>
                    </a:lnTo>
                    <a:lnTo>
                      <a:pt x="1758" y="369"/>
                    </a:lnTo>
                    <a:lnTo>
                      <a:pt x="1779" y="382"/>
                    </a:lnTo>
                    <a:lnTo>
                      <a:pt x="1772" y="393"/>
                    </a:lnTo>
                    <a:lnTo>
                      <a:pt x="1750" y="380"/>
                    </a:lnTo>
                    <a:close/>
                    <a:moveTo>
                      <a:pt x="1785" y="327"/>
                    </a:moveTo>
                    <a:lnTo>
                      <a:pt x="1785" y="327"/>
                    </a:lnTo>
                    <a:lnTo>
                      <a:pt x="1792" y="316"/>
                    </a:lnTo>
                    <a:lnTo>
                      <a:pt x="1814" y="331"/>
                    </a:lnTo>
                    <a:lnTo>
                      <a:pt x="1805" y="341"/>
                    </a:lnTo>
                    <a:lnTo>
                      <a:pt x="1785" y="327"/>
                    </a:lnTo>
                    <a:close/>
                    <a:moveTo>
                      <a:pt x="1821" y="275"/>
                    </a:moveTo>
                    <a:lnTo>
                      <a:pt x="1821" y="275"/>
                    </a:lnTo>
                    <a:lnTo>
                      <a:pt x="1828" y="265"/>
                    </a:lnTo>
                    <a:lnTo>
                      <a:pt x="1849" y="279"/>
                    </a:lnTo>
                    <a:lnTo>
                      <a:pt x="1842" y="289"/>
                    </a:lnTo>
                    <a:lnTo>
                      <a:pt x="1821" y="275"/>
                    </a:lnTo>
                    <a:close/>
                    <a:moveTo>
                      <a:pt x="1859" y="224"/>
                    </a:moveTo>
                    <a:lnTo>
                      <a:pt x="1859" y="224"/>
                    </a:lnTo>
                    <a:lnTo>
                      <a:pt x="1867" y="214"/>
                    </a:lnTo>
                    <a:lnTo>
                      <a:pt x="1887" y="229"/>
                    </a:lnTo>
                    <a:lnTo>
                      <a:pt x="1880" y="240"/>
                    </a:lnTo>
                    <a:lnTo>
                      <a:pt x="1859" y="224"/>
                    </a:lnTo>
                    <a:close/>
                    <a:moveTo>
                      <a:pt x="1900" y="175"/>
                    </a:moveTo>
                    <a:lnTo>
                      <a:pt x="1900" y="175"/>
                    </a:lnTo>
                    <a:lnTo>
                      <a:pt x="1908" y="165"/>
                    </a:lnTo>
                    <a:lnTo>
                      <a:pt x="1927" y="182"/>
                    </a:lnTo>
                    <a:lnTo>
                      <a:pt x="1918" y="192"/>
                    </a:lnTo>
                    <a:lnTo>
                      <a:pt x="1900" y="175"/>
                    </a:lnTo>
                    <a:close/>
                    <a:moveTo>
                      <a:pt x="1943" y="128"/>
                    </a:moveTo>
                    <a:lnTo>
                      <a:pt x="1943" y="128"/>
                    </a:lnTo>
                    <a:lnTo>
                      <a:pt x="1952" y="119"/>
                    </a:lnTo>
                    <a:lnTo>
                      <a:pt x="1970" y="137"/>
                    </a:lnTo>
                    <a:lnTo>
                      <a:pt x="1961" y="146"/>
                    </a:lnTo>
                    <a:lnTo>
                      <a:pt x="1943" y="128"/>
                    </a:lnTo>
                    <a:close/>
                    <a:moveTo>
                      <a:pt x="1990" y="84"/>
                    </a:moveTo>
                    <a:lnTo>
                      <a:pt x="1990" y="84"/>
                    </a:lnTo>
                    <a:lnTo>
                      <a:pt x="2001" y="76"/>
                    </a:lnTo>
                    <a:lnTo>
                      <a:pt x="2016" y="97"/>
                    </a:lnTo>
                    <a:lnTo>
                      <a:pt x="2006" y="104"/>
                    </a:lnTo>
                    <a:lnTo>
                      <a:pt x="1990" y="84"/>
                    </a:lnTo>
                    <a:close/>
                    <a:moveTo>
                      <a:pt x="2043" y="46"/>
                    </a:moveTo>
                    <a:lnTo>
                      <a:pt x="2043" y="46"/>
                    </a:lnTo>
                    <a:lnTo>
                      <a:pt x="2054" y="41"/>
                    </a:lnTo>
                    <a:lnTo>
                      <a:pt x="2066" y="62"/>
                    </a:lnTo>
                    <a:lnTo>
                      <a:pt x="2055" y="69"/>
                    </a:lnTo>
                    <a:lnTo>
                      <a:pt x="2043" y="46"/>
                    </a:lnTo>
                    <a:close/>
                    <a:moveTo>
                      <a:pt x="2102" y="17"/>
                    </a:moveTo>
                    <a:lnTo>
                      <a:pt x="2102" y="17"/>
                    </a:lnTo>
                    <a:lnTo>
                      <a:pt x="2113" y="13"/>
                    </a:lnTo>
                    <a:lnTo>
                      <a:pt x="2121" y="37"/>
                    </a:lnTo>
                    <a:lnTo>
                      <a:pt x="2109" y="41"/>
                    </a:lnTo>
                    <a:lnTo>
                      <a:pt x="2102" y="17"/>
                    </a:lnTo>
                    <a:close/>
                    <a:moveTo>
                      <a:pt x="2165" y="1"/>
                    </a:moveTo>
                    <a:lnTo>
                      <a:pt x="2165" y="1"/>
                    </a:lnTo>
                    <a:lnTo>
                      <a:pt x="2177" y="0"/>
                    </a:lnTo>
                    <a:lnTo>
                      <a:pt x="2180" y="25"/>
                    </a:lnTo>
                    <a:lnTo>
                      <a:pt x="2168" y="26"/>
                    </a:lnTo>
                    <a:lnTo>
                      <a:pt x="2165" y="1"/>
                    </a:lnTo>
                    <a:close/>
                    <a:moveTo>
                      <a:pt x="2230" y="2"/>
                    </a:moveTo>
                    <a:lnTo>
                      <a:pt x="2230" y="2"/>
                    </a:lnTo>
                    <a:lnTo>
                      <a:pt x="2243" y="4"/>
                    </a:lnTo>
                    <a:lnTo>
                      <a:pt x="2241" y="29"/>
                    </a:lnTo>
                    <a:lnTo>
                      <a:pt x="2228" y="27"/>
                    </a:lnTo>
                    <a:lnTo>
                      <a:pt x="2230" y="2"/>
                    </a:lnTo>
                    <a:close/>
                    <a:moveTo>
                      <a:pt x="2294" y="19"/>
                    </a:moveTo>
                    <a:lnTo>
                      <a:pt x="2294" y="19"/>
                    </a:lnTo>
                    <a:lnTo>
                      <a:pt x="2300" y="22"/>
                    </a:lnTo>
                    <a:lnTo>
                      <a:pt x="2308" y="26"/>
                    </a:lnTo>
                    <a:lnTo>
                      <a:pt x="2295" y="47"/>
                    </a:lnTo>
                    <a:lnTo>
                      <a:pt x="2289" y="44"/>
                    </a:lnTo>
                    <a:lnTo>
                      <a:pt x="2292" y="45"/>
                    </a:lnTo>
                    <a:lnTo>
                      <a:pt x="2286" y="44"/>
                    </a:lnTo>
                    <a:lnTo>
                      <a:pt x="2294" y="19"/>
                    </a:lnTo>
                    <a:close/>
                    <a:moveTo>
                      <a:pt x="2352" y="50"/>
                    </a:moveTo>
                    <a:lnTo>
                      <a:pt x="2352" y="50"/>
                    </a:lnTo>
                    <a:lnTo>
                      <a:pt x="2353" y="50"/>
                    </a:lnTo>
                    <a:lnTo>
                      <a:pt x="2364" y="58"/>
                    </a:lnTo>
                    <a:lnTo>
                      <a:pt x="2348" y="78"/>
                    </a:lnTo>
                    <a:lnTo>
                      <a:pt x="2339" y="71"/>
                    </a:lnTo>
                    <a:lnTo>
                      <a:pt x="2341" y="73"/>
                    </a:lnTo>
                    <a:lnTo>
                      <a:pt x="2339" y="72"/>
                    </a:lnTo>
                    <a:lnTo>
                      <a:pt x="2352" y="50"/>
                    </a:lnTo>
                    <a:close/>
                    <a:moveTo>
                      <a:pt x="2404" y="89"/>
                    </a:moveTo>
                    <a:lnTo>
                      <a:pt x="2404" y="89"/>
                    </a:lnTo>
                    <a:lnTo>
                      <a:pt x="2405" y="90"/>
                    </a:lnTo>
                    <a:lnTo>
                      <a:pt x="2414" y="98"/>
                    </a:lnTo>
                    <a:lnTo>
                      <a:pt x="2397" y="116"/>
                    </a:lnTo>
                    <a:lnTo>
                      <a:pt x="2389" y="108"/>
                    </a:lnTo>
                    <a:lnTo>
                      <a:pt x="2390" y="110"/>
                    </a:lnTo>
                    <a:lnTo>
                      <a:pt x="2388" y="108"/>
                    </a:lnTo>
                    <a:lnTo>
                      <a:pt x="2404" y="89"/>
                    </a:lnTo>
                    <a:close/>
                    <a:moveTo>
                      <a:pt x="2451" y="133"/>
                    </a:moveTo>
                    <a:lnTo>
                      <a:pt x="2451" y="133"/>
                    </a:lnTo>
                    <a:lnTo>
                      <a:pt x="2457" y="139"/>
                    </a:lnTo>
                    <a:lnTo>
                      <a:pt x="2460" y="143"/>
                    </a:lnTo>
                    <a:lnTo>
                      <a:pt x="2441" y="159"/>
                    </a:lnTo>
                    <a:lnTo>
                      <a:pt x="2439" y="156"/>
                    </a:lnTo>
                    <a:lnTo>
                      <a:pt x="2439" y="157"/>
                    </a:lnTo>
                    <a:lnTo>
                      <a:pt x="2433" y="151"/>
                    </a:lnTo>
                    <a:lnTo>
                      <a:pt x="2451" y="133"/>
                    </a:lnTo>
                    <a:close/>
                    <a:moveTo>
                      <a:pt x="2493" y="180"/>
                    </a:moveTo>
                    <a:lnTo>
                      <a:pt x="2493" y="180"/>
                    </a:lnTo>
                    <a:lnTo>
                      <a:pt x="2502" y="190"/>
                    </a:lnTo>
                    <a:lnTo>
                      <a:pt x="2483" y="206"/>
                    </a:lnTo>
                    <a:lnTo>
                      <a:pt x="2474" y="197"/>
                    </a:lnTo>
                    <a:lnTo>
                      <a:pt x="2493" y="180"/>
                    </a:lnTo>
                    <a:close/>
                    <a:moveTo>
                      <a:pt x="2533" y="230"/>
                    </a:moveTo>
                    <a:lnTo>
                      <a:pt x="2533" y="230"/>
                    </a:lnTo>
                    <a:lnTo>
                      <a:pt x="2541" y="240"/>
                    </a:lnTo>
                    <a:lnTo>
                      <a:pt x="2521" y="255"/>
                    </a:lnTo>
                    <a:lnTo>
                      <a:pt x="2513" y="245"/>
                    </a:lnTo>
                    <a:lnTo>
                      <a:pt x="2533" y="230"/>
                    </a:lnTo>
                    <a:close/>
                    <a:moveTo>
                      <a:pt x="2571" y="281"/>
                    </a:moveTo>
                    <a:lnTo>
                      <a:pt x="2571" y="281"/>
                    </a:lnTo>
                    <a:lnTo>
                      <a:pt x="2579" y="291"/>
                    </a:lnTo>
                    <a:lnTo>
                      <a:pt x="2558" y="305"/>
                    </a:lnTo>
                    <a:lnTo>
                      <a:pt x="2551" y="295"/>
                    </a:lnTo>
                    <a:lnTo>
                      <a:pt x="2571" y="281"/>
                    </a:lnTo>
                    <a:close/>
                    <a:moveTo>
                      <a:pt x="2607" y="333"/>
                    </a:moveTo>
                    <a:lnTo>
                      <a:pt x="2607" y="333"/>
                    </a:lnTo>
                    <a:lnTo>
                      <a:pt x="2610" y="337"/>
                    </a:lnTo>
                    <a:lnTo>
                      <a:pt x="2615" y="344"/>
                    </a:lnTo>
                    <a:lnTo>
                      <a:pt x="2593" y="357"/>
                    </a:lnTo>
                    <a:lnTo>
                      <a:pt x="2589" y="351"/>
                    </a:lnTo>
                    <a:lnTo>
                      <a:pt x="2590" y="351"/>
                    </a:lnTo>
                    <a:lnTo>
                      <a:pt x="2587" y="347"/>
                    </a:lnTo>
                    <a:lnTo>
                      <a:pt x="2607" y="333"/>
                    </a:lnTo>
                    <a:close/>
                    <a:moveTo>
                      <a:pt x="2641" y="386"/>
                    </a:moveTo>
                    <a:lnTo>
                      <a:pt x="2641" y="386"/>
                    </a:lnTo>
                    <a:lnTo>
                      <a:pt x="2649" y="397"/>
                    </a:lnTo>
                    <a:lnTo>
                      <a:pt x="2627" y="410"/>
                    </a:lnTo>
                    <a:lnTo>
                      <a:pt x="2620" y="400"/>
                    </a:lnTo>
                    <a:lnTo>
                      <a:pt x="2641" y="386"/>
                    </a:lnTo>
                    <a:close/>
                    <a:moveTo>
                      <a:pt x="2675" y="440"/>
                    </a:moveTo>
                    <a:lnTo>
                      <a:pt x="2675" y="440"/>
                    </a:lnTo>
                    <a:lnTo>
                      <a:pt x="2682" y="451"/>
                    </a:lnTo>
                    <a:lnTo>
                      <a:pt x="2660" y="464"/>
                    </a:lnTo>
                    <a:lnTo>
                      <a:pt x="2653" y="453"/>
                    </a:lnTo>
                    <a:lnTo>
                      <a:pt x="2675" y="440"/>
                    </a:lnTo>
                    <a:close/>
                    <a:moveTo>
                      <a:pt x="2708" y="494"/>
                    </a:moveTo>
                    <a:lnTo>
                      <a:pt x="2708" y="494"/>
                    </a:lnTo>
                    <a:lnTo>
                      <a:pt x="2713" y="502"/>
                    </a:lnTo>
                    <a:lnTo>
                      <a:pt x="2714" y="505"/>
                    </a:lnTo>
                    <a:lnTo>
                      <a:pt x="2692" y="517"/>
                    </a:lnTo>
                    <a:lnTo>
                      <a:pt x="2691" y="515"/>
                    </a:lnTo>
                    <a:lnTo>
                      <a:pt x="2686" y="507"/>
                    </a:lnTo>
                    <a:lnTo>
                      <a:pt x="2708" y="494"/>
                    </a:lnTo>
                    <a:close/>
                    <a:moveTo>
                      <a:pt x="2739" y="548"/>
                    </a:moveTo>
                    <a:lnTo>
                      <a:pt x="2739" y="548"/>
                    </a:lnTo>
                    <a:lnTo>
                      <a:pt x="2746" y="559"/>
                    </a:lnTo>
                    <a:lnTo>
                      <a:pt x="2724" y="572"/>
                    </a:lnTo>
                    <a:lnTo>
                      <a:pt x="2717" y="561"/>
                    </a:lnTo>
                    <a:lnTo>
                      <a:pt x="2739" y="548"/>
                    </a:lnTo>
                    <a:close/>
                    <a:moveTo>
                      <a:pt x="2770" y="604"/>
                    </a:moveTo>
                    <a:lnTo>
                      <a:pt x="2770" y="604"/>
                    </a:lnTo>
                    <a:lnTo>
                      <a:pt x="2776" y="615"/>
                    </a:lnTo>
                    <a:lnTo>
                      <a:pt x="2754" y="627"/>
                    </a:lnTo>
                    <a:lnTo>
                      <a:pt x="2749" y="615"/>
                    </a:lnTo>
                    <a:lnTo>
                      <a:pt x="2770" y="604"/>
                    </a:lnTo>
                    <a:close/>
                    <a:moveTo>
                      <a:pt x="2801" y="658"/>
                    </a:moveTo>
                    <a:lnTo>
                      <a:pt x="2801" y="658"/>
                    </a:lnTo>
                    <a:lnTo>
                      <a:pt x="2807" y="670"/>
                    </a:lnTo>
                    <a:lnTo>
                      <a:pt x="2785" y="682"/>
                    </a:lnTo>
                    <a:lnTo>
                      <a:pt x="2779" y="671"/>
                    </a:lnTo>
                    <a:lnTo>
                      <a:pt x="2801" y="658"/>
                    </a:lnTo>
                    <a:close/>
                    <a:moveTo>
                      <a:pt x="2832" y="714"/>
                    </a:moveTo>
                    <a:lnTo>
                      <a:pt x="2832" y="714"/>
                    </a:lnTo>
                    <a:lnTo>
                      <a:pt x="2837" y="725"/>
                    </a:lnTo>
                    <a:lnTo>
                      <a:pt x="2815" y="737"/>
                    </a:lnTo>
                    <a:lnTo>
                      <a:pt x="2809" y="725"/>
                    </a:lnTo>
                    <a:lnTo>
                      <a:pt x="2832" y="714"/>
                    </a:lnTo>
                    <a:close/>
                    <a:moveTo>
                      <a:pt x="2862" y="768"/>
                    </a:moveTo>
                    <a:lnTo>
                      <a:pt x="2862" y="768"/>
                    </a:lnTo>
                    <a:lnTo>
                      <a:pt x="2865" y="775"/>
                    </a:lnTo>
                    <a:lnTo>
                      <a:pt x="2868" y="780"/>
                    </a:lnTo>
                    <a:lnTo>
                      <a:pt x="2845" y="792"/>
                    </a:lnTo>
                    <a:lnTo>
                      <a:pt x="2843" y="786"/>
                    </a:lnTo>
                    <a:lnTo>
                      <a:pt x="2839" y="781"/>
                    </a:lnTo>
                    <a:lnTo>
                      <a:pt x="2862" y="768"/>
                    </a:lnTo>
                    <a:close/>
                    <a:moveTo>
                      <a:pt x="2892" y="824"/>
                    </a:moveTo>
                    <a:lnTo>
                      <a:pt x="2892" y="824"/>
                    </a:lnTo>
                    <a:lnTo>
                      <a:pt x="2898" y="835"/>
                    </a:lnTo>
                    <a:lnTo>
                      <a:pt x="2876" y="847"/>
                    </a:lnTo>
                    <a:lnTo>
                      <a:pt x="2870" y="837"/>
                    </a:lnTo>
                    <a:lnTo>
                      <a:pt x="2892" y="824"/>
                    </a:lnTo>
                    <a:close/>
                    <a:moveTo>
                      <a:pt x="2922" y="880"/>
                    </a:moveTo>
                    <a:lnTo>
                      <a:pt x="2922" y="880"/>
                    </a:lnTo>
                    <a:lnTo>
                      <a:pt x="2928" y="890"/>
                    </a:lnTo>
                    <a:lnTo>
                      <a:pt x="2906" y="903"/>
                    </a:lnTo>
                    <a:lnTo>
                      <a:pt x="2900" y="891"/>
                    </a:lnTo>
                    <a:lnTo>
                      <a:pt x="2922" y="880"/>
                    </a:lnTo>
                    <a:close/>
                    <a:moveTo>
                      <a:pt x="2951" y="935"/>
                    </a:moveTo>
                    <a:lnTo>
                      <a:pt x="2951" y="935"/>
                    </a:lnTo>
                    <a:lnTo>
                      <a:pt x="2958" y="946"/>
                    </a:lnTo>
                    <a:lnTo>
                      <a:pt x="2936" y="958"/>
                    </a:lnTo>
                    <a:lnTo>
                      <a:pt x="2929" y="947"/>
                    </a:lnTo>
                    <a:lnTo>
                      <a:pt x="2951" y="935"/>
                    </a:lnTo>
                    <a:close/>
                    <a:moveTo>
                      <a:pt x="2982" y="990"/>
                    </a:moveTo>
                    <a:lnTo>
                      <a:pt x="2982" y="990"/>
                    </a:lnTo>
                    <a:lnTo>
                      <a:pt x="2988" y="1001"/>
                    </a:lnTo>
                    <a:lnTo>
                      <a:pt x="2966" y="1013"/>
                    </a:lnTo>
                    <a:lnTo>
                      <a:pt x="2960" y="1002"/>
                    </a:lnTo>
                    <a:lnTo>
                      <a:pt x="2982" y="990"/>
                    </a:lnTo>
                    <a:close/>
                    <a:moveTo>
                      <a:pt x="3012" y="1045"/>
                    </a:moveTo>
                    <a:lnTo>
                      <a:pt x="3012" y="1045"/>
                    </a:lnTo>
                    <a:lnTo>
                      <a:pt x="3017" y="1053"/>
                    </a:lnTo>
                    <a:lnTo>
                      <a:pt x="3017" y="1052"/>
                    </a:lnTo>
                    <a:lnTo>
                      <a:pt x="3019" y="1056"/>
                    </a:lnTo>
                    <a:lnTo>
                      <a:pt x="2996" y="1068"/>
                    </a:lnTo>
                    <a:lnTo>
                      <a:pt x="2995" y="1065"/>
                    </a:lnTo>
                    <a:lnTo>
                      <a:pt x="2990" y="1057"/>
                    </a:lnTo>
                    <a:lnTo>
                      <a:pt x="3012" y="1045"/>
                    </a:lnTo>
                    <a:close/>
                    <a:moveTo>
                      <a:pt x="3044" y="1100"/>
                    </a:moveTo>
                    <a:lnTo>
                      <a:pt x="3044" y="1100"/>
                    </a:lnTo>
                    <a:lnTo>
                      <a:pt x="3050" y="1111"/>
                    </a:lnTo>
                    <a:lnTo>
                      <a:pt x="3028" y="1123"/>
                    </a:lnTo>
                    <a:lnTo>
                      <a:pt x="3022" y="1112"/>
                    </a:lnTo>
                    <a:lnTo>
                      <a:pt x="3044" y="1100"/>
                    </a:lnTo>
                    <a:close/>
                    <a:moveTo>
                      <a:pt x="3075" y="1154"/>
                    </a:moveTo>
                    <a:lnTo>
                      <a:pt x="3075" y="1154"/>
                    </a:lnTo>
                    <a:lnTo>
                      <a:pt x="3082" y="1165"/>
                    </a:lnTo>
                    <a:lnTo>
                      <a:pt x="3060" y="1177"/>
                    </a:lnTo>
                    <a:lnTo>
                      <a:pt x="3054" y="1167"/>
                    </a:lnTo>
                    <a:lnTo>
                      <a:pt x="3075" y="1154"/>
                    </a:lnTo>
                    <a:close/>
                    <a:moveTo>
                      <a:pt x="3107" y="1208"/>
                    </a:moveTo>
                    <a:lnTo>
                      <a:pt x="3107" y="1208"/>
                    </a:lnTo>
                    <a:lnTo>
                      <a:pt x="3113" y="1219"/>
                    </a:lnTo>
                    <a:lnTo>
                      <a:pt x="3092" y="1232"/>
                    </a:lnTo>
                    <a:lnTo>
                      <a:pt x="3085" y="1221"/>
                    </a:lnTo>
                    <a:lnTo>
                      <a:pt x="3107" y="1208"/>
                    </a:lnTo>
                    <a:close/>
                    <a:moveTo>
                      <a:pt x="3139" y="1262"/>
                    </a:moveTo>
                    <a:lnTo>
                      <a:pt x="3139" y="1262"/>
                    </a:lnTo>
                    <a:lnTo>
                      <a:pt x="3147" y="1273"/>
                    </a:lnTo>
                    <a:lnTo>
                      <a:pt x="3125" y="1286"/>
                    </a:lnTo>
                    <a:lnTo>
                      <a:pt x="3118" y="1275"/>
                    </a:lnTo>
                    <a:lnTo>
                      <a:pt x="3139" y="1262"/>
                    </a:lnTo>
                    <a:close/>
                    <a:moveTo>
                      <a:pt x="3174" y="1315"/>
                    </a:moveTo>
                    <a:lnTo>
                      <a:pt x="3174" y="1315"/>
                    </a:lnTo>
                    <a:lnTo>
                      <a:pt x="3180" y="1325"/>
                    </a:lnTo>
                    <a:lnTo>
                      <a:pt x="3159" y="1339"/>
                    </a:lnTo>
                    <a:lnTo>
                      <a:pt x="3152" y="1329"/>
                    </a:lnTo>
                    <a:lnTo>
                      <a:pt x="3174" y="1315"/>
                    </a:lnTo>
                    <a:close/>
                    <a:moveTo>
                      <a:pt x="3208" y="1367"/>
                    </a:moveTo>
                    <a:lnTo>
                      <a:pt x="3208" y="1367"/>
                    </a:lnTo>
                    <a:lnTo>
                      <a:pt x="3214" y="1378"/>
                    </a:lnTo>
                    <a:lnTo>
                      <a:pt x="3193" y="1391"/>
                    </a:lnTo>
                    <a:lnTo>
                      <a:pt x="3187" y="1381"/>
                    </a:lnTo>
                    <a:lnTo>
                      <a:pt x="3208" y="1367"/>
                    </a:lnTo>
                    <a:close/>
                    <a:moveTo>
                      <a:pt x="3243" y="1419"/>
                    </a:moveTo>
                    <a:lnTo>
                      <a:pt x="3243" y="1419"/>
                    </a:lnTo>
                    <a:lnTo>
                      <a:pt x="3251" y="1429"/>
                    </a:lnTo>
                    <a:lnTo>
                      <a:pt x="3230" y="1444"/>
                    </a:lnTo>
                    <a:lnTo>
                      <a:pt x="3222" y="1433"/>
                    </a:lnTo>
                    <a:lnTo>
                      <a:pt x="3243" y="1419"/>
                    </a:lnTo>
                    <a:close/>
                    <a:moveTo>
                      <a:pt x="3280" y="1469"/>
                    </a:moveTo>
                    <a:lnTo>
                      <a:pt x="3280" y="1469"/>
                    </a:lnTo>
                    <a:lnTo>
                      <a:pt x="3288" y="1480"/>
                    </a:lnTo>
                    <a:lnTo>
                      <a:pt x="3267" y="1494"/>
                    </a:lnTo>
                    <a:lnTo>
                      <a:pt x="3259" y="1485"/>
                    </a:lnTo>
                    <a:lnTo>
                      <a:pt x="3280" y="1469"/>
                    </a:lnTo>
                    <a:close/>
                    <a:moveTo>
                      <a:pt x="3318" y="1519"/>
                    </a:moveTo>
                    <a:lnTo>
                      <a:pt x="3318" y="1519"/>
                    </a:lnTo>
                    <a:lnTo>
                      <a:pt x="3320" y="1522"/>
                    </a:lnTo>
                    <a:lnTo>
                      <a:pt x="3326" y="1529"/>
                    </a:lnTo>
                    <a:lnTo>
                      <a:pt x="3307" y="1545"/>
                    </a:lnTo>
                    <a:lnTo>
                      <a:pt x="3300" y="1538"/>
                    </a:lnTo>
                    <a:lnTo>
                      <a:pt x="3298" y="1535"/>
                    </a:lnTo>
                    <a:lnTo>
                      <a:pt x="3318" y="1519"/>
                    </a:lnTo>
                    <a:close/>
                    <a:moveTo>
                      <a:pt x="3358" y="1567"/>
                    </a:moveTo>
                    <a:lnTo>
                      <a:pt x="3358" y="1567"/>
                    </a:lnTo>
                    <a:lnTo>
                      <a:pt x="3367" y="1577"/>
                    </a:lnTo>
                    <a:lnTo>
                      <a:pt x="3347" y="1593"/>
                    </a:lnTo>
                    <a:lnTo>
                      <a:pt x="3339" y="1583"/>
                    </a:lnTo>
                    <a:lnTo>
                      <a:pt x="3358" y="1567"/>
                    </a:lnTo>
                    <a:close/>
                    <a:moveTo>
                      <a:pt x="3400" y="1613"/>
                    </a:moveTo>
                    <a:lnTo>
                      <a:pt x="3400" y="1613"/>
                    </a:lnTo>
                    <a:lnTo>
                      <a:pt x="3409" y="1622"/>
                    </a:lnTo>
                    <a:lnTo>
                      <a:pt x="3390" y="1640"/>
                    </a:lnTo>
                    <a:lnTo>
                      <a:pt x="3382" y="1630"/>
                    </a:lnTo>
                    <a:lnTo>
                      <a:pt x="3400" y="1613"/>
                    </a:lnTo>
                    <a:close/>
                    <a:moveTo>
                      <a:pt x="3444" y="1658"/>
                    </a:moveTo>
                    <a:lnTo>
                      <a:pt x="3444" y="1658"/>
                    </a:lnTo>
                    <a:lnTo>
                      <a:pt x="3454" y="1666"/>
                    </a:lnTo>
                    <a:lnTo>
                      <a:pt x="3436" y="1684"/>
                    </a:lnTo>
                    <a:lnTo>
                      <a:pt x="3427" y="1676"/>
                    </a:lnTo>
                    <a:lnTo>
                      <a:pt x="3444" y="1658"/>
                    </a:lnTo>
                    <a:close/>
                    <a:moveTo>
                      <a:pt x="3491" y="1699"/>
                    </a:moveTo>
                    <a:lnTo>
                      <a:pt x="3491" y="1699"/>
                    </a:lnTo>
                    <a:lnTo>
                      <a:pt x="3500" y="1707"/>
                    </a:lnTo>
                    <a:lnTo>
                      <a:pt x="3485" y="1726"/>
                    </a:lnTo>
                    <a:lnTo>
                      <a:pt x="3474" y="1718"/>
                    </a:lnTo>
                    <a:lnTo>
                      <a:pt x="3491" y="1699"/>
                    </a:lnTo>
                    <a:close/>
                    <a:moveTo>
                      <a:pt x="3540" y="1737"/>
                    </a:moveTo>
                    <a:lnTo>
                      <a:pt x="3540" y="1737"/>
                    </a:lnTo>
                    <a:lnTo>
                      <a:pt x="3550" y="1744"/>
                    </a:lnTo>
                    <a:lnTo>
                      <a:pt x="3535" y="1765"/>
                    </a:lnTo>
                    <a:lnTo>
                      <a:pt x="3525" y="1758"/>
                    </a:lnTo>
                    <a:lnTo>
                      <a:pt x="3540" y="1737"/>
                    </a:lnTo>
                    <a:close/>
                    <a:moveTo>
                      <a:pt x="3591" y="1772"/>
                    </a:moveTo>
                    <a:lnTo>
                      <a:pt x="3591" y="1772"/>
                    </a:lnTo>
                    <a:lnTo>
                      <a:pt x="3602" y="1778"/>
                    </a:lnTo>
                    <a:lnTo>
                      <a:pt x="3589" y="1799"/>
                    </a:lnTo>
                    <a:lnTo>
                      <a:pt x="3578" y="1793"/>
                    </a:lnTo>
                    <a:lnTo>
                      <a:pt x="3591" y="1772"/>
                    </a:lnTo>
                    <a:close/>
                    <a:moveTo>
                      <a:pt x="3645" y="1801"/>
                    </a:moveTo>
                    <a:lnTo>
                      <a:pt x="3645" y="1801"/>
                    </a:lnTo>
                    <a:lnTo>
                      <a:pt x="3656" y="1807"/>
                    </a:lnTo>
                    <a:lnTo>
                      <a:pt x="3645" y="1830"/>
                    </a:lnTo>
                    <a:lnTo>
                      <a:pt x="3634" y="1824"/>
                    </a:lnTo>
                    <a:lnTo>
                      <a:pt x="3645" y="1801"/>
                    </a:lnTo>
                    <a:close/>
                    <a:moveTo>
                      <a:pt x="3702" y="1827"/>
                    </a:moveTo>
                    <a:lnTo>
                      <a:pt x="3702" y="1827"/>
                    </a:lnTo>
                    <a:lnTo>
                      <a:pt x="3713" y="1832"/>
                    </a:lnTo>
                    <a:lnTo>
                      <a:pt x="3704" y="1855"/>
                    </a:lnTo>
                    <a:lnTo>
                      <a:pt x="3692" y="1851"/>
                    </a:lnTo>
                    <a:lnTo>
                      <a:pt x="3702" y="1827"/>
                    </a:lnTo>
                    <a:close/>
                    <a:moveTo>
                      <a:pt x="3761" y="1848"/>
                    </a:moveTo>
                    <a:lnTo>
                      <a:pt x="3761" y="1848"/>
                    </a:lnTo>
                    <a:lnTo>
                      <a:pt x="3771" y="1852"/>
                    </a:lnTo>
                    <a:lnTo>
                      <a:pt x="3770" y="1851"/>
                    </a:lnTo>
                    <a:lnTo>
                      <a:pt x="3772" y="1852"/>
                    </a:lnTo>
                    <a:lnTo>
                      <a:pt x="3765" y="1876"/>
                    </a:lnTo>
                    <a:lnTo>
                      <a:pt x="3763" y="1876"/>
                    </a:lnTo>
                    <a:lnTo>
                      <a:pt x="3753" y="1873"/>
                    </a:lnTo>
                    <a:lnTo>
                      <a:pt x="3761" y="1848"/>
                    </a:lnTo>
                    <a:close/>
                    <a:moveTo>
                      <a:pt x="3821" y="1865"/>
                    </a:moveTo>
                    <a:lnTo>
                      <a:pt x="3821" y="1865"/>
                    </a:lnTo>
                    <a:lnTo>
                      <a:pt x="3833" y="1868"/>
                    </a:lnTo>
                    <a:lnTo>
                      <a:pt x="3827" y="1892"/>
                    </a:lnTo>
                    <a:lnTo>
                      <a:pt x="3815" y="1890"/>
                    </a:lnTo>
                    <a:lnTo>
                      <a:pt x="3814" y="1890"/>
                    </a:lnTo>
                    <a:lnTo>
                      <a:pt x="3821" y="1865"/>
                    </a:lnTo>
                    <a:close/>
                    <a:moveTo>
                      <a:pt x="3882" y="1877"/>
                    </a:moveTo>
                    <a:lnTo>
                      <a:pt x="3882" y="1877"/>
                    </a:lnTo>
                    <a:lnTo>
                      <a:pt x="3893" y="1879"/>
                    </a:lnTo>
                    <a:lnTo>
                      <a:pt x="3889" y="1905"/>
                    </a:lnTo>
                    <a:lnTo>
                      <a:pt x="3878" y="1902"/>
                    </a:lnTo>
                    <a:lnTo>
                      <a:pt x="3882" y="1877"/>
                    </a:lnTo>
                    <a:close/>
                    <a:moveTo>
                      <a:pt x="3943" y="1887"/>
                    </a:moveTo>
                    <a:lnTo>
                      <a:pt x="3943" y="1887"/>
                    </a:lnTo>
                    <a:lnTo>
                      <a:pt x="3956" y="1888"/>
                    </a:lnTo>
                    <a:lnTo>
                      <a:pt x="3952" y="1913"/>
                    </a:lnTo>
                    <a:lnTo>
                      <a:pt x="3940" y="1911"/>
                    </a:lnTo>
                    <a:lnTo>
                      <a:pt x="3943" y="1887"/>
                    </a:lnTo>
                    <a:close/>
                    <a:moveTo>
                      <a:pt x="4005" y="1894"/>
                    </a:moveTo>
                    <a:lnTo>
                      <a:pt x="4005" y="1894"/>
                    </a:lnTo>
                    <a:lnTo>
                      <a:pt x="4018" y="1894"/>
                    </a:lnTo>
                    <a:lnTo>
                      <a:pt x="4016" y="1919"/>
                    </a:lnTo>
                    <a:lnTo>
                      <a:pt x="4003" y="1919"/>
                    </a:lnTo>
                    <a:lnTo>
                      <a:pt x="4005" y="1894"/>
                    </a:lnTo>
                    <a:close/>
                    <a:moveTo>
                      <a:pt x="4069" y="1898"/>
                    </a:moveTo>
                    <a:lnTo>
                      <a:pt x="4069" y="1898"/>
                    </a:lnTo>
                    <a:lnTo>
                      <a:pt x="4072" y="1898"/>
                    </a:lnTo>
                    <a:lnTo>
                      <a:pt x="4080" y="1899"/>
                    </a:lnTo>
                    <a:lnTo>
                      <a:pt x="4080" y="1924"/>
                    </a:lnTo>
                    <a:lnTo>
                      <a:pt x="4071" y="1923"/>
                    </a:lnTo>
                    <a:lnTo>
                      <a:pt x="4066" y="1923"/>
                    </a:lnTo>
                    <a:lnTo>
                      <a:pt x="4069" y="1898"/>
                    </a:lnTo>
                    <a:close/>
                    <a:moveTo>
                      <a:pt x="4131" y="1902"/>
                    </a:moveTo>
                    <a:lnTo>
                      <a:pt x="4131" y="1902"/>
                    </a:lnTo>
                    <a:lnTo>
                      <a:pt x="4144" y="1902"/>
                    </a:lnTo>
                    <a:lnTo>
                      <a:pt x="4143" y="1927"/>
                    </a:lnTo>
                    <a:lnTo>
                      <a:pt x="4130" y="1926"/>
                    </a:lnTo>
                    <a:lnTo>
                      <a:pt x="4131" y="1902"/>
                    </a:lnTo>
                    <a:close/>
                    <a:moveTo>
                      <a:pt x="4194" y="1903"/>
                    </a:moveTo>
                    <a:lnTo>
                      <a:pt x="4194" y="1903"/>
                    </a:lnTo>
                    <a:lnTo>
                      <a:pt x="4207" y="1904"/>
                    </a:lnTo>
                    <a:lnTo>
                      <a:pt x="4206" y="1929"/>
                    </a:lnTo>
                    <a:lnTo>
                      <a:pt x="4193" y="1929"/>
                    </a:lnTo>
                    <a:lnTo>
                      <a:pt x="4194" y="1903"/>
                    </a:lnTo>
                    <a:close/>
                    <a:moveTo>
                      <a:pt x="4257" y="1905"/>
                    </a:moveTo>
                    <a:lnTo>
                      <a:pt x="4257" y="1905"/>
                    </a:lnTo>
                    <a:lnTo>
                      <a:pt x="4270" y="1905"/>
                    </a:lnTo>
                    <a:lnTo>
                      <a:pt x="4269" y="1930"/>
                    </a:lnTo>
                    <a:lnTo>
                      <a:pt x="4256" y="1930"/>
                    </a:lnTo>
                    <a:lnTo>
                      <a:pt x="4257" y="1905"/>
                    </a:lnTo>
                    <a:close/>
                    <a:moveTo>
                      <a:pt x="4320" y="1905"/>
                    </a:moveTo>
                    <a:lnTo>
                      <a:pt x="4320" y="1905"/>
                    </a:lnTo>
                    <a:lnTo>
                      <a:pt x="4325" y="1906"/>
                    </a:lnTo>
                    <a:lnTo>
                      <a:pt x="4332" y="1906"/>
                    </a:lnTo>
                    <a:lnTo>
                      <a:pt x="4332" y="1931"/>
                    </a:lnTo>
                    <a:lnTo>
                      <a:pt x="4325" y="1931"/>
                    </a:lnTo>
                    <a:lnTo>
                      <a:pt x="4320" y="1931"/>
                    </a:lnTo>
                    <a:lnTo>
                      <a:pt x="4320" y="1905"/>
                    </a:lnTo>
                    <a:close/>
                  </a:path>
                </a:pathLst>
              </a:custGeom>
              <a:solidFill>
                <a:srgbClr val="FF0000"/>
              </a:solidFill>
              <a:ln w="0">
                <a:solidFill>
                  <a:srgbClr val="000000"/>
                </a:solidFill>
                <a:prstDash val="solid"/>
                <a:round/>
                <a:headEnd/>
                <a:tailEnd/>
              </a:ln>
            </p:spPr>
            <p:txBody>
              <a:bodyPr/>
              <a:lstStyle/>
              <a:p>
                <a:endParaRPr lang="en-GB"/>
              </a:p>
            </p:txBody>
          </p:sp>
          <p:sp>
            <p:nvSpPr>
              <p:cNvPr id="32946" name="Freeform 10"/>
              <p:cNvSpPr>
                <a:spLocks noEditPoints="1"/>
              </p:cNvSpPr>
              <p:nvPr/>
            </p:nvSpPr>
            <p:spPr bwMode="auto">
              <a:xfrm>
                <a:off x="3368" y="3469"/>
                <a:ext cx="2654" cy="1046"/>
              </a:xfrm>
              <a:custGeom>
                <a:avLst/>
                <a:gdLst>
                  <a:gd name="T0" fmla="*/ 1 w 4332"/>
                  <a:gd name="T1" fmla="*/ 4 h 1931"/>
                  <a:gd name="T2" fmla="*/ 1 w 4332"/>
                  <a:gd name="T3" fmla="*/ 4 h 1931"/>
                  <a:gd name="T4" fmla="*/ 2 w 4332"/>
                  <a:gd name="T5" fmla="*/ 4 h 1931"/>
                  <a:gd name="T6" fmla="*/ 3 w 4332"/>
                  <a:gd name="T7" fmla="*/ 4 h 1931"/>
                  <a:gd name="T8" fmla="*/ 4 w 4332"/>
                  <a:gd name="T9" fmla="*/ 4 h 1931"/>
                  <a:gd name="T10" fmla="*/ 4 w 4332"/>
                  <a:gd name="T11" fmla="*/ 4 h 1931"/>
                  <a:gd name="T12" fmla="*/ 5 w 4332"/>
                  <a:gd name="T13" fmla="*/ 4 h 1931"/>
                  <a:gd name="T14" fmla="*/ 6 w 4332"/>
                  <a:gd name="T15" fmla="*/ 4 h 1931"/>
                  <a:gd name="T16" fmla="*/ 7 w 4332"/>
                  <a:gd name="T17" fmla="*/ 4 h 1931"/>
                  <a:gd name="T18" fmla="*/ 7 w 4332"/>
                  <a:gd name="T19" fmla="*/ 4 h 1931"/>
                  <a:gd name="T20" fmla="*/ 7 w 4332"/>
                  <a:gd name="T21" fmla="*/ 4 h 1931"/>
                  <a:gd name="T22" fmla="*/ 8 w 4332"/>
                  <a:gd name="T23" fmla="*/ 3 h 1931"/>
                  <a:gd name="T24" fmla="*/ 8 w 4332"/>
                  <a:gd name="T25" fmla="*/ 3 h 1931"/>
                  <a:gd name="T26" fmla="*/ 9 w 4332"/>
                  <a:gd name="T27" fmla="*/ 3 h 1931"/>
                  <a:gd name="T28" fmla="*/ 9 w 4332"/>
                  <a:gd name="T29" fmla="*/ 3 h 1931"/>
                  <a:gd name="T30" fmla="*/ 10 w 4332"/>
                  <a:gd name="T31" fmla="*/ 3 h 1931"/>
                  <a:gd name="T32" fmla="*/ 10 w 4332"/>
                  <a:gd name="T33" fmla="*/ 3 h 1931"/>
                  <a:gd name="T34" fmla="*/ 10 w 4332"/>
                  <a:gd name="T35" fmla="*/ 2 h 1931"/>
                  <a:gd name="T36" fmla="*/ 11 w 4332"/>
                  <a:gd name="T37" fmla="*/ 2 h 1931"/>
                  <a:gd name="T38" fmla="*/ 11 w 4332"/>
                  <a:gd name="T39" fmla="*/ 2 h 1931"/>
                  <a:gd name="T40" fmla="*/ 12 w 4332"/>
                  <a:gd name="T41" fmla="*/ 2 h 1931"/>
                  <a:gd name="T42" fmla="*/ 12 w 4332"/>
                  <a:gd name="T43" fmla="*/ 2 h 1931"/>
                  <a:gd name="T44" fmla="*/ 12 w 4332"/>
                  <a:gd name="T45" fmla="*/ 1 h 1931"/>
                  <a:gd name="T46" fmla="*/ 13 w 4332"/>
                  <a:gd name="T47" fmla="*/ 1 h 1931"/>
                  <a:gd name="T48" fmla="*/ 13 w 4332"/>
                  <a:gd name="T49" fmla="*/ 1 h 1931"/>
                  <a:gd name="T50" fmla="*/ 13 w 4332"/>
                  <a:gd name="T51" fmla="*/ 1 h 1931"/>
                  <a:gd name="T52" fmla="*/ 14 w 4332"/>
                  <a:gd name="T53" fmla="*/ 1 h 1931"/>
                  <a:gd name="T54" fmla="*/ 15 w 4332"/>
                  <a:gd name="T55" fmla="*/ 1 h 1931"/>
                  <a:gd name="T56" fmla="*/ 15 w 4332"/>
                  <a:gd name="T57" fmla="*/ 1 h 1931"/>
                  <a:gd name="T58" fmla="*/ 16 w 4332"/>
                  <a:gd name="T59" fmla="*/ 1 h 1931"/>
                  <a:gd name="T60" fmla="*/ 17 w 4332"/>
                  <a:gd name="T61" fmla="*/ 1 h 1931"/>
                  <a:gd name="T62" fmla="*/ 17 w 4332"/>
                  <a:gd name="T63" fmla="*/ 1 h 1931"/>
                  <a:gd name="T64" fmla="*/ 18 w 4332"/>
                  <a:gd name="T65" fmla="*/ 1 h 1931"/>
                  <a:gd name="T66" fmla="*/ 18 w 4332"/>
                  <a:gd name="T67" fmla="*/ 1 h 1931"/>
                  <a:gd name="T68" fmla="*/ 19 w 4332"/>
                  <a:gd name="T69" fmla="*/ 1 h 1931"/>
                  <a:gd name="T70" fmla="*/ 19 w 4332"/>
                  <a:gd name="T71" fmla="*/ 1 h 1931"/>
                  <a:gd name="T72" fmla="*/ 19 w 4332"/>
                  <a:gd name="T73" fmla="*/ 1 h 1931"/>
                  <a:gd name="T74" fmla="*/ 20 w 4332"/>
                  <a:gd name="T75" fmla="*/ 1 h 1931"/>
                  <a:gd name="T76" fmla="*/ 20 w 4332"/>
                  <a:gd name="T77" fmla="*/ 1 h 1931"/>
                  <a:gd name="T78" fmla="*/ 21 w 4332"/>
                  <a:gd name="T79" fmla="*/ 1 h 1931"/>
                  <a:gd name="T80" fmla="*/ 21 w 4332"/>
                  <a:gd name="T81" fmla="*/ 2 h 1931"/>
                  <a:gd name="T82" fmla="*/ 21 w 4332"/>
                  <a:gd name="T83" fmla="*/ 2 h 1931"/>
                  <a:gd name="T84" fmla="*/ 22 w 4332"/>
                  <a:gd name="T85" fmla="*/ 2 h 1931"/>
                  <a:gd name="T86" fmla="*/ 22 w 4332"/>
                  <a:gd name="T87" fmla="*/ 2 h 1931"/>
                  <a:gd name="T88" fmla="*/ 22 w 4332"/>
                  <a:gd name="T89" fmla="*/ 2 h 1931"/>
                  <a:gd name="T90" fmla="*/ 23 w 4332"/>
                  <a:gd name="T91" fmla="*/ 2 h 1931"/>
                  <a:gd name="T92" fmla="*/ 23 w 4332"/>
                  <a:gd name="T93" fmla="*/ 3 h 1931"/>
                  <a:gd name="T94" fmla="*/ 24 w 4332"/>
                  <a:gd name="T95" fmla="*/ 3 h 1931"/>
                  <a:gd name="T96" fmla="*/ 24 w 4332"/>
                  <a:gd name="T97" fmla="*/ 3 h 1931"/>
                  <a:gd name="T98" fmla="*/ 25 w 4332"/>
                  <a:gd name="T99" fmla="*/ 3 h 1931"/>
                  <a:gd name="T100" fmla="*/ 25 w 4332"/>
                  <a:gd name="T101" fmla="*/ 3 h 1931"/>
                  <a:gd name="T102" fmla="*/ 25 w 4332"/>
                  <a:gd name="T103" fmla="*/ 4 h 1931"/>
                  <a:gd name="T104" fmla="*/ 26 w 4332"/>
                  <a:gd name="T105" fmla="*/ 4 h 1931"/>
                  <a:gd name="T106" fmla="*/ 26 w 4332"/>
                  <a:gd name="T107" fmla="*/ 4 h 1931"/>
                  <a:gd name="T108" fmla="*/ 27 w 4332"/>
                  <a:gd name="T109" fmla="*/ 4 h 1931"/>
                  <a:gd name="T110" fmla="*/ 28 w 4332"/>
                  <a:gd name="T111" fmla="*/ 4 h 1931"/>
                  <a:gd name="T112" fmla="*/ 29 w 4332"/>
                  <a:gd name="T113" fmla="*/ 4 h 1931"/>
                  <a:gd name="T114" fmla="*/ 29 w 4332"/>
                  <a:gd name="T115" fmla="*/ 4 h 1931"/>
                  <a:gd name="T116" fmla="*/ 30 w 4332"/>
                  <a:gd name="T117" fmla="*/ 4 h 1931"/>
                  <a:gd name="T118" fmla="*/ 31 w 4332"/>
                  <a:gd name="T119" fmla="*/ 4 h 1931"/>
                  <a:gd name="T120" fmla="*/ 31 w 4332"/>
                  <a:gd name="T121" fmla="*/ 4 h 1931"/>
                  <a:gd name="T122" fmla="*/ 32 w 4332"/>
                  <a:gd name="T123" fmla="*/ 4 h 193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332" h="1931">
                    <a:moveTo>
                      <a:pt x="0" y="1906"/>
                    </a:moveTo>
                    <a:lnTo>
                      <a:pt x="0" y="1906"/>
                    </a:lnTo>
                    <a:lnTo>
                      <a:pt x="25" y="1906"/>
                    </a:lnTo>
                    <a:lnTo>
                      <a:pt x="25" y="1931"/>
                    </a:lnTo>
                    <a:lnTo>
                      <a:pt x="0" y="1931"/>
                    </a:lnTo>
                    <a:lnTo>
                      <a:pt x="0" y="1906"/>
                    </a:lnTo>
                    <a:close/>
                    <a:moveTo>
                      <a:pt x="75" y="1905"/>
                    </a:moveTo>
                    <a:lnTo>
                      <a:pt x="75" y="1905"/>
                    </a:lnTo>
                    <a:lnTo>
                      <a:pt x="88" y="1905"/>
                    </a:lnTo>
                    <a:lnTo>
                      <a:pt x="89" y="1930"/>
                    </a:lnTo>
                    <a:lnTo>
                      <a:pt x="76" y="1930"/>
                    </a:lnTo>
                    <a:lnTo>
                      <a:pt x="75" y="1905"/>
                    </a:lnTo>
                    <a:close/>
                    <a:moveTo>
                      <a:pt x="138" y="1905"/>
                    </a:moveTo>
                    <a:lnTo>
                      <a:pt x="138" y="1905"/>
                    </a:lnTo>
                    <a:lnTo>
                      <a:pt x="151" y="1905"/>
                    </a:lnTo>
                    <a:lnTo>
                      <a:pt x="152" y="1930"/>
                    </a:lnTo>
                    <a:lnTo>
                      <a:pt x="139" y="1930"/>
                    </a:lnTo>
                    <a:lnTo>
                      <a:pt x="138" y="1905"/>
                    </a:lnTo>
                    <a:close/>
                    <a:moveTo>
                      <a:pt x="201" y="1903"/>
                    </a:moveTo>
                    <a:lnTo>
                      <a:pt x="201" y="1903"/>
                    </a:lnTo>
                    <a:lnTo>
                      <a:pt x="214" y="1903"/>
                    </a:lnTo>
                    <a:lnTo>
                      <a:pt x="215" y="1928"/>
                    </a:lnTo>
                    <a:lnTo>
                      <a:pt x="202" y="1928"/>
                    </a:lnTo>
                    <a:lnTo>
                      <a:pt x="201" y="1903"/>
                    </a:lnTo>
                    <a:close/>
                    <a:moveTo>
                      <a:pt x="265" y="1901"/>
                    </a:moveTo>
                    <a:lnTo>
                      <a:pt x="265" y="1901"/>
                    </a:lnTo>
                    <a:lnTo>
                      <a:pt x="277" y="1901"/>
                    </a:lnTo>
                    <a:lnTo>
                      <a:pt x="278" y="1926"/>
                    </a:lnTo>
                    <a:lnTo>
                      <a:pt x="267" y="1926"/>
                    </a:lnTo>
                    <a:lnTo>
                      <a:pt x="265" y="1926"/>
                    </a:lnTo>
                    <a:lnTo>
                      <a:pt x="265" y="1901"/>
                    </a:lnTo>
                    <a:close/>
                    <a:moveTo>
                      <a:pt x="327" y="1897"/>
                    </a:moveTo>
                    <a:lnTo>
                      <a:pt x="327" y="1897"/>
                    </a:lnTo>
                    <a:lnTo>
                      <a:pt x="340" y="1897"/>
                    </a:lnTo>
                    <a:lnTo>
                      <a:pt x="341" y="1922"/>
                    </a:lnTo>
                    <a:lnTo>
                      <a:pt x="330" y="1922"/>
                    </a:lnTo>
                    <a:lnTo>
                      <a:pt x="327" y="1897"/>
                    </a:lnTo>
                    <a:close/>
                    <a:moveTo>
                      <a:pt x="390" y="1893"/>
                    </a:moveTo>
                    <a:lnTo>
                      <a:pt x="390" y="1893"/>
                    </a:lnTo>
                    <a:lnTo>
                      <a:pt x="403" y="1891"/>
                    </a:lnTo>
                    <a:lnTo>
                      <a:pt x="405" y="1916"/>
                    </a:lnTo>
                    <a:lnTo>
                      <a:pt x="393" y="1918"/>
                    </a:lnTo>
                    <a:lnTo>
                      <a:pt x="390" y="1893"/>
                    </a:lnTo>
                    <a:close/>
                    <a:moveTo>
                      <a:pt x="453" y="1886"/>
                    </a:moveTo>
                    <a:lnTo>
                      <a:pt x="453" y="1886"/>
                    </a:lnTo>
                    <a:lnTo>
                      <a:pt x="465" y="1884"/>
                    </a:lnTo>
                    <a:lnTo>
                      <a:pt x="468" y="1909"/>
                    </a:lnTo>
                    <a:lnTo>
                      <a:pt x="456" y="1911"/>
                    </a:lnTo>
                    <a:lnTo>
                      <a:pt x="453" y="1886"/>
                    </a:lnTo>
                    <a:close/>
                    <a:moveTo>
                      <a:pt x="514" y="1876"/>
                    </a:moveTo>
                    <a:lnTo>
                      <a:pt x="514" y="1876"/>
                    </a:lnTo>
                    <a:lnTo>
                      <a:pt x="518" y="1876"/>
                    </a:lnTo>
                    <a:lnTo>
                      <a:pt x="517" y="1876"/>
                    </a:lnTo>
                    <a:lnTo>
                      <a:pt x="526" y="1874"/>
                    </a:lnTo>
                    <a:lnTo>
                      <a:pt x="531" y="1898"/>
                    </a:lnTo>
                    <a:lnTo>
                      <a:pt x="522" y="1901"/>
                    </a:lnTo>
                    <a:lnTo>
                      <a:pt x="518" y="1902"/>
                    </a:lnTo>
                    <a:lnTo>
                      <a:pt x="514" y="1876"/>
                    </a:lnTo>
                    <a:close/>
                    <a:moveTo>
                      <a:pt x="575" y="1863"/>
                    </a:moveTo>
                    <a:lnTo>
                      <a:pt x="575" y="1863"/>
                    </a:lnTo>
                    <a:lnTo>
                      <a:pt x="587" y="1860"/>
                    </a:lnTo>
                    <a:lnTo>
                      <a:pt x="594" y="1884"/>
                    </a:lnTo>
                    <a:lnTo>
                      <a:pt x="581" y="1888"/>
                    </a:lnTo>
                    <a:lnTo>
                      <a:pt x="575" y="1863"/>
                    </a:lnTo>
                    <a:close/>
                    <a:moveTo>
                      <a:pt x="635" y="1846"/>
                    </a:moveTo>
                    <a:lnTo>
                      <a:pt x="635" y="1846"/>
                    </a:lnTo>
                    <a:lnTo>
                      <a:pt x="647" y="1842"/>
                    </a:lnTo>
                    <a:lnTo>
                      <a:pt x="655" y="1866"/>
                    </a:lnTo>
                    <a:lnTo>
                      <a:pt x="643" y="1870"/>
                    </a:lnTo>
                    <a:lnTo>
                      <a:pt x="635" y="1846"/>
                    </a:lnTo>
                    <a:close/>
                    <a:moveTo>
                      <a:pt x="693" y="1825"/>
                    </a:moveTo>
                    <a:lnTo>
                      <a:pt x="693" y="1825"/>
                    </a:lnTo>
                    <a:lnTo>
                      <a:pt x="704" y="1819"/>
                    </a:lnTo>
                    <a:lnTo>
                      <a:pt x="715" y="1843"/>
                    </a:lnTo>
                    <a:lnTo>
                      <a:pt x="703" y="1847"/>
                    </a:lnTo>
                    <a:lnTo>
                      <a:pt x="693" y="1825"/>
                    </a:lnTo>
                    <a:close/>
                    <a:moveTo>
                      <a:pt x="749" y="1798"/>
                    </a:moveTo>
                    <a:lnTo>
                      <a:pt x="749" y="1798"/>
                    </a:lnTo>
                    <a:lnTo>
                      <a:pt x="760" y="1793"/>
                    </a:lnTo>
                    <a:lnTo>
                      <a:pt x="772" y="1816"/>
                    </a:lnTo>
                    <a:lnTo>
                      <a:pt x="760" y="1821"/>
                    </a:lnTo>
                    <a:lnTo>
                      <a:pt x="749" y="1798"/>
                    </a:lnTo>
                    <a:close/>
                    <a:moveTo>
                      <a:pt x="803" y="1768"/>
                    </a:moveTo>
                    <a:lnTo>
                      <a:pt x="803" y="1768"/>
                    </a:lnTo>
                    <a:lnTo>
                      <a:pt x="814" y="1761"/>
                    </a:lnTo>
                    <a:lnTo>
                      <a:pt x="827" y="1783"/>
                    </a:lnTo>
                    <a:lnTo>
                      <a:pt x="816" y="1789"/>
                    </a:lnTo>
                    <a:lnTo>
                      <a:pt x="803" y="1768"/>
                    </a:lnTo>
                    <a:close/>
                    <a:moveTo>
                      <a:pt x="854" y="1733"/>
                    </a:moveTo>
                    <a:lnTo>
                      <a:pt x="854" y="1733"/>
                    </a:lnTo>
                    <a:lnTo>
                      <a:pt x="865" y="1726"/>
                    </a:lnTo>
                    <a:lnTo>
                      <a:pt x="880" y="1746"/>
                    </a:lnTo>
                    <a:lnTo>
                      <a:pt x="869" y="1753"/>
                    </a:lnTo>
                    <a:lnTo>
                      <a:pt x="854" y="1733"/>
                    </a:lnTo>
                    <a:close/>
                    <a:moveTo>
                      <a:pt x="903" y="1694"/>
                    </a:moveTo>
                    <a:lnTo>
                      <a:pt x="903" y="1694"/>
                    </a:lnTo>
                    <a:lnTo>
                      <a:pt x="913" y="1686"/>
                    </a:lnTo>
                    <a:lnTo>
                      <a:pt x="929" y="1705"/>
                    </a:lnTo>
                    <a:lnTo>
                      <a:pt x="919" y="1714"/>
                    </a:lnTo>
                    <a:lnTo>
                      <a:pt x="903" y="1694"/>
                    </a:lnTo>
                    <a:close/>
                    <a:moveTo>
                      <a:pt x="949" y="1652"/>
                    </a:moveTo>
                    <a:lnTo>
                      <a:pt x="949" y="1652"/>
                    </a:lnTo>
                    <a:lnTo>
                      <a:pt x="959" y="1644"/>
                    </a:lnTo>
                    <a:lnTo>
                      <a:pt x="976" y="1662"/>
                    </a:lnTo>
                    <a:lnTo>
                      <a:pt x="967" y="1671"/>
                    </a:lnTo>
                    <a:lnTo>
                      <a:pt x="949" y="1652"/>
                    </a:lnTo>
                    <a:close/>
                    <a:moveTo>
                      <a:pt x="993" y="1608"/>
                    </a:moveTo>
                    <a:lnTo>
                      <a:pt x="993" y="1608"/>
                    </a:lnTo>
                    <a:lnTo>
                      <a:pt x="1002" y="1599"/>
                    </a:lnTo>
                    <a:lnTo>
                      <a:pt x="1020" y="1616"/>
                    </a:lnTo>
                    <a:lnTo>
                      <a:pt x="1012" y="1625"/>
                    </a:lnTo>
                    <a:lnTo>
                      <a:pt x="993" y="1608"/>
                    </a:lnTo>
                    <a:close/>
                    <a:moveTo>
                      <a:pt x="1034" y="1562"/>
                    </a:moveTo>
                    <a:lnTo>
                      <a:pt x="1034" y="1562"/>
                    </a:lnTo>
                    <a:lnTo>
                      <a:pt x="1043" y="1552"/>
                    </a:lnTo>
                    <a:lnTo>
                      <a:pt x="1062" y="1569"/>
                    </a:lnTo>
                    <a:lnTo>
                      <a:pt x="1054" y="1578"/>
                    </a:lnTo>
                    <a:lnTo>
                      <a:pt x="1034" y="1562"/>
                    </a:lnTo>
                    <a:close/>
                    <a:moveTo>
                      <a:pt x="1075" y="1514"/>
                    </a:moveTo>
                    <a:lnTo>
                      <a:pt x="1075" y="1514"/>
                    </a:lnTo>
                    <a:lnTo>
                      <a:pt x="1082" y="1504"/>
                    </a:lnTo>
                    <a:lnTo>
                      <a:pt x="1102" y="1519"/>
                    </a:lnTo>
                    <a:lnTo>
                      <a:pt x="1094" y="1529"/>
                    </a:lnTo>
                    <a:lnTo>
                      <a:pt x="1075" y="1514"/>
                    </a:lnTo>
                    <a:close/>
                    <a:moveTo>
                      <a:pt x="1113" y="1464"/>
                    </a:moveTo>
                    <a:lnTo>
                      <a:pt x="1113" y="1464"/>
                    </a:lnTo>
                    <a:lnTo>
                      <a:pt x="1119" y="1456"/>
                    </a:lnTo>
                    <a:lnTo>
                      <a:pt x="1119" y="1457"/>
                    </a:lnTo>
                    <a:lnTo>
                      <a:pt x="1120" y="1454"/>
                    </a:lnTo>
                    <a:lnTo>
                      <a:pt x="1141" y="1469"/>
                    </a:lnTo>
                    <a:lnTo>
                      <a:pt x="1139" y="1471"/>
                    </a:lnTo>
                    <a:lnTo>
                      <a:pt x="1133" y="1479"/>
                    </a:lnTo>
                    <a:lnTo>
                      <a:pt x="1113" y="1464"/>
                    </a:lnTo>
                    <a:close/>
                    <a:moveTo>
                      <a:pt x="1150" y="1413"/>
                    </a:moveTo>
                    <a:lnTo>
                      <a:pt x="1150" y="1413"/>
                    </a:lnTo>
                    <a:lnTo>
                      <a:pt x="1157" y="1403"/>
                    </a:lnTo>
                    <a:lnTo>
                      <a:pt x="1177" y="1417"/>
                    </a:lnTo>
                    <a:lnTo>
                      <a:pt x="1170" y="1427"/>
                    </a:lnTo>
                    <a:lnTo>
                      <a:pt x="1150" y="1413"/>
                    </a:lnTo>
                    <a:close/>
                    <a:moveTo>
                      <a:pt x="1184" y="1362"/>
                    </a:moveTo>
                    <a:lnTo>
                      <a:pt x="1184" y="1362"/>
                    </a:lnTo>
                    <a:lnTo>
                      <a:pt x="1191" y="1351"/>
                    </a:lnTo>
                    <a:lnTo>
                      <a:pt x="1213" y="1365"/>
                    </a:lnTo>
                    <a:lnTo>
                      <a:pt x="1206" y="1375"/>
                    </a:lnTo>
                    <a:lnTo>
                      <a:pt x="1184" y="1362"/>
                    </a:lnTo>
                    <a:close/>
                    <a:moveTo>
                      <a:pt x="1219" y="1308"/>
                    </a:moveTo>
                    <a:lnTo>
                      <a:pt x="1219" y="1308"/>
                    </a:lnTo>
                    <a:lnTo>
                      <a:pt x="1220" y="1308"/>
                    </a:lnTo>
                    <a:lnTo>
                      <a:pt x="1226" y="1298"/>
                    </a:lnTo>
                    <a:lnTo>
                      <a:pt x="1247" y="1311"/>
                    </a:lnTo>
                    <a:lnTo>
                      <a:pt x="1241" y="1322"/>
                    </a:lnTo>
                    <a:lnTo>
                      <a:pt x="1219" y="1308"/>
                    </a:lnTo>
                    <a:close/>
                    <a:moveTo>
                      <a:pt x="1252" y="1255"/>
                    </a:moveTo>
                    <a:lnTo>
                      <a:pt x="1252" y="1255"/>
                    </a:lnTo>
                    <a:lnTo>
                      <a:pt x="1259" y="1245"/>
                    </a:lnTo>
                    <a:lnTo>
                      <a:pt x="1280" y="1259"/>
                    </a:lnTo>
                    <a:lnTo>
                      <a:pt x="1274" y="1269"/>
                    </a:lnTo>
                    <a:lnTo>
                      <a:pt x="1252" y="1255"/>
                    </a:lnTo>
                    <a:close/>
                    <a:moveTo>
                      <a:pt x="1285" y="1202"/>
                    </a:moveTo>
                    <a:lnTo>
                      <a:pt x="1285" y="1202"/>
                    </a:lnTo>
                    <a:lnTo>
                      <a:pt x="1292" y="1191"/>
                    </a:lnTo>
                    <a:lnTo>
                      <a:pt x="1313" y="1204"/>
                    </a:lnTo>
                    <a:lnTo>
                      <a:pt x="1307" y="1215"/>
                    </a:lnTo>
                    <a:lnTo>
                      <a:pt x="1285" y="1202"/>
                    </a:lnTo>
                    <a:close/>
                    <a:moveTo>
                      <a:pt x="1317" y="1147"/>
                    </a:moveTo>
                    <a:lnTo>
                      <a:pt x="1317" y="1147"/>
                    </a:lnTo>
                    <a:lnTo>
                      <a:pt x="1321" y="1141"/>
                    </a:lnTo>
                    <a:lnTo>
                      <a:pt x="1323" y="1137"/>
                    </a:lnTo>
                    <a:lnTo>
                      <a:pt x="1345" y="1150"/>
                    </a:lnTo>
                    <a:lnTo>
                      <a:pt x="1343" y="1154"/>
                    </a:lnTo>
                    <a:lnTo>
                      <a:pt x="1339" y="1161"/>
                    </a:lnTo>
                    <a:lnTo>
                      <a:pt x="1317" y="1147"/>
                    </a:lnTo>
                    <a:close/>
                    <a:moveTo>
                      <a:pt x="1349" y="1094"/>
                    </a:moveTo>
                    <a:lnTo>
                      <a:pt x="1349" y="1094"/>
                    </a:lnTo>
                    <a:lnTo>
                      <a:pt x="1355" y="1083"/>
                    </a:lnTo>
                    <a:lnTo>
                      <a:pt x="1376" y="1095"/>
                    </a:lnTo>
                    <a:lnTo>
                      <a:pt x="1370" y="1106"/>
                    </a:lnTo>
                    <a:lnTo>
                      <a:pt x="1349" y="1094"/>
                    </a:lnTo>
                    <a:close/>
                    <a:moveTo>
                      <a:pt x="1379" y="1039"/>
                    </a:moveTo>
                    <a:lnTo>
                      <a:pt x="1379" y="1039"/>
                    </a:lnTo>
                    <a:lnTo>
                      <a:pt x="1386" y="1028"/>
                    </a:lnTo>
                    <a:lnTo>
                      <a:pt x="1408" y="1040"/>
                    </a:lnTo>
                    <a:lnTo>
                      <a:pt x="1401" y="1051"/>
                    </a:lnTo>
                    <a:lnTo>
                      <a:pt x="1379" y="1039"/>
                    </a:lnTo>
                    <a:close/>
                    <a:moveTo>
                      <a:pt x="1410" y="983"/>
                    </a:moveTo>
                    <a:lnTo>
                      <a:pt x="1410" y="983"/>
                    </a:lnTo>
                    <a:lnTo>
                      <a:pt x="1416" y="973"/>
                    </a:lnTo>
                    <a:lnTo>
                      <a:pt x="1438" y="985"/>
                    </a:lnTo>
                    <a:lnTo>
                      <a:pt x="1432" y="996"/>
                    </a:lnTo>
                    <a:lnTo>
                      <a:pt x="1410" y="983"/>
                    </a:lnTo>
                    <a:close/>
                    <a:moveTo>
                      <a:pt x="1440" y="929"/>
                    </a:moveTo>
                    <a:lnTo>
                      <a:pt x="1440" y="929"/>
                    </a:lnTo>
                    <a:lnTo>
                      <a:pt x="1446" y="918"/>
                    </a:lnTo>
                    <a:lnTo>
                      <a:pt x="1468" y="930"/>
                    </a:lnTo>
                    <a:lnTo>
                      <a:pt x="1462" y="941"/>
                    </a:lnTo>
                    <a:lnTo>
                      <a:pt x="1440" y="929"/>
                    </a:lnTo>
                    <a:close/>
                    <a:moveTo>
                      <a:pt x="1470" y="873"/>
                    </a:moveTo>
                    <a:lnTo>
                      <a:pt x="1470" y="873"/>
                    </a:lnTo>
                    <a:lnTo>
                      <a:pt x="1473" y="869"/>
                    </a:lnTo>
                    <a:lnTo>
                      <a:pt x="1476" y="862"/>
                    </a:lnTo>
                    <a:lnTo>
                      <a:pt x="1498" y="874"/>
                    </a:lnTo>
                    <a:lnTo>
                      <a:pt x="1495" y="880"/>
                    </a:lnTo>
                    <a:lnTo>
                      <a:pt x="1492" y="885"/>
                    </a:lnTo>
                    <a:lnTo>
                      <a:pt x="1470" y="873"/>
                    </a:lnTo>
                    <a:close/>
                    <a:moveTo>
                      <a:pt x="1500" y="818"/>
                    </a:moveTo>
                    <a:lnTo>
                      <a:pt x="1500" y="818"/>
                    </a:lnTo>
                    <a:lnTo>
                      <a:pt x="1506" y="807"/>
                    </a:lnTo>
                    <a:lnTo>
                      <a:pt x="1529" y="819"/>
                    </a:lnTo>
                    <a:lnTo>
                      <a:pt x="1522" y="830"/>
                    </a:lnTo>
                    <a:lnTo>
                      <a:pt x="1500" y="818"/>
                    </a:lnTo>
                    <a:close/>
                    <a:moveTo>
                      <a:pt x="1530" y="762"/>
                    </a:moveTo>
                    <a:lnTo>
                      <a:pt x="1530" y="762"/>
                    </a:lnTo>
                    <a:lnTo>
                      <a:pt x="1537" y="751"/>
                    </a:lnTo>
                    <a:lnTo>
                      <a:pt x="1559" y="764"/>
                    </a:lnTo>
                    <a:lnTo>
                      <a:pt x="1552" y="775"/>
                    </a:lnTo>
                    <a:lnTo>
                      <a:pt x="1530" y="762"/>
                    </a:lnTo>
                    <a:close/>
                    <a:moveTo>
                      <a:pt x="1560" y="708"/>
                    </a:moveTo>
                    <a:lnTo>
                      <a:pt x="1560" y="708"/>
                    </a:lnTo>
                    <a:lnTo>
                      <a:pt x="1566" y="697"/>
                    </a:lnTo>
                    <a:lnTo>
                      <a:pt x="1588" y="708"/>
                    </a:lnTo>
                    <a:lnTo>
                      <a:pt x="1583" y="719"/>
                    </a:lnTo>
                    <a:lnTo>
                      <a:pt x="1560" y="708"/>
                    </a:lnTo>
                    <a:close/>
                    <a:moveTo>
                      <a:pt x="1591" y="652"/>
                    </a:moveTo>
                    <a:lnTo>
                      <a:pt x="1591" y="652"/>
                    </a:lnTo>
                    <a:lnTo>
                      <a:pt x="1597" y="641"/>
                    </a:lnTo>
                    <a:lnTo>
                      <a:pt x="1619" y="654"/>
                    </a:lnTo>
                    <a:lnTo>
                      <a:pt x="1613" y="665"/>
                    </a:lnTo>
                    <a:lnTo>
                      <a:pt x="1591" y="652"/>
                    </a:lnTo>
                    <a:close/>
                    <a:moveTo>
                      <a:pt x="1621" y="598"/>
                    </a:moveTo>
                    <a:lnTo>
                      <a:pt x="1621" y="598"/>
                    </a:lnTo>
                    <a:lnTo>
                      <a:pt x="1625" y="590"/>
                    </a:lnTo>
                    <a:lnTo>
                      <a:pt x="1628" y="586"/>
                    </a:lnTo>
                    <a:lnTo>
                      <a:pt x="1650" y="598"/>
                    </a:lnTo>
                    <a:lnTo>
                      <a:pt x="1647" y="603"/>
                    </a:lnTo>
                    <a:lnTo>
                      <a:pt x="1644" y="609"/>
                    </a:lnTo>
                    <a:lnTo>
                      <a:pt x="1621" y="598"/>
                    </a:lnTo>
                    <a:close/>
                    <a:moveTo>
                      <a:pt x="1652" y="542"/>
                    </a:moveTo>
                    <a:lnTo>
                      <a:pt x="1652" y="542"/>
                    </a:lnTo>
                    <a:lnTo>
                      <a:pt x="1659" y="531"/>
                    </a:lnTo>
                    <a:lnTo>
                      <a:pt x="1681" y="543"/>
                    </a:lnTo>
                    <a:lnTo>
                      <a:pt x="1674" y="555"/>
                    </a:lnTo>
                    <a:lnTo>
                      <a:pt x="1652" y="542"/>
                    </a:lnTo>
                    <a:close/>
                    <a:moveTo>
                      <a:pt x="1685" y="487"/>
                    </a:moveTo>
                    <a:lnTo>
                      <a:pt x="1685" y="487"/>
                    </a:lnTo>
                    <a:lnTo>
                      <a:pt x="1691" y="477"/>
                    </a:lnTo>
                    <a:lnTo>
                      <a:pt x="1713" y="490"/>
                    </a:lnTo>
                    <a:lnTo>
                      <a:pt x="1706" y="500"/>
                    </a:lnTo>
                    <a:lnTo>
                      <a:pt x="1685" y="487"/>
                    </a:lnTo>
                    <a:close/>
                    <a:moveTo>
                      <a:pt x="1717" y="433"/>
                    </a:moveTo>
                    <a:lnTo>
                      <a:pt x="1717" y="433"/>
                    </a:lnTo>
                    <a:lnTo>
                      <a:pt x="1724" y="423"/>
                    </a:lnTo>
                    <a:lnTo>
                      <a:pt x="1745" y="436"/>
                    </a:lnTo>
                    <a:lnTo>
                      <a:pt x="1738" y="447"/>
                    </a:lnTo>
                    <a:lnTo>
                      <a:pt x="1717" y="433"/>
                    </a:lnTo>
                    <a:close/>
                    <a:moveTo>
                      <a:pt x="1750" y="380"/>
                    </a:moveTo>
                    <a:lnTo>
                      <a:pt x="1750" y="380"/>
                    </a:lnTo>
                    <a:lnTo>
                      <a:pt x="1758" y="369"/>
                    </a:lnTo>
                    <a:lnTo>
                      <a:pt x="1779" y="382"/>
                    </a:lnTo>
                    <a:lnTo>
                      <a:pt x="1772" y="393"/>
                    </a:lnTo>
                    <a:lnTo>
                      <a:pt x="1750" y="380"/>
                    </a:lnTo>
                    <a:close/>
                    <a:moveTo>
                      <a:pt x="1785" y="327"/>
                    </a:moveTo>
                    <a:lnTo>
                      <a:pt x="1785" y="327"/>
                    </a:lnTo>
                    <a:lnTo>
                      <a:pt x="1792" y="316"/>
                    </a:lnTo>
                    <a:lnTo>
                      <a:pt x="1814" y="331"/>
                    </a:lnTo>
                    <a:lnTo>
                      <a:pt x="1805" y="341"/>
                    </a:lnTo>
                    <a:lnTo>
                      <a:pt x="1785" y="327"/>
                    </a:lnTo>
                    <a:close/>
                    <a:moveTo>
                      <a:pt x="1821" y="275"/>
                    </a:moveTo>
                    <a:lnTo>
                      <a:pt x="1821" y="275"/>
                    </a:lnTo>
                    <a:lnTo>
                      <a:pt x="1828" y="265"/>
                    </a:lnTo>
                    <a:lnTo>
                      <a:pt x="1849" y="279"/>
                    </a:lnTo>
                    <a:lnTo>
                      <a:pt x="1842" y="289"/>
                    </a:lnTo>
                    <a:lnTo>
                      <a:pt x="1821" y="275"/>
                    </a:lnTo>
                    <a:close/>
                    <a:moveTo>
                      <a:pt x="1859" y="224"/>
                    </a:moveTo>
                    <a:lnTo>
                      <a:pt x="1859" y="224"/>
                    </a:lnTo>
                    <a:lnTo>
                      <a:pt x="1867" y="214"/>
                    </a:lnTo>
                    <a:lnTo>
                      <a:pt x="1887" y="229"/>
                    </a:lnTo>
                    <a:lnTo>
                      <a:pt x="1880" y="240"/>
                    </a:lnTo>
                    <a:lnTo>
                      <a:pt x="1859" y="224"/>
                    </a:lnTo>
                    <a:close/>
                    <a:moveTo>
                      <a:pt x="1900" y="175"/>
                    </a:moveTo>
                    <a:lnTo>
                      <a:pt x="1900" y="175"/>
                    </a:lnTo>
                    <a:lnTo>
                      <a:pt x="1908" y="165"/>
                    </a:lnTo>
                    <a:lnTo>
                      <a:pt x="1927" y="182"/>
                    </a:lnTo>
                    <a:lnTo>
                      <a:pt x="1918" y="192"/>
                    </a:lnTo>
                    <a:lnTo>
                      <a:pt x="1900" y="175"/>
                    </a:lnTo>
                    <a:close/>
                    <a:moveTo>
                      <a:pt x="1943" y="128"/>
                    </a:moveTo>
                    <a:lnTo>
                      <a:pt x="1943" y="128"/>
                    </a:lnTo>
                    <a:lnTo>
                      <a:pt x="1952" y="119"/>
                    </a:lnTo>
                    <a:lnTo>
                      <a:pt x="1970" y="137"/>
                    </a:lnTo>
                    <a:lnTo>
                      <a:pt x="1961" y="146"/>
                    </a:lnTo>
                    <a:lnTo>
                      <a:pt x="1943" y="128"/>
                    </a:lnTo>
                    <a:close/>
                    <a:moveTo>
                      <a:pt x="1990" y="84"/>
                    </a:moveTo>
                    <a:lnTo>
                      <a:pt x="1990" y="84"/>
                    </a:lnTo>
                    <a:lnTo>
                      <a:pt x="2001" y="76"/>
                    </a:lnTo>
                    <a:lnTo>
                      <a:pt x="2016" y="97"/>
                    </a:lnTo>
                    <a:lnTo>
                      <a:pt x="2006" y="104"/>
                    </a:lnTo>
                    <a:lnTo>
                      <a:pt x="1990" y="84"/>
                    </a:lnTo>
                    <a:close/>
                    <a:moveTo>
                      <a:pt x="2043" y="46"/>
                    </a:moveTo>
                    <a:lnTo>
                      <a:pt x="2043" y="46"/>
                    </a:lnTo>
                    <a:lnTo>
                      <a:pt x="2054" y="41"/>
                    </a:lnTo>
                    <a:lnTo>
                      <a:pt x="2066" y="62"/>
                    </a:lnTo>
                    <a:lnTo>
                      <a:pt x="2055" y="69"/>
                    </a:lnTo>
                    <a:lnTo>
                      <a:pt x="2043" y="46"/>
                    </a:lnTo>
                    <a:close/>
                    <a:moveTo>
                      <a:pt x="2102" y="17"/>
                    </a:moveTo>
                    <a:lnTo>
                      <a:pt x="2102" y="17"/>
                    </a:lnTo>
                    <a:lnTo>
                      <a:pt x="2113" y="13"/>
                    </a:lnTo>
                    <a:lnTo>
                      <a:pt x="2121" y="37"/>
                    </a:lnTo>
                    <a:lnTo>
                      <a:pt x="2109" y="41"/>
                    </a:lnTo>
                    <a:lnTo>
                      <a:pt x="2102" y="17"/>
                    </a:lnTo>
                    <a:close/>
                    <a:moveTo>
                      <a:pt x="2165" y="1"/>
                    </a:moveTo>
                    <a:lnTo>
                      <a:pt x="2165" y="1"/>
                    </a:lnTo>
                    <a:lnTo>
                      <a:pt x="2177" y="0"/>
                    </a:lnTo>
                    <a:lnTo>
                      <a:pt x="2180" y="25"/>
                    </a:lnTo>
                    <a:lnTo>
                      <a:pt x="2168" y="26"/>
                    </a:lnTo>
                    <a:lnTo>
                      <a:pt x="2165" y="1"/>
                    </a:lnTo>
                    <a:close/>
                    <a:moveTo>
                      <a:pt x="2230" y="2"/>
                    </a:moveTo>
                    <a:lnTo>
                      <a:pt x="2230" y="2"/>
                    </a:lnTo>
                    <a:lnTo>
                      <a:pt x="2243" y="4"/>
                    </a:lnTo>
                    <a:lnTo>
                      <a:pt x="2241" y="29"/>
                    </a:lnTo>
                    <a:lnTo>
                      <a:pt x="2228" y="27"/>
                    </a:lnTo>
                    <a:lnTo>
                      <a:pt x="2230" y="2"/>
                    </a:lnTo>
                    <a:close/>
                    <a:moveTo>
                      <a:pt x="2294" y="19"/>
                    </a:moveTo>
                    <a:lnTo>
                      <a:pt x="2294" y="19"/>
                    </a:lnTo>
                    <a:lnTo>
                      <a:pt x="2300" y="22"/>
                    </a:lnTo>
                    <a:lnTo>
                      <a:pt x="2308" y="26"/>
                    </a:lnTo>
                    <a:lnTo>
                      <a:pt x="2295" y="47"/>
                    </a:lnTo>
                    <a:lnTo>
                      <a:pt x="2289" y="44"/>
                    </a:lnTo>
                    <a:lnTo>
                      <a:pt x="2292" y="45"/>
                    </a:lnTo>
                    <a:lnTo>
                      <a:pt x="2286" y="44"/>
                    </a:lnTo>
                    <a:lnTo>
                      <a:pt x="2294" y="19"/>
                    </a:lnTo>
                    <a:close/>
                    <a:moveTo>
                      <a:pt x="2352" y="50"/>
                    </a:moveTo>
                    <a:lnTo>
                      <a:pt x="2352" y="50"/>
                    </a:lnTo>
                    <a:lnTo>
                      <a:pt x="2353" y="50"/>
                    </a:lnTo>
                    <a:lnTo>
                      <a:pt x="2364" y="58"/>
                    </a:lnTo>
                    <a:lnTo>
                      <a:pt x="2348" y="78"/>
                    </a:lnTo>
                    <a:lnTo>
                      <a:pt x="2339" y="71"/>
                    </a:lnTo>
                    <a:lnTo>
                      <a:pt x="2341" y="73"/>
                    </a:lnTo>
                    <a:lnTo>
                      <a:pt x="2339" y="72"/>
                    </a:lnTo>
                    <a:lnTo>
                      <a:pt x="2352" y="50"/>
                    </a:lnTo>
                    <a:close/>
                    <a:moveTo>
                      <a:pt x="2404" y="89"/>
                    </a:moveTo>
                    <a:lnTo>
                      <a:pt x="2404" y="89"/>
                    </a:lnTo>
                    <a:lnTo>
                      <a:pt x="2405" y="90"/>
                    </a:lnTo>
                    <a:lnTo>
                      <a:pt x="2414" y="98"/>
                    </a:lnTo>
                    <a:lnTo>
                      <a:pt x="2397" y="116"/>
                    </a:lnTo>
                    <a:lnTo>
                      <a:pt x="2389" y="108"/>
                    </a:lnTo>
                    <a:lnTo>
                      <a:pt x="2390" y="110"/>
                    </a:lnTo>
                    <a:lnTo>
                      <a:pt x="2388" y="108"/>
                    </a:lnTo>
                    <a:lnTo>
                      <a:pt x="2404" y="89"/>
                    </a:lnTo>
                    <a:close/>
                    <a:moveTo>
                      <a:pt x="2451" y="133"/>
                    </a:moveTo>
                    <a:lnTo>
                      <a:pt x="2451" y="133"/>
                    </a:lnTo>
                    <a:lnTo>
                      <a:pt x="2457" y="139"/>
                    </a:lnTo>
                    <a:lnTo>
                      <a:pt x="2460" y="143"/>
                    </a:lnTo>
                    <a:lnTo>
                      <a:pt x="2441" y="159"/>
                    </a:lnTo>
                    <a:lnTo>
                      <a:pt x="2439" y="156"/>
                    </a:lnTo>
                    <a:lnTo>
                      <a:pt x="2439" y="157"/>
                    </a:lnTo>
                    <a:lnTo>
                      <a:pt x="2433" y="151"/>
                    </a:lnTo>
                    <a:lnTo>
                      <a:pt x="2451" y="133"/>
                    </a:lnTo>
                    <a:close/>
                    <a:moveTo>
                      <a:pt x="2493" y="180"/>
                    </a:moveTo>
                    <a:lnTo>
                      <a:pt x="2493" y="180"/>
                    </a:lnTo>
                    <a:lnTo>
                      <a:pt x="2502" y="190"/>
                    </a:lnTo>
                    <a:lnTo>
                      <a:pt x="2483" y="206"/>
                    </a:lnTo>
                    <a:lnTo>
                      <a:pt x="2474" y="197"/>
                    </a:lnTo>
                    <a:lnTo>
                      <a:pt x="2493" y="180"/>
                    </a:lnTo>
                    <a:close/>
                    <a:moveTo>
                      <a:pt x="2533" y="230"/>
                    </a:moveTo>
                    <a:lnTo>
                      <a:pt x="2533" y="230"/>
                    </a:lnTo>
                    <a:lnTo>
                      <a:pt x="2541" y="240"/>
                    </a:lnTo>
                    <a:lnTo>
                      <a:pt x="2521" y="255"/>
                    </a:lnTo>
                    <a:lnTo>
                      <a:pt x="2513" y="245"/>
                    </a:lnTo>
                    <a:lnTo>
                      <a:pt x="2533" y="230"/>
                    </a:lnTo>
                    <a:close/>
                    <a:moveTo>
                      <a:pt x="2571" y="281"/>
                    </a:moveTo>
                    <a:lnTo>
                      <a:pt x="2571" y="281"/>
                    </a:lnTo>
                    <a:lnTo>
                      <a:pt x="2579" y="291"/>
                    </a:lnTo>
                    <a:lnTo>
                      <a:pt x="2558" y="305"/>
                    </a:lnTo>
                    <a:lnTo>
                      <a:pt x="2551" y="295"/>
                    </a:lnTo>
                    <a:lnTo>
                      <a:pt x="2571" y="281"/>
                    </a:lnTo>
                    <a:close/>
                    <a:moveTo>
                      <a:pt x="2607" y="333"/>
                    </a:moveTo>
                    <a:lnTo>
                      <a:pt x="2607" y="333"/>
                    </a:lnTo>
                    <a:lnTo>
                      <a:pt x="2610" y="337"/>
                    </a:lnTo>
                    <a:lnTo>
                      <a:pt x="2615" y="344"/>
                    </a:lnTo>
                    <a:lnTo>
                      <a:pt x="2593" y="357"/>
                    </a:lnTo>
                    <a:lnTo>
                      <a:pt x="2589" y="351"/>
                    </a:lnTo>
                    <a:lnTo>
                      <a:pt x="2590" y="351"/>
                    </a:lnTo>
                    <a:lnTo>
                      <a:pt x="2587" y="347"/>
                    </a:lnTo>
                    <a:lnTo>
                      <a:pt x="2607" y="333"/>
                    </a:lnTo>
                    <a:close/>
                    <a:moveTo>
                      <a:pt x="2641" y="386"/>
                    </a:moveTo>
                    <a:lnTo>
                      <a:pt x="2641" y="386"/>
                    </a:lnTo>
                    <a:lnTo>
                      <a:pt x="2649" y="397"/>
                    </a:lnTo>
                    <a:lnTo>
                      <a:pt x="2627" y="410"/>
                    </a:lnTo>
                    <a:lnTo>
                      <a:pt x="2620" y="400"/>
                    </a:lnTo>
                    <a:lnTo>
                      <a:pt x="2641" y="386"/>
                    </a:lnTo>
                    <a:close/>
                    <a:moveTo>
                      <a:pt x="2675" y="440"/>
                    </a:moveTo>
                    <a:lnTo>
                      <a:pt x="2675" y="440"/>
                    </a:lnTo>
                    <a:lnTo>
                      <a:pt x="2682" y="451"/>
                    </a:lnTo>
                    <a:lnTo>
                      <a:pt x="2660" y="464"/>
                    </a:lnTo>
                    <a:lnTo>
                      <a:pt x="2653" y="453"/>
                    </a:lnTo>
                    <a:lnTo>
                      <a:pt x="2675" y="440"/>
                    </a:lnTo>
                    <a:close/>
                    <a:moveTo>
                      <a:pt x="2708" y="494"/>
                    </a:moveTo>
                    <a:lnTo>
                      <a:pt x="2708" y="494"/>
                    </a:lnTo>
                    <a:lnTo>
                      <a:pt x="2713" y="502"/>
                    </a:lnTo>
                    <a:lnTo>
                      <a:pt x="2714" y="505"/>
                    </a:lnTo>
                    <a:lnTo>
                      <a:pt x="2692" y="517"/>
                    </a:lnTo>
                    <a:lnTo>
                      <a:pt x="2691" y="515"/>
                    </a:lnTo>
                    <a:lnTo>
                      <a:pt x="2686" y="507"/>
                    </a:lnTo>
                    <a:lnTo>
                      <a:pt x="2708" y="494"/>
                    </a:lnTo>
                    <a:close/>
                    <a:moveTo>
                      <a:pt x="2739" y="548"/>
                    </a:moveTo>
                    <a:lnTo>
                      <a:pt x="2739" y="548"/>
                    </a:lnTo>
                    <a:lnTo>
                      <a:pt x="2746" y="559"/>
                    </a:lnTo>
                    <a:lnTo>
                      <a:pt x="2724" y="572"/>
                    </a:lnTo>
                    <a:lnTo>
                      <a:pt x="2717" y="561"/>
                    </a:lnTo>
                    <a:lnTo>
                      <a:pt x="2739" y="548"/>
                    </a:lnTo>
                    <a:close/>
                    <a:moveTo>
                      <a:pt x="2770" y="604"/>
                    </a:moveTo>
                    <a:lnTo>
                      <a:pt x="2770" y="604"/>
                    </a:lnTo>
                    <a:lnTo>
                      <a:pt x="2776" y="615"/>
                    </a:lnTo>
                    <a:lnTo>
                      <a:pt x="2754" y="627"/>
                    </a:lnTo>
                    <a:lnTo>
                      <a:pt x="2749" y="615"/>
                    </a:lnTo>
                    <a:lnTo>
                      <a:pt x="2770" y="604"/>
                    </a:lnTo>
                    <a:close/>
                    <a:moveTo>
                      <a:pt x="2801" y="658"/>
                    </a:moveTo>
                    <a:lnTo>
                      <a:pt x="2801" y="658"/>
                    </a:lnTo>
                    <a:lnTo>
                      <a:pt x="2807" y="670"/>
                    </a:lnTo>
                    <a:lnTo>
                      <a:pt x="2785" y="682"/>
                    </a:lnTo>
                    <a:lnTo>
                      <a:pt x="2779" y="671"/>
                    </a:lnTo>
                    <a:lnTo>
                      <a:pt x="2801" y="658"/>
                    </a:lnTo>
                    <a:close/>
                    <a:moveTo>
                      <a:pt x="2832" y="714"/>
                    </a:moveTo>
                    <a:lnTo>
                      <a:pt x="2832" y="714"/>
                    </a:lnTo>
                    <a:lnTo>
                      <a:pt x="2837" y="725"/>
                    </a:lnTo>
                    <a:lnTo>
                      <a:pt x="2815" y="737"/>
                    </a:lnTo>
                    <a:lnTo>
                      <a:pt x="2809" y="725"/>
                    </a:lnTo>
                    <a:lnTo>
                      <a:pt x="2832" y="714"/>
                    </a:lnTo>
                    <a:close/>
                    <a:moveTo>
                      <a:pt x="2862" y="768"/>
                    </a:moveTo>
                    <a:lnTo>
                      <a:pt x="2862" y="768"/>
                    </a:lnTo>
                    <a:lnTo>
                      <a:pt x="2865" y="775"/>
                    </a:lnTo>
                    <a:lnTo>
                      <a:pt x="2868" y="780"/>
                    </a:lnTo>
                    <a:lnTo>
                      <a:pt x="2845" y="792"/>
                    </a:lnTo>
                    <a:lnTo>
                      <a:pt x="2843" y="786"/>
                    </a:lnTo>
                    <a:lnTo>
                      <a:pt x="2839" y="781"/>
                    </a:lnTo>
                    <a:lnTo>
                      <a:pt x="2862" y="768"/>
                    </a:lnTo>
                    <a:close/>
                    <a:moveTo>
                      <a:pt x="2892" y="824"/>
                    </a:moveTo>
                    <a:lnTo>
                      <a:pt x="2892" y="824"/>
                    </a:lnTo>
                    <a:lnTo>
                      <a:pt x="2898" y="835"/>
                    </a:lnTo>
                    <a:lnTo>
                      <a:pt x="2876" y="847"/>
                    </a:lnTo>
                    <a:lnTo>
                      <a:pt x="2870" y="837"/>
                    </a:lnTo>
                    <a:lnTo>
                      <a:pt x="2892" y="824"/>
                    </a:lnTo>
                    <a:close/>
                    <a:moveTo>
                      <a:pt x="2922" y="880"/>
                    </a:moveTo>
                    <a:lnTo>
                      <a:pt x="2922" y="880"/>
                    </a:lnTo>
                    <a:lnTo>
                      <a:pt x="2928" y="890"/>
                    </a:lnTo>
                    <a:lnTo>
                      <a:pt x="2906" y="903"/>
                    </a:lnTo>
                    <a:lnTo>
                      <a:pt x="2900" y="891"/>
                    </a:lnTo>
                    <a:lnTo>
                      <a:pt x="2922" y="880"/>
                    </a:lnTo>
                    <a:close/>
                    <a:moveTo>
                      <a:pt x="2951" y="935"/>
                    </a:moveTo>
                    <a:lnTo>
                      <a:pt x="2951" y="935"/>
                    </a:lnTo>
                    <a:lnTo>
                      <a:pt x="2958" y="946"/>
                    </a:lnTo>
                    <a:lnTo>
                      <a:pt x="2936" y="958"/>
                    </a:lnTo>
                    <a:lnTo>
                      <a:pt x="2929" y="947"/>
                    </a:lnTo>
                    <a:lnTo>
                      <a:pt x="2951" y="935"/>
                    </a:lnTo>
                    <a:close/>
                    <a:moveTo>
                      <a:pt x="2982" y="990"/>
                    </a:moveTo>
                    <a:lnTo>
                      <a:pt x="2982" y="990"/>
                    </a:lnTo>
                    <a:lnTo>
                      <a:pt x="2988" y="1001"/>
                    </a:lnTo>
                    <a:lnTo>
                      <a:pt x="2966" y="1013"/>
                    </a:lnTo>
                    <a:lnTo>
                      <a:pt x="2960" y="1002"/>
                    </a:lnTo>
                    <a:lnTo>
                      <a:pt x="2982" y="990"/>
                    </a:lnTo>
                    <a:close/>
                    <a:moveTo>
                      <a:pt x="3012" y="1045"/>
                    </a:moveTo>
                    <a:lnTo>
                      <a:pt x="3012" y="1045"/>
                    </a:lnTo>
                    <a:lnTo>
                      <a:pt x="3017" y="1053"/>
                    </a:lnTo>
                    <a:lnTo>
                      <a:pt x="3017" y="1052"/>
                    </a:lnTo>
                    <a:lnTo>
                      <a:pt x="3019" y="1056"/>
                    </a:lnTo>
                    <a:lnTo>
                      <a:pt x="2996" y="1068"/>
                    </a:lnTo>
                    <a:lnTo>
                      <a:pt x="2995" y="1065"/>
                    </a:lnTo>
                    <a:lnTo>
                      <a:pt x="2990" y="1057"/>
                    </a:lnTo>
                    <a:lnTo>
                      <a:pt x="3012" y="1045"/>
                    </a:lnTo>
                    <a:close/>
                    <a:moveTo>
                      <a:pt x="3044" y="1100"/>
                    </a:moveTo>
                    <a:lnTo>
                      <a:pt x="3044" y="1100"/>
                    </a:lnTo>
                    <a:lnTo>
                      <a:pt x="3050" y="1111"/>
                    </a:lnTo>
                    <a:lnTo>
                      <a:pt x="3028" y="1123"/>
                    </a:lnTo>
                    <a:lnTo>
                      <a:pt x="3022" y="1112"/>
                    </a:lnTo>
                    <a:lnTo>
                      <a:pt x="3044" y="1100"/>
                    </a:lnTo>
                    <a:close/>
                    <a:moveTo>
                      <a:pt x="3075" y="1154"/>
                    </a:moveTo>
                    <a:lnTo>
                      <a:pt x="3075" y="1154"/>
                    </a:lnTo>
                    <a:lnTo>
                      <a:pt x="3082" y="1165"/>
                    </a:lnTo>
                    <a:lnTo>
                      <a:pt x="3060" y="1177"/>
                    </a:lnTo>
                    <a:lnTo>
                      <a:pt x="3054" y="1167"/>
                    </a:lnTo>
                    <a:lnTo>
                      <a:pt x="3075" y="1154"/>
                    </a:lnTo>
                    <a:close/>
                    <a:moveTo>
                      <a:pt x="3107" y="1208"/>
                    </a:moveTo>
                    <a:lnTo>
                      <a:pt x="3107" y="1208"/>
                    </a:lnTo>
                    <a:lnTo>
                      <a:pt x="3113" y="1219"/>
                    </a:lnTo>
                    <a:lnTo>
                      <a:pt x="3092" y="1232"/>
                    </a:lnTo>
                    <a:lnTo>
                      <a:pt x="3085" y="1221"/>
                    </a:lnTo>
                    <a:lnTo>
                      <a:pt x="3107" y="1208"/>
                    </a:lnTo>
                    <a:close/>
                    <a:moveTo>
                      <a:pt x="3139" y="1262"/>
                    </a:moveTo>
                    <a:lnTo>
                      <a:pt x="3139" y="1262"/>
                    </a:lnTo>
                    <a:lnTo>
                      <a:pt x="3147" y="1273"/>
                    </a:lnTo>
                    <a:lnTo>
                      <a:pt x="3125" y="1286"/>
                    </a:lnTo>
                    <a:lnTo>
                      <a:pt x="3118" y="1275"/>
                    </a:lnTo>
                    <a:lnTo>
                      <a:pt x="3139" y="1262"/>
                    </a:lnTo>
                    <a:close/>
                    <a:moveTo>
                      <a:pt x="3174" y="1315"/>
                    </a:moveTo>
                    <a:lnTo>
                      <a:pt x="3174" y="1315"/>
                    </a:lnTo>
                    <a:lnTo>
                      <a:pt x="3180" y="1325"/>
                    </a:lnTo>
                    <a:lnTo>
                      <a:pt x="3159" y="1339"/>
                    </a:lnTo>
                    <a:lnTo>
                      <a:pt x="3152" y="1329"/>
                    </a:lnTo>
                    <a:lnTo>
                      <a:pt x="3174" y="1315"/>
                    </a:lnTo>
                    <a:close/>
                    <a:moveTo>
                      <a:pt x="3208" y="1367"/>
                    </a:moveTo>
                    <a:lnTo>
                      <a:pt x="3208" y="1367"/>
                    </a:lnTo>
                    <a:lnTo>
                      <a:pt x="3214" y="1378"/>
                    </a:lnTo>
                    <a:lnTo>
                      <a:pt x="3193" y="1391"/>
                    </a:lnTo>
                    <a:lnTo>
                      <a:pt x="3187" y="1381"/>
                    </a:lnTo>
                    <a:lnTo>
                      <a:pt x="3208" y="1367"/>
                    </a:lnTo>
                    <a:close/>
                    <a:moveTo>
                      <a:pt x="3243" y="1419"/>
                    </a:moveTo>
                    <a:lnTo>
                      <a:pt x="3243" y="1419"/>
                    </a:lnTo>
                    <a:lnTo>
                      <a:pt x="3251" y="1429"/>
                    </a:lnTo>
                    <a:lnTo>
                      <a:pt x="3230" y="1444"/>
                    </a:lnTo>
                    <a:lnTo>
                      <a:pt x="3222" y="1433"/>
                    </a:lnTo>
                    <a:lnTo>
                      <a:pt x="3243" y="1419"/>
                    </a:lnTo>
                    <a:close/>
                    <a:moveTo>
                      <a:pt x="3280" y="1469"/>
                    </a:moveTo>
                    <a:lnTo>
                      <a:pt x="3280" y="1469"/>
                    </a:lnTo>
                    <a:lnTo>
                      <a:pt x="3288" y="1480"/>
                    </a:lnTo>
                    <a:lnTo>
                      <a:pt x="3267" y="1494"/>
                    </a:lnTo>
                    <a:lnTo>
                      <a:pt x="3259" y="1485"/>
                    </a:lnTo>
                    <a:lnTo>
                      <a:pt x="3280" y="1469"/>
                    </a:lnTo>
                    <a:close/>
                    <a:moveTo>
                      <a:pt x="3318" y="1519"/>
                    </a:moveTo>
                    <a:lnTo>
                      <a:pt x="3318" y="1519"/>
                    </a:lnTo>
                    <a:lnTo>
                      <a:pt x="3320" y="1522"/>
                    </a:lnTo>
                    <a:lnTo>
                      <a:pt x="3326" y="1529"/>
                    </a:lnTo>
                    <a:lnTo>
                      <a:pt x="3307" y="1545"/>
                    </a:lnTo>
                    <a:lnTo>
                      <a:pt x="3300" y="1538"/>
                    </a:lnTo>
                    <a:lnTo>
                      <a:pt x="3298" y="1535"/>
                    </a:lnTo>
                    <a:lnTo>
                      <a:pt x="3318" y="1519"/>
                    </a:lnTo>
                    <a:close/>
                    <a:moveTo>
                      <a:pt x="3358" y="1567"/>
                    </a:moveTo>
                    <a:lnTo>
                      <a:pt x="3358" y="1567"/>
                    </a:lnTo>
                    <a:lnTo>
                      <a:pt x="3367" y="1577"/>
                    </a:lnTo>
                    <a:lnTo>
                      <a:pt x="3347" y="1593"/>
                    </a:lnTo>
                    <a:lnTo>
                      <a:pt x="3339" y="1583"/>
                    </a:lnTo>
                    <a:lnTo>
                      <a:pt x="3358" y="1567"/>
                    </a:lnTo>
                    <a:close/>
                    <a:moveTo>
                      <a:pt x="3400" y="1613"/>
                    </a:moveTo>
                    <a:lnTo>
                      <a:pt x="3400" y="1613"/>
                    </a:lnTo>
                    <a:lnTo>
                      <a:pt x="3409" y="1622"/>
                    </a:lnTo>
                    <a:lnTo>
                      <a:pt x="3390" y="1640"/>
                    </a:lnTo>
                    <a:lnTo>
                      <a:pt x="3382" y="1630"/>
                    </a:lnTo>
                    <a:lnTo>
                      <a:pt x="3400" y="1613"/>
                    </a:lnTo>
                    <a:close/>
                    <a:moveTo>
                      <a:pt x="3444" y="1658"/>
                    </a:moveTo>
                    <a:lnTo>
                      <a:pt x="3444" y="1658"/>
                    </a:lnTo>
                    <a:lnTo>
                      <a:pt x="3454" y="1666"/>
                    </a:lnTo>
                    <a:lnTo>
                      <a:pt x="3436" y="1684"/>
                    </a:lnTo>
                    <a:lnTo>
                      <a:pt x="3427" y="1676"/>
                    </a:lnTo>
                    <a:lnTo>
                      <a:pt x="3444" y="1658"/>
                    </a:lnTo>
                    <a:close/>
                    <a:moveTo>
                      <a:pt x="3491" y="1699"/>
                    </a:moveTo>
                    <a:lnTo>
                      <a:pt x="3491" y="1699"/>
                    </a:lnTo>
                    <a:lnTo>
                      <a:pt x="3500" y="1707"/>
                    </a:lnTo>
                    <a:lnTo>
                      <a:pt x="3485" y="1726"/>
                    </a:lnTo>
                    <a:lnTo>
                      <a:pt x="3474" y="1718"/>
                    </a:lnTo>
                    <a:lnTo>
                      <a:pt x="3491" y="1699"/>
                    </a:lnTo>
                    <a:close/>
                    <a:moveTo>
                      <a:pt x="3540" y="1737"/>
                    </a:moveTo>
                    <a:lnTo>
                      <a:pt x="3540" y="1737"/>
                    </a:lnTo>
                    <a:lnTo>
                      <a:pt x="3550" y="1744"/>
                    </a:lnTo>
                    <a:lnTo>
                      <a:pt x="3535" y="1765"/>
                    </a:lnTo>
                    <a:lnTo>
                      <a:pt x="3525" y="1758"/>
                    </a:lnTo>
                    <a:lnTo>
                      <a:pt x="3540" y="1737"/>
                    </a:lnTo>
                    <a:close/>
                    <a:moveTo>
                      <a:pt x="3591" y="1772"/>
                    </a:moveTo>
                    <a:lnTo>
                      <a:pt x="3591" y="1772"/>
                    </a:lnTo>
                    <a:lnTo>
                      <a:pt x="3602" y="1778"/>
                    </a:lnTo>
                    <a:lnTo>
                      <a:pt x="3589" y="1799"/>
                    </a:lnTo>
                    <a:lnTo>
                      <a:pt x="3578" y="1793"/>
                    </a:lnTo>
                    <a:lnTo>
                      <a:pt x="3591" y="1772"/>
                    </a:lnTo>
                    <a:close/>
                    <a:moveTo>
                      <a:pt x="3645" y="1801"/>
                    </a:moveTo>
                    <a:lnTo>
                      <a:pt x="3645" y="1801"/>
                    </a:lnTo>
                    <a:lnTo>
                      <a:pt x="3656" y="1807"/>
                    </a:lnTo>
                    <a:lnTo>
                      <a:pt x="3645" y="1830"/>
                    </a:lnTo>
                    <a:lnTo>
                      <a:pt x="3634" y="1824"/>
                    </a:lnTo>
                    <a:lnTo>
                      <a:pt x="3645" y="1801"/>
                    </a:lnTo>
                    <a:close/>
                    <a:moveTo>
                      <a:pt x="3702" y="1827"/>
                    </a:moveTo>
                    <a:lnTo>
                      <a:pt x="3702" y="1827"/>
                    </a:lnTo>
                    <a:lnTo>
                      <a:pt x="3713" y="1832"/>
                    </a:lnTo>
                    <a:lnTo>
                      <a:pt x="3704" y="1855"/>
                    </a:lnTo>
                    <a:lnTo>
                      <a:pt x="3692" y="1851"/>
                    </a:lnTo>
                    <a:lnTo>
                      <a:pt x="3702" y="1827"/>
                    </a:lnTo>
                    <a:close/>
                    <a:moveTo>
                      <a:pt x="3761" y="1848"/>
                    </a:moveTo>
                    <a:lnTo>
                      <a:pt x="3761" y="1848"/>
                    </a:lnTo>
                    <a:lnTo>
                      <a:pt x="3771" y="1852"/>
                    </a:lnTo>
                    <a:lnTo>
                      <a:pt x="3770" y="1851"/>
                    </a:lnTo>
                    <a:lnTo>
                      <a:pt x="3772" y="1852"/>
                    </a:lnTo>
                    <a:lnTo>
                      <a:pt x="3765" y="1876"/>
                    </a:lnTo>
                    <a:lnTo>
                      <a:pt x="3763" y="1876"/>
                    </a:lnTo>
                    <a:lnTo>
                      <a:pt x="3753" y="1873"/>
                    </a:lnTo>
                    <a:lnTo>
                      <a:pt x="3761" y="1848"/>
                    </a:lnTo>
                    <a:close/>
                    <a:moveTo>
                      <a:pt x="3821" y="1865"/>
                    </a:moveTo>
                    <a:lnTo>
                      <a:pt x="3821" y="1865"/>
                    </a:lnTo>
                    <a:lnTo>
                      <a:pt x="3833" y="1868"/>
                    </a:lnTo>
                    <a:lnTo>
                      <a:pt x="3827" y="1892"/>
                    </a:lnTo>
                    <a:lnTo>
                      <a:pt x="3815" y="1890"/>
                    </a:lnTo>
                    <a:lnTo>
                      <a:pt x="3814" y="1890"/>
                    </a:lnTo>
                    <a:lnTo>
                      <a:pt x="3821" y="1865"/>
                    </a:lnTo>
                    <a:close/>
                    <a:moveTo>
                      <a:pt x="3882" y="1877"/>
                    </a:moveTo>
                    <a:lnTo>
                      <a:pt x="3882" y="1877"/>
                    </a:lnTo>
                    <a:lnTo>
                      <a:pt x="3893" y="1879"/>
                    </a:lnTo>
                    <a:lnTo>
                      <a:pt x="3889" y="1905"/>
                    </a:lnTo>
                    <a:lnTo>
                      <a:pt x="3878" y="1902"/>
                    </a:lnTo>
                    <a:lnTo>
                      <a:pt x="3882" y="1877"/>
                    </a:lnTo>
                    <a:close/>
                    <a:moveTo>
                      <a:pt x="3943" y="1887"/>
                    </a:moveTo>
                    <a:lnTo>
                      <a:pt x="3943" y="1887"/>
                    </a:lnTo>
                    <a:lnTo>
                      <a:pt x="3956" y="1888"/>
                    </a:lnTo>
                    <a:lnTo>
                      <a:pt x="3952" y="1913"/>
                    </a:lnTo>
                    <a:lnTo>
                      <a:pt x="3940" y="1911"/>
                    </a:lnTo>
                    <a:lnTo>
                      <a:pt x="3943" y="1887"/>
                    </a:lnTo>
                    <a:close/>
                    <a:moveTo>
                      <a:pt x="4005" y="1894"/>
                    </a:moveTo>
                    <a:lnTo>
                      <a:pt x="4005" y="1894"/>
                    </a:lnTo>
                    <a:lnTo>
                      <a:pt x="4018" y="1894"/>
                    </a:lnTo>
                    <a:lnTo>
                      <a:pt x="4016" y="1919"/>
                    </a:lnTo>
                    <a:lnTo>
                      <a:pt x="4003" y="1919"/>
                    </a:lnTo>
                    <a:lnTo>
                      <a:pt x="4005" y="1894"/>
                    </a:lnTo>
                    <a:close/>
                    <a:moveTo>
                      <a:pt x="4069" y="1898"/>
                    </a:moveTo>
                    <a:lnTo>
                      <a:pt x="4069" y="1898"/>
                    </a:lnTo>
                    <a:lnTo>
                      <a:pt x="4072" y="1898"/>
                    </a:lnTo>
                    <a:lnTo>
                      <a:pt x="4080" y="1899"/>
                    </a:lnTo>
                    <a:lnTo>
                      <a:pt x="4080" y="1924"/>
                    </a:lnTo>
                    <a:lnTo>
                      <a:pt x="4071" y="1923"/>
                    </a:lnTo>
                    <a:lnTo>
                      <a:pt x="4066" y="1923"/>
                    </a:lnTo>
                    <a:lnTo>
                      <a:pt x="4069" y="1898"/>
                    </a:lnTo>
                    <a:close/>
                    <a:moveTo>
                      <a:pt x="4131" y="1902"/>
                    </a:moveTo>
                    <a:lnTo>
                      <a:pt x="4131" y="1902"/>
                    </a:lnTo>
                    <a:lnTo>
                      <a:pt x="4144" y="1902"/>
                    </a:lnTo>
                    <a:lnTo>
                      <a:pt x="4143" y="1927"/>
                    </a:lnTo>
                    <a:lnTo>
                      <a:pt x="4130" y="1926"/>
                    </a:lnTo>
                    <a:lnTo>
                      <a:pt x="4131" y="1902"/>
                    </a:lnTo>
                    <a:close/>
                    <a:moveTo>
                      <a:pt x="4194" y="1903"/>
                    </a:moveTo>
                    <a:lnTo>
                      <a:pt x="4194" y="1903"/>
                    </a:lnTo>
                    <a:lnTo>
                      <a:pt x="4207" y="1904"/>
                    </a:lnTo>
                    <a:lnTo>
                      <a:pt x="4206" y="1929"/>
                    </a:lnTo>
                    <a:lnTo>
                      <a:pt x="4193" y="1929"/>
                    </a:lnTo>
                    <a:lnTo>
                      <a:pt x="4194" y="1903"/>
                    </a:lnTo>
                    <a:close/>
                    <a:moveTo>
                      <a:pt x="4257" y="1905"/>
                    </a:moveTo>
                    <a:lnTo>
                      <a:pt x="4257" y="1905"/>
                    </a:lnTo>
                    <a:lnTo>
                      <a:pt x="4270" y="1905"/>
                    </a:lnTo>
                    <a:lnTo>
                      <a:pt x="4269" y="1930"/>
                    </a:lnTo>
                    <a:lnTo>
                      <a:pt x="4256" y="1930"/>
                    </a:lnTo>
                    <a:lnTo>
                      <a:pt x="4257" y="1905"/>
                    </a:lnTo>
                    <a:close/>
                    <a:moveTo>
                      <a:pt x="4320" y="1905"/>
                    </a:moveTo>
                    <a:lnTo>
                      <a:pt x="4320" y="1905"/>
                    </a:lnTo>
                    <a:lnTo>
                      <a:pt x="4325" y="1906"/>
                    </a:lnTo>
                    <a:lnTo>
                      <a:pt x="4332" y="1906"/>
                    </a:lnTo>
                    <a:lnTo>
                      <a:pt x="4332" y="1931"/>
                    </a:lnTo>
                    <a:lnTo>
                      <a:pt x="4325" y="1931"/>
                    </a:lnTo>
                    <a:lnTo>
                      <a:pt x="4320" y="1931"/>
                    </a:lnTo>
                    <a:lnTo>
                      <a:pt x="4320" y="1905"/>
                    </a:lnTo>
                    <a:close/>
                  </a:path>
                </a:pathLst>
              </a:custGeom>
              <a:noFill/>
              <a:ln w="4" cap="flat">
                <a:solidFill>
                  <a:srgbClr val="FF0000"/>
                </a:solidFill>
                <a:prstDash val="solid"/>
                <a:bevel/>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47" name="Freeform 11"/>
              <p:cNvSpPr>
                <a:spLocks/>
              </p:cNvSpPr>
              <p:nvPr/>
            </p:nvSpPr>
            <p:spPr bwMode="auto">
              <a:xfrm>
                <a:off x="3345"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48" name="Freeform 12"/>
              <p:cNvSpPr>
                <a:spLocks/>
              </p:cNvSpPr>
              <p:nvPr/>
            </p:nvSpPr>
            <p:spPr bwMode="auto">
              <a:xfrm>
                <a:off x="3470" y="4481"/>
                <a:ext cx="0" cy="27"/>
              </a:xfrm>
              <a:custGeom>
                <a:avLst/>
                <a:gdLst>
                  <a:gd name="T0" fmla="*/ 1 h 50"/>
                  <a:gd name="T1" fmla="*/ 1 h 50"/>
                  <a:gd name="T2" fmla="*/ 0 h 50"/>
                  <a:gd name="T3" fmla="*/ 0 60000 65536"/>
                  <a:gd name="T4" fmla="*/ 0 60000 65536"/>
                  <a:gd name="T5" fmla="*/ 0 60000 65536"/>
                </a:gdLst>
                <a:ahLst/>
                <a:cxnLst>
                  <a:cxn ang="T3">
                    <a:pos x="0" y="T0"/>
                  </a:cxn>
                  <a:cxn ang="T4">
                    <a:pos x="0" y="T1"/>
                  </a:cxn>
                  <a:cxn ang="T5">
                    <a:pos x="0" y="T2"/>
                  </a:cxn>
                </a:cxnLst>
                <a:rect l="0" t="0" r="r" b="b"/>
                <a:pathLst>
                  <a:path h="50">
                    <a:moveTo>
                      <a:pt x="0" y="50"/>
                    </a:moveTo>
                    <a:lnTo>
                      <a:pt x="0" y="50"/>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49" name="Rectangle 14"/>
              <p:cNvSpPr>
                <a:spLocks noChangeArrowheads="1"/>
              </p:cNvSpPr>
              <p:nvPr/>
            </p:nvSpPr>
            <p:spPr bwMode="auto">
              <a:xfrm>
                <a:off x="3429" y="4523"/>
                <a:ext cx="7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0.</a:t>
                </a:r>
                <a:endParaRPr lang="en-US">
                  <a:solidFill>
                    <a:schemeClr val="tx1"/>
                  </a:solidFill>
                  <a:latin typeface="Arial" pitchFamily="34" charset="0"/>
                </a:endParaRPr>
              </a:p>
            </p:txBody>
          </p:sp>
          <p:sp>
            <p:nvSpPr>
              <p:cNvPr id="32950" name="Rectangle 15"/>
              <p:cNvSpPr>
                <a:spLocks noChangeArrowheads="1"/>
              </p:cNvSpPr>
              <p:nvPr/>
            </p:nvSpPr>
            <p:spPr bwMode="auto">
              <a:xfrm>
                <a:off x="3553" y="4523"/>
                <a:ext cx="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2</a:t>
                </a:r>
                <a:endParaRPr lang="en-US">
                  <a:solidFill>
                    <a:schemeClr val="tx1"/>
                  </a:solidFill>
                  <a:latin typeface="Arial" pitchFamily="34" charset="0"/>
                </a:endParaRPr>
              </a:p>
            </p:txBody>
          </p:sp>
          <p:sp>
            <p:nvSpPr>
              <p:cNvPr id="32951" name="Freeform 16"/>
              <p:cNvSpPr>
                <a:spLocks/>
              </p:cNvSpPr>
              <p:nvPr/>
            </p:nvSpPr>
            <p:spPr bwMode="auto">
              <a:xfrm>
                <a:off x="3594"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52" name="Freeform 17"/>
              <p:cNvSpPr>
                <a:spLocks/>
              </p:cNvSpPr>
              <p:nvPr/>
            </p:nvSpPr>
            <p:spPr bwMode="auto">
              <a:xfrm>
                <a:off x="3718"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53" name="Freeform 18"/>
              <p:cNvSpPr>
                <a:spLocks/>
              </p:cNvSpPr>
              <p:nvPr/>
            </p:nvSpPr>
            <p:spPr bwMode="auto">
              <a:xfrm>
                <a:off x="3843"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54" name="Freeform 19"/>
              <p:cNvSpPr>
                <a:spLocks/>
              </p:cNvSpPr>
              <p:nvPr/>
            </p:nvSpPr>
            <p:spPr bwMode="auto">
              <a:xfrm>
                <a:off x="3967"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55" name="Freeform 20"/>
              <p:cNvSpPr>
                <a:spLocks/>
              </p:cNvSpPr>
              <p:nvPr/>
            </p:nvSpPr>
            <p:spPr bwMode="auto">
              <a:xfrm>
                <a:off x="4091" y="4481"/>
                <a:ext cx="0" cy="27"/>
              </a:xfrm>
              <a:custGeom>
                <a:avLst/>
                <a:gdLst>
                  <a:gd name="T0" fmla="*/ 1 h 50"/>
                  <a:gd name="T1" fmla="*/ 1 h 50"/>
                  <a:gd name="T2" fmla="*/ 0 h 50"/>
                  <a:gd name="T3" fmla="*/ 0 60000 65536"/>
                  <a:gd name="T4" fmla="*/ 0 60000 65536"/>
                  <a:gd name="T5" fmla="*/ 0 60000 65536"/>
                </a:gdLst>
                <a:ahLst/>
                <a:cxnLst>
                  <a:cxn ang="T3">
                    <a:pos x="0" y="T0"/>
                  </a:cxn>
                  <a:cxn ang="T4">
                    <a:pos x="0" y="T1"/>
                  </a:cxn>
                  <a:cxn ang="T5">
                    <a:pos x="0" y="T2"/>
                  </a:cxn>
                </a:cxnLst>
                <a:rect l="0" t="0" r="r" b="b"/>
                <a:pathLst>
                  <a:path h="50">
                    <a:moveTo>
                      <a:pt x="0" y="50"/>
                    </a:moveTo>
                    <a:lnTo>
                      <a:pt x="0" y="50"/>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56" name="Rectangle 22"/>
              <p:cNvSpPr>
                <a:spLocks noChangeArrowheads="1"/>
              </p:cNvSpPr>
              <p:nvPr/>
            </p:nvSpPr>
            <p:spPr bwMode="auto">
              <a:xfrm>
                <a:off x="4012" y="4523"/>
                <a:ext cx="7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0.</a:t>
                </a:r>
                <a:endParaRPr lang="en-US">
                  <a:solidFill>
                    <a:schemeClr val="tx1"/>
                  </a:solidFill>
                  <a:latin typeface="Arial" pitchFamily="34" charset="0"/>
                </a:endParaRPr>
              </a:p>
            </p:txBody>
          </p:sp>
          <p:sp>
            <p:nvSpPr>
              <p:cNvPr id="32957" name="Rectangle 23"/>
              <p:cNvSpPr>
                <a:spLocks noChangeArrowheads="1"/>
              </p:cNvSpPr>
              <p:nvPr/>
            </p:nvSpPr>
            <p:spPr bwMode="auto">
              <a:xfrm>
                <a:off x="4115" y="4523"/>
                <a:ext cx="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1</a:t>
                </a:r>
                <a:endParaRPr lang="en-US">
                  <a:solidFill>
                    <a:schemeClr val="tx1"/>
                  </a:solidFill>
                  <a:latin typeface="Arial" pitchFamily="34" charset="0"/>
                </a:endParaRPr>
              </a:p>
            </p:txBody>
          </p:sp>
          <p:sp>
            <p:nvSpPr>
              <p:cNvPr id="32958" name="Freeform 24"/>
              <p:cNvSpPr>
                <a:spLocks/>
              </p:cNvSpPr>
              <p:nvPr/>
            </p:nvSpPr>
            <p:spPr bwMode="auto">
              <a:xfrm>
                <a:off x="4216"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59" name="Freeform 25"/>
              <p:cNvSpPr>
                <a:spLocks/>
              </p:cNvSpPr>
              <p:nvPr/>
            </p:nvSpPr>
            <p:spPr bwMode="auto">
              <a:xfrm>
                <a:off x="4339"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60" name="Freeform 26"/>
              <p:cNvSpPr>
                <a:spLocks/>
              </p:cNvSpPr>
              <p:nvPr/>
            </p:nvSpPr>
            <p:spPr bwMode="auto">
              <a:xfrm>
                <a:off x="4464"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61" name="Freeform 27"/>
              <p:cNvSpPr>
                <a:spLocks/>
              </p:cNvSpPr>
              <p:nvPr/>
            </p:nvSpPr>
            <p:spPr bwMode="auto">
              <a:xfrm>
                <a:off x="4588"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62" name="Freeform 28"/>
              <p:cNvSpPr>
                <a:spLocks/>
              </p:cNvSpPr>
              <p:nvPr/>
            </p:nvSpPr>
            <p:spPr bwMode="auto">
              <a:xfrm>
                <a:off x="4713" y="4481"/>
                <a:ext cx="0" cy="27"/>
              </a:xfrm>
              <a:custGeom>
                <a:avLst/>
                <a:gdLst>
                  <a:gd name="T0" fmla="*/ 1 h 50"/>
                  <a:gd name="T1" fmla="*/ 1 h 50"/>
                  <a:gd name="T2" fmla="*/ 0 h 50"/>
                  <a:gd name="T3" fmla="*/ 0 60000 65536"/>
                  <a:gd name="T4" fmla="*/ 0 60000 65536"/>
                  <a:gd name="T5" fmla="*/ 0 60000 65536"/>
                </a:gdLst>
                <a:ahLst/>
                <a:cxnLst>
                  <a:cxn ang="T3">
                    <a:pos x="0" y="T0"/>
                  </a:cxn>
                  <a:cxn ang="T4">
                    <a:pos x="0" y="T1"/>
                  </a:cxn>
                  <a:cxn ang="T5">
                    <a:pos x="0" y="T2"/>
                  </a:cxn>
                </a:cxnLst>
                <a:rect l="0" t="0" r="r" b="b"/>
                <a:pathLst>
                  <a:path h="50">
                    <a:moveTo>
                      <a:pt x="0" y="50"/>
                    </a:moveTo>
                    <a:lnTo>
                      <a:pt x="0" y="50"/>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63" name="Freeform 29"/>
              <p:cNvSpPr>
                <a:spLocks/>
              </p:cNvSpPr>
              <p:nvPr/>
            </p:nvSpPr>
            <p:spPr bwMode="auto">
              <a:xfrm>
                <a:off x="4838"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64" name="Freeform 30"/>
              <p:cNvSpPr>
                <a:spLocks/>
              </p:cNvSpPr>
              <p:nvPr/>
            </p:nvSpPr>
            <p:spPr bwMode="auto">
              <a:xfrm>
                <a:off x="4961"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65" name="Freeform 31"/>
              <p:cNvSpPr>
                <a:spLocks/>
              </p:cNvSpPr>
              <p:nvPr/>
            </p:nvSpPr>
            <p:spPr bwMode="auto">
              <a:xfrm>
                <a:off x="5086"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66" name="Freeform 32"/>
              <p:cNvSpPr>
                <a:spLocks/>
              </p:cNvSpPr>
              <p:nvPr/>
            </p:nvSpPr>
            <p:spPr bwMode="auto">
              <a:xfrm>
                <a:off x="5210"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67" name="Freeform 33"/>
              <p:cNvSpPr>
                <a:spLocks/>
              </p:cNvSpPr>
              <p:nvPr/>
            </p:nvSpPr>
            <p:spPr bwMode="auto">
              <a:xfrm>
                <a:off x="5334" y="4481"/>
                <a:ext cx="0" cy="27"/>
              </a:xfrm>
              <a:custGeom>
                <a:avLst/>
                <a:gdLst>
                  <a:gd name="T0" fmla="*/ 1 h 50"/>
                  <a:gd name="T1" fmla="*/ 1 h 50"/>
                  <a:gd name="T2" fmla="*/ 0 h 50"/>
                  <a:gd name="T3" fmla="*/ 0 60000 65536"/>
                  <a:gd name="T4" fmla="*/ 0 60000 65536"/>
                  <a:gd name="T5" fmla="*/ 0 60000 65536"/>
                </a:gdLst>
                <a:ahLst/>
                <a:cxnLst>
                  <a:cxn ang="T3">
                    <a:pos x="0" y="T0"/>
                  </a:cxn>
                  <a:cxn ang="T4">
                    <a:pos x="0" y="T1"/>
                  </a:cxn>
                  <a:cxn ang="T5">
                    <a:pos x="0" y="T2"/>
                  </a:cxn>
                </a:cxnLst>
                <a:rect l="0" t="0" r="r" b="b"/>
                <a:pathLst>
                  <a:path h="50">
                    <a:moveTo>
                      <a:pt x="0" y="50"/>
                    </a:moveTo>
                    <a:lnTo>
                      <a:pt x="0" y="50"/>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68" name="Rectangle 34"/>
              <p:cNvSpPr>
                <a:spLocks noChangeArrowheads="1"/>
              </p:cNvSpPr>
              <p:nvPr/>
            </p:nvSpPr>
            <p:spPr bwMode="auto">
              <a:xfrm>
                <a:off x="5284" y="4523"/>
                <a:ext cx="7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0.</a:t>
                </a:r>
                <a:endParaRPr lang="en-US">
                  <a:solidFill>
                    <a:schemeClr val="tx1"/>
                  </a:solidFill>
                  <a:latin typeface="Arial" pitchFamily="34" charset="0"/>
                </a:endParaRPr>
              </a:p>
            </p:txBody>
          </p:sp>
          <p:sp>
            <p:nvSpPr>
              <p:cNvPr id="32969" name="Rectangle 35"/>
              <p:cNvSpPr>
                <a:spLocks noChangeArrowheads="1"/>
              </p:cNvSpPr>
              <p:nvPr/>
            </p:nvSpPr>
            <p:spPr bwMode="auto">
              <a:xfrm>
                <a:off x="5372" y="4523"/>
                <a:ext cx="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1</a:t>
                </a:r>
                <a:endParaRPr lang="en-US">
                  <a:solidFill>
                    <a:schemeClr val="tx1"/>
                  </a:solidFill>
                  <a:latin typeface="Arial" pitchFamily="34" charset="0"/>
                </a:endParaRPr>
              </a:p>
            </p:txBody>
          </p:sp>
          <p:sp>
            <p:nvSpPr>
              <p:cNvPr id="32970" name="Freeform 36"/>
              <p:cNvSpPr>
                <a:spLocks/>
              </p:cNvSpPr>
              <p:nvPr/>
            </p:nvSpPr>
            <p:spPr bwMode="auto">
              <a:xfrm>
                <a:off x="5459"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71" name="Freeform 37"/>
              <p:cNvSpPr>
                <a:spLocks/>
              </p:cNvSpPr>
              <p:nvPr/>
            </p:nvSpPr>
            <p:spPr bwMode="auto">
              <a:xfrm>
                <a:off x="5583"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72" name="Freeform 38"/>
              <p:cNvSpPr>
                <a:spLocks/>
              </p:cNvSpPr>
              <p:nvPr/>
            </p:nvSpPr>
            <p:spPr bwMode="auto">
              <a:xfrm>
                <a:off x="5707"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73" name="Freeform 39"/>
              <p:cNvSpPr>
                <a:spLocks/>
              </p:cNvSpPr>
              <p:nvPr/>
            </p:nvSpPr>
            <p:spPr bwMode="auto">
              <a:xfrm>
                <a:off x="5831"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74" name="Freeform 40"/>
              <p:cNvSpPr>
                <a:spLocks/>
              </p:cNvSpPr>
              <p:nvPr/>
            </p:nvSpPr>
            <p:spPr bwMode="auto">
              <a:xfrm>
                <a:off x="5956" y="4481"/>
                <a:ext cx="0" cy="27"/>
              </a:xfrm>
              <a:custGeom>
                <a:avLst/>
                <a:gdLst>
                  <a:gd name="T0" fmla="*/ 1 h 50"/>
                  <a:gd name="T1" fmla="*/ 1 h 50"/>
                  <a:gd name="T2" fmla="*/ 0 h 50"/>
                  <a:gd name="T3" fmla="*/ 0 60000 65536"/>
                  <a:gd name="T4" fmla="*/ 0 60000 65536"/>
                  <a:gd name="T5" fmla="*/ 0 60000 65536"/>
                </a:gdLst>
                <a:ahLst/>
                <a:cxnLst>
                  <a:cxn ang="T3">
                    <a:pos x="0" y="T0"/>
                  </a:cxn>
                  <a:cxn ang="T4">
                    <a:pos x="0" y="T1"/>
                  </a:cxn>
                  <a:cxn ang="T5">
                    <a:pos x="0" y="T2"/>
                  </a:cxn>
                </a:cxnLst>
                <a:rect l="0" t="0" r="r" b="b"/>
                <a:pathLst>
                  <a:path h="50">
                    <a:moveTo>
                      <a:pt x="0" y="50"/>
                    </a:moveTo>
                    <a:lnTo>
                      <a:pt x="0" y="50"/>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75" name="Rectangle 41"/>
              <p:cNvSpPr>
                <a:spLocks noChangeArrowheads="1"/>
              </p:cNvSpPr>
              <p:nvPr/>
            </p:nvSpPr>
            <p:spPr bwMode="auto">
              <a:xfrm>
                <a:off x="5907" y="4523"/>
                <a:ext cx="7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0.</a:t>
                </a:r>
                <a:endParaRPr lang="en-US">
                  <a:solidFill>
                    <a:schemeClr val="tx1"/>
                  </a:solidFill>
                  <a:latin typeface="Arial" pitchFamily="34" charset="0"/>
                </a:endParaRPr>
              </a:p>
            </p:txBody>
          </p:sp>
          <p:sp>
            <p:nvSpPr>
              <p:cNvPr id="32976" name="Rectangle 42"/>
              <p:cNvSpPr>
                <a:spLocks noChangeArrowheads="1"/>
              </p:cNvSpPr>
              <p:nvPr/>
            </p:nvSpPr>
            <p:spPr bwMode="auto">
              <a:xfrm>
                <a:off x="6015" y="4523"/>
                <a:ext cx="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2</a:t>
                </a:r>
                <a:endParaRPr lang="en-US">
                  <a:solidFill>
                    <a:schemeClr val="tx1"/>
                  </a:solidFill>
                  <a:latin typeface="Arial" pitchFamily="34" charset="0"/>
                </a:endParaRPr>
              </a:p>
            </p:txBody>
          </p:sp>
          <p:sp>
            <p:nvSpPr>
              <p:cNvPr id="32977" name="Freeform 43"/>
              <p:cNvSpPr>
                <a:spLocks/>
              </p:cNvSpPr>
              <p:nvPr/>
            </p:nvSpPr>
            <p:spPr bwMode="auto">
              <a:xfrm>
                <a:off x="6081" y="4493"/>
                <a:ext cx="0" cy="15"/>
              </a:xfrm>
              <a:custGeom>
                <a:avLst/>
                <a:gdLst>
                  <a:gd name="T0" fmla="*/ 1 h 29"/>
                  <a:gd name="T1" fmla="*/ 1 h 29"/>
                  <a:gd name="T2" fmla="*/ 0 h 29"/>
                  <a:gd name="T3" fmla="*/ 0 60000 65536"/>
                  <a:gd name="T4" fmla="*/ 0 60000 65536"/>
                  <a:gd name="T5" fmla="*/ 0 60000 65536"/>
                </a:gdLst>
                <a:ahLst/>
                <a:cxnLst>
                  <a:cxn ang="T3">
                    <a:pos x="0" y="T0"/>
                  </a:cxn>
                  <a:cxn ang="T4">
                    <a:pos x="0" y="T1"/>
                  </a:cxn>
                  <a:cxn ang="T5">
                    <a:pos x="0" y="T2"/>
                  </a:cxn>
                </a:cxnLst>
                <a:rect l="0" t="0" r="r" b="b"/>
                <a:pathLst>
                  <a:path h="29">
                    <a:moveTo>
                      <a:pt x="0" y="29"/>
                    </a:moveTo>
                    <a:lnTo>
                      <a:pt x="0" y="29"/>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78" name="Freeform 44"/>
              <p:cNvSpPr>
                <a:spLocks/>
              </p:cNvSpPr>
              <p:nvPr/>
            </p:nvSpPr>
            <p:spPr bwMode="auto">
              <a:xfrm>
                <a:off x="3322" y="4508"/>
                <a:ext cx="2781" cy="0"/>
              </a:xfrm>
              <a:custGeom>
                <a:avLst/>
                <a:gdLst>
                  <a:gd name="T0" fmla="*/ 0 w 4538"/>
                  <a:gd name="T1" fmla="*/ 0 w 4538"/>
                  <a:gd name="T2" fmla="*/ 34 w 4538"/>
                  <a:gd name="T3" fmla="*/ 0 60000 65536"/>
                  <a:gd name="T4" fmla="*/ 0 60000 65536"/>
                  <a:gd name="T5" fmla="*/ 0 60000 65536"/>
                </a:gdLst>
                <a:ahLst/>
                <a:cxnLst>
                  <a:cxn ang="T3">
                    <a:pos x="T0" y="0"/>
                  </a:cxn>
                  <a:cxn ang="T4">
                    <a:pos x="T1" y="0"/>
                  </a:cxn>
                  <a:cxn ang="T5">
                    <a:pos x="T2" y="0"/>
                  </a:cxn>
                </a:cxnLst>
                <a:rect l="0" t="0" r="r" b="b"/>
                <a:pathLst>
                  <a:path w="4538">
                    <a:moveTo>
                      <a:pt x="0" y="0"/>
                    </a:moveTo>
                    <a:lnTo>
                      <a:pt x="0" y="0"/>
                    </a:lnTo>
                    <a:lnTo>
                      <a:pt x="4538"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79" name="Freeform 45"/>
              <p:cNvSpPr>
                <a:spLocks/>
              </p:cNvSpPr>
              <p:nvPr/>
            </p:nvSpPr>
            <p:spPr bwMode="auto">
              <a:xfrm>
                <a:off x="4713" y="4508"/>
                <a:ext cx="31" cy="0"/>
              </a:xfrm>
              <a:custGeom>
                <a:avLst/>
                <a:gdLst>
                  <a:gd name="T0" fmla="*/ 0 w 51"/>
                  <a:gd name="T1" fmla="*/ 0 w 51"/>
                  <a:gd name="T2" fmla="*/ 1 w 51"/>
                  <a:gd name="T3" fmla="*/ 0 60000 65536"/>
                  <a:gd name="T4" fmla="*/ 0 60000 65536"/>
                  <a:gd name="T5" fmla="*/ 0 60000 65536"/>
                </a:gdLst>
                <a:ahLst/>
                <a:cxnLst>
                  <a:cxn ang="T3">
                    <a:pos x="T0" y="0"/>
                  </a:cxn>
                  <a:cxn ang="T4">
                    <a:pos x="T1" y="0"/>
                  </a:cxn>
                  <a:cxn ang="T5">
                    <a:pos x="T2" y="0"/>
                  </a:cxn>
                </a:cxnLst>
                <a:rect l="0" t="0" r="r" b="b"/>
                <a:pathLst>
                  <a:path w="51">
                    <a:moveTo>
                      <a:pt x="0" y="0"/>
                    </a:moveTo>
                    <a:lnTo>
                      <a:pt x="0" y="0"/>
                    </a:lnTo>
                    <a:lnTo>
                      <a:pt x="5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80" name="Freeform 46"/>
              <p:cNvSpPr>
                <a:spLocks/>
              </p:cNvSpPr>
              <p:nvPr/>
            </p:nvSpPr>
            <p:spPr bwMode="auto">
              <a:xfrm>
                <a:off x="4713" y="4451"/>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81" name="Freeform 47"/>
              <p:cNvSpPr>
                <a:spLocks/>
              </p:cNvSpPr>
              <p:nvPr/>
            </p:nvSpPr>
            <p:spPr bwMode="auto">
              <a:xfrm>
                <a:off x="4713" y="4394"/>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82" name="Freeform 48"/>
              <p:cNvSpPr>
                <a:spLocks/>
              </p:cNvSpPr>
              <p:nvPr/>
            </p:nvSpPr>
            <p:spPr bwMode="auto">
              <a:xfrm>
                <a:off x="4713" y="4337"/>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83" name="Freeform 49"/>
              <p:cNvSpPr>
                <a:spLocks/>
              </p:cNvSpPr>
              <p:nvPr/>
            </p:nvSpPr>
            <p:spPr bwMode="auto">
              <a:xfrm>
                <a:off x="4713" y="4279"/>
                <a:ext cx="31" cy="0"/>
              </a:xfrm>
              <a:custGeom>
                <a:avLst/>
                <a:gdLst>
                  <a:gd name="T0" fmla="*/ 0 w 51"/>
                  <a:gd name="T1" fmla="*/ 0 w 51"/>
                  <a:gd name="T2" fmla="*/ 1 w 51"/>
                  <a:gd name="T3" fmla="*/ 0 60000 65536"/>
                  <a:gd name="T4" fmla="*/ 0 60000 65536"/>
                  <a:gd name="T5" fmla="*/ 0 60000 65536"/>
                </a:gdLst>
                <a:ahLst/>
                <a:cxnLst>
                  <a:cxn ang="T3">
                    <a:pos x="T0" y="0"/>
                  </a:cxn>
                  <a:cxn ang="T4">
                    <a:pos x="T1" y="0"/>
                  </a:cxn>
                  <a:cxn ang="T5">
                    <a:pos x="T2" y="0"/>
                  </a:cxn>
                </a:cxnLst>
                <a:rect l="0" t="0" r="r" b="b"/>
                <a:pathLst>
                  <a:path w="51">
                    <a:moveTo>
                      <a:pt x="0" y="0"/>
                    </a:moveTo>
                    <a:lnTo>
                      <a:pt x="0" y="0"/>
                    </a:lnTo>
                    <a:lnTo>
                      <a:pt x="5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84" name="Rectangle 50"/>
              <p:cNvSpPr>
                <a:spLocks noChangeArrowheads="1"/>
              </p:cNvSpPr>
              <p:nvPr/>
            </p:nvSpPr>
            <p:spPr bwMode="auto">
              <a:xfrm>
                <a:off x="4530" y="4237"/>
                <a:ext cx="7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0.</a:t>
                </a:r>
                <a:endParaRPr lang="en-US">
                  <a:solidFill>
                    <a:schemeClr val="tx1"/>
                  </a:solidFill>
                  <a:latin typeface="Arial" pitchFamily="34" charset="0"/>
                </a:endParaRPr>
              </a:p>
            </p:txBody>
          </p:sp>
          <p:sp>
            <p:nvSpPr>
              <p:cNvPr id="32985" name="Rectangle 51"/>
              <p:cNvSpPr>
                <a:spLocks noChangeArrowheads="1"/>
              </p:cNvSpPr>
              <p:nvPr/>
            </p:nvSpPr>
            <p:spPr bwMode="auto">
              <a:xfrm>
                <a:off x="4637" y="4237"/>
                <a:ext cx="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2</a:t>
                </a:r>
                <a:endParaRPr lang="en-US">
                  <a:solidFill>
                    <a:schemeClr val="tx1"/>
                  </a:solidFill>
                  <a:latin typeface="Arial" pitchFamily="34" charset="0"/>
                </a:endParaRPr>
              </a:p>
            </p:txBody>
          </p:sp>
          <p:sp>
            <p:nvSpPr>
              <p:cNvPr id="32986" name="Freeform 52"/>
              <p:cNvSpPr>
                <a:spLocks/>
              </p:cNvSpPr>
              <p:nvPr/>
            </p:nvSpPr>
            <p:spPr bwMode="auto">
              <a:xfrm>
                <a:off x="4713" y="4222"/>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87" name="Freeform 53"/>
              <p:cNvSpPr>
                <a:spLocks/>
              </p:cNvSpPr>
              <p:nvPr/>
            </p:nvSpPr>
            <p:spPr bwMode="auto">
              <a:xfrm>
                <a:off x="4713" y="4164"/>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88" name="Freeform 54"/>
              <p:cNvSpPr>
                <a:spLocks/>
              </p:cNvSpPr>
              <p:nvPr/>
            </p:nvSpPr>
            <p:spPr bwMode="auto">
              <a:xfrm>
                <a:off x="4713" y="4106"/>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89" name="Freeform 55"/>
              <p:cNvSpPr>
                <a:spLocks/>
              </p:cNvSpPr>
              <p:nvPr/>
            </p:nvSpPr>
            <p:spPr bwMode="auto">
              <a:xfrm>
                <a:off x="4713" y="4049"/>
                <a:ext cx="31" cy="0"/>
              </a:xfrm>
              <a:custGeom>
                <a:avLst/>
                <a:gdLst>
                  <a:gd name="T0" fmla="*/ 0 w 51"/>
                  <a:gd name="T1" fmla="*/ 0 w 51"/>
                  <a:gd name="T2" fmla="*/ 1 w 51"/>
                  <a:gd name="T3" fmla="*/ 0 60000 65536"/>
                  <a:gd name="T4" fmla="*/ 0 60000 65536"/>
                  <a:gd name="T5" fmla="*/ 0 60000 65536"/>
                </a:gdLst>
                <a:ahLst/>
                <a:cxnLst>
                  <a:cxn ang="T3">
                    <a:pos x="T0" y="0"/>
                  </a:cxn>
                  <a:cxn ang="T4">
                    <a:pos x="T1" y="0"/>
                  </a:cxn>
                  <a:cxn ang="T5">
                    <a:pos x="T2" y="0"/>
                  </a:cxn>
                </a:cxnLst>
                <a:rect l="0" t="0" r="r" b="b"/>
                <a:pathLst>
                  <a:path w="51">
                    <a:moveTo>
                      <a:pt x="0" y="0"/>
                    </a:moveTo>
                    <a:lnTo>
                      <a:pt x="0" y="0"/>
                    </a:lnTo>
                    <a:lnTo>
                      <a:pt x="5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90" name="Rectangle 56"/>
              <p:cNvSpPr>
                <a:spLocks noChangeArrowheads="1"/>
              </p:cNvSpPr>
              <p:nvPr/>
            </p:nvSpPr>
            <p:spPr bwMode="auto">
              <a:xfrm>
                <a:off x="4530" y="4005"/>
                <a:ext cx="7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0.</a:t>
                </a:r>
                <a:endParaRPr lang="en-US">
                  <a:solidFill>
                    <a:schemeClr val="tx1"/>
                  </a:solidFill>
                  <a:latin typeface="Arial" pitchFamily="34" charset="0"/>
                </a:endParaRPr>
              </a:p>
            </p:txBody>
          </p:sp>
          <p:sp>
            <p:nvSpPr>
              <p:cNvPr id="32991" name="Rectangle 57"/>
              <p:cNvSpPr>
                <a:spLocks noChangeArrowheads="1"/>
              </p:cNvSpPr>
              <p:nvPr/>
            </p:nvSpPr>
            <p:spPr bwMode="auto">
              <a:xfrm>
                <a:off x="4637" y="4005"/>
                <a:ext cx="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4</a:t>
                </a:r>
                <a:endParaRPr lang="en-US">
                  <a:solidFill>
                    <a:schemeClr val="tx1"/>
                  </a:solidFill>
                  <a:latin typeface="Arial" pitchFamily="34" charset="0"/>
                </a:endParaRPr>
              </a:p>
            </p:txBody>
          </p:sp>
          <p:sp>
            <p:nvSpPr>
              <p:cNvPr id="32992" name="Freeform 58"/>
              <p:cNvSpPr>
                <a:spLocks/>
              </p:cNvSpPr>
              <p:nvPr/>
            </p:nvSpPr>
            <p:spPr bwMode="auto">
              <a:xfrm>
                <a:off x="4713" y="3991"/>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93" name="Freeform 59"/>
              <p:cNvSpPr>
                <a:spLocks/>
              </p:cNvSpPr>
              <p:nvPr/>
            </p:nvSpPr>
            <p:spPr bwMode="auto">
              <a:xfrm>
                <a:off x="4713" y="3934"/>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94" name="Freeform 60"/>
              <p:cNvSpPr>
                <a:spLocks/>
              </p:cNvSpPr>
              <p:nvPr/>
            </p:nvSpPr>
            <p:spPr bwMode="auto">
              <a:xfrm>
                <a:off x="4713" y="3877"/>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95" name="Freeform 61"/>
              <p:cNvSpPr>
                <a:spLocks/>
              </p:cNvSpPr>
              <p:nvPr/>
            </p:nvSpPr>
            <p:spPr bwMode="auto">
              <a:xfrm>
                <a:off x="4713" y="3819"/>
                <a:ext cx="31" cy="0"/>
              </a:xfrm>
              <a:custGeom>
                <a:avLst/>
                <a:gdLst>
                  <a:gd name="T0" fmla="*/ 0 w 51"/>
                  <a:gd name="T1" fmla="*/ 0 w 51"/>
                  <a:gd name="T2" fmla="*/ 1 w 51"/>
                  <a:gd name="T3" fmla="*/ 0 60000 65536"/>
                  <a:gd name="T4" fmla="*/ 0 60000 65536"/>
                  <a:gd name="T5" fmla="*/ 0 60000 65536"/>
                </a:gdLst>
                <a:ahLst/>
                <a:cxnLst>
                  <a:cxn ang="T3">
                    <a:pos x="T0" y="0"/>
                  </a:cxn>
                  <a:cxn ang="T4">
                    <a:pos x="T1" y="0"/>
                  </a:cxn>
                  <a:cxn ang="T5">
                    <a:pos x="T2" y="0"/>
                  </a:cxn>
                </a:cxnLst>
                <a:rect l="0" t="0" r="r" b="b"/>
                <a:pathLst>
                  <a:path w="51">
                    <a:moveTo>
                      <a:pt x="0" y="0"/>
                    </a:moveTo>
                    <a:lnTo>
                      <a:pt x="0" y="0"/>
                    </a:lnTo>
                    <a:lnTo>
                      <a:pt x="5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96" name="Rectangle 62"/>
              <p:cNvSpPr>
                <a:spLocks noChangeArrowheads="1"/>
              </p:cNvSpPr>
              <p:nvPr/>
            </p:nvSpPr>
            <p:spPr bwMode="auto">
              <a:xfrm>
                <a:off x="4530" y="3777"/>
                <a:ext cx="7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0.</a:t>
                </a:r>
                <a:endParaRPr lang="en-US">
                  <a:solidFill>
                    <a:schemeClr val="tx1"/>
                  </a:solidFill>
                  <a:latin typeface="Arial" pitchFamily="34" charset="0"/>
                </a:endParaRPr>
              </a:p>
            </p:txBody>
          </p:sp>
          <p:sp>
            <p:nvSpPr>
              <p:cNvPr id="32997" name="Rectangle 63"/>
              <p:cNvSpPr>
                <a:spLocks noChangeArrowheads="1"/>
              </p:cNvSpPr>
              <p:nvPr/>
            </p:nvSpPr>
            <p:spPr bwMode="auto">
              <a:xfrm>
                <a:off x="4655" y="3777"/>
                <a:ext cx="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6</a:t>
                </a:r>
                <a:endParaRPr lang="en-US">
                  <a:solidFill>
                    <a:schemeClr val="tx1"/>
                  </a:solidFill>
                  <a:latin typeface="Arial" pitchFamily="34" charset="0"/>
                </a:endParaRPr>
              </a:p>
            </p:txBody>
          </p:sp>
          <p:sp>
            <p:nvSpPr>
              <p:cNvPr id="32998" name="Freeform 64"/>
              <p:cNvSpPr>
                <a:spLocks/>
              </p:cNvSpPr>
              <p:nvPr/>
            </p:nvSpPr>
            <p:spPr bwMode="auto">
              <a:xfrm>
                <a:off x="4713" y="3762"/>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99" name="Freeform 65"/>
              <p:cNvSpPr>
                <a:spLocks/>
              </p:cNvSpPr>
              <p:nvPr/>
            </p:nvSpPr>
            <p:spPr bwMode="auto">
              <a:xfrm>
                <a:off x="4713" y="3704"/>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00" name="Freeform 66"/>
              <p:cNvSpPr>
                <a:spLocks/>
              </p:cNvSpPr>
              <p:nvPr/>
            </p:nvSpPr>
            <p:spPr bwMode="auto">
              <a:xfrm>
                <a:off x="4713" y="3647"/>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01" name="Freeform 67"/>
              <p:cNvSpPr>
                <a:spLocks/>
              </p:cNvSpPr>
              <p:nvPr/>
            </p:nvSpPr>
            <p:spPr bwMode="auto">
              <a:xfrm>
                <a:off x="4713" y="3590"/>
                <a:ext cx="31" cy="0"/>
              </a:xfrm>
              <a:custGeom>
                <a:avLst/>
                <a:gdLst>
                  <a:gd name="T0" fmla="*/ 0 w 51"/>
                  <a:gd name="T1" fmla="*/ 0 w 51"/>
                  <a:gd name="T2" fmla="*/ 1 w 51"/>
                  <a:gd name="T3" fmla="*/ 0 60000 65536"/>
                  <a:gd name="T4" fmla="*/ 0 60000 65536"/>
                  <a:gd name="T5" fmla="*/ 0 60000 65536"/>
                </a:gdLst>
                <a:ahLst/>
                <a:cxnLst>
                  <a:cxn ang="T3">
                    <a:pos x="T0" y="0"/>
                  </a:cxn>
                  <a:cxn ang="T4">
                    <a:pos x="T1" y="0"/>
                  </a:cxn>
                  <a:cxn ang="T5">
                    <a:pos x="T2" y="0"/>
                  </a:cxn>
                </a:cxnLst>
                <a:rect l="0" t="0" r="r" b="b"/>
                <a:pathLst>
                  <a:path w="51">
                    <a:moveTo>
                      <a:pt x="0" y="0"/>
                    </a:moveTo>
                    <a:lnTo>
                      <a:pt x="0" y="0"/>
                    </a:lnTo>
                    <a:lnTo>
                      <a:pt x="5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02" name="Rectangle 68"/>
              <p:cNvSpPr>
                <a:spLocks noChangeArrowheads="1"/>
              </p:cNvSpPr>
              <p:nvPr/>
            </p:nvSpPr>
            <p:spPr bwMode="auto">
              <a:xfrm>
                <a:off x="4530" y="3549"/>
                <a:ext cx="7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0.</a:t>
                </a:r>
                <a:endParaRPr lang="en-US">
                  <a:solidFill>
                    <a:schemeClr val="tx1"/>
                  </a:solidFill>
                  <a:latin typeface="Arial" pitchFamily="34" charset="0"/>
                </a:endParaRPr>
              </a:p>
            </p:txBody>
          </p:sp>
          <p:sp>
            <p:nvSpPr>
              <p:cNvPr id="33003" name="Rectangle 69"/>
              <p:cNvSpPr>
                <a:spLocks noChangeArrowheads="1"/>
              </p:cNvSpPr>
              <p:nvPr/>
            </p:nvSpPr>
            <p:spPr bwMode="auto">
              <a:xfrm>
                <a:off x="4637" y="3549"/>
                <a:ext cx="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8</a:t>
                </a:r>
                <a:endParaRPr lang="en-US">
                  <a:solidFill>
                    <a:schemeClr val="tx1"/>
                  </a:solidFill>
                  <a:latin typeface="Arial" pitchFamily="34" charset="0"/>
                </a:endParaRPr>
              </a:p>
            </p:txBody>
          </p:sp>
          <p:sp>
            <p:nvSpPr>
              <p:cNvPr id="33004" name="Freeform 70"/>
              <p:cNvSpPr>
                <a:spLocks/>
              </p:cNvSpPr>
              <p:nvPr/>
            </p:nvSpPr>
            <p:spPr bwMode="auto">
              <a:xfrm>
                <a:off x="4713" y="3532"/>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05" name="Freeform 71"/>
              <p:cNvSpPr>
                <a:spLocks/>
              </p:cNvSpPr>
              <p:nvPr/>
            </p:nvSpPr>
            <p:spPr bwMode="auto">
              <a:xfrm>
                <a:off x="4713" y="3475"/>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06" name="Freeform 72"/>
              <p:cNvSpPr>
                <a:spLocks/>
              </p:cNvSpPr>
              <p:nvPr/>
            </p:nvSpPr>
            <p:spPr bwMode="auto">
              <a:xfrm>
                <a:off x="4713" y="3417"/>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07" name="Freeform 73"/>
              <p:cNvSpPr>
                <a:spLocks/>
              </p:cNvSpPr>
              <p:nvPr/>
            </p:nvSpPr>
            <p:spPr bwMode="auto">
              <a:xfrm>
                <a:off x="4713" y="3360"/>
                <a:ext cx="31" cy="0"/>
              </a:xfrm>
              <a:custGeom>
                <a:avLst/>
                <a:gdLst>
                  <a:gd name="T0" fmla="*/ 0 w 51"/>
                  <a:gd name="T1" fmla="*/ 0 w 51"/>
                  <a:gd name="T2" fmla="*/ 1 w 51"/>
                  <a:gd name="T3" fmla="*/ 0 60000 65536"/>
                  <a:gd name="T4" fmla="*/ 0 60000 65536"/>
                  <a:gd name="T5" fmla="*/ 0 60000 65536"/>
                </a:gdLst>
                <a:ahLst/>
                <a:cxnLst>
                  <a:cxn ang="T3">
                    <a:pos x="T0" y="0"/>
                  </a:cxn>
                  <a:cxn ang="T4">
                    <a:pos x="T1" y="0"/>
                  </a:cxn>
                  <a:cxn ang="T5">
                    <a:pos x="T2" y="0"/>
                  </a:cxn>
                </a:cxnLst>
                <a:rect l="0" t="0" r="r" b="b"/>
                <a:pathLst>
                  <a:path w="51">
                    <a:moveTo>
                      <a:pt x="0" y="0"/>
                    </a:moveTo>
                    <a:lnTo>
                      <a:pt x="0" y="0"/>
                    </a:lnTo>
                    <a:lnTo>
                      <a:pt x="5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08" name="Rectangle 74"/>
              <p:cNvSpPr>
                <a:spLocks noChangeArrowheads="1"/>
              </p:cNvSpPr>
              <p:nvPr/>
            </p:nvSpPr>
            <p:spPr bwMode="auto">
              <a:xfrm>
                <a:off x="4530" y="3317"/>
                <a:ext cx="7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1.</a:t>
                </a:r>
                <a:endParaRPr lang="en-US">
                  <a:solidFill>
                    <a:schemeClr val="tx1"/>
                  </a:solidFill>
                  <a:latin typeface="Arial" pitchFamily="34" charset="0"/>
                </a:endParaRPr>
              </a:p>
            </p:txBody>
          </p:sp>
          <p:sp>
            <p:nvSpPr>
              <p:cNvPr id="33009" name="Rectangle 75"/>
              <p:cNvSpPr>
                <a:spLocks noChangeArrowheads="1"/>
              </p:cNvSpPr>
              <p:nvPr/>
            </p:nvSpPr>
            <p:spPr bwMode="auto">
              <a:xfrm>
                <a:off x="4637" y="3317"/>
                <a:ext cx="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0</a:t>
                </a:r>
                <a:endParaRPr lang="en-US">
                  <a:solidFill>
                    <a:schemeClr val="tx1"/>
                  </a:solidFill>
                  <a:latin typeface="Arial" pitchFamily="34" charset="0"/>
                </a:endParaRPr>
              </a:p>
            </p:txBody>
          </p:sp>
          <p:sp>
            <p:nvSpPr>
              <p:cNvPr id="33010" name="Freeform 76"/>
              <p:cNvSpPr>
                <a:spLocks/>
              </p:cNvSpPr>
              <p:nvPr/>
            </p:nvSpPr>
            <p:spPr bwMode="auto">
              <a:xfrm>
                <a:off x="4713" y="3302"/>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11" name="Freeform 77"/>
              <p:cNvSpPr>
                <a:spLocks/>
              </p:cNvSpPr>
              <p:nvPr/>
            </p:nvSpPr>
            <p:spPr bwMode="auto">
              <a:xfrm>
                <a:off x="4713" y="3244"/>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12" name="Freeform 78"/>
              <p:cNvSpPr>
                <a:spLocks/>
              </p:cNvSpPr>
              <p:nvPr/>
            </p:nvSpPr>
            <p:spPr bwMode="auto">
              <a:xfrm>
                <a:off x="4713" y="3187"/>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13" name="Freeform 79"/>
              <p:cNvSpPr>
                <a:spLocks/>
              </p:cNvSpPr>
              <p:nvPr/>
            </p:nvSpPr>
            <p:spPr bwMode="auto">
              <a:xfrm>
                <a:off x="4713" y="3130"/>
                <a:ext cx="31" cy="0"/>
              </a:xfrm>
              <a:custGeom>
                <a:avLst/>
                <a:gdLst>
                  <a:gd name="T0" fmla="*/ 0 w 51"/>
                  <a:gd name="T1" fmla="*/ 0 w 51"/>
                  <a:gd name="T2" fmla="*/ 1 w 51"/>
                  <a:gd name="T3" fmla="*/ 0 60000 65536"/>
                  <a:gd name="T4" fmla="*/ 0 60000 65536"/>
                  <a:gd name="T5" fmla="*/ 0 60000 65536"/>
                </a:gdLst>
                <a:ahLst/>
                <a:cxnLst>
                  <a:cxn ang="T3">
                    <a:pos x="T0" y="0"/>
                  </a:cxn>
                  <a:cxn ang="T4">
                    <a:pos x="T1" y="0"/>
                  </a:cxn>
                  <a:cxn ang="T5">
                    <a:pos x="T2" y="0"/>
                  </a:cxn>
                </a:cxnLst>
                <a:rect l="0" t="0" r="r" b="b"/>
                <a:pathLst>
                  <a:path w="51">
                    <a:moveTo>
                      <a:pt x="0" y="0"/>
                    </a:moveTo>
                    <a:lnTo>
                      <a:pt x="0" y="0"/>
                    </a:lnTo>
                    <a:lnTo>
                      <a:pt x="5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14" name="Rectangle 80"/>
              <p:cNvSpPr>
                <a:spLocks noChangeArrowheads="1"/>
              </p:cNvSpPr>
              <p:nvPr/>
            </p:nvSpPr>
            <p:spPr bwMode="auto">
              <a:xfrm>
                <a:off x="4530" y="3089"/>
                <a:ext cx="7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1.</a:t>
                </a:r>
                <a:endParaRPr lang="en-US">
                  <a:solidFill>
                    <a:schemeClr val="tx1"/>
                  </a:solidFill>
                  <a:latin typeface="Arial" pitchFamily="34" charset="0"/>
                </a:endParaRPr>
              </a:p>
            </p:txBody>
          </p:sp>
          <p:sp>
            <p:nvSpPr>
              <p:cNvPr id="33015" name="Rectangle 81"/>
              <p:cNvSpPr>
                <a:spLocks noChangeArrowheads="1"/>
              </p:cNvSpPr>
              <p:nvPr/>
            </p:nvSpPr>
            <p:spPr bwMode="auto">
              <a:xfrm>
                <a:off x="4637" y="3089"/>
                <a:ext cx="52"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t>2</a:t>
                </a:r>
                <a:endParaRPr lang="en-US">
                  <a:solidFill>
                    <a:schemeClr val="tx1"/>
                  </a:solidFill>
                  <a:latin typeface="Arial" pitchFamily="34" charset="0"/>
                </a:endParaRPr>
              </a:p>
            </p:txBody>
          </p:sp>
          <p:sp>
            <p:nvSpPr>
              <p:cNvPr id="33016" name="Freeform 82"/>
              <p:cNvSpPr>
                <a:spLocks/>
              </p:cNvSpPr>
              <p:nvPr/>
            </p:nvSpPr>
            <p:spPr bwMode="auto">
              <a:xfrm>
                <a:off x="4713" y="3072"/>
                <a:ext cx="19" cy="0"/>
              </a:xfrm>
              <a:custGeom>
                <a:avLst/>
                <a:gdLst>
                  <a:gd name="T0" fmla="*/ 0 w 31"/>
                  <a:gd name="T1" fmla="*/ 0 w 31"/>
                  <a:gd name="T2" fmla="*/ 1 w 31"/>
                  <a:gd name="T3" fmla="*/ 0 60000 65536"/>
                  <a:gd name="T4" fmla="*/ 0 60000 65536"/>
                  <a:gd name="T5" fmla="*/ 0 60000 65536"/>
                </a:gdLst>
                <a:ahLst/>
                <a:cxnLst>
                  <a:cxn ang="T3">
                    <a:pos x="T0" y="0"/>
                  </a:cxn>
                  <a:cxn ang="T4">
                    <a:pos x="T1" y="0"/>
                  </a:cxn>
                  <a:cxn ang="T5">
                    <a:pos x="T2" y="0"/>
                  </a:cxn>
                </a:cxnLst>
                <a:rect l="0" t="0" r="r" b="b"/>
                <a:pathLst>
                  <a:path w="31">
                    <a:moveTo>
                      <a:pt x="0" y="0"/>
                    </a:moveTo>
                    <a:lnTo>
                      <a:pt x="0" y="0"/>
                    </a:lnTo>
                    <a:lnTo>
                      <a:pt x="31"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17" name="Freeform 83"/>
              <p:cNvSpPr>
                <a:spLocks/>
              </p:cNvSpPr>
              <p:nvPr/>
            </p:nvSpPr>
            <p:spPr bwMode="auto">
              <a:xfrm>
                <a:off x="4713" y="3025"/>
                <a:ext cx="0" cy="1513"/>
              </a:xfrm>
              <a:custGeom>
                <a:avLst/>
                <a:gdLst>
                  <a:gd name="T0" fmla="*/ 6 h 2793"/>
                  <a:gd name="T1" fmla="*/ 6 h 2793"/>
                  <a:gd name="T2" fmla="*/ 0 h 2793"/>
                  <a:gd name="T3" fmla="*/ 0 60000 65536"/>
                  <a:gd name="T4" fmla="*/ 0 60000 65536"/>
                  <a:gd name="T5" fmla="*/ 0 60000 65536"/>
                </a:gdLst>
                <a:ahLst/>
                <a:cxnLst>
                  <a:cxn ang="T3">
                    <a:pos x="0" y="T0"/>
                  </a:cxn>
                  <a:cxn ang="T4">
                    <a:pos x="0" y="T1"/>
                  </a:cxn>
                  <a:cxn ang="T5">
                    <a:pos x="0" y="T2"/>
                  </a:cxn>
                </a:cxnLst>
                <a:rect l="0" t="0" r="r" b="b"/>
                <a:pathLst>
                  <a:path h="2793">
                    <a:moveTo>
                      <a:pt x="0" y="2793"/>
                    </a:moveTo>
                    <a:lnTo>
                      <a:pt x="0" y="2793"/>
                    </a:lnTo>
                    <a:lnTo>
                      <a:pt x="0" y="0"/>
                    </a:lnTo>
                  </a:path>
                </a:pathLst>
              </a:custGeom>
              <a:noFill/>
              <a:ln w="1"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18" name="Freeform 84"/>
              <p:cNvSpPr>
                <a:spLocks/>
              </p:cNvSpPr>
              <p:nvPr/>
            </p:nvSpPr>
            <p:spPr bwMode="auto">
              <a:xfrm>
                <a:off x="758" y="4052"/>
                <a:ext cx="2928" cy="157"/>
              </a:xfrm>
              <a:custGeom>
                <a:avLst/>
                <a:gdLst>
                  <a:gd name="T0" fmla="*/ 0 w 4779"/>
                  <a:gd name="T1" fmla="*/ 0 h 290"/>
                  <a:gd name="T2" fmla="*/ 0 w 4779"/>
                  <a:gd name="T3" fmla="*/ 0 h 290"/>
                  <a:gd name="T4" fmla="*/ 36 w 4779"/>
                  <a:gd name="T5" fmla="*/ 0 h 290"/>
                  <a:gd name="T6" fmla="*/ 36 w 4779"/>
                  <a:gd name="T7" fmla="*/ 1 h 290"/>
                  <a:gd name="T8" fmla="*/ 0 w 4779"/>
                  <a:gd name="T9" fmla="*/ 1 h 290"/>
                  <a:gd name="T10" fmla="*/ 0 w 4779"/>
                  <a:gd name="T11" fmla="*/ 0 h 2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79" h="290">
                    <a:moveTo>
                      <a:pt x="0" y="0"/>
                    </a:moveTo>
                    <a:lnTo>
                      <a:pt x="0" y="0"/>
                    </a:lnTo>
                    <a:lnTo>
                      <a:pt x="4779" y="0"/>
                    </a:lnTo>
                    <a:lnTo>
                      <a:pt x="4779" y="290"/>
                    </a:lnTo>
                    <a:lnTo>
                      <a:pt x="0" y="290"/>
                    </a:lnTo>
                    <a:lnTo>
                      <a:pt x="0" y="0"/>
                    </a:lnTo>
                    <a:close/>
                  </a:path>
                </a:pathLst>
              </a:custGeom>
              <a:solidFill>
                <a:srgbClr val="F2F2F2"/>
              </a:solidFill>
              <a:ln w="0">
                <a:solidFill>
                  <a:srgbClr val="000000"/>
                </a:solidFill>
                <a:prstDash val="solid"/>
                <a:round/>
                <a:headEnd/>
                <a:tailEnd/>
              </a:ln>
            </p:spPr>
            <p:txBody>
              <a:bodyPr/>
              <a:lstStyle/>
              <a:p>
                <a:endParaRPr lang="en-GB"/>
              </a:p>
            </p:txBody>
          </p:sp>
          <p:sp>
            <p:nvSpPr>
              <p:cNvPr id="33019" name="Freeform 85"/>
              <p:cNvSpPr>
                <a:spLocks/>
              </p:cNvSpPr>
              <p:nvPr/>
            </p:nvSpPr>
            <p:spPr bwMode="auto">
              <a:xfrm>
                <a:off x="758" y="4052"/>
                <a:ext cx="2928" cy="157"/>
              </a:xfrm>
              <a:custGeom>
                <a:avLst/>
                <a:gdLst>
                  <a:gd name="T0" fmla="*/ 0 w 4779"/>
                  <a:gd name="T1" fmla="*/ 0 h 290"/>
                  <a:gd name="T2" fmla="*/ 0 w 4779"/>
                  <a:gd name="T3" fmla="*/ 0 h 290"/>
                  <a:gd name="T4" fmla="*/ 36 w 4779"/>
                  <a:gd name="T5" fmla="*/ 0 h 290"/>
                  <a:gd name="T6" fmla="*/ 36 w 4779"/>
                  <a:gd name="T7" fmla="*/ 1 h 290"/>
                  <a:gd name="T8" fmla="*/ 0 w 4779"/>
                  <a:gd name="T9" fmla="*/ 1 h 290"/>
                  <a:gd name="T10" fmla="*/ 0 w 4779"/>
                  <a:gd name="T11" fmla="*/ 0 h 2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79" h="290">
                    <a:moveTo>
                      <a:pt x="0" y="0"/>
                    </a:moveTo>
                    <a:lnTo>
                      <a:pt x="0" y="0"/>
                    </a:lnTo>
                    <a:lnTo>
                      <a:pt x="4779" y="0"/>
                    </a:lnTo>
                    <a:lnTo>
                      <a:pt x="4779" y="290"/>
                    </a:lnTo>
                    <a:lnTo>
                      <a:pt x="0" y="290"/>
                    </a:lnTo>
                    <a:lnTo>
                      <a:pt x="0" y="0"/>
                    </a:lnTo>
                    <a:close/>
                  </a:path>
                </a:pathLst>
              </a:custGeom>
              <a:noFill/>
              <a:ln w="8" cap="flat">
                <a:solidFill>
                  <a:srgbClr val="CC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20" name="Rectangle 86"/>
              <p:cNvSpPr>
                <a:spLocks noChangeArrowheads="1"/>
              </p:cNvSpPr>
              <p:nvPr/>
            </p:nvSpPr>
            <p:spPr bwMode="auto">
              <a:xfrm>
                <a:off x="1208" y="4084"/>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L</a:t>
                </a:r>
                <a:endParaRPr lang="en-US">
                  <a:solidFill>
                    <a:schemeClr val="tx1"/>
                  </a:solidFill>
                  <a:latin typeface="Arial" pitchFamily="34" charset="0"/>
                </a:endParaRPr>
              </a:p>
            </p:txBody>
          </p:sp>
          <p:sp>
            <p:nvSpPr>
              <p:cNvPr id="33021" name="Rectangle 87"/>
              <p:cNvSpPr>
                <a:spLocks noChangeArrowheads="1"/>
              </p:cNvSpPr>
              <p:nvPr/>
            </p:nvSpPr>
            <p:spPr bwMode="auto">
              <a:xfrm>
                <a:off x="1268" y="4084"/>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H</a:t>
                </a:r>
                <a:endParaRPr lang="en-US">
                  <a:solidFill>
                    <a:schemeClr val="tx1"/>
                  </a:solidFill>
                  <a:latin typeface="Arial" pitchFamily="34" charset="0"/>
                </a:endParaRPr>
              </a:p>
            </p:txBody>
          </p:sp>
          <p:sp>
            <p:nvSpPr>
              <p:cNvPr id="33022" name="Rectangle 88"/>
              <p:cNvSpPr>
                <a:spLocks noChangeArrowheads="1"/>
              </p:cNvSpPr>
              <p:nvPr/>
            </p:nvSpPr>
            <p:spPr bwMode="auto">
              <a:xfrm>
                <a:off x="1338" y="4084"/>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C</a:t>
                </a:r>
                <a:endParaRPr lang="en-US">
                  <a:solidFill>
                    <a:schemeClr val="tx1"/>
                  </a:solidFill>
                  <a:latin typeface="Arial" pitchFamily="34" charset="0"/>
                </a:endParaRPr>
              </a:p>
            </p:txBody>
          </p:sp>
          <p:sp>
            <p:nvSpPr>
              <p:cNvPr id="33023" name="Rectangle 89"/>
              <p:cNvSpPr>
                <a:spLocks noChangeArrowheads="1"/>
              </p:cNvSpPr>
              <p:nvPr/>
            </p:nvSpPr>
            <p:spPr bwMode="auto">
              <a:xfrm>
                <a:off x="1409"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2</a:t>
                </a:r>
                <a:endParaRPr lang="en-US">
                  <a:solidFill>
                    <a:schemeClr val="tx1"/>
                  </a:solidFill>
                  <a:latin typeface="Arial" pitchFamily="34" charset="0"/>
                </a:endParaRPr>
              </a:p>
            </p:txBody>
          </p:sp>
          <p:sp>
            <p:nvSpPr>
              <p:cNvPr id="33024" name="Rectangle 90"/>
              <p:cNvSpPr>
                <a:spLocks noChangeArrowheads="1"/>
              </p:cNvSpPr>
              <p:nvPr/>
            </p:nvSpPr>
            <p:spPr bwMode="auto">
              <a:xfrm>
                <a:off x="1464"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0</a:t>
                </a:r>
                <a:endParaRPr lang="en-US">
                  <a:solidFill>
                    <a:schemeClr val="tx1"/>
                  </a:solidFill>
                  <a:latin typeface="Arial" pitchFamily="34" charset="0"/>
                </a:endParaRPr>
              </a:p>
            </p:txBody>
          </p:sp>
          <p:sp>
            <p:nvSpPr>
              <p:cNvPr id="33025" name="Rectangle 91"/>
              <p:cNvSpPr>
                <a:spLocks noChangeArrowheads="1"/>
              </p:cNvSpPr>
              <p:nvPr/>
            </p:nvSpPr>
            <p:spPr bwMode="auto">
              <a:xfrm>
                <a:off x="1518"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1</a:t>
                </a:r>
                <a:endParaRPr lang="en-US">
                  <a:solidFill>
                    <a:schemeClr val="tx1"/>
                  </a:solidFill>
                  <a:latin typeface="Arial" pitchFamily="34" charset="0"/>
                </a:endParaRPr>
              </a:p>
            </p:txBody>
          </p:sp>
          <p:sp>
            <p:nvSpPr>
              <p:cNvPr id="33026" name="Rectangle 92"/>
              <p:cNvSpPr>
                <a:spLocks noChangeArrowheads="1"/>
              </p:cNvSpPr>
              <p:nvPr/>
            </p:nvSpPr>
            <p:spPr bwMode="auto">
              <a:xfrm>
                <a:off x="1573"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2</a:t>
                </a:r>
                <a:endParaRPr lang="en-US">
                  <a:solidFill>
                    <a:schemeClr val="tx1"/>
                  </a:solidFill>
                  <a:latin typeface="Arial" pitchFamily="34" charset="0"/>
                </a:endParaRPr>
              </a:p>
            </p:txBody>
          </p:sp>
          <p:sp>
            <p:nvSpPr>
              <p:cNvPr id="33027" name="Rectangle 93"/>
              <p:cNvSpPr>
                <a:spLocks noChangeArrowheads="1"/>
              </p:cNvSpPr>
              <p:nvPr/>
            </p:nvSpPr>
            <p:spPr bwMode="auto">
              <a:xfrm>
                <a:off x="1627" y="4084"/>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 </a:t>
                </a:r>
                <a:endParaRPr lang="en-US">
                  <a:solidFill>
                    <a:schemeClr val="tx1"/>
                  </a:solidFill>
                  <a:latin typeface="Arial" pitchFamily="34" charset="0"/>
                </a:endParaRPr>
              </a:p>
            </p:txBody>
          </p:sp>
          <p:sp>
            <p:nvSpPr>
              <p:cNvPr id="33028" name="Rectangle 94"/>
              <p:cNvSpPr>
                <a:spLocks noChangeArrowheads="1"/>
              </p:cNvSpPr>
              <p:nvPr/>
            </p:nvSpPr>
            <p:spPr bwMode="auto">
              <a:xfrm>
                <a:off x="1654" y="4084"/>
                <a:ext cx="11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(5</a:t>
                </a:r>
                <a:endParaRPr lang="en-US">
                  <a:solidFill>
                    <a:schemeClr val="tx1"/>
                  </a:solidFill>
                  <a:latin typeface="Arial" pitchFamily="34" charset="0"/>
                </a:endParaRPr>
              </a:p>
            </p:txBody>
          </p:sp>
          <p:sp>
            <p:nvSpPr>
              <p:cNvPr id="33029" name="Rectangle 95"/>
              <p:cNvSpPr>
                <a:spLocks noChangeArrowheads="1"/>
              </p:cNvSpPr>
              <p:nvPr/>
            </p:nvSpPr>
            <p:spPr bwMode="auto">
              <a:xfrm>
                <a:off x="1742"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0</a:t>
                </a:r>
                <a:endParaRPr lang="en-US">
                  <a:solidFill>
                    <a:schemeClr val="tx1"/>
                  </a:solidFill>
                  <a:latin typeface="Arial" pitchFamily="34" charset="0"/>
                </a:endParaRPr>
              </a:p>
            </p:txBody>
          </p:sp>
          <p:sp>
            <p:nvSpPr>
              <p:cNvPr id="33030" name="Rectangle 96"/>
              <p:cNvSpPr>
                <a:spLocks noChangeArrowheads="1"/>
              </p:cNvSpPr>
              <p:nvPr/>
            </p:nvSpPr>
            <p:spPr bwMode="auto">
              <a:xfrm>
                <a:off x="1796" y="4084"/>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 </a:t>
                </a:r>
                <a:endParaRPr lang="en-US">
                  <a:solidFill>
                    <a:schemeClr val="tx1"/>
                  </a:solidFill>
                  <a:latin typeface="Arial" pitchFamily="34" charset="0"/>
                </a:endParaRPr>
              </a:p>
            </p:txBody>
          </p:sp>
          <p:sp>
            <p:nvSpPr>
              <p:cNvPr id="33031" name="Rectangle 97"/>
              <p:cNvSpPr>
                <a:spLocks noChangeArrowheads="1"/>
              </p:cNvSpPr>
              <p:nvPr/>
            </p:nvSpPr>
            <p:spPr bwMode="auto">
              <a:xfrm>
                <a:off x="1823" y="4084"/>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n</a:t>
                </a:r>
                <a:endParaRPr lang="en-US">
                  <a:solidFill>
                    <a:schemeClr val="tx1"/>
                  </a:solidFill>
                  <a:latin typeface="Arial" pitchFamily="34" charset="0"/>
                </a:endParaRPr>
              </a:p>
            </p:txBody>
          </p:sp>
          <p:sp>
            <p:nvSpPr>
              <p:cNvPr id="33032" name="Rectangle 98"/>
              <p:cNvSpPr>
                <a:spLocks noChangeArrowheads="1"/>
              </p:cNvSpPr>
              <p:nvPr/>
            </p:nvSpPr>
            <p:spPr bwMode="auto">
              <a:xfrm>
                <a:off x="1883"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s</a:t>
                </a:r>
                <a:endParaRPr lang="en-US">
                  <a:solidFill>
                    <a:schemeClr val="tx1"/>
                  </a:solidFill>
                  <a:latin typeface="Arial" pitchFamily="34" charset="0"/>
                </a:endParaRPr>
              </a:p>
            </p:txBody>
          </p:sp>
          <p:sp>
            <p:nvSpPr>
              <p:cNvPr id="33033" name="Rectangle 99"/>
              <p:cNvSpPr>
                <a:spLocks noChangeArrowheads="1"/>
              </p:cNvSpPr>
              <p:nvPr/>
            </p:nvSpPr>
            <p:spPr bwMode="auto">
              <a:xfrm>
                <a:off x="1938" y="4084"/>
                <a:ext cx="11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 </a:t>
                </a:r>
                <a:endParaRPr lang="en-US">
                  <a:solidFill>
                    <a:schemeClr val="tx1"/>
                  </a:solidFill>
                  <a:latin typeface="Arial" pitchFamily="34" charset="0"/>
                </a:endParaRPr>
              </a:p>
            </p:txBody>
          </p:sp>
          <p:sp>
            <p:nvSpPr>
              <p:cNvPr id="33034" name="Rectangle 100"/>
              <p:cNvSpPr>
                <a:spLocks noChangeArrowheads="1"/>
              </p:cNvSpPr>
              <p:nvPr/>
            </p:nvSpPr>
            <p:spPr bwMode="auto">
              <a:xfrm>
                <a:off x="2030" y="4084"/>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CC00FF"/>
                    </a:solidFill>
                    <a:latin typeface="Arial Bold" pitchFamily="34" charset="0"/>
                  </a:rPr>
                  <a:t> </a:t>
                </a:r>
                <a:endParaRPr lang="en-US">
                  <a:solidFill>
                    <a:schemeClr val="tx1"/>
                  </a:solidFill>
                  <a:latin typeface="Arial" pitchFamily="34" charset="0"/>
                </a:endParaRPr>
              </a:p>
            </p:txBody>
          </p:sp>
          <p:sp>
            <p:nvSpPr>
              <p:cNvPr id="33035" name="Rectangle 101"/>
              <p:cNvSpPr>
                <a:spLocks noChangeArrowheads="1"/>
              </p:cNvSpPr>
              <p:nvPr/>
            </p:nvSpPr>
            <p:spPr bwMode="auto">
              <a:xfrm>
                <a:off x="2057"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2</a:t>
                </a:r>
                <a:endParaRPr lang="en-US">
                  <a:solidFill>
                    <a:schemeClr val="tx1"/>
                  </a:solidFill>
                  <a:latin typeface="Arial" pitchFamily="34" charset="0"/>
                </a:endParaRPr>
              </a:p>
            </p:txBody>
          </p:sp>
          <p:sp>
            <p:nvSpPr>
              <p:cNvPr id="33036" name="Rectangle 102"/>
              <p:cNvSpPr>
                <a:spLocks noChangeArrowheads="1"/>
              </p:cNvSpPr>
              <p:nvPr/>
            </p:nvSpPr>
            <p:spPr bwMode="auto">
              <a:xfrm>
                <a:off x="2112"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5</a:t>
                </a:r>
                <a:endParaRPr lang="en-US">
                  <a:solidFill>
                    <a:schemeClr val="tx1"/>
                  </a:solidFill>
                  <a:latin typeface="Arial" pitchFamily="34" charset="0"/>
                </a:endParaRPr>
              </a:p>
            </p:txBody>
          </p:sp>
          <p:sp>
            <p:nvSpPr>
              <p:cNvPr id="33037" name="Rectangle 103"/>
              <p:cNvSpPr>
                <a:spLocks noChangeArrowheads="1"/>
              </p:cNvSpPr>
              <p:nvPr/>
            </p:nvSpPr>
            <p:spPr bwMode="auto">
              <a:xfrm>
                <a:off x="2166" y="4084"/>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3038" name="Rectangle 104"/>
              <p:cNvSpPr>
                <a:spLocks noChangeArrowheads="1"/>
              </p:cNvSpPr>
              <p:nvPr/>
            </p:nvSpPr>
            <p:spPr bwMode="auto">
              <a:xfrm>
                <a:off x="2194" y="4084"/>
                <a:ext cx="1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fb</a:t>
                </a:r>
                <a:endParaRPr lang="en-US">
                  <a:solidFill>
                    <a:schemeClr val="tx1"/>
                  </a:solidFill>
                  <a:latin typeface="Arial" pitchFamily="34" charset="0"/>
                </a:endParaRPr>
              </a:p>
            </p:txBody>
          </p:sp>
          <p:sp>
            <p:nvSpPr>
              <p:cNvPr id="33039" name="Rectangle 105"/>
              <p:cNvSpPr>
                <a:spLocks noChangeArrowheads="1"/>
              </p:cNvSpPr>
              <p:nvPr/>
            </p:nvSpPr>
            <p:spPr bwMode="auto">
              <a:xfrm>
                <a:off x="2287" y="4086"/>
                <a:ext cx="72"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-1</a:t>
                </a:r>
                <a:endParaRPr lang="en-US">
                  <a:solidFill>
                    <a:schemeClr val="tx1"/>
                  </a:solidFill>
                  <a:latin typeface="Arial" pitchFamily="34" charset="0"/>
                </a:endParaRPr>
              </a:p>
            </p:txBody>
          </p:sp>
          <p:sp>
            <p:nvSpPr>
              <p:cNvPr id="33040" name="Rectangle 106"/>
              <p:cNvSpPr>
                <a:spLocks noChangeArrowheads="1"/>
              </p:cNvSpPr>
              <p:nvPr/>
            </p:nvSpPr>
            <p:spPr bwMode="auto">
              <a:xfrm>
                <a:off x="2345" y="4084"/>
                <a:ext cx="10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/y</a:t>
                </a:r>
                <a:endParaRPr lang="en-US">
                  <a:solidFill>
                    <a:schemeClr val="tx1"/>
                  </a:solidFill>
                  <a:latin typeface="Arial" pitchFamily="34" charset="0"/>
                </a:endParaRPr>
              </a:p>
            </p:txBody>
          </p:sp>
          <p:sp>
            <p:nvSpPr>
              <p:cNvPr id="33041" name="Rectangle 107"/>
              <p:cNvSpPr>
                <a:spLocks noChangeArrowheads="1"/>
              </p:cNvSpPr>
              <p:nvPr/>
            </p:nvSpPr>
            <p:spPr bwMode="auto">
              <a:xfrm>
                <a:off x="2419" y="4084"/>
                <a:ext cx="6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3042" name="Rectangle 108"/>
              <p:cNvSpPr>
                <a:spLocks noChangeArrowheads="1"/>
              </p:cNvSpPr>
              <p:nvPr/>
            </p:nvSpPr>
            <p:spPr bwMode="auto">
              <a:xfrm>
                <a:off x="2473" y="4077"/>
                <a:ext cx="74"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Symbol" pitchFamily="18" charset="2"/>
                  </a:rPr>
                  <a:t>m</a:t>
                </a:r>
                <a:endParaRPr lang="en-US">
                  <a:solidFill>
                    <a:schemeClr val="tx1"/>
                  </a:solidFill>
                  <a:latin typeface="Arial" pitchFamily="34" charset="0"/>
                </a:endParaRPr>
              </a:p>
            </p:txBody>
          </p:sp>
          <p:sp>
            <p:nvSpPr>
              <p:cNvPr id="33043" name="Rectangle 109"/>
              <p:cNvSpPr>
                <a:spLocks noChangeArrowheads="1"/>
              </p:cNvSpPr>
              <p:nvPr/>
            </p:nvSpPr>
            <p:spPr bwMode="auto">
              <a:xfrm>
                <a:off x="2530" y="4133"/>
                <a:ext cx="76"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to</a:t>
                </a:r>
                <a:endParaRPr lang="en-US">
                  <a:solidFill>
                    <a:schemeClr val="tx1"/>
                  </a:solidFill>
                  <a:latin typeface="Arial" pitchFamily="34" charset="0"/>
                </a:endParaRPr>
              </a:p>
            </p:txBody>
          </p:sp>
          <p:sp>
            <p:nvSpPr>
              <p:cNvPr id="33044" name="Rectangle 110"/>
              <p:cNvSpPr>
                <a:spLocks noChangeArrowheads="1"/>
              </p:cNvSpPr>
              <p:nvPr/>
            </p:nvSpPr>
            <p:spPr bwMode="auto">
              <a:xfrm>
                <a:off x="2592" y="4133"/>
                <a:ext cx="27"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t</a:t>
                </a:r>
                <a:endParaRPr lang="en-US">
                  <a:solidFill>
                    <a:schemeClr val="tx1"/>
                  </a:solidFill>
                  <a:latin typeface="Arial" pitchFamily="34" charset="0"/>
                </a:endParaRPr>
              </a:p>
            </p:txBody>
          </p:sp>
          <p:sp>
            <p:nvSpPr>
              <p:cNvPr id="33045" name="Rectangle 111"/>
              <p:cNvSpPr>
                <a:spLocks noChangeArrowheads="1"/>
              </p:cNvSpPr>
              <p:nvPr/>
            </p:nvSpPr>
            <p:spPr bwMode="auto">
              <a:xfrm>
                <a:off x="2613" y="4084"/>
                <a:ext cx="10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3046" name="Rectangle 112"/>
              <p:cNvSpPr>
                <a:spLocks noChangeArrowheads="1"/>
              </p:cNvSpPr>
              <p:nvPr/>
            </p:nvSpPr>
            <p:spPr bwMode="auto">
              <a:xfrm>
                <a:off x="2698"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4</a:t>
                </a:r>
                <a:endParaRPr lang="en-US">
                  <a:solidFill>
                    <a:schemeClr val="tx1"/>
                  </a:solidFill>
                  <a:latin typeface="Arial" pitchFamily="34" charset="0"/>
                </a:endParaRPr>
              </a:p>
            </p:txBody>
          </p:sp>
          <p:sp>
            <p:nvSpPr>
              <p:cNvPr id="33047" name="Rectangle 113"/>
              <p:cNvSpPr>
                <a:spLocks noChangeArrowheads="1"/>
              </p:cNvSpPr>
              <p:nvPr/>
            </p:nvSpPr>
            <p:spPr bwMode="auto">
              <a:xfrm>
                <a:off x="2752"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0</a:t>
                </a:r>
                <a:endParaRPr lang="en-US">
                  <a:solidFill>
                    <a:schemeClr val="tx1"/>
                  </a:solidFill>
                  <a:latin typeface="Arial" pitchFamily="34" charset="0"/>
                </a:endParaRPr>
              </a:p>
            </p:txBody>
          </p:sp>
          <p:sp>
            <p:nvSpPr>
              <p:cNvPr id="33048" name="Rectangle 114"/>
              <p:cNvSpPr>
                <a:spLocks noChangeArrowheads="1"/>
              </p:cNvSpPr>
              <p:nvPr/>
            </p:nvSpPr>
            <p:spPr bwMode="auto">
              <a:xfrm>
                <a:off x="2807" y="4084"/>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3049" name="Rectangle 115"/>
              <p:cNvSpPr>
                <a:spLocks noChangeArrowheads="1"/>
              </p:cNvSpPr>
              <p:nvPr/>
            </p:nvSpPr>
            <p:spPr bwMode="auto">
              <a:xfrm>
                <a:off x="2834" y="4084"/>
                <a:ext cx="124"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a:t>
                </a:r>
                <a:endParaRPr lang="en-US">
                  <a:solidFill>
                    <a:schemeClr val="tx1"/>
                  </a:solidFill>
                  <a:latin typeface="Arial" pitchFamily="34" charset="0"/>
                </a:endParaRPr>
              </a:p>
            </p:txBody>
          </p:sp>
          <p:sp>
            <p:nvSpPr>
              <p:cNvPr id="33050" name="Rectangle 116"/>
              <p:cNvSpPr>
                <a:spLocks noChangeArrowheads="1"/>
              </p:cNvSpPr>
              <p:nvPr/>
            </p:nvSpPr>
            <p:spPr bwMode="auto">
              <a:xfrm>
                <a:off x="2976"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7</a:t>
                </a:r>
                <a:endParaRPr lang="en-US">
                  <a:solidFill>
                    <a:schemeClr val="tx1"/>
                  </a:solidFill>
                  <a:latin typeface="Arial" pitchFamily="34" charset="0"/>
                </a:endParaRPr>
              </a:p>
            </p:txBody>
          </p:sp>
          <p:sp>
            <p:nvSpPr>
              <p:cNvPr id="33051" name="Rectangle 117"/>
              <p:cNvSpPr>
                <a:spLocks noChangeArrowheads="1"/>
              </p:cNvSpPr>
              <p:nvPr/>
            </p:nvSpPr>
            <p:spPr bwMode="auto">
              <a:xfrm>
                <a:off x="3041" y="4084"/>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a:t>
                </a:r>
                <a:endParaRPr lang="en-US">
                  <a:solidFill>
                    <a:schemeClr val="tx1"/>
                  </a:solidFill>
                  <a:latin typeface="Arial" pitchFamily="34" charset="0"/>
                </a:endParaRPr>
              </a:p>
            </p:txBody>
          </p:sp>
          <p:sp>
            <p:nvSpPr>
              <p:cNvPr id="33052" name="Rectangle 118"/>
              <p:cNvSpPr>
                <a:spLocks noChangeArrowheads="1"/>
              </p:cNvSpPr>
              <p:nvPr/>
            </p:nvSpPr>
            <p:spPr bwMode="auto">
              <a:xfrm>
                <a:off x="3067"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5</a:t>
                </a:r>
                <a:endParaRPr lang="en-US">
                  <a:solidFill>
                    <a:schemeClr val="tx1"/>
                  </a:solidFill>
                  <a:latin typeface="Arial" pitchFamily="34" charset="0"/>
                </a:endParaRPr>
              </a:p>
            </p:txBody>
          </p:sp>
          <p:sp>
            <p:nvSpPr>
              <p:cNvPr id="33053" name="Rectangle 119"/>
              <p:cNvSpPr>
                <a:spLocks noChangeArrowheads="1"/>
              </p:cNvSpPr>
              <p:nvPr/>
            </p:nvSpPr>
            <p:spPr bwMode="auto">
              <a:xfrm>
                <a:off x="3131" y="4084"/>
                <a:ext cx="156"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E3</a:t>
                </a:r>
                <a:endParaRPr lang="en-US">
                  <a:solidFill>
                    <a:schemeClr val="tx1"/>
                  </a:solidFill>
                  <a:latin typeface="Arial" pitchFamily="34" charset="0"/>
                </a:endParaRPr>
              </a:p>
            </p:txBody>
          </p:sp>
          <p:sp>
            <p:nvSpPr>
              <p:cNvPr id="33054" name="Rectangle 120"/>
              <p:cNvSpPr>
                <a:spLocks noChangeArrowheads="1"/>
              </p:cNvSpPr>
              <p:nvPr/>
            </p:nvSpPr>
            <p:spPr bwMode="auto">
              <a:xfrm>
                <a:off x="3284" y="408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3</a:t>
                </a:r>
                <a:endParaRPr lang="en-US">
                  <a:solidFill>
                    <a:schemeClr val="tx1"/>
                  </a:solidFill>
                  <a:latin typeface="Arial" pitchFamily="34" charset="0"/>
                </a:endParaRPr>
              </a:p>
            </p:txBody>
          </p:sp>
          <p:sp>
            <p:nvSpPr>
              <p:cNvPr id="33055" name="Rectangle 121"/>
              <p:cNvSpPr>
                <a:spLocks noChangeArrowheads="1"/>
              </p:cNvSpPr>
              <p:nvPr/>
            </p:nvSpPr>
            <p:spPr bwMode="auto">
              <a:xfrm>
                <a:off x="3219" y="4084"/>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3056" name="Freeform 122"/>
              <p:cNvSpPr>
                <a:spLocks/>
              </p:cNvSpPr>
              <p:nvPr/>
            </p:nvSpPr>
            <p:spPr bwMode="auto">
              <a:xfrm>
                <a:off x="3702" y="4127"/>
                <a:ext cx="1012" cy="4"/>
              </a:xfrm>
              <a:custGeom>
                <a:avLst/>
                <a:gdLst>
                  <a:gd name="T0" fmla="*/ 12 w 1652"/>
                  <a:gd name="T1" fmla="*/ 1 h 6"/>
                  <a:gd name="T2" fmla="*/ 12 w 1652"/>
                  <a:gd name="T3" fmla="*/ 1 h 6"/>
                  <a:gd name="T4" fmla="*/ 0 w 1652"/>
                  <a:gd name="T5" fmla="*/ 0 h 6"/>
                  <a:gd name="T6" fmla="*/ 0 60000 65536"/>
                  <a:gd name="T7" fmla="*/ 0 60000 65536"/>
                  <a:gd name="T8" fmla="*/ 0 60000 65536"/>
                </a:gdLst>
                <a:ahLst/>
                <a:cxnLst>
                  <a:cxn ang="T6">
                    <a:pos x="T0" y="T1"/>
                  </a:cxn>
                  <a:cxn ang="T7">
                    <a:pos x="T2" y="T3"/>
                  </a:cxn>
                  <a:cxn ang="T8">
                    <a:pos x="T4" y="T5"/>
                  </a:cxn>
                </a:cxnLst>
                <a:rect l="0" t="0" r="r" b="b"/>
                <a:pathLst>
                  <a:path w="1652" h="6">
                    <a:moveTo>
                      <a:pt x="1652" y="6"/>
                    </a:moveTo>
                    <a:lnTo>
                      <a:pt x="1652" y="6"/>
                    </a:lnTo>
                    <a:lnTo>
                      <a:pt x="0" y="0"/>
                    </a:lnTo>
                  </a:path>
                </a:pathLst>
              </a:custGeom>
              <a:noFill/>
              <a:ln w="16" cap="flat">
                <a:solidFill>
                  <a:srgbClr val="CC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57" name="Freeform 123"/>
              <p:cNvSpPr>
                <a:spLocks/>
              </p:cNvSpPr>
              <p:nvPr/>
            </p:nvSpPr>
            <p:spPr bwMode="auto">
              <a:xfrm>
                <a:off x="3686" y="4094"/>
                <a:ext cx="75" cy="68"/>
              </a:xfrm>
              <a:custGeom>
                <a:avLst/>
                <a:gdLst>
                  <a:gd name="T0" fmla="*/ 0 w 122"/>
                  <a:gd name="T1" fmla="*/ 1 h 124"/>
                  <a:gd name="T2" fmla="*/ 0 w 122"/>
                  <a:gd name="T3" fmla="*/ 1 h 124"/>
                  <a:gd name="T4" fmla="*/ 1 w 122"/>
                  <a:gd name="T5" fmla="*/ 1 h 124"/>
                  <a:gd name="T6" fmla="*/ 1 w 122"/>
                  <a:gd name="T7" fmla="*/ 1 h 124"/>
                  <a:gd name="T8" fmla="*/ 1 w 122"/>
                  <a:gd name="T9" fmla="*/ 1 h 124"/>
                  <a:gd name="T10" fmla="*/ 1 w 122"/>
                  <a:gd name="T11" fmla="*/ 1 h 124"/>
                  <a:gd name="T12" fmla="*/ 1 w 122"/>
                  <a:gd name="T13" fmla="*/ 1 h 124"/>
                  <a:gd name="T14" fmla="*/ 1 w 122"/>
                  <a:gd name="T15" fmla="*/ 1 h 124"/>
                  <a:gd name="T16" fmla="*/ 1 w 122"/>
                  <a:gd name="T17" fmla="*/ 1 h 124"/>
                  <a:gd name="T18" fmla="*/ 1 w 122"/>
                  <a:gd name="T19" fmla="*/ 1 h 124"/>
                  <a:gd name="T20" fmla="*/ 1 w 122"/>
                  <a:gd name="T21" fmla="*/ 1 h 124"/>
                  <a:gd name="T22" fmla="*/ 1 w 122"/>
                  <a:gd name="T23" fmla="*/ 1 h 124"/>
                  <a:gd name="T24" fmla="*/ 1 w 122"/>
                  <a:gd name="T25" fmla="*/ 1 h 124"/>
                  <a:gd name="T26" fmla="*/ 1 w 122"/>
                  <a:gd name="T27" fmla="*/ 1 h 124"/>
                  <a:gd name="T28" fmla="*/ 0 w 122"/>
                  <a:gd name="T29" fmla="*/ 1 h 1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2" h="124">
                    <a:moveTo>
                      <a:pt x="0" y="61"/>
                    </a:moveTo>
                    <a:lnTo>
                      <a:pt x="0" y="61"/>
                    </a:lnTo>
                    <a:lnTo>
                      <a:pt x="100" y="4"/>
                    </a:lnTo>
                    <a:cubicBezTo>
                      <a:pt x="107" y="0"/>
                      <a:pt x="115" y="2"/>
                      <a:pt x="119" y="8"/>
                    </a:cubicBezTo>
                    <a:cubicBezTo>
                      <a:pt x="122" y="15"/>
                      <a:pt x="120" y="23"/>
                      <a:pt x="114" y="27"/>
                    </a:cubicBezTo>
                    <a:lnTo>
                      <a:pt x="53" y="62"/>
                    </a:lnTo>
                    <a:lnTo>
                      <a:pt x="114" y="97"/>
                    </a:lnTo>
                    <a:cubicBezTo>
                      <a:pt x="120" y="101"/>
                      <a:pt x="122" y="109"/>
                      <a:pt x="118" y="115"/>
                    </a:cubicBezTo>
                    <a:cubicBezTo>
                      <a:pt x="118" y="115"/>
                      <a:pt x="118" y="115"/>
                      <a:pt x="118" y="115"/>
                    </a:cubicBezTo>
                    <a:cubicBezTo>
                      <a:pt x="115" y="121"/>
                      <a:pt x="106" y="124"/>
                      <a:pt x="100" y="120"/>
                    </a:cubicBezTo>
                    <a:lnTo>
                      <a:pt x="0" y="61"/>
                    </a:lnTo>
                    <a:close/>
                  </a:path>
                </a:pathLst>
              </a:custGeom>
              <a:solidFill>
                <a:srgbClr val="CC00FF"/>
              </a:solidFill>
              <a:ln w="0">
                <a:solidFill>
                  <a:srgbClr val="000000"/>
                </a:solidFill>
                <a:prstDash val="solid"/>
                <a:round/>
                <a:headEnd/>
                <a:tailEnd/>
              </a:ln>
            </p:spPr>
            <p:txBody>
              <a:bodyPr/>
              <a:lstStyle/>
              <a:p>
                <a:endParaRPr lang="en-GB"/>
              </a:p>
            </p:txBody>
          </p:sp>
          <p:sp>
            <p:nvSpPr>
              <p:cNvPr id="33058" name="Freeform 124"/>
              <p:cNvSpPr>
                <a:spLocks/>
              </p:cNvSpPr>
              <p:nvPr/>
            </p:nvSpPr>
            <p:spPr bwMode="auto">
              <a:xfrm>
                <a:off x="758" y="3642"/>
                <a:ext cx="2928" cy="263"/>
              </a:xfrm>
              <a:custGeom>
                <a:avLst/>
                <a:gdLst>
                  <a:gd name="T0" fmla="*/ 0 w 4779"/>
                  <a:gd name="T1" fmla="*/ 0 h 485"/>
                  <a:gd name="T2" fmla="*/ 0 w 4779"/>
                  <a:gd name="T3" fmla="*/ 0 h 485"/>
                  <a:gd name="T4" fmla="*/ 36 w 4779"/>
                  <a:gd name="T5" fmla="*/ 0 h 485"/>
                  <a:gd name="T6" fmla="*/ 36 w 4779"/>
                  <a:gd name="T7" fmla="*/ 1 h 485"/>
                  <a:gd name="T8" fmla="*/ 0 w 4779"/>
                  <a:gd name="T9" fmla="*/ 1 h 485"/>
                  <a:gd name="T10" fmla="*/ 0 w 4779"/>
                  <a:gd name="T11" fmla="*/ 0 h 4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79" h="485">
                    <a:moveTo>
                      <a:pt x="0" y="0"/>
                    </a:moveTo>
                    <a:lnTo>
                      <a:pt x="0" y="0"/>
                    </a:lnTo>
                    <a:lnTo>
                      <a:pt x="4779" y="0"/>
                    </a:lnTo>
                    <a:lnTo>
                      <a:pt x="4779" y="485"/>
                    </a:lnTo>
                    <a:lnTo>
                      <a:pt x="0" y="485"/>
                    </a:lnTo>
                    <a:lnTo>
                      <a:pt x="0" y="0"/>
                    </a:lnTo>
                    <a:close/>
                  </a:path>
                </a:pathLst>
              </a:custGeom>
              <a:solidFill>
                <a:srgbClr val="F2F2F2"/>
              </a:solidFill>
              <a:ln w="0">
                <a:solidFill>
                  <a:srgbClr val="000000"/>
                </a:solidFill>
                <a:prstDash val="solid"/>
                <a:round/>
                <a:headEnd/>
                <a:tailEnd/>
              </a:ln>
            </p:spPr>
            <p:txBody>
              <a:bodyPr/>
              <a:lstStyle/>
              <a:p>
                <a:endParaRPr lang="en-GB"/>
              </a:p>
            </p:txBody>
          </p:sp>
          <p:sp>
            <p:nvSpPr>
              <p:cNvPr id="33059" name="Freeform 125"/>
              <p:cNvSpPr>
                <a:spLocks/>
              </p:cNvSpPr>
              <p:nvPr/>
            </p:nvSpPr>
            <p:spPr bwMode="auto">
              <a:xfrm>
                <a:off x="758" y="3642"/>
                <a:ext cx="2928" cy="263"/>
              </a:xfrm>
              <a:custGeom>
                <a:avLst/>
                <a:gdLst>
                  <a:gd name="T0" fmla="*/ 0 w 4779"/>
                  <a:gd name="T1" fmla="*/ 0 h 485"/>
                  <a:gd name="T2" fmla="*/ 0 w 4779"/>
                  <a:gd name="T3" fmla="*/ 0 h 485"/>
                  <a:gd name="T4" fmla="*/ 36 w 4779"/>
                  <a:gd name="T5" fmla="*/ 0 h 485"/>
                  <a:gd name="T6" fmla="*/ 36 w 4779"/>
                  <a:gd name="T7" fmla="*/ 1 h 485"/>
                  <a:gd name="T8" fmla="*/ 0 w 4779"/>
                  <a:gd name="T9" fmla="*/ 1 h 485"/>
                  <a:gd name="T10" fmla="*/ 0 w 4779"/>
                  <a:gd name="T11" fmla="*/ 0 h 4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79" h="485">
                    <a:moveTo>
                      <a:pt x="0" y="0"/>
                    </a:moveTo>
                    <a:lnTo>
                      <a:pt x="0" y="0"/>
                    </a:lnTo>
                    <a:lnTo>
                      <a:pt x="4779" y="0"/>
                    </a:lnTo>
                    <a:lnTo>
                      <a:pt x="4779" y="485"/>
                    </a:lnTo>
                    <a:lnTo>
                      <a:pt x="0" y="485"/>
                    </a:lnTo>
                    <a:lnTo>
                      <a:pt x="0" y="0"/>
                    </a:lnTo>
                    <a:close/>
                  </a:path>
                </a:pathLst>
              </a:custGeom>
              <a:noFill/>
              <a:ln w="8"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060" name="Rectangle 126"/>
              <p:cNvSpPr>
                <a:spLocks noChangeArrowheads="1"/>
              </p:cNvSpPr>
              <p:nvPr/>
            </p:nvSpPr>
            <p:spPr bwMode="auto">
              <a:xfrm>
                <a:off x="1125" y="3674"/>
                <a:ext cx="156"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“H</a:t>
                </a:r>
                <a:endParaRPr lang="en-US">
                  <a:solidFill>
                    <a:schemeClr val="tx1"/>
                  </a:solidFill>
                  <a:latin typeface="Arial" pitchFamily="34" charset="0"/>
                </a:endParaRPr>
              </a:p>
            </p:txBody>
          </p:sp>
          <p:sp>
            <p:nvSpPr>
              <p:cNvPr id="33061" name="Rectangle 127"/>
              <p:cNvSpPr>
                <a:spLocks noChangeArrowheads="1"/>
              </p:cNvSpPr>
              <p:nvPr/>
            </p:nvSpPr>
            <p:spPr bwMode="auto">
              <a:xfrm>
                <a:off x="1245" y="3674"/>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L</a:t>
                </a:r>
                <a:endParaRPr lang="en-US">
                  <a:solidFill>
                    <a:schemeClr val="tx1"/>
                  </a:solidFill>
                  <a:latin typeface="Arial" pitchFamily="34" charset="0"/>
                </a:endParaRPr>
              </a:p>
            </p:txBody>
          </p:sp>
          <p:sp>
            <p:nvSpPr>
              <p:cNvPr id="33062" name="Rectangle 128"/>
              <p:cNvSpPr>
                <a:spLocks noChangeArrowheads="1"/>
              </p:cNvSpPr>
              <p:nvPr/>
            </p:nvSpPr>
            <p:spPr bwMode="auto">
              <a:xfrm>
                <a:off x="1305" y="3674"/>
                <a:ext cx="1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-L</a:t>
                </a:r>
                <a:endParaRPr lang="en-US">
                  <a:solidFill>
                    <a:schemeClr val="tx1"/>
                  </a:solidFill>
                  <a:latin typeface="Arial" pitchFamily="34" charset="0"/>
                </a:endParaRPr>
              </a:p>
            </p:txBody>
          </p:sp>
          <p:sp>
            <p:nvSpPr>
              <p:cNvPr id="33063" name="Rectangle 129"/>
              <p:cNvSpPr>
                <a:spLocks noChangeArrowheads="1"/>
              </p:cNvSpPr>
              <p:nvPr/>
            </p:nvSpPr>
            <p:spPr bwMode="auto">
              <a:xfrm>
                <a:off x="1398" y="3674"/>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H</a:t>
                </a:r>
                <a:endParaRPr lang="en-US">
                  <a:solidFill>
                    <a:schemeClr val="tx1"/>
                  </a:solidFill>
                  <a:latin typeface="Arial" pitchFamily="34" charset="0"/>
                </a:endParaRPr>
              </a:p>
            </p:txBody>
          </p:sp>
          <p:sp>
            <p:nvSpPr>
              <p:cNvPr id="33064" name="Rectangle 130"/>
              <p:cNvSpPr>
                <a:spLocks noChangeArrowheads="1"/>
              </p:cNvSpPr>
              <p:nvPr/>
            </p:nvSpPr>
            <p:spPr bwMode="auto">
              <a:xfrm>
                <a:off x="1468" y="3674"/>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C</a:t>
                </a:r>
                <a:endParaRPr lang="en-US">
                  <a:solidFill>
                    <a:schemeClr val="tx1"/>
                  </a:solidFill>
                  <a:latin typeface="Arial" pitchFamily="34" charset="0"/>
                </a:endParaRPr>
              </a:p>
            </p:txBody>
          </p:sp>
          <p:sp>
            <p:nvSpPr>
              <p:cNvPr id="33065" name="Rectangle 131"/>
              <p:cNvSpPr>
                <a:spLocks noChangeArrowheads="1"/>
              </p:cNvSpPr>
              <p:nvPr/>
            </p:nvSpPr>
            <p:spPr bwMode="auto">
              <a:xfrm>
                <a:off x="1539" y="3674"/>
                <a:ext cx="24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3066" name="Rectangle 132"/>
              <p:cNvSpPr>
                <a:spLocks noChangeArrowheads="1"/>
              </p:cNvSpPr>
              <p:nvPr/>
            </p:nvSpPr>
            <p:spPr bwMode="auto">
              <a:xfrm>
                <a:off x="1730" y="3674"/>
                <a:ext cx="11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(2</a:t>
                </a:r>
                <a:endParaRPr lang="en-US">
                  <a:solidFill>
                    <a:schemeClr val="tx1"/>
                  </a:solidFill>
                  <a:latin typeface="Arial" pitchFamily="34" charset="0"/>
                </a:endParaRPr>
              </a:p>
            </p:txBody>
          </p:sp>
          <p:sp>
            <p:nvSpPr>
              <p:cNvPr id="33067" name="Rectangle 133"/>
              <p:cNvSpPr>
                <a:spLocks noChangeArrowheads="1"/>
              </p:cNvSpPr>
              <p:nvPr/>
            </p:nvSpPr>
            <p:spPr bwMode="auto">
              <a:xfrm>
                <a:off x="1817" y="367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5</a:t>
                </a:r>
                <a:endParaRPr lang="en-US">
                  <a:solidFill>
                    <a:schemeClr val="tx1"/>
                  </a:solidFill>
                  <a:latin typeface="Arial" pitchFamily="34" charset="0"/>
                </a:endParaRPr>
              </a:p>
            </p:txBody>
          </p:sp>
          <p:sp>
            <p:nvSpPr>
              <p:cNvPr id="33068" name="Rectangle 134"/>
              <p:cNvSpPr>
                <a:spLocks noChangeArrowheads="1"/>
              </p:cNvSpPr>
              <p:nvPr/>
            </p:nvSpPr>
            <p:spPr bwMode="auto">
              <a:xfrm>
                <a:off x="1871" y="3674"/>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n</a:t>
                </a:r>
                <a:endParaRPr lang="en-US">
                  <a:solidFill>
                    <a:schemeClr val="tx1"/>
                  </a:solidFill>
                  <a:latin typeface="Arial" pitchFamily="34" charset="0"/>
                </a:endParaRPr>
              </a:p>
            </p:txBody>
          </p:sp>
          <p:sp>
            <p:nvSpPr>
              <p:cNvPr id="33069" name="Rectangle 135"/>
              <p:cNvSpPr>
                <a:spLocks noChangeArrowheads="1"/>
              </p:cNvSpPr>
              <p:nvPr/>
            </p:nvSpPr>
            <p:spPr bwMode="auto">
              <a:xfrm>
                <a:off x="1931" y="367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s</a:t>
                </a:r>
                <a:endParaRPr lang="en-US">
                  <a:solidFill>
                    <a:schemeClr val="tx1"/>
                  </a:solidFill>
                  <a:latin typeface="Arial" pitchFamily="34" charset="0"/>
                </a:endParaRPr>
              </a:p>
            </p:txBody>
          </p:sp>
          <p:sp>
            <p:nvSpPr>
              <p:cNvPr id="33070" name="Rectangle 136"/>
              <p:cNvSpPr>
                <a:spLocks noChangeArrowheads="1"/>
              </p:cNvSpPr>
              <p:nvPr/>
            </p:nvSpPr>
            <p:spPr bwMode="auto">
              <a:xfrm>
                <a:off x="1986" y="3674"/>
                <a:ext cx="11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3071" name="Rectangle 137"/>
              <p:cNvSpPr>
                <a:spLocks noChangeArrowheads="1"/>
              </p:cNvSpPr>
              <p:nvPr/>
            </p:nvSpPr>
            <p:spPr bwMode="auto">
              <a:xfrm>
                <a:off x="2078" y="367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2</a:t>
                </a:r>
                <a:endParaRPr lang="en-US">
                  <a:solidFill>
                    <a:schemeClr val="tx1"/>
                  </a:solidFill>
                  <a:latin typeface="Arial" pitchFamily="34" charset="0"/>
                </a:endParaRPr>
              </a:p>
            </p:txBody>
          </p:sp>
          <p:sp>
            <p:nvSpPr>
              <p:cNvPr id="33072" name="Rectangle 138"/>
              <p:cNvSpPr>
                <a:spLocks noChangeArrowheads="1"/>
              </p:cNvSpPr>
              <p:nvPr/>
            </p:nvSpPr>
            <p:spPr bwMode="auto">
              <a:xfrm>
                <a:off x="2133" y="367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5</a:t>
                </a:r>
                <a:endParaRPr lang="en-US">
                  <a:solidFill>
                    <a:schemeClr val="tx1"/>
                  </a:solidFill>
                  <a:latin typeface="Arial" pitchFamily="34" charset="0"/>
                </a:endParaRPr>
              </a:p>
            </p:txBody>
          </p:sp>
          <p:sp>
            <p:nvSpPr>
              <p:cNvPr id="33073" name="Rectangle 139"/>
              <p:cNvSpPr>
                <a:spLocks noChangeArrowheads="1"/>
              </p:cNvSpPr>
              <p:nvPr/>
            </p:nvSpPr>
            <p:spPr bwMode="auto">
              <a:xfrm>
                <a:off x="2187" y="367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0</a:t>
                </a:r>
                <a:endParaRPr lang="en-US">
                  <a:solidFill>
                    <a:schemeClr val="tx1"/>
                  </a:solidFill>
                  <a:latin typeface="Arial" pitchFamily="34" charset="0"/>
                </a:endParaRPr>
              </a:p>
            </p:txBody>
          </p:sp>
          <p:sp>
            <p:nvSpPr>
              <p:cNvPr id="33074" name="Rectangle 140"/>
              <p:cNvSpPr>
                <a:spLocks noChangeArrowheads="1"/>
              </p:cNvSpPr>
              <p:nvPr/>
            </p:nvSpPr>
            <p:spPr bwMode="auto">
              <a:xfrm>
                <a:off x="2242" y="3674"/>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3075" name="Rectangle 141"/>
              <p:cNvSpPr>
                <a:spLocks noChangeArrowheads="1"/>
              </p:cNvSpPr>
              <p:nvPr/>
            </p:nvSpPr>
            <p:spPr bwMode="auto">
              <a:xfrm>
                <a:off x="2269" y="3674"/>
                <a:ext cx="1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fb</a:t>
                </a:r>
                <a:endParaRPr lang="en-US">
                  <a:solidFill>
                    <a:schemeClr val="tx1"/>
                  </a:solidFill>
                  <a:latin typeface="Arial" pitchFamily="34" charset="0"/>
                </a:endParaRPr>
              </a:p>
            </p:txBody>
          </p:sp>
          <p:sp>
            <p:nvSpPr>
              <p:cNvPr id="33076" name="Rectangle 142"/>
              <p:cNvSpPr>
                <a:spLocks noChangeArrowheads="1"/>
              </p:cNvSpPr>
              <p:nvPr/>
            </p:nvSpPr>
            <p:spPr bwMode="auto">
              <a:xfrm>
                <a:off x="2362" y="3676"/>
                <a:ext cx="72"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-1</a:t>
                </a:r>
                <a:endParaRPr lang="en-US">
                  <a:solidFill>
                    <a:schemeClr val="tx1"/>
                  </a:solidFill>
                  <a:latin typeface="Arial" pitchFamily="34" charset="0"/>
                </a:endParaRPr>
              </a:p>
            </p:txBody>
          </p:sp>
          <p:sp>
            <p:nvSpPr>
              <p:cNvPr id="33077" name="Rectangle 143"/>
              <p:cNvSpPr>
                <a:spLocks noChangeArrowheads="1"/>
              </p:cNvSpPr>
              <p:nvPr/>
            </p:nvSpPr>
            <p:spPr bwMode="auto">
              <a:xfrm>
                <a:off x="2419" y="3674"/>
                <a:ext cx="174"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dirty="0">
                    <a:solidFill>
                      <a:srgbClr val="0033CC"/>
                    </a:solidFill>
                    <a:latin typeface="Arial Bold" pitchFamily="34" charset="0"/>
                  </a:rPr>
                  <a:t>/y, </a:t>
                </a:r>
                <a:endParaRPr lang="en-US" dirty="0">
                  <a:solidFill>
                    <a:schemeClr val="tx1"/>
                  </a:solidFill>
                  <a:latin typeface="Arial" pitchFamily="34" charset="0"/>
                </a:endParaRPr>
              </a:p>
            </p:txBody>
          </p:sp>
          <p:sp>
            <p:nvSpPr>
              <p:cNvPr id="33078" name="Rectangle 144"/>
              <p:cNvSpPr>
                <a:spLocks noChangeArrowheads="1"/>
              </p:cNvSpPr>
              <p:nvPr/>
            </p:nvSpPr>
            <p:spPr bwMode="auto">
              <a:xfrm>
                <a:off x="2583" y="3667"/>
                <a:ext cx="74"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Symbol" pitchFamily="18" charset="2"/>
                  </a:rPr>
                  <a:t>m</a:t>
                </a:r>
                <a:endParaRPr lang="en-US">
                  <a:solidFill>
                    <a:schemeClr val="tx1"/>
                  </a:solidFill>
                  <a:latin typeface="Arial" pitchFamily="34" charset="0"/>
                </a:endParaRPr>
              </a:p>
            </p:txBody>
          </p:sp>
          <p:sp>
            <p:nvSpPr>
              <p:cNvPr id="33079" name="Rectangle 145"/>
              <p:cNvSpPr>
                <a:spLocks noChangeArrowheads="1"/>
              </p:cNvSpPr>
              <p:nvPr/>
            </p:nvSpPr>
            <p:spPr bwMode="auto">
              <a:xfrm>
                <a:off x="2639" y="3724"/>
                <a:ext cx="76"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to</a:t>
                </a:r>
                <a:endParaRPr lang="en-US">
                  <a:solidFill>
                    <a:schemeClr val="tx1"/>
                  </a:solidFill>
                  <a:latin typeface="Arial" pitchFamily="34" charset="0"/>
                </a:endParaRPr>
              </a:p>
            </p:txBody>
          </p:sp>
          <p:sp>
            <p:nvSpPr>
              <p:cNvPr id="33080" name="Rectangle 146"/>
              <p:cNvSpPr>
                <a:spLocks noChangeArrowheads="1"/>
              </p:cNvSpPr>
              <p:nvPr/>
            </p:nvSpPr>
            <p:spPr bwMode="auto">
              <a:xfrm>
                <a:off x="2701" y="3724"/>
                <a:ext cx="27"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t</a:t>
                </a:r>
                <a:endParaRPr lang="en-US">
                  <a:solidFill>
                    <a:schemeClr val="tx1"/>
                  </a:solidFill>
                  <a:latin typeface="Arial" pitchFamily="34" charset="0"/>
                </a:endParaRPr>
              </a:p>
            </p:txBody>
          </p:sp>
          <p:sp>
            <p:nvSpPr>
              <p:cNvPr id="33081" name="Rectangle 147"/>
              <p:cNvSpPr>
                <a:spLocks noChangeArrowheads="1"/>
              </p:cNvSpPr>
              <p:nvPr/>
            </p:nvSpPr>
            <p:spPr bwMode="auto">
              <a:xfrm>
                <a:off x="2723" y="3674"/>
                <a:ext cx="10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3082" name="Rectangle 148"/>
              <p:cNvSpPr>
                <a:spLocks noChangeArrowheads="1"/>
              </p:cNvSpPr>
              <p:nvPr/>
            </p:nvSpPr>
            <p:spPr bwMode="auto">
              <a:xfrm>
                <a:off x="2807" y="367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1</a:t>
                </a:r>
                <a:endParaRPr lang="en-US">
                  <a:solidFill>
                    <a:schemeClr val="tx1"/>
                  </a:solidFill>
                  <a:latin typeface="Arial" pitchFamily="34" charset="0"/>
                </a:endParaRPr>
              </a:p>
            </p:txBody>
          </p:sp>
          <p:sp>
            <p:nvSpPr>
              <p:cNvPr id="33083" name="Rectangle 149"/>
              <p:cNvSpPr>
                <a:spLocks noChangeArrowheads="1"/>
              </p:cNvSpPr>
              <p:nvPr/>
            </p:nvSpPr>
            <p:spPr bwMode="auto">
              <a:xfrm>
                <a:off x="2862" y="367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4</a:t>
                </a:r>
                <a:endParaRPr lang="en-US">
                  <a:solidFill>
                    <a:schemeClr val="tx1"/>
                  </a:solidFill>
                  <a:latin typeface="Arial" pitchFamily="34" charset="0"/>
                </a:endParaRPr>
              </a:p>
            </p:txBody>
          </p:sp>
          <p:sp>
            <p:nvSpPr>
              <p:cNvPr id="33084" name="Rectangle 150"/>
              <p:cNvSpPr>
                <a:spLocks noChangeArrowheads="1"/>
              </p:cNvSpPr>
              <p:nvPr/>
            </p:nvSpPr>
            <p:spPr bwMode="auto">
              <a:xfrm>
                <a:off x="2916" y="367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0</a:t>
                </a:r>
                <a:endParaRPr lang="en-US">
                  <a:solidFill>
                    <a:schemeClr val="tx1"/>
                  </a:solidFill>
                  <a:latin typeface="Arial" pitchFamily="34" charset="0"/>
                </a:endParaRPr>
              </a:p>
            </p:txBody>
          </p:sp>
          <p:sp>
            <p:nvSpPr>
              <p:cNvPr id="33085" name="Rectangle 151"/>
              <p:cNvSpPr>
                <a:spLocks noChangeArrowheads="1"/>
              </p:cNvSpPr>
              <p:nvPr/>
            </p:nvSpPr>
            <p:spPr bwMode="auto">
              <a:xfrm>
                <a:off x="2971" y="3674"/>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3086" name="Rectangle 152"/>
              <p:cNvSpPr>
                <a:spLocks noChangeArrowheads="1"/>
              </p:cNvSpPr>
              <p:nvPr/>
            </p:nvSpPr>
            <p:spPr bwMode="auto">
              <a:xfrm>
                <a:off x="2998" y="3674"/>
                <a:ext cx="124"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a:t>
                </a:r>
                <a:endParaRPr lang="en-US">
                  <a:solidFill>
                    <a:schemeClr val="tx1"/>
                  </a:solidFill>
                  <a:latin typeface="Arial" pitchFamily="34" charset="0"/>
                </a:endParaRPr>
              </a:p>
            </p:txBody>
          </p:sp>
          <p:sp>
            <p:nvSpPr>
              <p:cNvPr id="33087" name="Rectangle 153"/>
              <p:cNvSpPr>
                <a:spLocks noChangeArrowheads="1"/>
              </p:cNvSpPr>
              <p:nvPr/>
            </p:nvSpPr>
            <p:spPr bwMode="auto">
              <a:xfrm>
                <a:off x="3132" y="367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5</a:t>
                </a:r>
                <a:endParaRPr lang="en-US">
                  <a:solidFill>
                    <a:schemeClr val="tx1"/>
                  </a:solidFill>
                  <a:latin typeface="Arial" pitchFamily="34" charset="0"/>
                </a:endParaRPr>
              </a:p>
            </p:txBody>
          </p:sp>
          <p:sp>
            <p:nvSpPr>
              <p:cNvPr id="33088" name="Rectangle 154"/>
              <p:cNvSpPr>
                <a:spLocks noChangeArrowheads="1"/>
              </p:cNvSpPr>
              <p:nvPr/>
            </p:nvSpPr>
            <p:spPr bwMode="auto">
              <a:xfrm>
                <a:off x="3195" y="3674"/>
                <a:ext cx="156"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E3</a:t>
                </a:r>
                <a:endParaRPr lang="en-US">
                  <a:solidFill>
                    <a:schemeClr val="tx1"/>
                  </a:solidFill>
                  <a:latin typeface="Arial" pitchFamily="34" charset="0"/>
                </a:endParaRPr>
              </a:p>
            </p:txBody>
          </p:sp>
          <p:sp>
            <p:nvSpPr>
              <p:cNvPr id="33089" name="Rectangle 155"/>
              <p:cNvSpPr>
                <a:spLocks noChangeArrowheads="1"/>
              </p:cNvSpPr>
              <p:nvPr/>
            </p:nvSpPr>
            <p:spPr bwMode="auto">
              <a:xfrm>
                <a:off x="3349" y="3674"/>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4</a:t>
                </a:r>
                <a:endParaRPr lang="en-US">
                  <a:solidFill>
                    <a:schemeClr val="tx1"/>
                  </a:solidFill>
                  <a:latin typeface="Arial" pitchFamily="34" charset="0"/>
                </a:endParaRPr>
              </a:p>
            </p:txBody>
          </p:sp>
          <p:sp>
            <p:nvSpPr>
              <p:cNvPr id="33090" name="Rectangle 156"/>
              <p:cNvSpPr>
                <a:spLocks noChangeArrowheads="1"/>
              </p:cNvSpPr>
              <p:nvPr/>
            </p:nvSpPr>
            <p:spPr bwMode="auto">
              <a:xfrm>
                <a:off x="3353" y="3674"/>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3091" name="Rectangle 157"/>
              <p:cNvSpPr>
                <a:spLocks noChangeArrowheads="1"/>
              </p:cNvSpPr>
              <p:nvPr/>
            </p:nvSpPr>
            <p:spPr bwMode="auto">
              <a:xfrm>
                <a:off x="1007" y="3776"/>
                <a:ext cx="134"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(B</a:t>
                </a:r>
                <a:endParaRPr lang="en-US">
                  <a:solidFill>
                    <a:schemeClr val="tx1"/>
                  </a:solidFill>
                  <a:latin typeface="Arial" pitchFamily="34" charset="0"/>
                </a:endParaRPr>
              </a:p>
            </p:txBody>
          </p:sp>
          <p:sp>
            <p:nvSpPr>
              <p:cNvPr id="33092" name="Rectangle 158"/>
              <p:cNvSpPr>
                <a:spLocks noChangeArrowheads="1"/>
              </p:cNvSpPr>
              <p:nvPr/>
            </p:nvSpPr>
            <p:spPr bwMode="auto">
              <a:xfrm>
                <a:off x="1110" y="3776"/>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B</a:t>
                </a:r>
                <a:endParaRPr lang="en-US">
                  <a:solidFill>
                    <a:schemeClr val="tx1"/>
                  </a:solidFill>
                  <a:latin typeface="Arial" pitchFamily="34" charset="0"/>
                </a:endParaRPr>
              </a:p>
            </p:txBody>
          </p:sp>
          <p:sp>
            <p:nvSpPr>
              <p:cNvPr id="33093" name="Rectangle 159"/>
              <p:cNvSpPr>
                <a:spLocks noChangeArrowheads="1"/>
              </p:cNvSpPr>
              <p:nvPr/>
            </p:nvSpPr>
            <p:spPr bwMode="auto">
              <a:xfrm>
                <a:off x="1181"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3094" name="Rectangle 160"/>
              <p:cNvSpPr>
                <a:spLocks noChangeArrowheads="1"/>
              </p:cNvSpPr>
              <p:nvPr/>
            </p:nvSpPr>
            <p:spPr bwMode="auto">
              <a:xfrm>
                <a:off x="1208" y="3776"/>
                <a:ext cx="9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w</a:t>
                </a:r>
                <a:endParaRPr lang="en-US">
                  <a:solidFill>
                    <a:schemeClr val="tx1"/>
                  </a:solidFill>
                  <a:latin typeface="Arial" pitchFamily="34" charset="0"/>
                </a:endParaRPr>
              </a:p>
            </p:txBody>
          </p:sp>
          <p:sp>
            <p:nvSpPr>
              <p:cNvPr id="33095" name="Rectangle 161"/>
              <p:cNvSpPr>
                <a:spLocks noChangeArrowheads="1"/>
              </p:cNvSpPr>
              <p:nvPr/>
            </p:nvSpPr>
            <p:spPr bwMode="auto">
              <a:xfrm>
                <a:off x="1284"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i</a:t>
                </a:r>
                <a:endParaRPr lang="en-US">
                  <a:solidFill>
                    <a:schemeClr val="tx1"/>
                  </a:solidFill>
                  <a:latin typeface="Arial" pitchFamily="34" charset="0"/>
                </a:endParaRPr>
              </a:p>
            </p:txBody>
          </p:sp>
          <p:sp>
            <p:nvSpPr>
              <p:cNvPr id="33096" name="Rectangle 162"/>
              <p:cNvSpPr>
                <a:spLocks noChangeArrowheads="1"/>
              </p:cNvSpPr>
              <p:nvPr/>
            </p:nvSpPr>
            <p:spPr bwMode="auto">
              <a:xfrm>
                <a:off x="1312" y="3776"/>
                <a:ext cx="4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r</a:t>
                </a:r>
                <a:endParaRPr lang="en-US">
                  <a:solidFill>
                    <a:schemeClr val="tx1"/>
                  </a:solidFill>
                  <a:latin typeface="Arial" pitchFamily="34" charset="0"/>
                </a:endParaRPr>
              </a:p>
            </p:txBody>
          </p:sp>
          <p:sp>
            <p:nvSpPr>
              <p:cNvPr id="33097" name="Rectangle 163"/>
              <p:cNvSpPr>
                <a:spLocks noChangeArrowheads="1"/>
              </p:cNvSpPr>
              <p:nvPr/>
            </p:nvSpPr>
            <p:spPr bwMode="auto">
              <a:xfrm>
                <a:off x="1350"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e</a:t>
                </a:r>
                <a:endParaRPr lang="en-US">
                  <a:solidFill>
                    <a:schemeClr val="tx1"/>
                  </a:solidFill>
                  <a:latin typeface="Arial" pitchFamily="34" charset="0"/>
                </a:endParaRPr>
              </a:p>
            </p:txBody>
          </p:sp>
          <p:sp>
            <p:nvSpPr>
              <p:cNvPr id="33098" name="Rectangle 164"/>
              <p:cNvSpPr>
                <a:spLocks noChangeArrowheads="1"/>
              </p:cNvSpPr>
              <p:nvPr/>
            </p:nvSpPr>
            <p:spPr bwMode="auto">
              <a:xfrm>
                <a:off x="1404"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3099" name="Rectangle 165"/>
              <p:cNvSpPr>
                <a:spLocks noChangeArrowheads="1"/>
              </p:cNvSpPr>
              <p:nvPr/>
            </p:nvSpPr>
            <p:spPr bwMode="auto">
              <a:xfrm>
                <a:off x="1431"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a:t>
                </a:r>
                <a:endParaRPr lang="en-US">
                  <a:solidFill>
                    <a:schemeClr val="tx1"/>
                  </a:solidFill>
                  <a:latin typeface="Arial" pitchFamily="34" charset="0"/>
                </a:endParaRPr>
              </a:p>
            </p:txBody>
          </p:sp>
          <p:sp>
            <p:nvSpPr>
              <p:cNvPr id="33100" name="Rectangle 166"/>
              <p:cNvSpPr>
                <a:spLocks noChangeArrowheads="1"/>
              </p:cNvSpPr>
              <p:nvPr/>
            </p:nvSpPr>
            <p:spPr bwMode="auto">
              <a:xfrm>
                <a:off x="1459"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a</a:t>
                </a:r>
                <a:endParaRPr lang="en-US">
                  <a:solidFill>
                    <a:schemeClr val="tx1"/>
                  </a:solidFill>
                  <a:latin typeface="Arial" pitchFamily="34" charset="0"/>
                </a:endParaRPr>
              </a:p>
            </p:txBody>
          </p:sp>
          <p:sp>
            <p:nvSpPr>
              <p:cNvPr id="33101" name="Rectangle 167"/>
              <p:cNvSpPr>
                <a:spLocks noChangeArrowheads="1"/>
              </p:cNvSpPr>
              <p:nvPr/>
            </p:nvSpPr>
            <p:spPr bwMode="auto">
              <a:xfrm>
                <a:off x="1513" y="3776"/>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n</a:t>
                </a:r>
                <a:endParaRPr lang="en-US">
                  <a:solidFill>
                    <a:schemeClr val="tx1"/>
                  </a:solidFill>
                  <a:latin typeface="Arial" pitchFamily="34" charset="0"/>
                </a:endParaRPr>
              </a:p>
            </p:txBody>
          </p:sp>
          <p:sp>
            <p:nvSpPr>
              <p:cNvPr id="33102" name="Rectangle 168"/>
              <p:cNvSpPr>
                <a:spLocks noChangeArrowheads="1"/>
              </p:cNvSpPr>
              <p:nvPr/>
            </p:nvSpPr>
            <p:spPr bwMode="auto">
              <a:xfrm>
                <a:off x="1573" y="3776"/>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d</a:t>
                </a:r>
                <a:endParaRPr lang="en-US">
                  <a:solidFill>
                    <a:schemeClr val="tx1"/>
                  </a:solidFill>
                  <a:latin typeface="Arial" pitchFamily="34" charset="0"/>
                </a:endParaRPr>
              </a:p>
            </p:txBody>
          </p:sp>
          <p:sp>
            <p:nvSpPr>
              <p:cNvPr id="33103" name="Rectangle 169"/>
              <p:cNvSpPr>
                <a:spLocks noChangeArrowheads="1"/>
              </p:cNvSpPr>
              <p:nvPr/>
            </p:nvSpPr>
            <p:spPr bwMode="auto">
              <a:xfrm>
                <a:off x="1633"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a:t>
                </a:r>
                <a:endParaRPr lang="en-US">
                  <a:solidFill>
                    <a:schemeClr val="tx1"/>
                  </a:solidFill>
                  <a:latin typeface="Arial" pitchFamily="34" charset="0"/>
                </a:endParaRPr>
              </a:p>
            </p:txBody>
          </p:sp>
          <p:sp>
            <p:nvSpPr>
              <p:cNvPr id="33104" name="Rectangle 170"/>
              <p:cNvSpPr>
                <a:spLocks noChangeArrowheads="1"/>
              </p:cNvSpPr>
              <p:nvPr/>
            </p:nvSpPr>
            <p:spPr bwMode="auto">
              <a:xfrm>
                <a:off x="1660"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3105" name="Rectangle 171"/>
              <p:cNvSpPr>
                <a:spLocks noChangeArrowheads="1"/>
              </p:cNvSpPr>
              <p:nvPr/>
            </p:nvSpPr>
            <p:spPr bwMode="auto">
              <a:xfrm>
                <a:off x="1687"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c</a:t>
                </a:r>
                <a:endParaRPr lang="en-US">
                  <a:solidFill>
                    <a:schemeClr val="tx1"/>
                  </a:solidFill>
                  <a:latin typeface="Arial" pitchFamily="34" charset="0"/>
                </a:endParaRPr>
              </a:p>
            </p:txBody>
          </p:sp>
          <p:sp>
            <p:nvSpPr>
              <p:cNvPr id="33106" name="Rectangle 172"/>
              <p:cNvSpPr>
                <a:spLocks noChangeArrowheads="1"/>
              </p:cNvSpPr>
              <p:nvPr/>
            </p:nvSpPr>
            <p:spPr bwMode="auto">
              <a:xfrm>
                <a:off x="1742" y="3776"/>
                <a:ext cx="4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r</a:t>
                </a:r>
                <a:endParaRPr lang="en-US">
                  <a:solidFill>
                    <a:schemeClr val="tx1"/>
                  </a:solidFill>
                  <a:latin typeface="Arial" pitchFamily="34" charset="0"/>
                </a:endParaRPr>
              </a:p>
            </p:txBody>
          </p:sp>
          <p:sp>
            <p:nvSpPr>
              <p:cNvPr id="33107" name="Rectangle 173"/>
              <p:cNvSpPr>
                <a:spLocks noChangeArrowheads="1"/>
              </p:cNvSpPr>
              <p:nvPr/>
            </p:nvSpPr>
            <p:spPr bwMode="auto">
              <a:xfrm>
                <a:off x="1780"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a</a:t>
                </a:r>
                <a:endParaRPr lang="en-US">
                  <a:solidFill>
                    <a:schemeClr val="tx1"/>
                  </a:solidFill>
                  <a:latin typeface="Arial" pitchFamily="34" charset="0"/>
                </a:endParaRPr>
              </a:p>
            </p:txBody>
          </p:sp>
          <p:sp>
            <p:nvSpPr>
              <p:cNvPr id="33108" name="Rectangle 174"/>
              <p:cNvSpPr>
                <a:spLocks noChangeArrowheads="1"/>
              </p:cNvSpPr>
              <p:nvPr/>
            </p:nvSpPr>
            <p:spPr bwMode="auto">
              <a:xfrm>
                <a:off x="1834" y="3776"/>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b</a:t>
                </a:r>
                <a:endParaRPr lang="en-US">
                  <a:solidFill>
                    <a:schemeClr val="tx1"/>
                  </a:solidFill>
                  <a:latin typeface="Arial" pitchFamily="34" charset="0"/>
                </a:endParaRPr>
              </a:p>
            </p:txBody>
          </p:sp>
          <p:sp>
            <p:nvSpPr>
              <p:cNvPr id="33109" name="Rectangle 175"/>
              <p:cNvSpPr>
                <a:spLocks noChangeArrowheads="1"/>
              </p:cNvSpPr>
              <p:nvPr/>
            </p:nvSpPr>
            <p:spPr bwMode="auto">
              <a:xfrm>
                <a:off x="1894"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s</a:t>
                </a:r>
                <a:endParaRPr lang="en-US">
                  <a:solidFill>
                    <a:schemeClr val="tx1"/>
                  </a:solidFill>
                  <a:latin typeface="Arial" pitchFamily="34" charset="0"/>
                </a:endParaRPr>
              </a:p>
            </p:txBody>
          </p:sp>
          <p:sp>
            <p:nvSpPr>
              <p:cNvPr id="33110" name="Rectangle 176"/>
              <p:cNvSpPr>
                <a:spLocks noChangeArrowheads="1"/>
              </p:cNvSpPr>
              <p:nvPr/>
            </p:nvSpPr>
            <p:spPr bwMode="auto">
              <a:xfrm>
                <a:off x="1949"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3111" name="Rectangle 177"/>
              <p:cNvSpPr>
                <a:spLocks noChangeArrowheads="1"/>
              </p:cNvSpPr>
              <p:nvPr/>
            </p:nvSpPr>
            <p:spPr bwMode="auto">
              <a:xfrm>
                <a:off x="1977" y="3776"/>
                <a:ext cx="9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w</a:t>
                </a:r>
                <a:endParaRPr lang="en-US">
                  <a:solidFill>
                    <a:schemeClr val="tx1"/>
                  </a:solidFill>
                  <a:latin typeface="Arial" pitchFamily="34" charset="0"/>
                </a:endParaRPr>
              </a:p>
            </p:txBody>
          </p:sp>
          <p:sp>
            <p:nvSpPr>
              <p:cNvPr id="33112" name="Rectangle 178"/>
              <p:cNvSpPr>
                <a:spLocks noChangeArrowheads="1"/>
              </p:cNvSpPr>
              <p:nvPr/>
            </p:nvSpPr>
            <p:spPr bwMode="auto">
              <a:xfrm>
                <a:off x="2052"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i</a:t>
                </a:r>
                <a:endParaRPr lang="en-US">
                  <a:solidFill>
                    <a:schemeClr val="tx1"/>
                  </a:solidFill>
                  <a:latin typeface="Arial" pitchFamily="34" charset="0"/>
                </a:endParaRPr>
              </a:p>
            </p:txBody>
          </p:sp>
          <p:sp>
            <p:nvSpPr>
              <p:cNvPr id="33113" name="Rectangle 179"/>
              <p:cNvSpPr>
                <a:spLocks noChangeArrowheads="1"/>
              </p:cNvSpPr>
              <p:nvPr/>
            </p:nvSpPr>
            <p:spPr bwMode="auto">
              <a:xfrm>
                <a:off x="2079" y="3776"/>
                <a:ext cx="1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th</a:t>
                </a:r>
                <a:endParaRPr lang="en-US">
                  <a:solidFill>
                    <a:schemeClr val="tx1"/>
                  </a:solidFill>
                  <a:latin typeface="Arial" pitchFamily="34" charset="0"/>
                </a:endParaRPr>
              </a:p>
            </p:txBody>
          </p:sp>
          <p:sp>
            <p:nvSpPr>
              <p:cNvPr id="33114" name="Rectangle 180"/>
              <p:cNvSpPr>
                <a:spLocks noChangeArrowheads="1"/>
              </p:cNvSpPr>
              <p:nvPr/>
            </p:nvSpPr>
            <p:spPr bwMode="auto">
              <a:xfrm>
                <a:off x="2172"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3115" name="Rectangle 181"/>
              <p:cNvSpPr>
                <a:spLocks noChangeArrowheads="1"/>
              </p:cNvSpPr>
              <p:nvPr/>
            </p:nvSpPr>
            <p:spPr bwMode="auto">
              <a:xfrm>
                <a:off x="2200" y="3776"/>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C</a:t>
                </a:r>
                <a:endParaRPr lang="en-US">
                  <a:solidFill>
                    <a:schemeClr val="tx1"/>
                  </a:solidFill>
                  <a:latin typeface="Arial" pitchFamily="34" charset="0"/>
                </a:endParaRPr>
              </a:p>
            </p:txBody>
          </p:sp>
          <p:sp>
            <p:nvSpPr>
              <p:cNvPr id="33116" name="Rectangle 182"/>
              <p:cNvSpPr>
                <a:spLocks noChangeArrowheads="1"/>
              </p:cNvSpPr>
              <p:nvPr/>
            </p:nvSpPr>
            <p:spPr bwMode="auto">
              <a:xfrm>
                <a:off x="2270" y="3776"/>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K</a:t>
                </a:r>
                <a:endParaRPr lang="en-US">
                  <a:solidFill>
                    <a:schemeClr val="tx1"/>
                  </a:solidFill>
                  <a:latin typeface="Arial" pitchFamily="34" charset="0"/>
                </a:endParaRPr>
              </a:p>
            </p:txBody>
          </p:sp>
          <p:sp>
            <p:nvSpPr>
              <p:cNvPr id="33117" name="Rectangle 183"/>
              <p:cNvSpPr>
                <a:spLocks noChangeArrowheads="1"/>
              </p:cNvSpPr>
              <p:nvPr/>
            </p:nvSpPr>
            <p:spPr bwMode="auto">
              <a:xfrm>
                <a:off x="2341"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3118" name="Rectangle 184"/>
              <p:cNvSpPr>
                <a:spLocks noChangeArrowheads="1"/>
              </p:cNvSpPr>
              <p:nvPr/>
            </p:nvSpPr>
            <p:spPr bwMode="auto">
              <a:xfrm>
                <a:off x="2368"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s</a:t>
                </a:r>
                <a:endParaRPr lang="en-US">
                  <a:solidFill>
                    <a:schemeClr val="tx1"/>
                  </a:solidFill>
                  <a:latin typeface="Arial" pitchFamily="34" charset="0"/>
                </a:endParaRPr>
              </a:p>
            </p:txBody>
          </p:sp>
          <p:sp>
            <p:nvSpPr>
              <p:cNvPr id="33119" name="Rectangle 185"/>
              <p:cNvSpPr>
                <a:spLocks noChangeArrowheads="1"/>
              </p:cNvSpPr>
              <p:nvPr/>
            </p:nvSpPr>
            <p:spPr bwMode="auto">
              <a:xfrm>
                <a:off x="2423"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c</a:t>
                </a:r>
                <a:endParaRPr lang="en-US">
                  <a:solidFill>
                    <a:schemeClr val="tx1"/>
                  </a:solidFill>
                  <a:latin typeface="Arial" pitchFamily="34" charset="0"/>
                </a:endParaRPr>
              </a:p>
            </p:txBody>
          </p:sp>
          <p:sp>
            <p:nvSpPr>
              <p:cNvPr id="33120" name="Rectangle 186"/>
              <p:cNvSpPr>
                <a:spLocks noChangeArrowheads="1"/>
              </p:cNvSpPr>
              <p:nvPr/>
            </p:nvSpPr>
            <p:spPr bwMode="auto">
              <a:xfrm>
                <a:off x="2477" y="3776"/>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h</a:t>
                </a:r>
                <a:endParaRPr lang="en-US">
                  <a:solidFill>
                    <a:schemeClr val="tx1"/>
                  </a:solidFill>
                  <a:latin typeface="Arial" pitchFamily="34" charset="0"/>
                </a:endParaRPr>
              </a:p>
            </p:txBody>
          </p:sp>
          <p:sp>
            <p:nvSpPr>
              <p:cNvPr id="33121" name="Rectangle 187"/>
              <p:cNvSpPr>
                <a:spLocks noChangeArrowheads="1"/>
              </p:cNvSpPr>
              <p:nvPr/>
            </p:nvSpPr>
            <p:spPr bwMode="auto">
              <a:xfrm>
                <a:off x="2537"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e</a:t>
                </a:r>
                <a:endParaRPr lang="en-US">
                  <a:solidFill>
                    <a:schemeClr val="tx1"/>
                  </a:solidFill>
                  <a:latin typeface="Arial" pitchFamily="34" charset="0"/>
                </a:endParaRPr>
              </a:p>
            </p:txBody>
          </p:sp>
          <p:sp>
            <p:nvSpPr>
              <p:cNvPr id="33122" name="Rectangle 188"/>
              <p:cNvSpPr>
                <a:spLocks noChangeArrowheads="1"/>
              </p:cNvSpPr>
              <p:nvPr/>
            </p:nvSpPr>
            <p:spPr bwMode="auto">
              <a:xfrm>
                <a:off x="2592" y="3776"/>
                <a:ext cx="11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m</a:t>
                </a:r>
                <a:endParaRPr lang="en-US">
                  <a:solidFill>
                    <a:schemeClr val="tx1"/>
                  </a:solidFill>
                  <a:latin typeface="Arial" pitchFamily="34" charset="0"/>
                </a:endParaRPr>
              </a:p>
            </p:txBody>
          </p:sp>
          <p:sp>
            <p:nvSpPr>
              <p:cNvPr id="33123" name="Rectangle 189"/>
              <p:cNvSpPr>
                <a:spLocks noChangeArrowheads="1"/>
              </p:cNvSpPr>
              <p:nvPr/>
            </p:nvSpPr>
            <p:spPr bwMode="auto">
              <a:xfrm>
                <a:off x="2679"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e</a:t>
                </a:r>
                <a:endParaRPr lang="en-US">
                  <a:solidFill>
                    <a:schemeClr val="tx1"/>
                  </a:solidFill>
                  <a:latin typeface="Arial" pitchFamily="34" charset="0"/>
                </a:endParaRPr>
              </a:p>
            </p:txBody>
          </p:sp>
          <p:sp>
            <p:nvSpPr>
              <p:cNvPr id="33124" name="Rectangle 190"/>
              <p:cNvSpPr>
                <a:spLocks noChangeArrowheads="1"/>
              </p:cNvSpPr>
              <p:nvPr/>
            </p:nvSpPr>
            <p:spPr bwMode="auto">
              <a:xfrm>
                <a:off x="2733"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3125" name="Rectangle 191"/>
              <p:cNvSpPr>
                <a:spLocks noChangeArrowheads="1"/>
              </p:cNvSpPr>
              <p:nvPr/>
            </p:nvSpPr>
            <p:spPr bwMode="auto">
              <a:xfrm>
                <a:off x="2761"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a:t>
                </a:r>
                <a:endParaRPr lang="en-US">
                  <a:solidFill>
                    <a:schemeClr val="tx1"/>
                  </a:solidFill>
                  <a:latin typeface="Arial" pitchFamily="34" charset="0"/>
                </a:endParaRPr>
              </a:p>
            </p:txBody>
          </p:sp>
          <p:sp>
            <p:nvSpPr>
              <p:cNvPr id="33126" name="Rectangle 192"/>
              <p:cNvSpPr>
                <a:spLocks noChangeArrowheads="1"/>
              </p:cNvSpPr>
              <p:nvPr/>
            </p:nvSpPr>
            <p:spPr bwMode="auto">
              <a:xfrm>
                <a:off x="2788"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a</a:t>
                </a:r>
                <a:endParaRPr lang="en-US">
                  <a:solidFill>
                    <a:schemeClr val="tx1"/>
                  </a:solidFill>
                  <a:latin typeface="Arial" pitchFamily="34" charset="0"/>
                </a:endParaRPr>
              </a:p>
            </p:txBody>
          </p:sp>
          <p:sp>
            <p:nvSpPr>
              <p:cNvPr id="33127" name="Rectangle 193"/>
              <p:cNvSpPr>
                <a:spLocks noChangeArrowheads="1"/>
              </p:cNvSpPr>
              <p:nvPr/>
            </p:nvSpPr>
            <p:spPr bwMode="auto">
              <a:xfrm>
                <a:off x="2842" y="3776"/>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n</a:t>
                </a:r>
                <a:endParaRPr lang="en-US">
                  <a:solidFill>
                    <a:schemeClr val="tx1"/>
                  </a:solidFill>
                  <a:latin typeface="Arial" pitchFamily="34" charset="0"/>
                </a:endParaRPr>
              </a:p>
            </p:txBody>
          </p:sp>
          <p:sp>
            <p:nvSpPr>
              <p:cNvPr id="33128" name="Rectangle 194"/>
              <p:cNvSpPr>
                <a:spLocks noChangeArrowheads="1"/>
              </p:cNvSpPr>
              <p:nvPr/>
            </p:nvSpPr>
            <p:spPr bwMode="auto">
              <a:xfrm>
                <a:off x="2902" y="3776"/>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d</a:t>
                </a:r>
                <a:endParaRPr lang="en-US">
                  <a:solidFill>
                    <a:schemeClr val="tx1"/>
                  </a:solidFill>
                  <a:latin typeface="Arial" pitchFamily="34" charset="0"/>
                </a:endParaRPr>
              </a:p>
            </p:txBody>
          </p:sp>
          <p:sp>
            <p:nvSpPr>
              <p:cNvPr id="33129" name="Rectangle 195"/>
              <p:cNvSpPr>
                <a:spLocks noChangeArrowheads="1"/>
              </p:cNvSpPr>
              <p:nvPr/>
            </p:nvSpPr>
            <p:spPr bwMode="auto">
              <a:xfrm>
                <a:off x="2962"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a:t>
                </a:r>
                <a:endParaRPr lang="en-US">
                  <a:solidFill>
                    <a:schemeClr val="tx1"/>
                  </a:solidFill>
                  <a:latin typeface="Arial" pitchFamily="34" charset="0"/>
                </a:endParaRPr>
              </a:p>
            </p:txBody>
          </p:sp>
          <p:sp>
            <p:nvSpPr>
              <p:cNvPr id="33130" name="Rectangle 196"/>
              <p:cNvSpPr>
                <a:spLocks noChangeArrowheads="1"/>
              </p:cNvSpPr>
              <p:nvPr/>
            </p:nvSpPr>
            <p:spPr bwMode="auto">
              <a:xfrm>
                <a:off x="2989"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3131" name="Rectangle 197"/>
              <p:cNvSpPr>
                <a:spLocks noChangeArrowheads="1"/>
              </p:cNvSpPr>
              <p:nvPr/>
            </p:nvSpPr>
            <p:spPr bwMode="auto">
              <a:xfrm>
                <a:off x="3017"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8</a:t>
                </a:r>
                <a:endParaRPr lang="en-US">
                  <a:solidFill>
                    <a:schemeClr val="tx1"/>
                  </a:solidFill>
                  <a:latin typeface="Arial" pitchFamily="34" charset="0"/>
                </a:endParaRPr>
              </a:p>
            </p:txBody>
          </p:sp>
          <p:sp>
            <p:nvSpPr>
              <p:cNvPr id="33132" name="Rectangle 198"/>
              <p:cNvSpPr>
                <a:spLocks noChangeArrowheads="1"/>
              </p:cNvSpPr>
              <p:nvPr/>
            </p:nvSpPr>
            <p:spPr bwMode="auto">
              <a:xfrm>
                <a:off x="3071"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0</a:t>
                </a:r>
                <a:endParaRPr lang="en-US">
                  <a:solidFill>
                    <a:schemeClr val="tx1"/>
                  </a:solidFill>
                  <a:latin typeface="Arial" pitchFamily="34" charset="0"/>
                </a:endParaRPr>
              </a:p>
            </p:txBody>
          </p:sp>
          <p:sp>
            <p:nvSpPr>
              <p:cNvPr id="33133" name="Rectangle 199"/>
              <p:cNvSpPr>
                <a:spLocks noChangeArrowheads="1"/>
              </p:cNvSpPr>
              <p:nvPr/>
            </p:nvSpPr>
            <p:spPr bwMode="auto">
              <a:xfrm>
                <a:off x="3126" y="3776"/>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0</a:t>
                </a:r>
                <a:endParaRPr lang="en-US">
                  <a:solidFill>
                    <a:schemeClr val="tx1"/>
                  </a:solidFill>
                  <a:latin typeface="Arial" pitchFamily="34" charset="0"/>
                </a:endParaRPr>
              </a:p>
            </p:txBody>
          </p:sp>
          <p:sp>
            <p:nvSpPr>
              <p:cNvPr id="33134" name="Rectangle 200"/>
              <p:cNvSpPr>
                <a:spLocks noChangeArrowheads="1"/>
              </p:cNvSpPr>
              <p:nvPr/>
            </p:nvSpPr>
            <p:spPr bwMode="auto">
              <a:xfrm>
                <a:off x="3180" y="3776"/>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3135" name="Rectangle 201"/>
              <p:cNvSpPr>
                <a:spLocks noChangeArrowheads="1"/>
              </p:cNvSpPr>
              <p:nvPr/>
            </p:nvSpPr>
            <p:spPr bwMode="auto">
              <a:xfrm>
                <a:off x="3207" y="3776"/>
                <a:ext cx="19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MH</a:t>
                </a:r>
                <a:endParaRPr lang="en-US">
                  <a:solidFill>
                    <a:schemeClr val="tx1"/>
                  </a:solidFill>
                  <a:latin typeface="Arial" pitchFamily="34" charset="0"/>
                </a:endParaRPr>
              </a:p>
            </p:txBody>
          </p:sp>
          <p:sp>
            <p:nvSpPr>
              <p:cNvPr id="33136" name="Rectangle 202"/>
              <p:cNvSpPr>
                <a:spLocks noChangeArrowheads="1"/>
              </p:cNvSpPr>
              <p:nvPr/>
            </p:nvSpPr>
            <p:spPr bwMode="auto">
              <a:xfrm>
                <a:off x="3400" y="3776"/>
                <a:ext cx="14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z) </a:t>
                </a:r>
                <a:endParaRPr lang="en-US">
                  <a:solidFill>
                    <a:schemeClr val="tx1"/>
                  </a:solidFill>
                  <a:latin typeface="Arial" pitchFamily="34" charset="0"/>
                </a:endParaRPr>
              </a:p>
            </p:txBody>
          </p:sp>
          <p:sp>
            <p:nvSpPr>
              <p:cNvPr id="33137" name="Freeform 203"/>
              <p:cNvSpPr>
                <a:spLocks/>
              </p:cNvSpPr>
              <p:nvPr/>
            </p:nvSpPr>
            <p:spPr bwMode="auto">
              <a:xfrm>
                <a:off x="3702" y="3764"/>
                <a:ext cx="1012" cy="0"/>
              </a:xfrm>
              <a:custGeom>
                <a:avLst/>
                <a:gdLst>
                  <a:gd name="T0" fmla="*/ 12 w 1652"/>
                  <a:gd name="T1" fmla="*/ 12 w 1652"/>
                  <a:gd name="T2" fmla="*/ 0 w 1652"/>
                  <a:gd name="T3" fmla="*/ 0 60000 65536"/>
                  <a:gd name="T4" fmla="*/ 0 60000 65536"/>
                  <a:gd name="T5" fmla="*/ 0 60000 65536"/>
                </a:gdLst>
                <a:ahLst/>
                <a:cxnLst>
                  <a:cxn ang="T3">
                    <a:pos x="T0" y="0"/>
                  </a:cxn>
                  <a:cxn ang="T4">
                    <a:pos x="T1" y="0"/>
                  </a:cxn>
                  <a:cxn ang="T5">
                    <a:pos x="T2" y="0"/>
                  </a:cxn>
                </a:cxnLst>
                <a:rect l="0" t="0" r="r" b="b"/>
                <a:pathLst>
                  <a:path w="1652">
                    <a:moveTo>
                      <a:pt x="1652" y="0"/>
                    </a:moveTo>
                    <a:lnTo>
                      <a:pt x="1652" y="0"/>
                    </a:lnTo>
                    <a:lnTo>
                      <a:pt x="0" y="0"/>
                    </a:lnTo>
                  </a:path>
                </a:pathLst>
              </a:custGeom>
              <a:noFill/>
              <a:ln w="16"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138" name="Freeform 204"/>
              <p:cNvSpPr>
                <a:spLocks/>
              </p:cNvSpPr>
              <p:nvPr/>
            </p:nvSpPr>
            <p:spPr bwMode="auto">
              <a:xfrm>
                <a:off x="3686" y="3731"/>
                <a:ext cx="75" cy="67"/>
              </a:xfrm>
              <a:custGeom>
                <a:avLst/>
                <a:gdLst>
                  <a:gd name="T0" fmla="*/ 0 w 122"/>
                  <a:gd name="T1" fmla="*/ 1 h 123"/>
                  <a:gd name="T2" fmla="*/ 0 w 122"/>
                  <a:gd name="T3" fmla="*/ 1 h 123"/>
                  <a:gd name="T4" fmla="*/ 1 w 122"/>
                  <a:gd name="T5" fmla="*/ 1 h 123"/>
                  <a:gd name="T6" fmla="*/ 1 w 122"/>
                  <a:gd name="T7" fmla="*/ 1 h 123"/>
                  <a:gd name="T8" fmla="*/ 1 w 122"/>
                  <a:gd name="T9" fmla="*/ 1 h 123"/>
                  <a:gd name="T10" fmla="*/ 1 w 122"/>
                  <a:gd name="T11" fmla="*/ 1 h 123"/>
                  <a:gd name="T12" fmla="*/ 1 w 122"/>
                  <a:gd name="T13" fmla="*/ 1 h 123"/>
                  <a:gd name="T14" fmla="*/ 1 w 122"/>
                  <a:gd name="T15" fmla="*/ 1 h 123"/>
                  <a:gd name="T16" fmla="*/ 1 w 122"/>
                  <a:gd name="T17" fmla="*/ 1 h 123"/>
                  <a:gd name="T18" fmla="*/ 1 w 122"/>
                  <a:gd name="T19" fmla="*/ 1 h 123"/>
                  <a:gd name="T20" fmla="*/ 1 w 122"/>
                  <a:gd name="T21" fmla="*/ 1 h 123"/>
                  <a:gd name="T22" fmla="*/ 1 w 122"/>
                  <a:gd name="T23" fmla="*/ 1 h 123"/>
                  <a:gd name="T24" fmla="*/ 1 w 122"/>
                  <a:gd name="T25" fmla="*/ 1 h 123"/>
                  <a:gd name="T26" fmla="*/ 1 w 122"/>
                  <a:gd name="T27" fmla="*/ 1 h 123"/>
                  <a:gd name="T28" fmla="*/ 0 w 122"/>
                  <a:gd name="T29" fmla="*/ 1 h 1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2" h="123">
                    <a:moveTo>
                      <a:pt x="0" y="61"/>
                    </a:moveTo>
                    <a:lnTo>
                      <a:pt x="0" y="61"/>
                    </a:lnTo>
                    <a:lnTo>
                      <a:pt x="100" y="120"/>
                    </a:lnTo>
                    <a:cubicBezTo>
                      <a:pt x="107" y="123"/>
                      <a:pt x="115" y="121"/>
                      <a:pt x="118" y="115"/>
                    </a:cubicBezTo>
                    <a:cubicBezTo>
                      <a:pt x="122" y="109"/>
                      <a:pt x="120" y="100"/>
                      <a:pt x="114" y="97"/>
                    </a:cubicBezTo>
                    <a:lnTo>
                      <a:pt x="53" y="61"/>
                    </a:lnTo>
                    <a:lnTo>
                      <a:pt x="114" y="26"/>
                    </a:lnTo>
                    <a:cubicBezTo>
                      <a:pt x="120" y="23"/>
                      <a:pt x="122" y="14"/>
                      <a:pt x="118" y="8"/>
                    </a:cubicBezTo>
                    <a:cubicBezTo>
                      <a:pt x="118" y="8"/>
                      <a:pt x="118" y="8"/>
                      <a:pt x="118" y="8"/>
                    </a:cubicBezTo>
                    <a:cubicBezTo>
                      <a:pt x="115" y="2"/>
                      <a:pt x="107" y="0"/>
                      <a:pt x="100" y="3"/>
                    </a:cubicBezTo>
                    <a:lnTo>
                      <a:pt x="0" y="61"/>
                    </a:lnTo>
                    <a:close/>
                  </a:path>
                </a:pathLst>
              </a:custGeom>
              <a:solidFill>
                <a:srgbClr val="FF0000"/>
              </a:solidFill>
              <a:ln w="0">
                <a:solidFill>
                  <a:srgbClr val="000000"/>
                </a:solidFill>
                <a:prstDash val="solid"/>
                <a:round/>
                <a:headEnd/>
                <a:tailEnd/>
              </a:ln>
            </p:spPr>
            <p:txBody>
              <a:bodyPr/>
              <a:lstStyle/>
              <a:p>
                <a:endParaRPr lang="en-GB"/>
              </a:p>
            </p:txBody>
          </p:sp>
        </p:grpSp>
        <p:sp>
          <p:nvSpPr>
            <p:cNvPr id="32780" name="Freeform 206"/>
            <p:cNvSpPr>
              <a:spLocks/>
            </p:cNvSpPr>
            <p:nvPr/>
          </p:nvSpPr>
          <p:spPr bwMode="auto">
            <a:xfrm>
              <a:off x="758" y="3335"/>
              <a:ext cx="2871" cy="263"/>
            </a:xfrm>
            <a:custGeom>
              <a:avLst/>
              <a:gdLst>
                <a:gd name="T0" fmla="*/ 0 w 4686"/>
                <a:gd name="T1" fmla="*/ 0 h 485"/>
                <a:gd name="T2" fmla="*/ 0 w 4686"/>
                <a:gd name="T3" fmla="*/ 0 h 485"/>
                <a:gd name="T4" fmla="*/ 35 w 4686"/>
                <a:gd name="T5" fmla="*/ 0 h 485"/>
                <a:gd name="T6" fmla="*/ 35 w 4686"/>
                <a:gd name="T7" fmla="*/ 1 h 485"/>
                <a:gd name="T8" fmla="*/ 0 w 4686"/>
                <a:gd name="T9" fmla="*/ 1 h 485"/>
                <a:gd name="T10" fmla="*/ 0 w 4686"/>
                <a:gd name="T11" fmla="*/ 0 h 48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686" h="485">
                  <a:moveTo>
                    <a:pt x="0" y="0"/>
                  </a:moveTo>
                  <a:lnTo>
                    <a:pt x="0" y="0"/>
                  </a:lnTo>
                  <a:lnTo>
                    <a:pt x="4686" y="0"/>
                  </a:lnTo>
                  <a:lnTo>
                    <a:pt x="4686" y="485"/>
                  </a:lnTo>
                  <a:lnTo>
                    <a:pt x="0" y="485"/>
                  </a:lnTo>
                  <a:lnTo>
                    <a:pt x="0" y="0"/>
                  </a:lnTo>
                  <a:close/>
                </a:path>
              </a:pathLst>
            </a:custGeom>
            <a:solidFill>
              <a:srgbClr val="F2F2F2"/>
            </a:solidFill>
            <a:ln w="0">
              <a:solidFill>
                <a:srgbClr val="000000"/>
              </a:solidFill>
              <a:prstDash val="solid"/>
              <a:round/>
              <a:headEnd/>
              <a:tailEnd/>
            </a:ln>
          </p:spPr>
          <p:txBody>
            <a:bodyPr/>
            <a:lstStyle/>
            <a:p>
              <a:endParaRPr lang="en-GB"/>
            </a:p>
          </p:txBody>
        </p:sp>
        <p:sp>
          <p:nvSpPr>
            <p:cNvPr id="32781" name="Freeform 207"/>
            <p:cNvSpPr>
              <a:spLocks noEditPoints="1"/>
            </p:cNvSpPr>
            <p:nvPr/>
          </p:nvSpPr>
          <p:spPr bwMode="auto">
            <a:xfrm>
              <a:off x="758" y="3335"/>
              <a:ext cx="2871" cy="263"/>
            </a:xfrm>
            <a:custGeom>
              <a:avLst/>
              <a:gdLst>
                <a:gd name="T0" fmla="*/ 1 w 4686"/>
                <a:gd name="T1" fmla="*/ 0 h 485"/>
                <a:gd name="T2" fmla="*/ 2 w 4686"/>
                <a:gd name="T3" fmla="*/ 0 h 485"/>
                <a:gd name="T4" fmla="*/ 4 w 4686"/>
                <a:gd name="T5" fmla="*/ 0 h 485"/>
                <a:gd name="T6" fmla="*/ 6 w 4686"/>
                <a:gd name="T7" fmla="*/ 0 h 485"/>
                <a:gd name="T8" fmla="*/ 7 w 4686"/>
                <a:gd name="T9" fmla="*/ 0 h 485"/>
                <a:gd name="T10" fmla="*/ 8 w 4686"/>
                <a:gd name="T11" fmla="*/ 0 h 485"/>
                <a:gd name="T12" fmla="*/ 9 w 4686"/>
                <a:gd name="T13" fmla="*/ 0 h 485"/>
                <a:gd name="T14" fmla="*/ 11 w 4686"/>
                <a:gd name="T15" fmla="*/ 0 h 485"/>
                <a:gd name="T16" fmla="*/ 12 w 4686"/>
                <a:gd name="T17" fmla="*/ 0 h 485"/>
                <a:gd name="T18" fmla="*/ 13 w 4686"/>
                <a:gd name="T19" fmla="*/ 0 h 485"/>
                <a:gd name="T20" fmla="*/ 15 w 4686"/>
                <a:gd name="T21" fmla="*/ 0 h 485"/>
                <a:gd name="T22" fmla="*/ 17 w 4686"/>
                <a:gd name="T23" fmla="*/ 0 h 485"/>
                <a:gd name="T24" fmla="*/ 18 w 4686"/>
                <a:gd name="T25" fmla="*/ 0 h 485"/>
                <a:gd name="T26" fmla="*/ 19 w 4686"/>
                <a:gd name="T27" fmla="*/ 0 h 485"/>
                <a:gd name="T28" fmla="*/ 21 w 4686"/>
                <a:gd name="T29" fmla="*/ 0 h 485"/>
                <a:gd name="T30" fmla="*/ 22 w 4686"/>
                <a:gd name="T31" fmla="*/ 0 h 485"/>
                <a:gd name="T32" fmla="*/ 23 w 4686"/>
                <a:gd name="T33" fmla="*/ 0 h 485"/>
                <a:gd name="T34" fmla="*/ 25 w 4686"/>
                <a:gd name="T35" fmla="*/ 0 h 485"/>
                <a:gd name="T36" fmla="*/ 26 w 4686"/>
                <a:gd name="T37" fmla="*/ 0 h 485"/>
                <a:gd name="T38" fmla="*/ 28 w 4686"/>
                <a:gd name="T39" fmla="*/ 0 h 485"/>
                <a:gd name="T40" fmla="*/ 29 w 4686"/>
                <a:gd name="T41" fmla="*/ 0 h 485"/>
                <a:gd name="T42" fmla="*/ 31 w 4686"/>
                <a:gd name="T43" fmla="*/ 0 h 485"/>
                <a:gd name="T44" fmla="*/ 32 w 4686"/>
                <a:gd name="T45" fmla="*/ 0 h 485"/>
                <a:gd name="T46" fmla="*/ 33 w 4686"/>
                <a:gd name="T47" fmla="*/ 0 h 485"/>
                <a:gd name="T48" fmla="*/ 34 w 4686"/>
                <a:gd name="T49" fmla="*/ 0 h 485"/>
                <a:gd name="T50" fmla="*/ 35 w 4686"/>
                <a:gd name="T51" fmla="*/ 1 h 485"/>
                <a:gd name="T52" fmla="*/ 35 w 4686"/>
                <a:gd name="T53" fmla="*/ 1 h 485"/>
                <a:gd name="T54" fmla="*/ 35 w 4686"/>
                <a:gd name="T55" fmla="*/ 1 h 485"/>
                <a:gd name="T56" fmla="*/ 34 w 4686"/>
                <a:gd name="T57" fmla="*/ 1 h 485"/>
                <a:gd name="T58" fmla="*/ 32 w 4686"/>
                <a:gd name="T59" fmla="*/ 1 h 485"/>
                <a:gd name="T60" fmla="*/ 31 w 4686"/>
                <a:gd name="T61" fmla="*/ 1 h 485"/>
                <a:gd name="T62" fmla="*/ 29 w 4686"/>
                <a:gd name="T63" fmla="*/ 1 h 485"/>
                <a:gd name="T64" fmla="*/ 28 w 4686"/>
                <a:gd name="T65" fmla="*/ 1 h 485"/>
                <a:gd name="T66" fmla="*/ 27 w 4686"/>
                <a:gd name="T67" fmla="*/ 1 h 485"/>
                <a:gd name="T68" fmla="*/ 26 w 4686"/>
                <a:gd name="T69" fmla="*/ 1 h 485"/>
                <a:gd name="T70" fmla="*/ 24 w 4686"/>
                <a:gd name="T71" fmla="*/ 1 h 485"/>
                <a:gd name="T72" fmla="*/ 23 w 4686"/>
                <a:gd name="T73" fmla="*/ 1 h 485"/>
                <a:gd name="T74" fmla="*/ 21 w 4686"/>
                <a:gd name="T75" fmla="*/ 1 h 485"/>
                <a:gd name="T76" fmla="*/ 20 w 4686"/>
                <a:gd name="T77" fmla="*/ 1 h 485"/>
                <a:gd name="T78" fmla="*/ 18 w 4686"/>
                <a:gd name="T79" fmla="*/ 1 h 485"/>
                <a:gd name="T80" fmla="*/ 17 w 4686"/>
                <a:gd name="T81" fmla="*/ 1 h 485"/>
                <a:gd name="T82" fmla="*/ 16 w 4686"/>
                <a:gd name="T83" fmla="*/ 1 h 485"/>
                <a:gd name="T84" fmla="*/ 14 w 4686"/>
                <a:gd name="T85" fmla="*/ 1 h 485"/>
                <a:gd name="T86" fmla="*/ 13 w 4686"/>
                <a:gd name="T87" fmla="*/ 1 h 485"/>
                <a:gd name="T88" fmla="*/ 12 w 4686"/>
                <a:gd name="T89" fmla="*/ 1 h 485"/>
                <a:gd name="T90" fmla="*/ 10 w 4686"/>
                <a:gd name="T91" fmla="*/ 1 h 485"/>
                <a:gd name="T92" fmla="*/ 9 w 4686"/>
                <a:gd name="T93" fmla="*/ 1 h 485"/>
                <a:gd name="T94" fmla="*/ 7 w 4686"/>
                <a:gd name="T95" fmla="*/ 1 h 485"/>
                <a:gd name="T96" fmla="*/ 6 w 4686"/>
                <a:gd name="T97" fmla="*/ 1 h 485"/>
                <a:gd name="T98" fmla="*/ 4 w 4686"/>
                <a:gd name="T99" fmla="*/ 1 h 485"/>
                <a:gd name="T100" fmla="*/ 4 w 4686"/>
                <a:gd name="T101" fmla="*/ 1 h 485"/>
                <a:gd name="T102" fmla="*/ 2 w 4686"/>
                <a:gd name="T103" fmla="*/ 1 h 485"/>
                <a:gd name="T104" fmla="*/ 1 w 4686"/>
                <a:gd name="T105" fmla="*/ 1 h 485"/>
                <a:gd name="T106" fmla="*/ 0 w 4686"/>
                <a:gd name="T107" fmla="*/ 1 h 485"/>
                <a:gd name="T108" fmla="*/ 0 w 4686"/>
                <a:gd name="T109" fmla="*/ 1 h 4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86" h="485">
                  <a:moveTo>
                    <a:pt x="0" y="0"/>
                  </a:moveTo>
                  <a:lnTo>
                    <a:pt x="0" y="0"/>
                  </a:lnTo>
                  <a:lnTo>
                    <a:pt x="53" y="0"/>
                  </a:lnTo>
                  <a:moveTo>
                    <a:pt x="93" y="0"/>
                  </a:moveTo>
                  <a:lnTo>
                    <a:pt x="93" y="0"/>
                  </a:lnTo>
                  <a:lnTo>
                    <a:pt x="147" y="0"/>
                  </a:lnTo>
                  <a:moveTo>
                    <a:pt x="187" y="0"/>
                  </a:moveTo>
                  <a:lnTo>
                    <a:pt x="187" y="0"/>
                  </a:lnTo>
                  <a:lnTo>
                    <a:pt x="240" y="0"/>
                  </a:lnTo>
                  <a:moveTo>
                    <a:pt x="280" y="0"/>
                  </a:moveTo>
                  <a:lnTo>
                    <a:pt x="280" y="0"/>
                  </a:lnTo>
                  <a:lnTo>
                    <a:pt x="333" y="0"/>
                  </a:lnTo>
                  <a:moveTo>
                    <a:pt x="373" y="0"/>
                  </a:moveTo>
                  <a:lnTo>
                    <a:pt x="373" y="0"/>
                  </a:lnTo>
                  <a:lnTo>
                    <a:pt x="427" y="0"/>
                  </a:lnTo>
                  <a:moveTo>
                    <a:pt x="467" y="0"/>
                  </a:moveTo>
                  <a:lnTo>
                    <a:pt x="467" y="0"/>
                  </a:lnTo>
                  <a:lnTo>
                    <a:pt x="520" y="0"/>
                  </a:lnTo>
                  <a:moveTo>
                    <a:pt x="560" y="0"/>
                  </a:moveTo>
                  <a:lnTo>
                    <a:pt x="560" y="0"/>
                  </a:lnTo>
                  <a:lnTo>
                    <a:pt x="613" y="0"/>
                  </a:lnTo>
                  <a:moveTo>
                    <a:pt x="653" y="0"/>
                  </a:moveTo>
                  <a:lnTo>
                    <a:pt x="653" y="0"/>
                  </a:lnTo>
                  <a:lnTo>
                    <a:pt x="707" y="0"/>
                  </a:lnTo>
                  <a:moveTo>
                    <a:pt x="747" y="0"/>
                  </a:moveTo>
                  <a:lnTo>
                    <a:pt x="747" y="0"/>
                  </a:lnTo>
                  <a:lnTo>
                    <a:pt x="800" y="0"/>
                  </a:lnTo>
                  <a:moveTo>
                    <a:pt x="840" y="0"/>
                  </a:moveTo>
                  <a:lnTo>
                    <a:pt x="840" y="0"/>
                  </a:lnTo>
                  <a:lnTo>
                    <a:pt x="893" y="0"/>
                  </a:lnTo>
                  <a:moveTo>
                    <a:pt x="933" y="0"/>
                  </a:moveTo>
                  <a:lnTo>
                    <a:pt x="933" y="0"/>
                  </a:lnTo>
                  <a:lnTo>
                    <a:pt x="987" y="0"/>
                  </a:lnTo>
                  <a:moveTo>
                    <a:pt x="1027" y="0"/>
                  </a:moveTo>
                  <a:lnTo>
                    <a:pt x="1027" y="0"/>
                  </a:lnTo>
                  <a:lnTo>
                    <a:pt x="1080" y="0"/>
                  </a:lnTo>
                  <a:moveTo>
                    <a:pt x="1120" y="0"/>
                  </a:moveTo>
                  <a:lnTo>
                    <a:pt x="1120" y="0"/>
                  </a:lnTo>
                  <a:lnTo>
                    <a:pt x="1173" y="0"/>
                  </a:lnTo>
                  <a:moveTo>
                    <a:pt x="1213" y="0"/>
                  </a:moveTo>
                  <a:lnTo>
                    <a:pt x="1213" y="0"/>
                  </a:lnTo>
                  <a:lnTo>
                    <a:pt x="1267" y="0"/>
                  </a:lnTo>
                  <a:moveTo>
                    <a:pt x="1307" y="0"/>
                  </a:moveTo>
                  <a:lnTo>
                    <a:pt x="1307" y="0"/>
                  </a:lnTo>
                  <a:lnTo>
                    <a:pt x="1360" y="0"/>
                  </a:lnTo>
                  <a:moveTo>
                    <a:pt x="1400" y="0"/>
                  </a:moveTo>
                  <a:lnTo>
                    <a:pt x="1400" y="0"/>
                  </a:lnTo>
                  <a:lnTo>
                    <a:pt x="1453" y="0"/>
                  </a:lnTo>
                  <a:moveTo>
                    <a:pt x="1493" y="0"/>
                  </a:moveTo>
                  <a:lnTo>
                    <a:pt x="1493" y="0"/>
                  </a:lnTo>
                  <a:lnTo>
                    <a:pt x="1547" y="0"/>
                  </a:lnTo>
                  <a:moveTo>
                    <a:pt x="1587" y="0"/>
                  </a:moveTo>
                  <a:lnTo>
                    <a:pt x="1587" y="0"/>
                  </a:lnTo>
                  <a:lnTo>
                    <a:pt x="1640" y="0"/>
                  </a:lnTo>
                  <a:moveTo>
                    <a:pt x="1680" y="0"/>
                  </a:moveTo>
                  <a:lnTo>
                    <a:pt x="1680" y="0"/>
                  </a:lnTo>
                  <a:lnTo>
                    <a:pt x="1733" y="0"/>
                  </a:lnTo>
                  <a:moveTo>
                    <a:pt x="1773" y="0"/>
                  </a:moveTo>
                  <a:lnTo>
                    <a:pt x="1773" y="0"/>
                  </a:lnTo>
                  <a:lnTo>
                    <a:pt x="1827" y="0"/>
                  </a:lnTo>
                  <a:moveTo>
                    <a:pt x="1867" y="0"/>
                  </a:moveTo>
                  <a:lnTo>
                    <a:pt x="1867" y="0"/>
                  </a:lnTo>
                  <a:lnTo>
                    <a:pt x="1920" y="0"/>
                  </a:lnTo>
                  <a:moveTo>
                    <a:pt x="1960" y="0"/>
                  </a:moveTo>
                  <a:lnTo>
                    <a:pt x="1960" y="0"/>
                  </a:lnTo>
                  <a:lnTo>
                    <a:pt x="2013" y="0"/>
                  </a:lnTo>
                  <a:moveTo>
                    <a:pt x="2053" y="0"/>
                  </a:moveTo>
                  <a:lnTo>
                    <a:pt x="2053" y="0"/>
                  </a:lnTo>
                  <a:lnTo>
                    <a:pt x="2107" y="0"/>
                  </a:lnTo>
                  <a:moveTo>
                    <a:pt x="2147" y="0"/>
                  </a:moveTo>
                  <a:lnTo>
                    <a:pt x="2147" y="0"/>
                  </a:lnTo>
                  <a:lnTo>
                    <a:pt x="2200" y="0"/>
                  </a:lnTo>
                  <a:moveTo>
                    <a:pt x="2240" y="0"/>
                  </a:moveTo>
                  <a:lnTo>
                    <a:pt x="2240" y="0"/>
                  </a:lnTo>
                  <a:lnTo>
                    <a:pt x="2293" y="0"/>
                  </a:lnTo>
                  <a:moveTo>
                    <a:pt x="2333" y="0"/>
                  </a:moveTo>
                  <a:lnTo>
                    <a:pt x="2333" y="0"/>
                  </a:lnTo>
                  <a:lnTo>
                    <a:pt x="2387" y="0"/>
                  </a:lnTo>
                  <a:moveTo>
                    <a:pt x="2427" y="0"/>
                  </a:moveTo>
                  <a:lnTo>
                    <a:pt x="2427" y="0"/>
                  </a:lnTo>
                  <a:lnTo>
                    <a:pt x="2480" y="0"/>
                  </a:lnTo>
                  <a:moveTo>
                    <a:pt x="2520" y="0"/>
                  </a:moveTo>
                  <a:lnTo>
                    <a:pt x="2520" y="0"/>
                  </a:lnTo>
                  <a:lnTo>
                    <a:pt x="2573" y="0"/>
                  </a:lnTo>
                  <a:moveTo>
                    <a:pt x="2613" y="0"/>
                  </a:moveTo>
                  <a:lnTo>
                    <a:pt x="2613" y="0"/>
                  </a:lnTo>
                  <a:lnTo>
                    <a:pt x="2667" y="0"/>
                  </a:lnTo>
                  <a:moveTo>
                    <a:pt x="2707" y="0"/>
                  </a:moveTo>
                  <a:lnTo>
                    <a:pt x="2707" y="0"/>
                  </a:lnTo>
                  <a:lnTo>
                    <a:pt x="2760" y="0"/>
                  </a:lnTo>
                  <a:moveTo>
                    <a:pt x="2800" y="0"/>
                  </a:moveTo>
                  <a:lnTo>
                    <a:pt x="2800" y="0"/>
                  </a:lnTo>
                  <a:lnTo>
                    <a:pt x="2853" y="0"/>
                  </a:lnTo>
                  <a:moveTo>
                    <a:pt x="2893" y="0"/>
                  </a:moveTo>
                  <a:lnTo>
                    <a:pt x="2893" y="0"/>
                  </a:lnTo>
                  <a:lnTo>
                    <a:pt x="2947" y="0"/>
                  </a:lnTo>
                  <a:moveTo>
                    <a:pt x="2987" y="0"/>
                  </a:moveTo>
                  <a:lnTo>
                    <a:pt x="2987" y="0"/>
                  </a:lnTo>
                  <a:lnTo>
                    <a:pt x="3040" y="0"/>
                  </a:lnTo>
                  <a:moveTo>
                    <a:pt x="3080" y="0"/>
                  </a:moveTo>
                  <a:lnTo>
                    <a:pt x="3080" y="0"/>
                  </a:lnTo>
                  <a:lnTo>
                    <a:pt x="3133" y="0"/>
                  </a:lnTo>
                  <a:moveTo>
                    <a:pt x="3173" y="0"/>
                  </a:moveTo>
                  <a:lnTo>
                    <a:pt x="3173" y="0"/>
                  </a:lnTo>
                  <a:lnTo>
                    <a:pt x="3227" y="0"/>
                  </a:lnTo>
                  <a:moveTo>
                    <a:pt x="3267" y="0"/>
                  </a:moveTo>
                  <a:lnTo>
                    <a:pt x="3267" y="0"/>
                  </a:lnTo>
                  <a:lnTo>
                    <a:pt x="3320" y="0"/>
                  </a:lnTo>
                  <a:moveTo>
                    <a:pt x="3360" y="0"/>
                  </a:moveTo>
                  <a:lnTo>
                    <a:pt x="3360" y="0"/>
                  </a:lnTo>
                  <a:lnTo>
                    <a:pt x="3413" y="0"/>
                  </a:lnTo>
                  <a:moveTo>
                    <a:pt x="3453" y="0"/>
                  </a:moveTo>
                  <a:lnTo>
                    <a:pt x="3453" y="0"/>
                  </a:lnTo>
                  <a:lnTo>
                    <a:pt x="3507" y="0"/>
                  </a:lnTo>
                  <a:moveTo>
                    <a:pt x="3547" y="0"/>
                  </a:moveTo>
                  <a:lnTo>
                    <a:pt x="3547" y="0"/>
                  </a:lnTo>
                  <a:lnTo>
                    <a:pt x="3600" y="0"/>
                  </a:lnTo>
                  <a:moveTo>
                    <a:pt x="3640" y="0"/>
                  </a:moveTo>
                  <a:lnTo>
                    <a:pt x="3640" y="0"/>
                  </a:lnTo>
                  <a:lnTo>
                    <a:pt x="3693" y="0"/>
                  </a:lnTo>
                  <a:moveTo>
                    <a:pt x="3733" y="0"/>
                  </a:moveTo>
                  <a:lnTo>
                    <a:pt x="3733" y="0"/>
                  </a:lnTo>
                  <a:lnTo>
                    <a:pt x="3787" y="0"/>
                  </a:lnTo>
                  <a:moveTo>
                    <a:pt x="3827" y="0"/>
                  </a:moveTo>
                  <a:lnTo>
                    <a:pt x="3827" y="0"/>
                  </a:lnTo>
                  <a:lnTo>
                    <a:pt x="3880" y="0"/>
                  </a:lnTo>
                  <a:moveTo>
                    <a:pt x="3920" y="0"/>
                  </a:moveTo>
                  <a:lnTo>
                    <a:pt x="3920" y="0"/>
                  </a:lnTo>
                  <a:lnTo>
                    <a:pt x="3973" y="0"/>
                  </a:lnTo>
                  <a:moveTo>
                    <a:pt x="4013" y="0"/>
                  </a:moveTo>
                  <a:lnTo>
                    <a:pt x="4013" y="0"/>
                  </a:lnTo>
                  <a:lnTo>
                    <a:pt x="4067" y="0"/>
                  </a:lnTo>
                  <a:moveTo>
                    <a:pt x="4107" y="0"/>
                  </a:moveTo>
                  <a:lnTo>
                    <a:pt x="4107" y="0"/>
                  </a:lnTo>
                  <a:lnTo>
                    <a:pt x="4160" y="0"/>
                  </a:lnTo>
                  <a:moveTo>
                    <a:pt x="4200" y="0"/>
                  </a:moveTo>
                  <a:lnTo>
                    <a:pt x="4200" y="0"/>
                  </a:lnTo>
                  <a:lnTo>
                    <a:pt x="4253" y="0"/>
                  </a:lnTo>
                  <a:moveTo>
                    <a:pt x="4293" y="0"/>
                  </a:moveTo>
                  <a:lnTo>
                    <a:pt x="4293" y="0"/>
                  </a:lnTo>
                  <a:lnTo>
                    <a:pt x="4347" y="0"/>
                  </a:lnTo>
                  <a:moveTo>
                    <a:pt x="4387" y="0"/>
                  </a:moveTo>
                  <a:lnTo>
                    <a:pt x="4387" y="0"/>
                  </a:lnTo>
                  <a:lnTo>
                    <a:pt x="4440" y="0"/>
                  </a:lnTo>
                  <a:moveTo>
                    <a:pt x="4480" y="0"/>
                  </a:moveTo>
                  <a:lnTo>
                    <a:pt x="4480" y="0"/>
                  </a:lnTo>
                  <a:lnTo>
                    <a:pt x="4533" y="0"/>
                  </a:lnTo>
                  <a:moveTo>
                    <a:pt x="4573" y="0"/>
                  </a:moveTo>
                  <a:lnTo>
                    <a:pt x="4573" y="0"/>
                  </a:lnTo>
                  <a:lnTo>
                    <a:pt x="4627" y="0"/>
                  </a:lnTo>
                  <a:moveTo>
                    <a:pt x="4667" y="0"/>
                  </a:moveTo>
                  <a:lnTo>
                    <a:pt x="4667" y="0"/>
                  </a:lnTo>
                  <a:lnTo>
                    <a:pt x="4686" y="0"/>
                  </a:lnTo>
                  <a:lnTo>
                    <a:pt x="4686" y="34"/>
                  </a:lnTo>
                  <a:moveTo>
                    <a:pt x="4686" y="74"/>
                  </a:moveTo>
                  <a:lnTo>
                    <a:pt x="4686" y="74"/>
                  </a:lnTo>
                  <a:lnTo>
                    <a:pt x="4686" y="127"/>
                  </a:lnTo>
                  <a:moveTo>
                    <a:pt x="4686" y="167"/>
                  </a:moveTo>
                  <a:lnTo>
                    <a:pt x="4686" y="167"/>
                  </a:lnTo>
                  <a:lnTo>
                    <a:pt x="4686" y="221"/>
                  </a:lnTo>
                  <a:moveTo>
                    <a:pt x="4686" y="261"/>
                  </a:moveTo>
                  <a:lnTo>
                    <a:pt x="4686" y="261"/>
                  </a:lnTo>
                  <a:lnTo>
                    <a:pt x="4686" y="314"/>
                  </a:lnTo>
                  <a:moveTo>
                    <a:pt x="4686" y="354"/>
                  </a:moveTo>
                  <a:lnTo>
                    <a:pt x="4686" y="354"/>
                  </a:lnTo>
                  <a:lnTo>
                    <a:pt x="4686" y="407"/>
                  </a:lnTo>
                  <a:moveTo>
                    <a:pt x="4686" y="447"/>
                  </a:moveTo>
                  <a:lnTo>
                    <a:pt x="4686" y="447"/>
                  </a:lnTo>
                  <a:lnTo>
                    <a:pt x="4686" y="485"/>
                  </a:lnTo>
                  <a:lnTo>
                    <a:pt x="4670" y="485"/>
                  </a:lnTo>
                  <a:moveTo>
                    <a:pt x="4630" y="485"/>
                  </a:moveTo>
                  <a:lnTo>
                    <a:pt x="4630" y="485"/>
                  </a:lnTo>
                  <a:lnTo>
                    <a:pt x="4577" y="485"/>
                  </a:lnTo>
                  <a:moveTo>
                    <a:pt x="4537" y="485"/>
                  </a:moveTo>
                  <a:lnTo>
                    <a:pt x="4537" y="485"/>
                  </a:lnTo>
                  <a:lnTo>
                    <a:pt x="4484" y="485"/>
                  </a:lnTo>
                  <a:moveTo>
                    <a:pt x="4444" y="485"/>
                  </a:moveTo>
                  <a:lnTo>
                    <a:pt x="4444" y="485"/>
                  </a:lnTo>
                  <a:lnTo>
                    <a:pt x="4390" y="485"/>
                  </a:lnTo>
                  <a:moveTo>
                    <a:pt x="4350" y="485"/>
                  </a:moveTo>
                  <a:lnTo>
                    <a:pt x="4350" y="485"/>
                  </a:lnTo>
                  <a:lnTo>
                    <a:pt x="4297" y="485"/>
                  </a:lnTo>
                  <a:moveTo>
                    <a:pt x="4257" y="485"/>
                  </a:moveTo>
                  <a:lnTo>
                    <a:pt x="4257" y="485"/>
                  </a:lnTo>
                  <a:lnTo>
                    <a:pt x="4204" y="485"/>
                  </a:lnTo>
                  <a:moveTo>
                    <a:pt x="4164" y="485"/>
                  </a:moveTo>
                  <a:lnTo>
                    <a:pt x="4164" y="485"/>
                  </a:lnTo>
                  <a:lnTo>
                    <a:pt x="4110" y="485"/>
                  </a:lnTo>
                  <a:moveTo>
                    <a:pt x="4070" y="485"/>
                  </a:moveTo>
                  <a:lnTo>
                    <a:pt x="4070" y="485"/>
                  </a:lnTo>
                  <a:lnTo>
                    <a:pt x="4017" y="485"/>
                  </a:lnTo>
                  <a:moveTo>
                    <a:pt x="3977" y="485"/>
                  </a:moveTo>
                  <a:lnTo>
                    <a:pt x="3977" y="485"/>
                  </a:lnTo>
                  <a:lnTo>
                    <a:pt x="3924" y="485"/>
                  </a:lnTo>
                  <a:moveTo>
                    <a:pt x="3884" y="485"/>
                  </a:moveTo>
                  <a:lnTo>
                    <a:pt x="3884" y="485"/>
                  </a:lnTo>
                  <a:lnTo>
                    <a:pt x="3830" y="485"/>
                  </a:lnTo>
                  <a:moveTo>
                    <a:pt x="3790" y="485"/>
                  </a:moveTo>
                  <a:lnTo>
                    <a:pt x="3790" y="485"/>
                  </a:lnTo>
                  <a:lnTo>
                    <a:pt x="3737" y="485"/>
                  </a:lnTo>
                  <a:moveTo>
                    <a:pt x="3697" y="485"/>
                  </a:moveTo>
                  <a:lnTo>
                    <a:pt x="3697" y="485"/>
                  </a:lnTo>
                  <a:lnTo>
                    <a:pt x="3644" y="485"/>
                  </a:lnTo>
                  <a:moveTo>
                    <a:pt x="3604" y="485"/>
                  </a:moveTo>
                  <a:lnTo>
                    <a:pt x="3604" y="485"/>
                  </a:lnTo>
                  <a:lnTo>
                    <a:pt x="3550" y="485"/>
                  </a:lnTo>
                  <a:moveTo>
                    <a:pt x="3510" y="485"/>
                  </a:moveTo>
                  <a:lnTo>
                    <a:pt x="3510" y="485"/>
                  </a:lnTo>
                  <a:lnTo>
                    <a:pt x="3457" y="485"/>
                  </a:lnTo>
                  <a:moveTo>
                    <a:pt x="3417" y="485"/>
                  </a:moveTo>
                  <a:lnTo>
                    <a:pt x="3417" y="485"/>
                  </a:lnTo>
                  <a:lnTo>
                    <a:pt x="3364" y="485"/>
                  </a:lnTo>
                  <a:moveTo>
                    <a:pt x="3324" y="485"/>
                  </a:moveTo>
                  <a:lnTo>
                    <a:pt x="3324" y="485"/>
                  </a:lnTo>
                  <a:lnTo>
                    <a:pt x="3270" y="485"/>
                  </a:lnTo>
                  <a:moveTo>
                    <a:pt x="3230" y="485"/>
                  </a:moveTo>
                  <a:lnTo>
                    <a:pt x="3230" y="485"/>
                  </a:lnTo>
                  <a:lnTo>
                    <a:pt x="3177" y="485"/>
                  </a:lnTo>
                  <a:moveTo>
                    <a:pt x="3137" y="485"/>
                  </a:moveTo>
                  <a:lnTo>
                    <a:pt x="3137" y="485"/>
                  </a:lnTo>
                  <a:lnTo>
                    <a:pt x="3084" y="485"/>
                  </a:lnTo>
                  <a:moveTo>
                    <a:pt x="3044" y="485"/>
                  </a:moveTo>
                  <a:lnTo>
                    <a:pt x="3044" y="485"/>
                  </a:lnTo>
                  <a:lnTo>
                    <a:pt x="2990" y="485"/>
                  </a:lnTo>
                  <a:moveTo>
                    <a:pt x="2950" y="485"/>
                  </a:moveTo>
                  <a:lnTo>
                    <a:pt x="2950" y="485"/>
                  </a:lnTo>
                  <a:lnTo>
                    <a:pt x="2897" y="485"/>
                  </a:lnTo>
                  <a:moveTo>
                    <a:pt x="2857" y="485"/>
                  </a:moveTo>
                  <a:lnTo>
                    <a:pt x="2857" y="485"/>
                  </a:lnTo>
                  <a:lnTo>
                    <a:pt x="2804" y="485"/>
                  </a:lnTo>
                  <a:moveTo>
                    <a:pt x="2764" y="485"/>
                  </a:moveTo>
                  <a:lnTo>
                    <a:pt x="2764" y="485"/>
                  </a:lnTo>
                  <a:lnTo>
                    <a:pt x="2710" y="485"/>
                  </a:lnTo>
                  <a:moveTo>
                    <a:pt x="2670" y="485"/>
                  </a:moveTo>
                  <a:lnTo>
                    <a:pt x="2670" y="485"/>
                  </a:lnTo>
                  <a:lnTo>
                    <a:pt x="2617" y="485"/>
                  </a:lnTo>
                  <a:moveTo>
                    <a:pt x="2577" y="485"/>
                  </a:moveTo>
                  <a:lnTo>
                    <a:pt x="2577" y="485"/>
                  </a:lnTo>
                  <a:lnTo>
                    <a:pt x="2524" y="485"/>
                  </a:lnTo>
                  <a:moveTo>
                    <a:pt x="2484" y="485"/>
                  </a:moveTo>
                  <a:lnTo>
                    <a:pt x="2484" y="485"/>
                  </a:lnTo>
                  <a:lnTo>
                    <a:pt x="2430" y="485"/>
                  </a:lnTo>
                  <a:moveTo>
                    <a:pt x="2390" y="485"/>
                  </a:moveTo>
                  <a:lnTo>
                    <a:pt x="2390" y="485"/>
                  </a:lnTo>
                  <a:lnTo>
                    <a:pt x="2337" y="485"/>
                  </a:lnTo>
                  <a:moveTo>
                    <a:pt x="2297" y="485"/>
                  </a:moveTo>
                  <a:lnTo>
                    <a:pt x="2297" y="485"/>
                  </a:lnTo>
                  <a:lnTo>
                    <a:pt x="2244" y="485"/>
                  </a:lnTo>
                  <a:moveTo>
                    <a:pt x="2204" y="485"/>
                  </a:moveTo>
                  <a:lnTo>
                    <a:pt x="2204" y="485"/>
                  </a:lnTo>
                  <a:lnTo>
                    <a:pt x="2150" y="485"/>
                  </a:lnTo>
                  <a:moveTo>
                    <a:pt x="2110" y="485"/>
                  </a:moveTo>
                  <a:lnTo>
                    <a:pt x="2110" y="485"/>
                  </a:lnTo>
                  <a:lnTo>
                    <a:pt x="2057" y="485"/>
                  </a:lnTo>
                  <a:moveTo>
                    <a:pt x="2017" y="485"/>
                  </a:moveTo>
                  <a:lnTo>
                    <a:pt x="2017" y="485"/>
                  </a:lnTo>
                  <a:lnTo>
                    <a:pt x="1964" y="485"/>
                  </a:lnTo>
                  <a:moveTo>
                    <a:pt x="1924" y="485"/>
                  </a:moveTo>
                  <a:lnTo>
                    <a:pt x="1924" y="485"/>
                  </a:lnTo>
                  <a:lnTo>
                    <a:pt x="1870" y="485"/>
                  </a:lnTo>
                  <a:moveTo>
                    <a:pt x="1830" y="485"/>
                  </a:moveTo>
                  <a:lnTo>
                    <a:pt x="1830" y="485"/>
                  </a:lnTo>
                  <a:lnTo>
                    <a:pt x="1777" y="485"/>
                  </a:lnTo>
                  <a:moveTo>
                    <a:pt x="1737" y="485"/>
                  </a:moveTo>
                  <a:lnTo>
                    <a:pt x="1737" y="485"/>
                  </a:lnTo>
                  <a:lnTo>
                    <a:pt x="1684" y="485"/>
                  </a:lnTo>
                  <a:moveTo>
                    <a:pt x="1644" y="485"/>
                  </a:moveTo>
                  <a:lnTo>
                    <a:pt x="1644" y="485"/>
                  </a:lnTo>
                  <a:lnTo>
                    <a:pt x="1590" y="485"/>
                  </a:lnTo>
                  <a:moveTo>
                    <a:pt x="1550" y="485"/>
                  </a:moveTo>
                  <a:lnTo>
                    <a:pt x="1550" y="485"/>
                  </a:lnTo>
                  <a:lnTo>
                    <a:pt x="1497" y="485"/>
                  </a:lnTo>
                  <a:moveTo>
                    <a:pt x="1457" y="485"/>
                  </a:moveTo>
                  <a:lnTo>
                    <a:pt x="1457" y="485"/>
                  </a:lnTo>
                  <a:lnTo>
                    <a:pt x="1404" y="485"/>
                  </a:lnTo>
                  <a:moveTo>
                    <a:pt x="1364" y="485"/>
                  </a:moveTo>
                  <a:lnTo>
                    <a:pt x="1364" y="485"/>
                  </a:lnTo>
                  <a:lnTo>
                    <a:pt x="1310" y="485"/>
                  </a:lnTo>
                  <a:moveTo>
                    <a:pt x="1270" y="485"/>
                  </a:moveTo>
                  <a:lnTo>
                    <a:pt x="1270" y="485"/>
                  </a:lnTo>
                  <a:lnTo>
                    <a:pt x="1217" y="485"/>
                  </a:lnTo>
                  <a:moveTo>
                    <a:pt x="1177" y="485"/>
                  </a:moveTo>
                  <a:lnTo>
                    <a:pt x="1177" y="485"/>
                  </a:lnTo>
                  <a:lnTo>
                    <a:pt x="1124" y="485"/>
                  </a:lnTo>
                  <a:moveTo>
                    <a:pt x="1084" y="485"/>
                  </a:moveTo>
                  <a:lnTo>
                    <a:pt x="1084" y="485"/>
                  </a:lnTo>
                  <a:lnTo>
                    <a:pt x="1030" y="485"/>
                  </a:lnTo>
                  <a:moveTo>
                    <a:pt x="990" y="485"/>
                  </a:moveTo>
                  <a:lnTo>
                    <a:pt x="990" y="485"/>
                  </a:lnTo>
                  <a:lnTo>
                    <a:pt x="937" y="485"/>
                  </a:lnTo>
                  <a:moveTo>
                    <a:pt x="897" y="485"/>
                  </a:moveTo>
                  <a:lnTo>
                    <a:pt x="897" y="485"/>
                  </a:lnTo>
                  <a:lnTo>
                    <a:pt x="844" y="485"/>
                  </a:lnTo>
                  <a:moveTo>
                    <a:pt x="804" y="485"/>
                  </a:moveTo>
                  <a:lnTo>
                    <a:pt x="804" y="485"/>
                  </a:lnTo>
                  <a:lnTo>
                    <a:pt x="750" y="485"/>
                  </a:lnTo>
                  <a:moveTo>
                    <a:pt x="710" y="485"/>
                  </a:moveTo>
                  <a:lnTo>
                    <a:pt x="710" y="485"/>
                  </a:lnTo>
                  <a:lnTo>
                    <a:pt x="657" y="485"/>
                  </a:lnTo>
                  <a:moveTo>
                    <a:pt x="617" y="485"/>
                  </a:moveTo>
                  <a:lnTo>
                    <a:pt x="617" y="485"/>
                  </a:lnTo>
                  <a:lnTo>
                    <a:pt x="564" y="485"/>
                  </a:lnTo>
                  <a:moveTo>
                    <a:pt x="524" y="485"/>
                  </a:moveTo>
                  <a:lnTo>
                    <a:pt x="524" y="485"/>
                  </a:lnTo>
                  <a:lnTo>
                    <a:pt x="470" y="485"/>
                  </a:lnTo>
                  <a:moveTo>
                    <a:pt x="430" y="485"/>
                  </a:moveTo>
                  <a:lnTo>
                    <a:pt x="430" y="485"/>
                  </a:lnTo>
                  <a:lnTo>
                    <a:pt x="377" y="485"/>
                  </a:lnTo>
                  <a:moveTo>
                    <a:pt x="337" y="485"/>
                  </a:moveTo>
                  <a:lnTo>
                    <a:pt x="337" y="485"/>
                  </a:lnTo>
                  <a:lnTo>
                    <a:pt x="284" y="485"/>
                  </a:lnTo>
                  <a:moveTo>
                    <a:pt x="244" y="485"/>
                  </a:moveTo>
                  <a:lnTo>
                    <a:pt x="244" y="485"/>
                  </a:lnTo>
                  <a:lnTo>
                    <a:pt x="190" y="485"/>
                  </a:lnTo>
                  <a:moveTo>
                    <a:pt x="150" y="485"/>
                  </a:moveTo>
                  <a:lnTo>
                    <a:pt x="150" y="485"/>
                  </a:lnTo>
                  <a:lnTo>
                    <a:pt x="97" y="485"/>
                  </a:lnTo>
                  <a:moveTo>
                    <a:pt x="57" y="485"/>
                  </a:moveTo>
                  <a:lnTo>
                    <a:pt x="57" y="485"/>
                  </a:lnTo>
                  <a:lnTo>
                    <a:pt x="4" y="485"/>
                  </a:lnTo>
                  <a:moveTo>
                    <a:pt x="0" y="449"/>
                  </a:moveTo>
                  <a:lnTo>
                    <a:pt x="0" y="449"/>
                  </a:lnTo>
                  <a:lnTo>
                    <a:pt x="0" y="396"/>
                  </a:lnTo>
                  <a:moveTo>
                    <a:pt x="0" y="356"/>
                  </a:moveTo>
                  <a:lnTo>
                    <a:pt x="0" y="356"/>
                  </a:lnTo>
                  <a:lnTo>
                    <a:pt x="0" y="302"/>
                  </a:lnTo>
                  <a:moveTo>
                    <a:pt x="0" y="262"/>
                  </a:moveTo>
                  <a:lnTo>
                    <a:pt x="0" y="262"/>
                  </a:lnTo>
                  <a:lnTo>
                    <a:pt x="0" y="209"/>
                  </a:lnTo>
                  <a:moveTo>
                    <a:pt x="0" y="169"/>
                  </a:moveTo>
                  <a:lnTo>
                    <a:pt x="0" y="169"/>
                  </a:lnTo>
                  <a:lnTo>
                    <a:pt x="0" y="116"/>
                  </a:lnTo>
                  <a:moveTo>
                    <a:pt x="0" y="76"/>
                  </a:moveTo>
                  <a:lnTo>
                    <a:pt x="0" y="76"/>
                  </a:lnTo>
                  <a:lnTo>
                    <a:pt x="0" y="22"/>
                  </a:lnTo>
                </a:path>
              </a:pathLst>
            </a:custGeom>
            <a:noFill/>
            <a:ln w="8"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782" name="Rectangle 208"/>
            <p:cNvSpPr>
              <a:spLocks noChangeArrowheads="1"/>
            </p:cNvSpPr>
            <p:nvPr/>
          </p:nvSpPr>
          <p:spPr bwMode="auto">
            <a:xfrm>
              <a:off x="1125" y="3368"/>
              <a:ext cx="156"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“H</a:t>
              </a:r>
              <a:endParaRPr lang="en-US">
                <a:solidFill>
                  <a:schemeClr val="tx1"/>
                </a:solidFill>
                <a:latin typeface="Arial" pitchFamily="34" charset="0"/>
              </a:endParaRPr>
            </a:p>
          </p:txBody>
        </p:sp>
        <p:sp>
          <p:nvSpPr>
            <p:cNvPr id="32783" name="Rectangle 209"/>
            <p:cNvSpPr>
              <a:spLocks noChangeArrowheads="1"/>
            </p:cNvSpPr>
            <p:nvPr/>
          </p:nvSpPr>
          <p:spPr bwMode="auto">
            <a:xfrm>
              <a:off x="1245" y="3368"/>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L</a:t>
              </a:r>
              <a:endParaRPr lang="en-US">
                <a:solidFill>
                  <a:schemeClr val="tx1"/>
                </a:solidFill>
                <a:latin typeface="Arial" pitchFamily="34" charset="0"/>
              </a:endParaRPr>
            </a:p>
          </p:txBody>
        </p:sp>
        <p:sp>
          <p:nvSpPr>
            <p:cNvPr id="32784" name="Rectangle 210"/>
            <p:cNvSpPr>
              <a:spLocks noChangeArrowheads="1"/>
            </p:cNvSpPr>
            <p:nvPr/>
          </p:nvSpPr>
          <p:spPr bwMode="auto">
            <a:xfrm>
              <a:off x="1305" y="3368"/>
              <a:ext cx="1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-L</a:t>
              </a:r>
              <a:endParaRPr lang="en-US">
                <a:solidFill>
                  <a:schemeClr val="tx1"/>
                </a:solidFill>
                <a:latin typeface="Arial" pitchFamily="34" charset="0"/>
              </a:endParaRPr>
            </a:p>
          </p:txBody>
        </p:sp>
        <p:sp>
          <p:nvSpPr>
            <p:cNvPr id="32785" name="Rectangle 211"/>
            <p:cNvSpPr>
              <a:spLocks noChangeArrowheads="1"/>
            </p:cNvSpPr>
            <p:nvPr/>
          </p:nvSpPr>
          <p:spPr bwMode="auto">
            <a:xfrm>
              <a:off x="1398" y="3368"/>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H</a:t>
              </a:r>
              <a:endParaRPr lang="en-US">
                <a:solidFill>
                  <a:schemeClr val="tx1"/>
                </a:solidFill>
                <a:latin typeface="Arial" pitchFamily="34" charset="0"/>
              </a:endParaRPr>
            </a:p>
          </p:txBody>
        </p:sp>
        <p:sp>
          <p:nvSpPr>
            <p:cNvPr id="32786" name="Rectangle 212"/>
            <p:cNvSpPr>
              <a:spLocks noChangeArrowheads="1"/>
            </p:cNvSpPr>
            <p:nvPr/>
          </p:nvSpPr>
          <p:spPr bwMode="auto">
            <a:xfrm>
              <a:off x="1468" y="3368"/>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C</a:t>
              </a:r>
              <a:endParaRPr lang="en-US">
                <a:solidFill>
                  <a:schemeClr val="tx1"/>
                </a:solidFill>
                <a:latin typeface="Arial" pitchFamily="34" charset="0"/>
              </a:endParaRPr>
            </a:p>
          </p:txBody>
        </p:sp>
        <p:sp>
          <p:nvSpPr>
            <p:cNvPr id="32787" name="Rectangle 213"/>
            <p:cNvSpPr>
              <a:spLocks noChangeArrowheads="1"/>
            </p:cNvSpPr>
            <p:nvPr/>
          </p:nvSpPr>
          <p:spPr bwMode="auto">
            <a:xfrm>
              <a:off x="1539" y="3368"/>
              <a:ext cx="17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2788" name="Rectangle 214"/>
            <p:cNvSpPr>
              <a:spLocks noChangeArrowheads="1"/>
            </p:cNvSpPr>
            <p:nvPr/>
          </p:nvSpPr>
          <p:spPr bwMode="auto">
            <a:xfrm>
              <a:off x="1673" y="3368"/>
              <a:ext cx="11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(2</a:t>
              </a:r>
              <a:endParaRPr lang="en-US">
                <a:solidFill>
                  <a:schemeClr val="tx1"/>
                </a:solidFill>
                <a:latin typeface="Arial" pitchFamily="34" charset="0"/>
              </a:endParaRPr>
            </a:p>
          </p:txBody>
        </p:sp>
        <p:sp>
          <p:nvSpPr>
            <p:cNvPr id="32789" name="Rectangle 215"/>
            <p:cNvSpPr>
              <a:spLocks noChangeArrowheads="1"/>
            </p:cNvSpPr>
            <p:nvPr/>
          </p:nvSpPr>
          <p:spPr bwMode="auto">
            <a:xfrm>
              <a:off x="1760" y="3368"/>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5</a:t>
              </a:r>
              <a:endParaRPr lang="en-US">
                <a:solidFill>
                  <a:schemeClr val="tx1"/>
                </a:solidFill>
                <a:latin typeface="Arial" pitchFamily="34" charset="0"/>
              </a:endParaRPr>
            </a:p>
          </p:txBody>
        </p:sp>
        <p:sp>
          <p:nvSpPr>
            <p:cNvPr id="32790" name="Rectangle 216"/>
            <p:cNvSpPr>
              <a:spLocks noChangeArrowheads="1"/>
            </p:cNvSpPr>
            <p:nvPr/>
          </p:nvSpPr>
          <p:spPr bwMode="auto">
            <a:xfrm>
              <a:off x="1814" y="3368"/>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n</a:t>
              </a:r>
              <a:endParaRPr lang="en-US">
                <a:solidFill>
                  <a:schemeClr val="tx1"/>
                </a:solidFill>
                <a:latin typeface="Arial" pitchFamily="34" charset="0"/>
              </a:endParaRPr>
            </a:p>
          </p:txBody>
        </p:sp>
        <p:sp>
          <p:nvSpPr>
            <p:cNvPr id="32791" name="Rectangle 217"/>
            <p:cNvSpPr>
              <a:spLocks noChangeArrowheads="1"/>
            </p:cNvSpPr>
            <p:nvPr/>
          </p:nvSpPr>
          <p:spPr bwMode="auto">
            <a:xfrm>
              <a:off x="1874" y="3368"/>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s</a:t>
              </a:r>
              <a:endParaRPr lang="en-US">
                <a:solidFill>
                  <a:schemeClr val="tx1"/>
                </a:solidFill>
                <a:latin typeface="Arial" pitchFamily="34" charset="0"/>
              </a:endParaRPr>
            </a:p>
          </p:txBody>
        </p:sp>
        <p:sp>
          <p:nvSpPr>
            <p:cNvPr id="32792" name="Rectangle 218"/>
            <p:cNvSpPr>
              <a:spLocks noChangeArrowheads="1"/>
            </p:cNvSpPr>
            <p:nvPr/>
          </p:nvSpPr>
          <p:spPr bwMode="auto">
            <a:xfrm>
              <a:off x="1929" y="3368"/>
              <a:ext cx="11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2793" name="Rectangle 219"/>
            <p:cNvSpPr>
              <a:spLocks noChangeArrowheads="1"/>
            </p:cNvSpPr>
            <p:nvPr/>
          </p:nvSpPr>
          <p:spPr bwMode="auto">
            <a:xfrm>
              <a:off x="2021" y="3368"/>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2</a:t>
              </a:r>
              <a:endParaRPr lang="en-US">
                <a:solidFill>
                  <a:schemeClr val="tx1"/>
                </a:solidFill>
                <a:latin typeface="Arial" pitchFamily="34" charset="0"/>
              </a:endParaRPr>
            </a:p>
          </p:txBody>
        </p:sp>
        <p:sp>
          <p:nvSpPr>
            <p:cNvPr id="32794" name="Rectangle 220"/>
            <p:cNvSpPr>
              <a:spLocks noChangeArrowheads="1"/>
            </p:cNvSpPr>
            <p:nvPr/>
          </p:nvSpPr>
          <p:spPr bwMode="auto">
            <a:xfrm>
              <a:off x="2076" y="3368"/>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5</a:t>
              </a:r>
              <a:endParaRPr lang="en-US">
                <a:solidFill>
                  <a:schemeClr val="tx1"/>
                </a:solidFill>
                <a:latin typeface="Arial" pitchFamily="34" charset="0"/>
              </a:endParaRPr>
            </a:p>
          </p:txBody>
        </p:sp>
        <p:sp>
          <p:nvSpPr>
            <p:cNvPr id="32795" name="Rectangle 221"/>
            <p:cNvSpPr>
              <a:spLocks noChangeArrowheads="1"/>
            </p:cNvSpPr>
            <p:nvPr/>
          </p:nvSpPr>
          <p:spPr bwMode="auto">
            <a:xfrm>
              <a:off x="2130" y="3368"/>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0</a:t>
              </a:r>
              <a:endParaRPr lang="en-US">
                <a:solidFill>
                  <a:schemeClr val="tx1"/>
                </a:solidFill>
                <a:latin typeface="Arial" pitchFamily="34" charset="0"/>
              </a:endParaRPr>
            </a:p>
          </p:txBody>
        </p:sp>
        <p:sp>
          <p:nvSpPr>
            <p:cNvPr id="32796" name="Rectangle 222"/>
            <p:cNvSpPr>
              <a:spLocks noChangeArrowheads="1"/>
            </p:cNvSpPr>
            <p:nvPr/>
          </p:nvSpPr>
          <p:spPr bwMode="auto">
            <a:xfrm>
              <a:off x="2185" y="3368"/>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2797" name="Rectangle 223"/>
            <p:cNvSpPr>
              <a:spLocks noChangeArrowheads="1"/>
            </p:cNvSpPr>
            <p:nvPr/>
          </p:nvSpPr>
          <p:spPr bwMode="auto">
            <a:xfrm>
              <a:off x="2212" y="3368"/>
              <a:ext cx="1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fb</a:t>
              </a:r>
              <a:endParaRPr lang="en-US">
                <a:solidFill>
                  <a:schemeClr val="tx1"/>
                </a:solidFill>
                <a:latin typeface="Arial" pitchFamily="34" charset="0"/>
              </a:endParaRPr>
            </a:p>
          </p:txBody>
        </p:sp>
        <p:sp>
          <p:nvSpPr>
            <p:cNvPr id="32798" name="Rectangle 224"/>
            <p:cNvSpPr>
              <a:spLocks noChangeArrowheads="1"/>
            </p:cNvSpPr>
            <p:nvPr/>
          </p:nvSpPr>
          <p:spPr bwMode="auto">
            <a:xfrm>
              <a:off x="2304" y="3370"/>
              <a:ext cx="72"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-1</a:t>
              </a:r>
              <a:endParaRPr lang="en-US">
                <a:solidFill>
                  <a:schemeClr val="tx1"/>
                </a:solidFill>
                <a:latin typeface="Arial" pitchFamily="34" charset="0"/>
              </a:endParaRPr>
            </a:p>
          </p:txBody>
        </p:sp>
        <p:sp>
          <p:nvSpPr>
            <p:cNvPr id="32799" name="Rectangle 225"/>
            <p:cNvSpPr>
              <a:spLocks noChangeArrowheads="1"/>
            </p:cNvSpPr>
            <p:nvPr/>
          </p:nvSpPr>
          <p:spPr bwMode="auto">
            <a:xfrm>
              <a:off x="2362" y="3368"/>
              <a:ext cx="174"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dirty="0">
                  <a:solidFill>
                    <a:srgbClr val="0033CC"/>
                  </a:solidFill>
                  <a:latin typeface="Arial Bold" pitchFamily="34" charset="0"/>
                </a:rPr>
                <a:t>/y, </a:t>
              </a:r>
              <a:endParaRPr lang="en-US" dirty="0">
                <a:solidFill>
                  <a:schemeClr val="tx1"/>
                </a:solidFill>
                <a:latin typeface="Arial" pitchFamily="34" charset="0"/>
              </a:endParaRPr>
            </a:p>
          </p:txBody>
        </p:sp>
        <p:sp>
          <p:nvSpPr>
            <p:cNvPr id="32800" name="Rectangle 226"/>
            <p:cNvSpPr>
              <a:spLocks noChangeArrowheads="1"/>
            </p:cNvSpPr>
            <p:nvPr/>
          </p:nvSpPr>
          <p:spPr bwMode="auto">
            <a:xfrm>
              <a:off x="2526" y="3361"/>
              <a:ext cx="74"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Symbol" pitchFamily="18" charset="2"/>
                </a:rPr>
                <a:t>m</a:t>
              </a:r>
              <a:endParaRPr lang="en-US">
                <a:solidFill>
                  <a:schemeClr val="tx1"/>
                </a:solidFill>
                <a:latin typeface="Arial" pitchFamily="34" charset="0"/>
              </a:endParaRPr>
            </a:p>
          </p:txBody>
        </p:sp>
        <p:sp>
          <p:nvSpPr>
            <p:cNvPr id="32801" name="Rectangle 227"/>
            <p:cNvSpPr>
              <a:spLocks noChangeArrowheads="1"/>
            </p:cNvSpPr>
            <p:nvPr/>
          </p:nvSpPr>
          <p:spPr bwMode="auto">
            <a:xfrm>
              <a:off x="2582" y="3417"/>
              <a:ext cx="76"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to</a:t>
              </a:r>
              <a:endParaRPr lang="en-US">
                <a:solidFill>
                  <a:schemeClr val="tx1"/>
                </a:solidFill>
                <a:latin typeface="Arial" pitchFamily="34" charset="0"/>
              </a:endParaRPr>
            </a:p>
          </p:txBody>
        </p:sp>
        <p:sp>
          <p:nvSpPr>
            <p:cNvPr id="32802" name="Rectangle 228"/>
            <p:cNvSpPr>
              <a:spLocks noChangeArrowheads="1"/>
            </p:cNvSpPr>
            <p:nvPr/>
          </p:nvSpPr>
          <p:spPr bwMode="auto">
            <a:xfrm>
              <a:off x="2644" y="3417"/>
              <a:ext cx="27"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t</a:t>
              </a:r>
              <a:endParaRPr lang="en-US">
                <a:solidFill>
                  <a:schemeClr val="tx1"/>
                </a:solidFill>
                <a:latin typeface="Arial" pitchFamily="34" charset="0"/>
              </a:endParaRPr>
            </a:p>
          </p:txBody>
        </p:sp>
        <p:sp>
          <p:nvSpPr>
            <p:cNvPr id="32803" name="Rectangle 229"/>
            <p:cNvSpPr>
              <a:spLocks noChangeArrowheads="1"/>
            </p:cNvSpPr>
            <p:nvPr/>
          </p:nvSpPr>
          <p:spPr bwMode="auto">
            <a:xfrm>
              <a:off x="2666" y="3368"/>
              <a:ext cx="10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2804" name="Rectangle 230"/>
            <p:cNvSpPr>
              <a:spLocks noChangeArrowheads="1"/>
            </p:cNvSpPr>
            <p:nvPr/>
          </p:nvSpPr>
          <p:spPr bwMode="auto">
            <a:xfrm>
              <a:off x="2750" y="3368"/>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1</a:t>
              </a:r>
              <a:endParaRPr lang="en-US">
                <a:solidFill>
                  <a:schemeClr val="tx1"/>
                </a:solidFill>
                <a:latin typeface="Arial" pitchFamily="34" charset="0"/>
              </a:endParaRPr>
            </a:p>
          </p:txBody>
        </p:sp>
        <p:sp>
          <p:nvSpPr>
            <p:cNvPr id="32805" name="Rectangle 231"/>
            <p:cNvSpPr>
              <a:spLocks noChangeArrowheads="1"/>
            </p:cNvSpPr>
            <p:nvPr/>
          </p:nvSpPr>
          <p:spPr bwMode="auto">
            <a:xfrm>
              <a:off x="2805" y="3368"/>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4</a:t>
              </a:r>
              <a:endParaRPr lang="en-US">
                <a:solidFill>
                  <a:schemeClr val="tx1"/>
                </a:solidFill>
                <a:latin typeface="Arial" pitchFamily="34" charset="0"/>
              </a:endParaRPr>
            </a:p>
          </p:txBody>
        </p:sp>
        <p:sp>
          <p:nvSpPr>
            <p:cNvPr id="32806" name="Rectangle 232"/>
            <p:cNvSpPr>
              <a:spLocks noChangeArrowheads="1"/>
            </p:cNvSpPr>
            <p:nvPr/>
          </p:nvSpPr>
          <p:spPr bwMode="auto">
            <a:xfrm>
              <a:off x="2859" y="3368"/>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0</a:t>
              </a:r>
              <a:endParaRPr lang="en-US">
                <a:solidFill>
                  <a:schemeClr val="tx1"/>
                </a:solidFill>
                <a:latin typeface="Arial" pitchFamily="34" charset="0"/>
              </a:endParaRPr>
            </a:p>
          </p:txBody>
        </p:sp>
        <p:sp>
          <p:nvSpPr>
            <p:cNvPr id="32807" name="Rectangle 233"/>
            <p:cNvSpPr>
              <a:spLocks noChangeArrowheads="1"/>
            </p:cNvSpPr>
            <p:nvPr/>
          </p:nvSpPr>
          <p:spPr bwMode="auto">
            <a:xfrm>
              <a:off x="2914" y="3368"/>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2808" name="Rectangle 234"/>
            <p:cNvSpPr>
              <a:spLocks noChangeArrowheads="1"/>
            </p:cNvSpPr>
            <p:nvPr/>
          </p:nvSpPr>
          <p:spPr bwMode="auto">
            <a:xfrm>
              <a:off x="2941" y="3368"/>
              <a:ext cx="124"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a:t>
              </a:r>
              <a:endParaRPr lang="en-US">
                <a:solidFill>
                  <a:schemeClr val="tx1"/>
                </a:solidFill>
                <a:latin typeface="Arial" pitchFamily="34" charset="0"/>
              </a:endParaRPr>
            </a:p>
          </p:txBody>
        </p:sp>
        <p:sp>
          <p:nvSpPr>
            <p:cNvPr id="32809" name="Rectangle 235"/>
            <p:cNvSpPr>
              <a:spLocks noChangeArrowheads="1"/>
            </p:cNvSpPr>
            <p:nvPr/>
          </p:nvSpPr>
          <p:spPr bwMode="auto">
            <a:xfrm>
              <a:off x="3067" y="3368"/>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5</a:t>
              </a:r>
              <a:endParaRPr lang="en-US">
                <a:solidFill>
                  <a:schemeClr val="tx1"/>
                </a:solidFill>
                <a:latin typeface="Arial" pitchFamily="34" charset="0"/>
              </a:endParaRPr>
            </a:p>
          </p:txBody>
        </p:sp>
        <p:sp>
          <p:nvSpPr>
            <p:cNvPr id="32810" name="Rectangle 236"/>
            <p:cNvSpPr>
              <a:spLocks noChangeArrowheads="1"/>
            </p:cNvSpPr>
            <p:nvPr/>
          </p:nvSpPr>
          <p:spPr bwMode="auto">
            <a:xfrm>
              <a:off x="3131" y="3368"/>
              <a:ext cx="156"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E3</a:t>
              </a:r>
              <a:endParaRPr lang="en-US">
                <a:solidFill>
                  <a:schemeClr val="tx1"/>
                </a:solidFill>
                <a:latin typeface="Arial" pitchFamily="34" charset="0"/>
              </a:endParaRPr>
            </a:p>
          </p:txBody>
        </p:sp>
        <p:sp>
          <p:nvSpPr>
            <p:cNvPr id="32811" name="Rectangle 237"/>
            <p:cNvSpPr>
              <a:spLocks noChangeArrowheads="1"/>
            </p:cNvSpPr>
            <p:nvPr/>
          </p:nvSpPr>
          <p:spPr bwMode="auto">
            <a:xfrm>
              <a:off x="3284" y="3368"/>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4</a:t>
              </a:r>
              <a:endParaRPr lang="en-US">
                <a:solidFill>
                  <a:schemeClr val="tx1"/>
                </a:solidFill>
                <a:latin typeface="Arial" pitchFamily="34" charset="0"/>
              </a:endParaRPr>
            </a:p>
          </p:txBody>
        </p:sp>
        <p:sp>
          <p:nvSpPr>
            <p:cNvPr id="32812" name="Rectangle 238"/>
            <p:cNvSpPr>
              <a:spLocks noChangeArrowheads="1"/>
            </p:cNvSpPr>
            <p:nvPr/>
          </p:nvSpPr>
          <p:spPr bwMode="auto">
            <a:xfrm>
              <a:off x="3300" y="3368"/>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0033CC"/>
                  </a:solidFill>
                  <a:latin typeface="Arial Bold" pitchFamily="34" charset="0"/>
                </a:rPr>
                <a:t> </a:t>
              </a:r>
              <a:endParaRPr lang="en-US">
                <a:solidFill>
                  <a:schemeClr val="tx1"/>
                </a:solidFill>
                <a:latin typeface="Arial" pitchFamily="34" charset="0"/>
              </a:endParaRPr>
            </a:p>
          </p:txBody>
        </p:sp>
        <p:sp>
          <p:nvSpPr>
            <p:cNvPr id="32813" name="Rectangle 239"/>
            <p:cNvSpPr>
              <a:spLocks noChangeArrowheads="1"/>
            </p:cNvSpPr>
            <p:nvPr/>
          </p:nvSpPr>
          <p:spPr bwMode="auto">
            <a:xfrm>
              <a:off x="1315" y="3469"/>
              <a:ext cx="134"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(B</a:t>
              </a:r>
              <a:endParaRPr lang="en-US">
                <a:solidFill>
                  <a:schemeClr val="tx1"/>
                </a:solidFill>
                <a:latin typeface="Arial" pitchFamily="34" charset="0"/>
              </a:endParaRPr>
            </a:p>
          </p:txBody>
        </p:sp>
        <p:sp>
          <p:nvSpPr>
            <p:cNvPr id="32814" name="Rectangle 240"/>
            <p:cNvSpPr>
              <a:spLocks noChangeArrowheads="1"/>
            </p:cNvSpPr>
            <p:nvPr/>
          </p:nvSpPr>
          <p:spPr bwMode="auto">
            <a:xfrm>
              <a:off x="1419" y="3469"/>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B</a:t>
              </a:r>
              <a:endParaRPr lang="en-US">
                <a:solidFill>
                  <a:schemeClr val="tx1"/>
                </a:solidFill>
                <a:latin typeface="Arial" pitchFamily="34" charset="0"/>
              </a:endParaRPr>
            </a:p>
          </p:txBody>
        </p:sp>
        <p:sp>
          <p:nvSpPr>
            <p:cNvPr id="32815" name="Rectangle 241"/>
            <p:cNvSpPr>
              <a:spLocks noChangeArrowheads="1"/>
            </p:cNvSpPr>
            <p:nvPr/>
          </p:nvSpPr>
          <p:spPr bwMode="auto">
            <a:xfrm>
              <a:off x="1490" y="3469"/>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2816" name="Rectangle 242"/>
            <p:cNvSpPr>
              <a:spLocks noChangeArrowheads="1"/>
            </p:cNvSpPr>
            <p:nvPr/>
          </p:nvSpPr>
          <p:spPr bwMode="auto">
            <a:xfrm>
              <a:off x="1517" y="3469"/>
              <a:ext cx="9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w</a:t>
              </a:r>
              <a:endParaRPr lang="en-US">
                <a:solidFill>
                  <a:schemeClr val="tx1"/>
                </a:solidFill>
                <a:latin typeface="Arial" pitchFamily="34" charset="0"/>
              </a:endParaRPr>
            </a:p>
          </p:txBody>
        </p:sp>
        <p:sp>
          <p:nvSpPr>
            <p:cNvPr id="32817" name="Rectangle 243"/>
            <p:cNvSpPr>
              <a:spLocks noChangeArrowheads="1"/>
            </p:cNvSpPr>
            <p:nvPr/>
          </p:nvSpPr>
          <p:spPr bwMode="auto">
            <a:xfrm>
              <a:off x="1594" y="3469"/>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i</a:t>
              </a:r>
              <a:endParaRPr lang="en-US">
                <a:solidFill>
                  <a:schemeClr val="tx1"/>
                </a:solidFill>
                <a:latin typeface="Arial" pitchFamily="34" charset="0"/>
              </a:endParaRPr>
            </a:p>
          </p:txBody>
        </p:sp>
        <p:sp>
          <p:nvSpPr>
            <p:cNvPr id="32818" name="Rectangle 244"/>
            <p:cNvSpPr>
              <a:spLocks noChangeArrowheads="1"/>
            </p:cNvSpPr>
            <p:nvPr/>
          </p:nvSpPr>
          <p:spPr bwMode="auto">
            <a:xfrm>
              <a:off x="1621" y="3469"/>
              <a:ext cx="4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r</a:t>
              </a:r>
              <a:endParaRPr lang="en-US">
                <a:solidFill>
                  <a:schemeClr val="tx1"/>
                </a:solidFill>
                <a:latin typeface="Arial" pitchFamily="34" charset="0"/>
              </a:endParaRPr>
            </a:p>
          </p:txBody>
        </p:sp>
        <p:sp>
          <p:nvSpPr>
            <p:cNvPr id="32819" name="Rectangle 245"/>
            <p:cNvSpPr>
              <a:spLocks noChangeArrowheads="1"/>
            </p:cNvSpPr>
            <p:nvPr/>
          </p:nvSpPr>
          <p:spPr bwMode="auto">
            <a:xfrm>
              <a:off x="1659" y="3469"/>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e</a:t>
              </a:r>
              <a:endParaRPr lang="en-US">
                <a:solidFill>
                  <a:schemeClr val="tx1"/>
                </a:solidFill>
                <a:latin typeface="Arial" pitchFamily="34" charset="0"/>
              </a:endParaRPr>
            </a:p>
          </p:txBody>
        </p:sp>
        <p:sp>
          <p:nvSpPr>
            <p:cNvPr id="32820" name="Rectangle 246"/>
            <p:cNvSpPr>
              <a:spLocks noChangeArrowheads="1"/>
            </p:cNvSpPr>
            <p:nvPr/>
          </p:nvSpPr>
          <p:spPr bwMode="auto">
            <a:xfrm>
              <a:off x="1713" y="3469"/>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2821" name="Rectangle 247"/>
            <p:cNvSpPr>
              <a:spLocks noChangeArrowheads="1"/>
            </p:cNvSpPr>
            <p:nvPr/>
          </p:nvSpPr>
          <p:spPr bwMode="auto">
            <a:xfrm>
              <a:off x="1741" y="3469"/>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a:t>
              </a:r>
              <a:endParaRPr lang="en-US">
                <a:solidFill>
                  <a:schemeClr val="tx1"/>
                </a:solidFill>
                <a:latin typeface="Arial" pitchFamily="34" charset="0"/>
              </a:endParaRPr>
            </a:p>
          </p:txBody>
        </p:sp>
        <p:sp>
          <p:nvSpPr>
            <p:cNvPr id="32822" name="Rectangle 248"/>
            <p:cNvSpPr>
              <a:spLocks noChangeArrowheads="1"/>
            </p:cNvSpPr>
            <p:nvPr/>
          </p:nvSpPr>
          <p:spPr bwMode="auto">
            <a:xfrm>
              <a:off x="1768" y="3469"/>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a</a:t>
              </a:r>
              <a:endParaRPr lang="en-US">
                <a:solidFill>
                  <a:schemeClr val="tx1"/>
                </a:solidFill>
                <a:latin typeface="Arial" pitchFamily="34" charset="0"/>
              </a:endParaRPr>
            </a:p>
          </p:txBody>
        </p:sp>
        <p:sp>
          <p:nvSpPr>
            <p:cNvPr id="32823" name="Rectangle 249"/>
            <p:cNvSpPr>
              <a:spLocks noChangeArrowheads="1"/>
            </p:cNvSpPr>
            <p:nvPr/>
          </p:nvSpPr>
          <p:spPr bwMode="auto">
            <a:xfrm>
              <a:off x="1822" y="3469"/>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n</a:t>
              </a:r>
              <a:endParaRPr lang="en-US">
                <a:solidFill>
                  <a:schemeClr val="tx1"/>
                </a:solidFill>
                <a:latin typeface="Arial" pitchFamily="34" charset="0"/>
              </a:endParaRPr>
            </a:p>
          </p:txBody>
        </p:sp>
        <p:sp>
          <p:nvSpPr>
            <p:cNvPr id="32824" name="Rectangle 250"/>
            <p:cNvSpPr>
              <a:spLocks noChangeArrowheads="1"/>
            </p:cNvSpPr>
            <p:nvPr/>
          </p:nvSpPr>
          <p:spPr bwMode="auto">
            <a:xfrm>
              <a:off x="1882" y="3469"/>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d</a:t>
              </a:r>
              <a:endParaRPr lang="en-US">
                <a:solidFill>
                  <a:schemeClr val="tx1"/>
                </a:solidFill>
                <a:latin typeface="Arial" pitchFamily="34" charset="0"/>
              </a:endParaRPr>
            </a:p>
          </p:txBody>
        </p:sp>
        <p:sp>
          <p:nvSpPr>
            <p:cNvPr id="32825" name="Rectangle 251"/>
            <p:cNvSpPr>
              <a:spLocks noChangeArrowheads="1"/>
            </p:cNvSpPr>
            <p:nvPr/>
          </p:nvSpPr>
          <p:spPr bwMode="auto">
            <a:xfrm>
              <a:off x="1942" y="3469"/>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a:t>
              </a:r>
              <a:endParaRPr lang="en-US">
                <a:solidFill>
                  <a:schemeClr val="tx1"/>
                </a:solidFill>
                <a:latin typeface="Arial" pitchFamily="34" charset="0"/>
              </a:endParaRPr>
            </a:p>
          </p:txBody>
        </p:sp>
        <p:sp>
          <p:nvSpPr>
            <p:cNvPr id="32826" name="Rectangle 252"/>
            <p:cNvSpPr>
              <a:spLocks noChangeArrowheads="1"/>
            </p:cNvSpPr>
            <p:nvPr/>
          </p:nvSpPr>
          <p:spPr bwMode="auto">
            <a:xfrm>
              <a:off x="1969" y="3469"/>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2827" name="Rectangle 253"/>
            <p:cNvSpPr>
              <a:spLocks noChangeArrowheads="1"/>
            </p:cNvSpPr>
            <p:nvPr/>
          </p:nvSpPr>
          <p:spPr bwMode="auto">
            <a:xfrm>
              <a:off x="1997" y="3469"/>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c</a:t>
              </a:r>
              <a:endParaRPr lang="en-US">
                <a:solidFill>
                  <a:schemeClr val="tx1"/>
                </a:solidFill>
                <a:latin typeface="Arial" pitchFamily="34" charset="0"/>
              </a:endParaRPr>
            </a:p>
          </p:txBody>
        </p:sp>
        <p:sp>
          <p:nvSpPr>
            <p:cNvPr id="32828" name="Rectangle 254"/>
            <p:cNvSpPr>
              <a:spLocks noChangeArrowheads="1"/>
            </p:cNvSpPr>
            <p:nvPr/>
          </p:nvSpPr>
          <p:spPr bwMode="auto">
            <a:xfrm>
              <a:off x="2051" y="3469"/>
              <a:ext cx="49"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r</a:t>
              </a:r>
              <a:endParaRPr lang="en-US">
                <a:solidFill>
                  <a:schemeClr val="tx1"/>
                </a:solidFill>
                <a:latin typeface="Arial" pitchFamily="34" charset="0"/>
              </a:endParaRPr>
            </a:p>
          </p:txBody>
        </p:sp>
        <p:sp>
          <p:nvSpPr>
            <p:cNvPr id="32829" name="Rectangle 255"/>
            <p:cNvSpPr>
              <a:spLocks noChangeArrowheads="1"/>
            </p:cNvSpPr>
            <p:nvPr/>
          </p:nvSpPr>
          <p:spPr bwMode="auto">
            <a:xfrm>
              <a:off x="2089" y="3469"/>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a</a:t>
              </a:r>
              <a:endParaRPr lang="en-US">
                <a:solidFill>
                  <a:schemeClr val="tx1"/>
                </a:solidFill>
                <a:latin typeface="Arial" pitchFamily="34" charset="0"/>
              </a:endParaRPr>
            </a:p>
          </p:txBody>
        </p:sp>
        <p:sp>
          <p:nvSpPr>
            <p:cNvPr id="32830" name="Rectangle 256"/>
            <p:cNvSpPr>
              <a:spLocks noChangeArrowheads="1"/>
            </p:cNvSpPr>
            <p:nvPr/>
          </p:nvSpPr>
          <p:spPr bwMode="auto">
            <a:xfrm>
              <a:off x="2144" y="3469"/>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b</a:t>
              </a:r>
              <a:endParaRPr lang="en-US">
                <a:solidFill>
                  <a:schemeClr val="tx1"/>
                </a:solidFill>
                <a:latin typeface="Arial" pitchFamily="34" charset="0"/>
              </a:endParaRPr>
            </a:p>
          </p:txBody>
        </p:sp>
        <p:sp>
          <p:nvSpPr>
            <p:cNvPr id="32831" name="Rectangle 257"/>
            <p:cNvSpPr>
              <a:spLocks noChangeArrowheads="1"/>
            </p:cNvSpPr>
            <p:nvPr/>
          </p:nvSpPr>
          <p:spPr bwMode="auto">
            <a:xfrm>
              <a:off x="2204" y="3469"/>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s</a:t>
              </a:r>
              <a:endParaRPr lang="en-US">
                <a:solidFill>
                  <a:schemeClr val="tx1"/>
                </a:solidFill>
                <a:latin typeface="Arial" pitchFamily="34" charset="0"/>
              </a:endParaRPr>
            </a:p>
          </p:txBody>
        </p:sp>
        <p:sp>
          <p:nvSpPr>
            <p:cNvPr id="32832" name="Rectangle 258"/>
            <p:cNvSpPr>
              <a:spLocks noChangeArrowheads="1"/>
            </p:cNvSpPr>
            <p:nvPr/>
          </p:nvSpPr>
          <p:spPr bwMode="auto">
            <a:xfrm>
              <a:off x="2258" y="3469"/>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2833" name="Rectangle 259"/>
            <p:cNvSpPr>
              <a:spLocks noChangeArrowheads="1"/>
            </p:cNvSpPr>
            <p:nvPr/>
          </p:nvSpPr>
          <p:spPr bwMode="auto">
            <a:xfrm>
              <a:off x="2285" y="3469"/>
              <a:ext cx="9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w</a:t>
              </a:r>
              <a:endParaRPr lang="en-US">
                <a:solidFill>
                  <a:schemeClr val="tx1"/>
                </a:solidFill>
                <a:latin typeface="Arial" pitchFamily="34" charset="0"/>
              </a:endParaRPr>
            </a:p>
          </p:txBody>
        </p:sp>
        <p:sp>
          <p:nvSpPr>
            <p:cNvPr id="32834" name="Rectangle 260"/>
            <p:cNvSpPr>
              <a:spLocks noChangeArrowheads="1"/>
            </p:cNvSpPr>
            <p:nvPr/>
          </p:nvSpPr>
          <p:spPr bwMode="auto">
            <a:xfrm>
              <a:off x="2362" y="3469"/>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i</a:t>
              </a:r>
              <a:endParaRPr lang="en-US">
                <a:solidFill>
                  <a:schemeClr val="tx1"/>
                </a:solidFill>
                <a:latin typeface="Arial" pitchFamily="34" charset="0"/>
              </a:endParaRPr>
            </a:p>
          </p:txBody>
        </p:sp>
        <p:sp>
          <p:nvSpPr>
            <p:cNvPr id="32835" name="Rectangle 261"/>
            <p:cNvSpPr>
              <a:spLocks noChangeArrowheads="1"/>
            </p:cNvSpPr>
            <p:nvPr/>
          </p:nvSpPr>
          <p:spPr bwMode="auto">
            <a:xfrm>
              <a:off x="2389" y="3469"/>
              <a:ext cx="120"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th</a:t>
              </a:r>
              <a:endParaRPr lang="en-US">
                <a:solidFill>
                  <a:schemeClr val="tx1"/>
                </a:solidFill>
                <a:latin typeface="Arial" pitchFamily="34" charset="0"/>
              </a:endParaRPr>
            </a:p>
          </p:txBody>
        </p:sp>
        <p:sp>
          <p:nvSpPr>
            <p:cNvPr id="32836" name="Rectangle 262"/>
            <p:cNvSpPr>
              <a:spLocks noChangeArrowheads="1"/>
            </p:cNvSpPr>
            <p:nvPr/>
          </p:nvSpPr>
          <p:spPr bwMode="auto">
            <a:xfrm>
              <a:off x="2481" y="3469"/>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2837" name="Rectangle 263"/>
            <p:cNvSpPr>
              <a:spLocks noChangeArrowheads="1"/>
            </p:cNvSpPr>
            <p:nvPr/>
          </p:nvSpPr>
          <p:spPr bwMode="auto">
            <a:xfrm>
              <a:off x="2508" y="3469"/>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C</a:t>
              </a:r>
              <a:endParaRPr lang="en-US">
                <a:solidFill>
                  <a:schemeClr val="tx1"/>
                </a:solidFill>
                <a:latin typeface="Arial" pitchFamily="34" charset="0"/>
              </a:endParaRPr>
            </a:p>
          </p:txBody>
        </p:sp>
        <p:sp>
          <p:nvSpPr>
            <p:cNvPr id="32838" name="Rectangle 264"/>
            <p:cNvSpPr>
              <a:spLocks noChangeArrowheads="1"/>
            </p:cNvSpPr>
            <p:nvPr/>
          </p:nvSpPr>
          <p:spPr bwMode="auto">
            <a:xfrm>
              <a:off x="2579" y="3469"/>
              <a:ext cx="9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K</a:t>
              </a:r>
              <a:endParaRPr lang="en-US">
                <a:solidFill>
                  <a:schemeClr val="tx1"/>
                </a:solidFill>
                <a:latin typeface="Arial" pitchFamily="34" charset="0"/>
              </a:endParaRPr>
            </a:p>
          </p:txBody>
        </p:sp>
        <p:sp>
          <p:nvSpPr>
            <p:cNvPr id="32839" name="Rectangle 265"/>
            <p:cNvSpPr>
              <a:spLocks noChangeArrowheads="1"/>
            </p:cNvSpPr>
            <p:nvPr/>
          </p:nvSpPr>
          <p:spPr bwMode="auto">
            <a:xfrm>
              <a:off x="2650" y="3469"/>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2840" name="Rectangle 266"/>
            <p:cNvSpPr>
              <a:spLocks noChangeArrowheads="1"/>
            </p:cNvSpPr>
            <p:nvPr/>
          </p:nvSpPr>
          <p:spPr bwMode="auto">
            <a:xfrm>
              <a:off x="2677" y="3469"/>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s</a:t>
              </a:r>
              <a:endParaRPr lang="en-US">
                <a:solidFill>
                  <a:schemeClr val="tx1"/>
                </a:solidFill>
                <a:latin typeface="Arial" pitchFamily="34" charset="0"/>
              </a:endParaRPr>
            </a:p>
          </p:txBody>
        </p:sp>
        <p:sp>
          <p:nvSpPr>
            <p:cNvPr id="32841" name="Rectangle 267"/>
            <p:cNvSpPr>
              <a:spLocks noChangeArrowheads="1"/>
            </p:cNvSpPr>
            <p:nvPr/>
          </p:nvSpPr>
          <p:spPr bwMode="auto">
            <a:xfrm>
              <a:off x="2732" y="3469"/>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c</a:t>
              </a:r>
              <a:endParaRPr lang="en-US">
                <a:solidFill>
                  <a:schemeClr val="tx1"/>
                </a:solidFill>
                <a:latin typeface="Arial" pitchFamily="34" charset="0"/>
              </a:endParaRPr>
            </a:p>
          </p:txBody>
        </p:sp>
        <p:sp>
          <p:nvSpPr>
            <p:cNvPr id="32842" name="Rectangle 268"/>
            <p:cNvSpPr>
              <a:spLocks noChangeArrowheads="1"/>
            </p:cNvSpPr>
            <p:nvPr/>
          </p:nvSpPr>
          <p:spPr bwMode="auto">
            <a:xfrm>
              <a:off x="2786" y="3469"/>
              <a:ext cx="7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h</a:t>
              </a:r>
              <a:endParaRPr lang="en-US">
                <a:solidFill>
                  <a:schemeClr val="tx1"/>
                </a:solidFill>
                <a:latin typeface="Arial" pitchFamily="34" charset="0"/>
              </a:endParaRPr>
            </a:p>
          </p:txBody>
        </p:sp>
        <p:sp>
          <p:nvSpPr>
            <p:cNvPr id="32843" name="Rectangle 269"/>
            <p:cNvSpPr>
              <a:spLocks noChangeArrowheads="1"/>
            </p:cNvSpPr>
            <p:nvPr/>
          </p:nvSpPr>
          <p:spPr bwMode="auto">
            <a:xfrm>
              <a:off x="2846" y="3469"/>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e</a:t>
              </a:r>
              <a:endParaRPr lang="en-US">
                <a:solidFill>
                  <a:schemeClr val="tx1"/>
                </a:solidFill>
                <a:latin typeface="Arial" pitchFamily="34" charset="0"/>
              </a:endParaRPr>
            </a:p>
          </p:txBody>
        </p:sp>
        <p:sp>
          <p:nvSpPr>
            <p:cNvPr id="32844" name="Rectangle 270"/>
            <p:cNvSpPr>
              <a:spLocks noChangeArrowheads="1"/>
            </p:cNvSpPr>
            <p:nvPr/>
          </p:nvSpPr>
          <p:spPr bwMode="auto">
            <a:xfrm>
              <a:off x="2901" y="3469"/>
              <a:ext cx="112"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m</a:t>
              </a:r>
              <a:endParaRPr lang="en-US">
                <a:solidFill>
                  <a:schemeClr val="tx1"/>
                </a:solidFill>
                <a:latin typeface="Arial" pitchFamily="34" charset="0"/>
              </a:endParaRPr>
            </a:p>
          </p:txBody>
        </p:sp>
        <p:sp>
          <p:nvSpPr>
            <p:cNvPr id="32845" name="Rectangle 271"/>
            <p:cNvSpPr>
              <a:spLocks noChangeArrowheads="1"/>
            </p:cNvSpPr>
            <p:nvPr/>
          </p:nvSpPr>
          <p:spPr bwMode="auto">
            <a:xfrm>
              <a:off x="2988" y="3469"/>
              <a:ext cx="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e</a:t>
              </a:r>
              <a:endParaRPr lang="en-US">
                <a:solidFill>
                  <a:schemeClr val="tx1"/>
                </a:solidFill>
                <a:latin typeface="Arial" pitchFamily="34" charset="0"/>
              </a:endParaRPr>
            </a:p>
          </p:txBody>
        </p:sp>
        <p:sp>
          <p:nvSpPr>
            <p:cNvPr id="32846" name="Rectangle 272"/>
            <p:cNvSpPr>
              <a:spLocks noChangeArrowheads="1"/>
            </p:cNvSpPr>
            <p:nvPr/>
          </p:nvSpPr>
          <p:spPr bwMode="auto">
            <a:xfrm>
              <a:off x="3043" y="3469"/>
              <a:ext cx="76"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solidFill>
                    <a:srgbClr val="FF0000"/>
                  </a:solidFill>
                  <a:latin typeface="Arial Bold" pitchFamily="34" charset="0"/>
                </a:rPr>
                <a:t>) </a:t>
              </a:r>
              <a:endParaRPr lang="en-US">
                <a:solidFill>
                  <a:schemeClr val="tx1"/>
                </a:solidFill>
                <a:latin typeface="Arial" pitchFamily="34" charset="0"/>
              </a:endParaRPr>
            </a:p>
          </p:txBody>
        </p:sp>
        <p:sp>
          <p:nvSpPr>
            <p:cNvPr id="32847" name="Freeform 273"/>
            <p:cNvSpPr>
              <a:spLocks noEditPoints="1"/>
            </p:cNvSpPr>
            <p:nvPr/>
          </p:nvSpPr>
          <p:spPr bwMode="auto">
            <a:xfrm>
              <a:off x="3668" y="3460"/>
              <a:ext cx="980" cy="7"/>
            </a:xfrm>
            <a:custGeom>
              <a:avLst/>
              <a:gdLst>
                <a:gd name="T0" fmla="*/ 12 w 1599"/>
                <a:gd name="T1" fmla="*/ 0 h 12"/>
                <a:gd name="T2" fmla="*/ 12 w 1599"/>
                <a:gd name="T3" fmla="*/ 0 h 12"/>
                <a:gd name="T4" fmla="*/ 11 w 1599"/>
                <a:gd name="T5" fmla="*/ 1 h 12"/>
                <a:gd name="T6" fmla="*/ 10 w 1599"/>
                <a:gd name="T7" fmla="*/ 1 h 12"/>
                <a:gd name="T8" fmla="*/ 10 w 1599"/>
                <a:gd name="T9" fmla="*/ 1 h 12"/>
                <a:gd name="T10" fmla="*/ 10 w 1599"/>
                <a:gd name="T11" fmla="*/ 1 h 12"/>
                <a:gd name="T12" fmla="*/ 9 w 1599"/>
                <a:gd name="T13" fmla="*/ 1 h 12"/>
                <a:gd name="T14" fmla="*/ 9 w 1599"/>
                <a:gd name="T15" fmla="*/ 1 h 12"/>
                <a:gd name="T16" fmla="*/ 8 w 1599"/>
                <a:gd name="T17" fmla="*/ 1 h 12"/>
                <a:gd name="T18" fmla="*/ 8 w 1599"/>
                <a:gd name="T19" fmla="*/ 1 h 12"/>
                <a:gd name="T20" fmla="*/ 8 w 1599"/>
                <a:gd name="T21" fmla="*/ 1 h 12"/>
                <a:gd name="T22" fmla="*/ 7 w 1599"/>
                <a:gd name="T23" fmla="*/ 1 h 12"/>
                <a:gd name="T24" fmla="*/ 6 w 1599"/>
                <a:gd name="T25" fmla="*/ 1 h 12"/>
                <a:gd name="T26" fmla="*/ 6 w 1599"/>
                <a:gd name="T27" fmla="*/ 1 h 12"/>
                <a:gd name="T28" fmla="*/ 6 w 1599"/>
                <a:gd name="T29" fmla="*/ 1 h 12"/>
                <a:gd name="T30" fmla="*/ 5 w 1599"/>
                <a:gd name="T31" fmla="*/ 1 h 12"/>
                <a:gd name="T32" fmla="*/ 5 w 1599"/>
                <a:gd name="T33" fmla="*/ 1 h 12"/>
                <a:gd name="T34" fmla="*/ 4 w 1599"/>
                <a:gd name="T35" fmla="*/ 1 h 12"/>
                <a:gd name="T36" fmla="*/ 4 w 1599"/>
                <a:gd name="T37" fmla="*/ 1 h 12"/>
                <a:gd name="T38" fmla="*/ 4 w 1599"/>
                <a:gd name="T39" fmla="*/ 1 h 12"/>
                <a:gd name="T40" fmla="*/ 2 w 1599"/>
                <a:gd name="T41" fmla="*/ 1 h 12"/>
                <a:gd name="T42" fmla="*/ 2 w 1599"/>
                <a:gd name="T43" fmla="*/ 1 h 12"/>
                <a:gd name="T44" fmla="*/ 2 w 1599"/>
                <a:gd name="T45" fmla="*/ 1 h 12"/>
                <a:gd name="T46" fmla="*/ 1 w 1599"/>
                <a:gd name="T47" fmla="*/ 1 h 12"/>
                <a:gd name="T48" fmla="*/ 1 w 1599"/>
                <a:gd name="T49" fmla="*/ 1 h 12"/>
                <a:gd name="T50" fmla="*/ 1 w 1599"/>
                <a:gd name="T51" fmla="*/ 1 h 12"/>
                <a:gd name="T52" fmla="*/ 0 w 1599"/>
                <a:gd name="T53" fmla="*/ 1 h 1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599" h="12">
                  <a:moveTo>
                    <a:pt x="1599" y="0"/>
                  </a:moveTo>
                  <a:lnTo>
                    <a:pt x="1599" y="0"/>
                  </a:lnTo>
                  <a:lnTo>
                    <a:pt x="1493" y="1"/>
                  </a:lnTo>
                  <a:moveTo>
                    <a:pt x="1413" y="1"/>
                  </a:moveTo>
                  <a:lnTo>
                    <a:pt x="1413" y="1"/>
                  </a:lnTo>
                  <a:lnTo>
                    <a:pt x="1306" y="2"/>
                  </a:lnTo>
                  <a:moveTo>
                    <a:pt x="1226" y="3"/>
                  </a:moveTo>
                  <a:lnTo>
                    <a:pt x="1226" y="3"/>
                  </a:lnTo>
                  <a:lnTo>
                    <a:pt x="1119" y="4"/>
                  </a:lnTo>
                  <a:moveTo>
                    <a:pt x="1039" y="4"/>
                  </a:moveTo>
                  <a:lnTo>
                    <a:pt x="1039" y="4"/>
                  </a:lnTo>
                  <a:lnTo>
                    <a:pt x="933" y="5"/>
                  </a:lnTo>
                  <a:moveTo>
                    <a:pt x="853" y="6"/>
                  </a:moveTo>
                  <a:lnTo>
                    <a:pt x="853" y="6"/>
                  </a:lnTo>
                  <a:lnTo>
                    <a:pt x="746" y="7"/>
                  </a:lnTo>
                  <a:moveTo>
                    <a:pt x="666" y="7"/>
                  </a:moveTo>
                  <a:lnTo>
                    <a:pt x="666" y="7"/>
                  </a:lnTo>
                  <a:lnTo>
                    <a:pt x="559" y="8"/>
                  </a:lnTo>
                  <a:moveTo>
                    <a:pt x="479" y="9"/>
                  </a:moveTo>
                  <a:lnTo>
                    <a:pt x="479" y="9"/>
                  </a:lnTo>
                  <a:lnTo>
                    <a:pt x="373" y="9"/>
                  </a:lnTo>
                  <a:moveTo>
                    <a:pt x="293" y="10"/>
                  </a:moveTo>
                  <a:lnTo>
                    <a:pt x="293" y="10"/>
                  </a:lnTo>
                  <a:lnTo>
                    <a:pt x="186" y="11"/>
                  </a:lnTo>
                  <a:moveTo>
                    <a:pt x="106" y="11"/>
                  </a:moveTo>
                  <a:lnTo>
                    <a:pt x="106" y="11"/>
                  </a:lnTo>
                  <a:lnTo>
                    <a:pt x="0" y="12"/>
                  </a:lnTo>
                </a:path>
              </a:pathLst>
            </a:custGeom>
            <a:noFill/>
            <a:ln w="16"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848" name="Freeform 274"/>
            <p:cNvSpPr>
              <a:spLocks/>
            </p:cNvSpPr>
            <p:nvPr/>
          </p:nvSpPr>
          <p:spPr bwMode="auto">
            <a:xfrm>
              <a:off x="3629" y="3433"/>
              <a:ext cx="75" cy="67"/>
            </a:xfrm>
            <a:custGeom>
              <a:avLst/>
              <a:gdLst>
                <a:gd name="T0" fmla="*/ 0 w 122"/>
                <a:gd name="T1" fmla="*/ 1 h 124"/>
                <a:gd name="T2" fmla="*/ 0 w 122"/>
                <a:gd name="T3" fmla="*/ 1 h 124"/>
                <a:gd name="T4" fmla="*/ 1 w 122"/>
                <a:gd name="T5" fmla="*/ 1 h 124"/>
                <a:gd name="T6" fmla="*/ 1 w 122"/>
                <a:gd name="T7" fmla="*/ 1 h 124"/>
                <a:gd name="T8" fmla="*/ 1 w 122"/>
                <a:gd name="T9" fmla="*/ 1 h 124"/>
                <a:gd name="T10" fmla="*/ 1 w 122"/>
                <a:gd name="T11" fmla="*/ 1 h 124"/>
                <a:gd name="T12" fmla="*/ 1 w 122"/>
                <a:gd name="T13" fmla="*/ 1 h 124"/>
                <a:gd name="T14" fmla="*/ 1 w 122"/>
                <a:gd name="T15" fmla="*/ 1 h 124"/>
                <a:gd name="T16" fmla="*/ 1 w 122"/>
                <a:gd name="T17" fmla="*/ 1 h 124"/>
                <a:gd name="T18" fmla="*/ 1 w 122"/>
                <a:gd name="T19" fmla="*/ 1 h 124"/>
                <a:gd name="T20" fmla="*/ 1 w 122"/>
                <a:gd name="T21" fmla="*/ 1 h 124"/>
                <a:gd name="T22" fmla="*/ 1 w 122"/>
                <a:gd name="T23" fmla="*/ 1 h 124"/>
                <a:gd name="T24" fmla="*/ 1 w 122"/>
                <a:gd name="T25" fmla="*/ 1 h 124"/>
                <a:gd name="T26" fmla="*/ 1 w 122"/>
                <a:gd name="T27" fmla="*/ 1 h 124"/>
                <a:gd name="T28" fmla="*/ 0 w 122"/>
                <a:gd name="T29" fmla="*/ 1 h 1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2" h="124">
                  <a:moveTo>
                    <a:pt x="0" y="63"/>
                  </a:moveTo>
                  <a:lnTo>
                    <a:pt x="0" y="63"/>
                  </a:lnTo>
                  <a:lnTo>
                    <a:pt x="100" y="120"/>
                  </a:lnTo>
                  <a:cubicBezTo>
                    <a:pt x="107" y="124"/>
                    <a:pt x="115" y="122"/>
                    <a:pt x="119" y="115"/>
                  </a:cubicBezTo>
                  <a:cubicBezTo>
                    <a:pt x="122" y="109"/>
                    <a:pt x="120" y="101"/>
                    <a:pt x="114" y="97"/>
                  </a:cubicBezTo>
                  <a:lnTo>
                    <a:pt x="53" y="62"/>
                  </a:lnTo>
                  <a:lnTo>
                    <a:pt x="113" y="27"/>
                  </a:lnTo>
                  <a:cubicBezTo>
                    <a:pt x="119" y="23"/>
                    <a:pt x="121" y="15"/>
                    <a:pt x="118" y="8"/>
                  </a:cubicBezTo>
                  <a:cubicBezTo>
                    <a:pt x="118" y="8"/>
                    <a:pt x="118" y="8"/>
                    <a:pt x="118" y="8"/>
                  </a:cubicBezTo>
                  <a:cubicBezTo>
                    <a:pt x="114" y="2"/>
                    <a:pt x="106" y="0"/>
                    <a:pt x="99" y="4"/>
                  </a:cubicBezTo>
                  <a:lnTo>
                    <a:pt x="0" y="63"/>
                  </a:lnTo>
                  <a:close/>
                </a:path>
              </a:pathLst>
            </a:custGeom>
            <a:solidFill>
              <a:srgbClr val="FF0000"/>
            </a:solidFill>
            <a:ln w="0">
              <a:solidFill>
                <a:srgbClr val="000000"/>
              </a:solidFill>
              <a:prstDash val="solid"/>
              <a:round/>
              <a:headEnd/>
              <a:tailEnd/>
            </a:ln>
          </p:spPr>
          <p:txBody>
            <a:bodyPr/>
            <a:lstStyle/>
            <a:p>
              <a:endParaRPr lang="en-GB"/>
            </a:p>
          </p:txBody>
        </p:sp>
        <p:sp>
          <p:nvSpPr>
            <p:cNvPr id="32849" name="Freeform 275"/>
            <p:cNvSpPr>
              <a:spLocks/>
            </p:cNvSpPr>
            <p:nvPr/>
          </p:nvSpPr>
          <p:spPr bwMode="auto">
            <a:xfrm>
              <a:off x="758" y="2972"/>
              <a:ext cx="2928" cy="244"/>
            </a:xfrm>
            <a:custGeom>
              <a:avLst/>
              <a:gdLst>
                <a:gd name="T0" fmla="*/ 0 w 4779"/>
                <a:gd name="T1" fmla="*/ 0 h 452"/>
                <a:gd name="T2" fmla="*/ 0 w 4779"/>
                <a:gd name="T3" fmla="*/ 0 h 452"/>
                <a:gd name="T4" fmla="*/ 36 w 4779"/>
                <a:gd name="T5" fmla="*/ 0 h 452"/>
                <a:gd name="T6" fmla="*/ 36 w 4779"/>
                <a:gd name="T7" fmla="*/ 1 h 452"/>
                <a:gd name="T8" fmla="*/ 0 w 4779"/>
                <a:gd name="T9" fmla="*/ 1 h 452"/>
                <a:gd name="T10" fmla="*/ 0 w 4779"/>
                <a:gd name="T11" fmla="*/ 0 h 4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79" h="452">
                  <a:moveTo>
                    <a:pt x="0" y="0"/>
                  </a:moveTo>
                  <a:lnTo>
                    <a:pt x="0" y="0"/>
                  </a:lnTo>
                  <a:lnTo>
                    <a:pt x="4779" y="0"/>
                  </a:lnTo>
                  <a:lnTo>
                    <a:pt x="4779" y="452"/>
                  </a:lnTo>
                  <a:lnTo>
                    <a:pt x="0" y="452"/>
                  </a:lnTo>
                  <a:lnTo>
                    <a:pt x="0" y="0"/>
                  </a:lnTo>
                  <a:close/>
                </a:path>
              </a:pathLst>
            </a:custGeom>
            <a:solidFill>
              <a:srgbClr val="F2F2F2"/>
            </a:solidFill>
            <a:ln w="0">
              <a:solidFill>
                <a:srgbClr val="000000"/>
              </a:solidFill>
              <a:prstDash val="solid"/>
              <a:round/>
              <a:headEnd/>
              <a:tailEnd/>
            </a:ln>
          </p:spPr>
          <p:txBody>
            <a:bodyPr/>
            <a:lstStyle/>
            <a:p>
              <a:endParaRPr lang="en-GB"/>
            </a:p>
          </p:txBody>
        </p:sp>
        <p:sp>
          <p:nvSpPr>
            <p:cNvPr id="32850" name="Rectangle 277"/>
            <p:cNvSpPr>
              <a:spLocks noChangeArrowheads="1"/>
            </p:cNvSpPr>
            <p:nvPr/>
          </p:nvSpPr>
          <p:spPr bwMode="auto">
            <a:xfrm>
              <a:off x="847" y="2959"/>
              <a:ext cx="84"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H</a:t>
              </a:r>
              <a:endParaRPr lang="en-US">
                <a:solidFill>
                  <a:schemeClr val="tx1"/>
                </a:solidFill>
                <a:latin typeface="Arial" pitchFamily="34" charset="0"/>
              </a:endParaRPr>
            </a:p>
          </p:txBody>
        </p:sp>
        <p:sp>
          <p:nvSpPr>
            <p:cNvPr id="32851" name="Rectangle 278"/>
            <p:cNvSpPr>
              <a:spLocks noChangeArrowheads="1"/>
            </p:cNvSpPr>
            <p:nvPr/>
          </p:nvSpPr>
          <p:spPr bwMode="auto">
            <a:xfrm>
              <a:off x="912" y="2959"/>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L</a:t>
              </a:r>
              <a:endParaRPr lang="en-US">
                <a:solidFill>
                  <a:schemeClr val="tx1"/>
                </a:solidFill>
                <a:latin typeface="Arial" pitchFamily="34" charset="0"/>
              </a:endParaRPr>
            </a:p>
          </p:txBody>
        </p:sp>
        <p:sp>
          <p:nvSpPr>
            <p:cNvPr id="32852" name="Rectangle 279"/>
            <p:cNvSpPr>
              <a:spLocks noChangeArrowheads="1"/>
            </p:cNvSpPr>
            <p:nvPr/>
          </p:nvSpPr>
          <p:spPr bwMode="auto">
            <a:xfrm>
              <a:off x="967" y="2959"/>
              <a:ext cx="11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-L</a:t>
              </a:r>
              <a:endParaRPr lang="en-US">
                <a:solidFill>
                  <a:schemeClr val="tx1"/>
                </a:solidFill>
                <a:latin typeface="Arial" pitchFamily="34" charset="0"/>
              </a:endParaRPr>
            </a:p>
          </p:txBody>
        </p:sp>
        <p:sp>
          <p:nvSpPr>
            <p:cNvPr id="32853" name="Rectangle 280"/>
            <p:cNvSpPr>
              <a:spLocks noChangeArrowheads="1"/>
            </p:cNvSpPr>
            <p:nvPr/>
          </p:nvSpPr>
          <p:spPr bwMode="auto">
            <a:xfrm>
              <a:off x="1052" y="2959"/>
              <a:ext cx="84"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H</a:t>
              </a:r>
              <a:endParaRPr lang="en-US">
                <a:solidFill>
                  <a:schemeClr val="tx1"/>
                </a:solidFill>
                <a:latin typeface="Arial" pitchFamily="34" charset="0"/>
              </a:endParaRPr>
            </a:p>
          </p:txBody>
        </p:sp>
        <p:sp>
          <p:nvSpPr>
            <p:cNvPr id="32854" name="Rectangle 281"/>
            <p:cNvSpPr>
              <a:spLocks noChangeArrowheads="1"/>
            </p:cNvSpPr>
            <p:nvPr/>
          </p:nvSpPr>
          <p:spPr bwMode="auto">
            <a:xfrm>
              <a:off x="1117" y="2959"/>
              <a:ext cx="84"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C</a:t>
              </a:r>
              <a:endParaRPr lang="en-US">
                <a:solidFill>
                  <a:schemeClr val="tx1"/>
                </a:solidFill>
                <a:latin typeface="Arial" pitchFamily="34" charset="0"/>
              </a:endParaRPr>
            </a:p>
          </p:txBody>
        </p:sp>
        <p:sp>
          <p:nvSpPr>
            <p:cNvPr id="32855" name="Rectangle 282"/>
            <p:cNvSpPr>
              <a:spLocks noChangeArrowheads="1"/>
            </p:cNvSpPr>
            <p:nvPr/>
          </p:nvSpPr>
          <p:spPr bwMode="auto">
            <a:xfrm>
              <a:off x="1182" y="2959"/>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856" name="Rectangle 283"/>
            <p:cNvSpPr>
              <a:spLocks noChangeArrowheads="1"/>
            </p:cNvSpPr>
            <p:nvPr/>
          </p:nvSpPr>
          <p:spPr bwMode="auto">
            <a:xfrm>
              <a:off x="1206" y="2959"/>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b</a:t>
              </a:r>
              <a:endParaRPr lang="en-US">
                <a:solidFill>
                  <a:schemeClr val="tx1"/>
                </a:solidFill>
                <a:latin typeface="Arial" pitchFamily="34" charset="0"/>
              </a:endParaRPr>
            </a:p>
          </p:txBody>
        </p:sp>
        <p:sp>
          <p:nvSpPr>
            <p:cNvPr id="32857" name="Rectangle 284"/>
            <p:cNvSpPr>
              <a:spLocks noChangeArrowheads="1"/>
            </p:cNvSpPr>
            <p:nvPr/>
          </p:nvSpPr>
          <p:spPr bwMode="auto">
            <a:xfrm>
              <a:off x="1262"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a</a:t>
              </a:r>
              <a:endParaRPr lang="en-US">
                <a:solidFill>
                  <a:schemeClr val="tx1"/>
                </a:solidFill>
                <a:latin typeface="Arial" pitchFamily="34" charset="0"/>
              </a:endParaRPr>
            </a:p>
          </p:txBody>
        </p:sp>
        <p:sp>
          <p:nvSpPr>
            <p:cNvPr id="32858" name="Rectangle 285"/>
            <p:cNvSpPr>
              <a:spLocks noChangeArrowheads="1"/>
            </p:cNvSpPr>
            <p:nvPr/>
          </p:nvSpPr>
          <p:spPr bwMode="auto">
            <a:xfrm>
              <a:off x="1311"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s</a:t>
              </a:r>
              <a:endParaRPr lang="en-US">
                <a:solidFill>
                  <a:schemeClr val="tx1"/>
                </a:solidFill>
                <a:latin typeface="Arial" pitchFamily="34" charset="0"/>
              </a:endParaRPr>
            </a:p>
          </p:txBody>
        </p:sp>
        <p:sp>
          <p:nvSpPr>
            <p:cNvPr id="32859" name="Rectangle 286"/>
            <p:cNvSpPr>
              <a:spLocks noChangeArrowheads="1"/>
            </p:cNvSpPr>
            <p:nvPr/>
          </p:nvSpPr>
          <p:spPr bwMode="auto">
            <a:xfrm>
              <a:off x="1361"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e</a:t>
              </a:r>
              <a:endParaRPr lang="en-US">
                <a:solidFill>
                  <a:schemeClr val="tx1"/>
                </a:solidFill>
                <a:latin typeface="Arial" pitchFamily="34" charset="0"/>
              </a:endParaRPr>
            </a:p>
          </p:txBody>
        </p:sp>
        <p:sp>
          <p:nvSpPr>
            <p:cNvPr id="32860" name="Rectangle 287"/>
            <p:cNvSpPr>
              <a:spLocks noChangeArrowheads="1"/>
            </p:cNvSpPr>
            <p:nvPr/>
          </p:nvSpPr>
          <p:spPr bwMode="auto">
            <a:xfrm>
              <a:off x="1412" y="2959"/>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l</a:t>
              </a:r>
              <a:endParaRPr lang="en-US">
                <a:solidFill>
                  <a:schemeClr val="tx1"/>
                </a:solidFill>
                <a:latin typeface="Arial" pitchFamily="34" charset="0"/>
              </a:endParaRPr>
            </a:p>
          </p:txBody>
        </p:sp>
        <p:sp>
          <p:nvSpPr>
            <p:cNvPr id="32861" name="Rectangle 288"/>
            <p:cNvSpPr>
              <a:spLocks noChangeArrowheads="1"/>
            </p:cNvSpPr>
            <p:nvPr/>
          </p:nvSpPr>
          <p:spPr bwMode="auto">
            <a:xfrm>
              <a:off x="1436" y="2959"/>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i</a:t>
              </a:r>
              <a:endParaRPr lang="en-US">
                <a:solidFill>
                  <a:schemeClr val="tx1"/>
                </a:solidFill>
                <a:latin typeface="Arial" pitchFamily="34" charset="0"/>
              </a:endParaRPr>
            </a:p>
          </p:txBody>
        </p:sp>
        <p:sp>
          <p:nvSpPr>
            <p:cNvPr id="32862" name="Rectangle 289"/>
            <p:cNvSpPr>
              <a:spLocks noChangeArrowheads="1"/>
            </p:cNvSpPr>
            <p:nvPr/>
          </p:nvSpPr>
          <p:spPr bwMode="auto">
            <a:xfrm>
              <a:off x="1461" y="2959"/>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n</a:t>
              </a:r>
              <a:endParaRPr lang="en-US">
                <a:solidFill>
                  <a:schemeClr val="tx1"/>
                </a:solidFill>
                <a:latin typeface="Arial" pitchFamily="34" charset="0"/>
              </a:endParaRPr>
            </a:p>
          </p:txBody>
        </p:sp>
        <p:sp>
          <p:nvSpPr>
            <p:cNvPr id="32863" name="Rectangle 290"/>
            <p:cNvSpPr>
              <a:spLocks noChangeArrowheads="1"/>
            </p:cNvSpPr>
            <p:nvPr/>
          </p:nvSpPr>
          <p:spPr bwMode="auto">
            <a:xfrm>
              <a:off x="1516"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e</a:t>
              </a:r>
              <a:endParaRPr lang="en-US">
                <a:solidFill>
                  <a:schemeClr val="tx1"/>
                </a:solidFill>
                <a:latin typeface="Arial" pitchFamily="34" charset="0"/>
              </a:endParaRPr>
            </a:p>
          </p:txBody>
        </p:sp>
        <p:sp>
          <p:nvSpPr>
            <p:cNvPr id="32864" name="Rectangle 291"/>
            <p:cNvSpPr>
              <a:spLocks noChangeArrowheads="1"/>
            </p:cNvSpPr>
            <p:nvPr/>
          </p:nvSpPr>
          <p:spPr bwMode="auto">
            <a:xfrm>
              <a:off x="1566" y="2959"/>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865" name="Rectangle 292"/>
            <p:cNvSpPr>
              <a:spLocks noChangeArrowheads="1"/>
            </p:cNvSpPr>
            <p:nvPr/>
          </p:nvSpPr>
          <p:spPr bwMode="auto">
            <a:xfrm>
              <a:off x="1591"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a</a:t>
              </a:r>
              <a:endParaRPr lang="en-US">
                <a:solidFill>
                  <a:schemeClr val="tx1"/>
                </a:solidFill>
                <a:latin typeface="Arial" pitchFamily="34" charset="0"/>
              </a:endParaRPr>
            </a:p>
          </p:txBody>
        </p:sp>
        <p:sp>
          <p:nvSpPr>
            <p:cNvPr id="32866" name="Rectangle 293"/>
            <p:cNvSpPr>
              <a:spLocks noChangeArrowheads="1"/>
            </p:cNvSpPr>
            <p:nvPr/>
          </p:nvSpPr>
          <p:spPr bwMode="auto">
            <a:xfrm>
              <a:off x="1641" y="2959"/>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n</a:t>
              </a:r>
              <a:endParaRPr lang="en-US">
                <a:solidFill>
                  <a:schemeClr val="tx1"/>
                </a:solidFill>
                <a:latin typeface="Arial" pitchFamily="34" charset="0"/>
              </a:endParaRPr>
            </a:p>
          </p:txBody>
        </p:sp>
        <p:sp>
          <p:nvSpPr>
            <p:cNvPr id="32867" name="Rectangle 294"/>
            <p:cNvSpPr>
              <a:spLocks noChangeArrowheads="1"/>
            </p:cNvSpPr>
            <p:nvPr/>
          </p:nvSpPr>
          <p:spPr bwMode="auto">
            <a:xfrm>
              <a:off x="1696" y="2959"/>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d</a:t>
              </a:r>
              <a:endParaRPr lang="en-US">
                <a:solidFill>
                  <a:schemeClr val="tx1"/>
                </a:solidFill>
                <a:latin typeface="Arial" pitchFamily="34" charset="0"/>
              </a:endParaRPr>
            </a:p>
          </p:txBody>
        </p:sp>
        <p:sp>
          <p:nvSpPr>
            <p:cNvPr id="32868" name="Rectangle 295"/>
            <p:cNvSpPr>
              <a:spLocks noChangeArrowheads="1"/>
            </p:cNvSpPr>
            <p:nvPr/>
          </p:nvSpPr>
          <p:spPr bwMode="auto">
            <a:xfrm>
              <a:off x="1751" y="2959"/>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869" name="Rectangle 296"/>
            <p:cNvSpPr>
              <a:spLocks noChangeArrowheads="1"/>
            </p:cNvSpPr>
            <p:nvPr/>
          </p:nvSpPr>
          <p:spPr bwMode="auto">
            <a:xfrm>
              <a:off x="1776" y="2959"/>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b</a:t>
              </a:r>
              <a:endParaRPr lang="en-US">
                <a:solidFill>
                  <a:schemeClr val="tx1"/>
                </a:solidFill>
                <a:latin typeface="Arial" pitchFamily="34" charset="0"/>
              </a:endParaRPr>
            </a:p>
          </p:txBody>
        </p:sp>
        <p:sp>
          <p:nvSpPr>
            <p:cNvPr id="32870" name="Rectangle 297"/>
            <p:cNvSpPr>
              <a:spLocks noChangeArrowheads="1"/>
            </p:cNvSpPr>
            <p:nvPr/>
          </p:nvSpPr>
          <p:spPr bwMode="auto">
            <a:xfrm>
              <a:off x="1831"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a</a:t>
              </a:r>
              <a:endParaRPr lang="en-US">
                <a:solidFill>
                  <a:schemeClr val="tx1"/>
                </a:solidFill>
                <a:latin typeface="Arial" pitchFamily="34" charset="0"/>
              </a:endParaRPr>
            </a:p>
          </p:txBody>
        </p:sp>
        <p:sp>
          <p:nvSpPr>
            <p:cNvPr id="32871" name="Rectangle 298"/>
            <p:cNvSpPr>
              <a:spLocks noChangeArrowheads="1"/>
            </p:cNvSpPr>
            <p:nvPr/>
          </p:nvSpPr>
          <p:spPr bwMode="auto">
            <a:xfrm>
              <a:off x="1881"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c</a:t>
              </a:r>
              <a:endParaRPr lang="en-US">
                <a:solidFill>
                  <a:schemeClr val="tx1"/>
                </a:solidFill>
                <a:latin typeface="Arial" pitchFamily="34" charset="0"/>
              </a:endParaRPr>
            </a:p>
          </p:txBody>
        </p:sp>
        <p:sp>
          <p:nvSpPr>
            <p:cNvPr id="32872" name="Rectangle 299"/>
            <p:cNvSpPr>
              <a:spLocks noChangeArrowheads="1"/>
            </p:cNvSpPr>
            <p:nvPr/>
          </p:nvSpPr>
          <p:spPr bwMode="auto">
            <a:xfrm>
              <a:off x="1931"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k</a:t>
              </a:r>
              <a:endParaRPr lang="en-US">
                <a:solidFill>
                  <a:schemeClr val="tx1"/>
                </a:solidFill>
                <a:latin typeface="Arial" pitchFamily="34" charset="0"/>
              </a:endParaRPr>
            </a:p>
          </p:txBody>
        </p:sp>
        <p:sp>
          <p:nvSpPr>
            <p:cNvPr id="32873" name="Rectangle 300"/>
            <p:cNvSpPr>
              <a:spLocks noChangeArrowheads="1"/>
            </p:cNvSpPr>
            <p:nvPr/>
          </p:nvSpPr>
          <p:spPr bwMode="auto">
            <a:xfrm>
              <a:off x="1981" y="2959"/>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u</a:t>
              </a:r>
              <a:endParaRPr lang="en-US">
                <a:solidFill>
                  <a:schemeClr val="tx1"/>
                </a:solidFill>
                <a:latin typeface="Arial" pitchFamily="34" charset="0"/>
              </a:endParaRPr>
            </a:p>
          </p:txBody>
        </p:sp>
        <p:sp>
          <p:nvSpPr>
            <p:cNvPr id="32874" name="Rectangle 301"/>
            <p:cNvSpPr>
              <a:spLocks noChangeArrowheads="1"/>
            </p:cNvSpPr>
            <p:nvPr/>
          </p:nvSpPr>
          <p:spPr bwMode="auto">
            <a:xfrm>
              <a:off x="2035" y="2959"/>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p</a:t>
              </a:r>
              <a:endParaRPr lang="en-US">
                <a:solidFill>
                  <a:schemeClr val="tx1"/>
                </a:solidFill>
                <a:latin typeface="Arial" pitchFamily="34" charset="0"/>
              </a:endParaRPr>
            </a:p>
          </p:txBody>
        </p:sp>
        <p:sp>
          <p:nvSpPr>
            <p:cNvPr id="32875" name="Rectangle 302"/>
            <p:cNvSpPr>
              <a:spLocks noChangeArrowheads="1"/>
            </p:cNvSpPr>
            <p:nvPr/>
          </p:nvSpPr>
          <p:spPr bwMode="auto">
            <a:xfrm>
              <a:off x="2090" y="2959"/>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876" name="Rectangle 303"/>
            <p:cNvSpPr>
              <a:spLocks noChangeArrowheads="1"/>
            </p:cNvSpPr>
            <p:nvPr/>
          </p:nvSpPr>
          <p:spPr bwMode="auto">
            <a:xfrm>
              <a:off x="2116" y="2959"/>
              <a:ext cx="10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(2</a:t>
              </a:r>
              <a:endParaRPr lang="en-US">
                <a:solidFill>
                  <a:schemeClr val="tx1"/>
                </a:solidFill>
                <a:latin typeface="Arial" pitchFamily="34" charset="0"/>
              </a:endParaRPr>
            </a:p>
          </p:txBody>
        </p:sp>
        <p:sp>
          <p:nvSpPr>
            <p:cNvPr id="32877" name="Rectangle 304"/>
            <p:cNvSpPr>
              <a:spLocks noChangeArrowheads="1"/>
            </p:cNvSpPr>
            <p:nvPr/>
          </p:nvSpPr>
          <p:spPr bwMode="auto">
            <a:xfrm>
              <a:off x="2195"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5</a:t>
              </a:r>
              <a:endParaRPr lang="en-US">
                <a:solidFill>
                  <a:schemeClr val="tx1"/>
                </a:solidFill>
                <a:latin typeface="Arial" pitchFamily="34" charset="0"/>
              </a:endParaRPr>
            </a:p>
          </p:txBody>
        </p:sp>
        <p:sp>
          <p:nvSpPr>
            <p:cNvPr id="32878" name="Rectangle 305"/>
            <p:cNvSpPr>
              <a:spLocks noChangeArrowheads="1"/>
            </p:cNvSpPr>
            <p:nvPr/>
          </p:nvSpPr>
          <p:spPr bwMode="auto">
            <a:xfrm>
              <a:off x="2245" y="2959"/>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879" name="Rectangle 306"/>
            <p:cNvSpPr>
              <a:spLocks noChangeArrowheads="1"/>
            </p:cNvSpPr>
            <p:nvPr/>
          </p:nvSpPr>
          <p:spPr bwMode="auto">
            <a:xfrm>
              <a:off x="2270" y="2959"/>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n</a:t>
              </a:r>
              <a:endParaRPr lang="en-US">
                <a:solidFill>
                  <a:schemeClr val="tx1"/>
                </a:solidFill>
                <a:latin typeface="Arial" pitchFamily="34" charset="0"/>
              </a:endParaRPr>
            </a:p>
          </p:txBody>
        </p:sp>
        <p:sp>
          <p:nvSpPr>
            <p:cNvPr id="32880" name="Rectangle 307"/>
            <p:cNvSpPr>
              <a:spLocks noChangeArrowheads="1"/>
            </p:cNvSpPr>
            <p:nvPr/>
          </p:nvSpPr>
          <p:spPr bwMode="auto">
            <a:xfrm>
              <a:off x="2325"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s</a:t>
              </a:r>
              <a:endParaRPr lang="en-US">
                <a:solidFill>
                  <a:schemeClr val="tx1"/>
                </a:solidFill>
                <a:latin typeface="Arial" pitchFamily="34" charset="0"/>
              </a:endParaRPr>
            </a:p>
          </p:txBody>
        </p:sp>
        <p:sp>
          <p:nvSpPr>
            <p:cNvPr id="32881" name="Rectangle 308"/>
            <p:cNvSpPr>
              <a:spLocks noChangeArrowheads="1"/>
            </p:cNvSpPr>
            <p:nvPr/>
          </p:nvSpPr>
          <p:spPr bwMode="auto">
            <a:xfrm>
              <a:off x="2375" y="2959"/>
              <a:ext cx="11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882" name="Rectangle 309"/>
            <p:cNvSpPr>
              <a:spLocks noChangeArrowheads="1"/>
            </p:cNvSpPr>
            <p:nvPr/>
          </p:nvSpPr>
          <p:spPr bwMode="auto">
            <a:xfrm>
              <a:off x="2460"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2</a:t>
              </a:r>
              <a:endParaRPr lang="en-US">
                <a:solidFill>
                  <a:schemeClr val="tx1"/>
                </a:solidFill>
                <a:latin typeface="Arial" pitchFamily="34" charset="0"/>
              </a:endParaRPr>
            </a:p>
          </p:txBody>
        </p:sp>
        <p:sp>
          <p:nvSpPr>
            <p:cNvPr id="32883" name="Rectangle 310"/>
            <p:cNvSpPr>
              <a:spLocks noChangeArrowheads="1"/>
            </p:cNvSpPr>
            <p:nvPr/>
          </p:nvSpPr>
          <p:spPr bwMode="auto">
            <a:xfrm>
              <a:off x="2510"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5</a:t>
              </a:r>
              <a:endParaRPr lang="en-US">
                <a:solidFill>
                  <a:schemeClr val="tx1"/>
                </a:solidFill>
                <a:latin typeface="Arial" pitchFamily="34" charset="0"/>
              </a:endParaRPr>
            </a:p>
          </p:txBody>
        </p:sp>
        <p:sp>
          <p:nvSpPr>
            <p:cNvPr id="32884" name="Rectangle 311"/>
            <p:cNvSpPr>
              <a:spLocks noChangeArrowheads="1"/>
            </p:cNvSpPr>
            <p:nvPr/>
          </p:nvSpPr>
          <p:spPr bwMode="auto">
            <a:xfrm>
              <a:off x="2560"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0</a:t>
              </a:r>
              <a:endParaRPr lang="en-US">
                <a:solidFill>
                  <a:schemeClr val="tx1"/>
                </a:solidFill>
                <a:latin typeface="Arial" pitchFamily="34" charset="0"/>
              </a:endParaRPr>
            </a:p>
          </p:txBody>
        </p:sp>
        <p:sp>
          <p:nvSpPr>
            <p:cNvPr id="32885" name="Rectangle 312"/>
            <p:cNvSpPr>
              <a:spLocks noChangeArrowheads="1"/>
            </p:cNvSpPr>
            <p:nvPr/>
          </p:nvSpPr>
          <p:spPr bwMode="auto">
            <a:xfrm>
              <a:off x="2610" y="2959"/>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 </a:t>
              </a:r>
              <a:endParaRPr lang="en-US">
                <a:solidFill>
                  <a:schemeClr val="tx1"/>
                </a:solidFill>
                <a:latin typeface="Arial" pitchFamily="34" charset="0"/>
              </a:endParaRPr>
            </a:p>
          </p:txBody>
        </p:sp>
        <p:sp>
          <p:nvSpPr>
            <p:cNvPr id="32886" name="Rectangle 313"/>
            <p:cNvSpPr>
              <a:spLocks noChangeArrowheads="1"/>
            </p:cNvSpPr>
            <p:nvPr/>
          </p:nvSpPr>
          <p:spPr bwMode="auto">
            <a:xfrm>
              <a:off x="2635" y="2959"/>
              <a:ext cx="110"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fb</a:t>
              </a:r>
              <a:endParaRPr lang="en-US">
                <a:solidFill>
                  <a:schemeClr val="tx1"/>
                </a:solidFill>
                <a:latin typeface="Arial" pitchFamily="34" charset="0"/>
              </a:endParaRPr>
            </a:p>
          </p:txBody>
        </p:sp>
        <p:sp>
          <p:nvSpPr>
            <p:cNvPr id="32887" name="Rectangle 314"/>
            <p:cNvSpPr>
              <a:spLocks noChangeArrowheads="1"/>
            </p:cNvSpPr>
            <p:nvPr/>
          </p:nvSpPr>
          <p:spPr bwMode="auto">
            <a:xfrm>
              <a:off x="2720" y="2960"/>
              <a:ext cx="72"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-1</a:t>
              </a:r>
              <a:endParaRPr lang="en-US">
                <a:solidFill>
                  <a:schemeClr val="tx1"/>
                </a:solidFill>
                <a:latin typeface="Arial" pitchFamily="34" charset="0"/>
              </a:endParaRPr>
            </a:p>
          </p:txBody>
        </p:sp>
        <p:sp>
          <p:nvSpPr>
            <p:cNvPr id="32888" name="Rectangle 315"/>
            <p:cNvSpPr>
              <a:spLocks noChangeArrowheads="1"/>
            </p:cNvSpPr>
            <p:nvPr/>
          </p:nvSpPr>
          <p:spPr bwMode="auto">
            <a:xfrm>
              <a:off x="2773" y="2959"/>
              <a:ext cx="15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dirty="0">
                  <a:solidFill>
                    <a:srgbClr val="0033CC"/>
                  </a:solidFill>
                  <a:latin typeface="Arial Bold" pitchFamily="34" charset="0"/>
                </a:rPr>
                <a:t>/y, </a:t>
              </a:r>
              <a:endParaRPr lang="en-US" dirty="0">
                <a:solidFill>
                  <a:schemeClr val="tx1"/>
                </a:solidFill>
                <a:latin typeface="Arial" pitchFamily="34" charset="0"/>
              </a:endParaRPr>
            </a:p>
          </p:txBody>
        </p:sp>
        <p:sp>
          <p:nvSpPr>
            <p:cNvPr id="32889" name="Rectangle 316"/>
            <p:cNvSpPr>
              <a:spLocks noChangeArrowheads="1"/>
            </p:cNvSpPr>
            <p:nvPr/>
          </p:nvSpPr>
          <p:spPr bwMode="auto">
            <a:xfrm>
              <a:off x="2922" y="2953"/>
              <a:ext cx="66"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dirty="0">
                  <a:solidFill>
                    <a:srgbClr val="0033CC"/>
                  </a:solidFill>
                  <a:latin typeface="Symbol" pitchFamily="18" charset="2"/>
                </a:rPr>
                <a:t>m</a:t>
              </a:r>
              <a:endParaRPr lang="en-US" dirty="0">
                <a:solidFill>
                  <a:schemeClr val="tx1"/>
                </a:solidFill>
                <a:latin typeface="Arial" pitchFamily="34" charset="0"/>
              </a:endParaRPr>
            </a:p>
          </p:txBody>
        </p:sp>
        <p:sp>
          <p:nvSpPr>
            <p:cNvPr id="32890" name="Rectangle 317"/>
            <p:cNvSpPr>
              <a:spLocks noChangeArrowheads="1"/>
            </p:cNvSpPr>
            <p:nvPr/>
          </p:nvSpPr>
          <p:spPr bwMode="auto">
            <a:xfrm>
              <a:off x="2975" y="3004"/>
              <a:ext cx="76"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to</a:t>
              </a:r>
              <a:endParaRPr lang="en-US">
                <a:solidFill>
                  <a:schemeClr val="tx1"/>
                </a:solidFill>
                <a:latin typeface="Arial" pitchFamily="34" charset="0"/>
              </a:endParaRPr>
            </a:p>
          </p:txBody>
        </p:sp>
        <p:sp>
          <p:nvSpPr>
            <p:cNvPr id="32891" name="Rectangle 318"/>
            <p:cNvSpPr>
              <a:spLocks noChangeArrowheads="1"/>
            </p:cNvSpPr>
            <p:nvPr/>
          </p:nvSpPr>
          <p:spPr bwMode="auto">
            <a:xfrm>
              <a:off x="3031" y="3004"/>
              <a:ext cx="27" cy="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700" b="1">
                  <a:solidFill>
                    <a:srgbClr val="0033CC"/>
                  </a:solidFill>
                  <a:latin typeface="Arial Bold" pitchFamily="34" charset="0"/>
                </a:rPr>
                <a:t>t</a:t>
              </a:r>
              <a:endParaRPr lang="en-US">
                <a:solidFill>
                  <a:schemeClr val="tx1"/>
                </a:solidFill>
                <a:latin typeface="Arial" pitchFamily="34" charset="0"/>
              </a:endParaRPr>
            </a:p>
          </p:txBody>
        </p:sp>
        <p:sp>
          <p:nvSpPr>
            <p:cNvPr id="32892" name="Rectangle 319"/>
            <p:cNvSpPr>
              <a:spLocks noChangeArrowheads="1"/>
            </p:cNvSpPr>
            <p:nvPr/>
          </p:nvSpPr>
          <p:spPr bwMode="auto">
            <a:xfrm>
              <a:off x="3051" y="2959"/>
              <a:ext cx="9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 </a:t>
              </a:r>
              <a:endParaRPr lang="en-US">
                <a:solidFill>
                  <a:schemeClr val="tx1"/>
                </a:solidFill>
                <a:latin typeface="Arial" pitchFamily="34" charset="0"/>
              </a:endParaRPr>
            </a:p>
          </p:txBody>
        </p:sp>
        <p:sp>
          <p:nvSpPr>
            <p:cNvPr id="32893" name="Rectangle 320"/>
            <p:cNvSpPr>
              <a:spLocks noChangeArrowheads="1"/>
            </p:cNvSpPr>
            <p:nvPr/>
          </p:nvSpPr>
          <p:spPr bwMode="auto">
            <a:xfrm>
              <a:off x="3128"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1</a:t>
              </a:r>
              <a:endParaRPr lang="en-US">
                <a:solidFill>
                  <a:schemeClr val="tx1"/>
                </a:solidFill>
                <a:latin typeface="Arial" pitchFamily="34" charset="0"/>
              </a:endParaRPr>
            </a:p>
          </p:txBody>
        </p:sp>
        <p:sp>
          <p:nvSpPr>
            <p:cNvPr id="32894" name="Rectangle 321"/>
            <p:cNvSpPr>
              <a:spLocks noChangeArrowheads="1"/>
            </p:cNvSpPr>
            <p:nvPr/>
          </p:nvSpPr>
          <p:spPr bwMode="auto">
            <a:xfrm>
              <a:off x="3179"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4</a:t>
              </a:r>
              <a:endParaRPr lang="en-US">
                <a:solidFill>
                  <a:schemeClr val="tx1"/>
                </a:solidFill>
                <a:latin typeface="Arial" pitchFamily="34" charset="0"/>
              </a:endParaRPr>
            </a:p>
          </p:txBody>
        </p:sp>
        <p:sp>
          <p:nvSpPr>
            <p:cNvPr id="32895" name="Rectangle 322"/>
            <p:cNvSpPr>
              <a:spLocks noChangeArrowheads="1"/>
            </p:cNvSpPr>
            <p:nvPr/>
          </p:nvSpPr>
          <p:spPr bwMode="auto">
            <a:xfrm>
              <a:off x="3228"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0</a:t>
              </a:r>
              <a:endParaRPr lang="en-US">
                <a:solidFill>
                  <a:schemeClr val="tx1"/>
                </a:solidFill>
                <a:latin typeface="Arial" pitchFamily="34" charset="0"/>
              </a:endParaRPr>
            </a:p>
          </p:txBody>
        </p:sp>
        <p:sp>
          <p:nvSpPr>
            <p:cNvPr id="32896" name="Rectangle 323"/>
            <p:cNvSpPr>
              <a:spLocks noChangeArrowheads="1"/>
            </p:cNvSpPr>
            <p:nvPr/>
          </p:nvSpPr>
          <p:spPr bwMode="auto">
            <a:xfrm>
              <a:off x="3278" y="2959"/>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 </a:t>
              </a:r>
              <a:endParaRPr lang="en-US">
                <a:solidFill>
                  <a:schemeClr val="tx1"/>
                </a:solidFill>
                <a:latin typeface="Arial" pitchFamily="34" charset="0"/>
              </a:endParaRPr>
            </a:p>
          </p:txBody>
        </p:sp>
        <p:sp>
          <p:nvSpPr>
            <p:cNvPr id="32897" name="Rectangle 324"/>
            <p:cNvSpPr>
              <a:spLocks noChangeArrowheads="1"/>
            </p:cNvSpPr>
            <p:nvPr/>
          </p:nvSpPr>
          <p:spPr bwMode="auto">
            <a:xfrm>
              <a:off x="3297" y="2959"/>
              <a:ext cx="11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a:t>
              </a:r>
              <a:endParaRPr lang="en-US">
                <a:solidFill>
                  <a:schemeClr val="tx1"/>
                </a:solidFill>
                <a:latin typeface="Arial" pitchFamily="34" charset="0"/>
              </a:endParaRPr>
            </a:p>
          </p:txBody>
        </p:sp>
        <p:sp>
          <p:nvSpPr>
            <p:cNvPr id="32898" name="Rectangle 325"/>
            <p:cNvSpPr>
              <a:spLocks noChangeArrowheads="1"/>
            </p:cNvSpPr>
            <p:nvPr/>
          </p:nvSpPr>
          <p:spPr bwMode="auto">
            <a:xfrm>
              <a:off x="3391"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5</a:t>
              </a:r>
              <a:endParaRPr lang="en-US">
                <a:solidFill>
                  <a:schemeClr val="tx1"/>
                </a:solidFill>
                <a:latin typeface="Arial" pitchFamily="34" charset="0"/>
              </a:endParaRPr>
            </a:p>
          </p:txBody>
        </p:sp>
        <p:sp>
          <p:nvSpPr>
            <p:cNvPr id="32899" name="Rectangle 326"/>
            <p:cNvSpPr>
              <a:spLocks noChangeArrowheads="1"/>
            </p:cNvSpPr>
            <p:nvPr/>
          </p:nvSpPr>
          <p:spPr bwMode="auto">
            <a:xfrm>
              <a:off x="3429" y="2959"/>
              <a:ext cx="17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 E3</a:t>
              </a:r>
              <a:endParaRPr lang="en-US">
                <a:solidFill>
                  <a:schemeClr val="tx1"/>
                </a:solidFill>
                <a:latin typeface="Arial" pitchFamily="34" charset="0"/>
              </a:endParaRPr>
            </a:p>
          </p:txBody>
        </p:sp>
        <p:sp>
          <p:nvSpPr>
            <p:cNvPr id="32900" name="Rectangle 327"/>
            <p:cNvSpPr>
              <a:spLocks noChangeArrowheads="1"/>
            </p:cNvSpPr>
            <p:nvPr/>
          </p:nvSpPr>
          <p:spPr bwMode="auto">
            <a:xfrm>
              <a:off x="3594" y="2959"/>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4</a:t>
              </a:r>
              <a:endParaRPr lang="en-US">
                <a:solidFill>
                  <a:schemeClr val="tx1"/>
                </a:solidFill>
                <a:latin typeface="Arial" pitchFamily="34" charset="0"/>
              </a:endParaRPr>
            </a:p>
          </p:txBody>
        </p:sp>
        <p:sp>
          <p:nvSpPr>
            <p:cNvPr id="32901" name="Rectangle 328"/>
            <p:cNvSpPr>
              <a:spLocks noChangeArrowheads="1"/>
            </p:cNvSpPr>
            <p:nvPr/>
          </p:nvSpPr>
          <p:spPr bwMode="auto">
            <a:xfrm>
              <a:off x="3601" y="2959"/>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solidFill>
                    <a:srgbClr val="0033CC"/>
                  </a:solidFill>
                  <a:latin typeface="Arial Bold" pitchFamily="34" charset="0"/>
                </a:rPr>
                <a:t> </a:t>
              </a:r>
              <a:endParaRPr lang="en-US">
                <a:solidFill>
                  <a:schemeClr val="tx1"/>
                </a:solidFill>
                <a:latin typeface="Arial" pitchFamily="34" charset="0"/>
              </a:endParaRPr>
            </a:p>
          </p:txBody>
        </p:sp>
        <p:sp>
          <p:nvSpPr>
            <p:cNvPr id="32902" name="Rectangle 329"/>
            <p:cNvSpPr>
              <a:spLocks noChangeArrowheads="1"/>
            </p:cNvSpPr>
            <p:nvPr/>
          </p:nvSpPr>
          <p:spPr bwMode="auto">
            <a:xfrm>
              <a:off x="1495" y="3053"/>
              <a:ext cx="12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(B</a:t>
              </a:r>
              <a:endParaRPr lang="en-US">
                <a:solidFill>
                  <a:schemeClr val="tx1"/>
                </a:solidFill>
                <a:latin typeface="Arial" pitchFamily="34" charset="0"/>
              </a:endParaRPr>
            </a:p>
          </p:txBody>
        </p:sp>
        <p:sp>
          <p:nvSpPr>
            <p:cNvPr id="32903" name="Rectangle 330"/>
            <p:cNvSpPr>
              <a:spLocks noChangeArrowheads="1"/>
            </p:cNvSpPr>
            <p:nvPr/>
          </p:nvSpPr>
          <p:spPr bwMode="auto">
            <a:xfrm>
              <a:off x="1590" y="3053"/>
              <a:ext cx="84"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B</a:t>
              </a:r>
              <a:endParaRPr lang="en-US">
                <a:solidFill>
                  <a:schemeClr val="tx1"/>
                </a:solidFill>
                <a:latin typeface="Arial" pitchFamily="34" charset="0"/>
              </a:endParaRPr>
            </a:p>
          </p:txBody>
        </p:sp>
        <p:sp>
          <p:nvSpPr>
            <p:cNvPr id="32904" name="Rectangle 331"/>
            <p:cNvSpPr>
              <a:spLocks noChangeArrowheads="1"/>
            </p:cNvSpPr>
            <p:nvPr/>
          </p:nvSpPr>
          <p:spPr bwMode="auto">
            <a:xfrm>
              <a:off x="1655" y="3053"/>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905" name="Rectangle 332"/>
            <p:cNvSpPr>
              <a:spLocks noChangeArrowheads="1"/>
            </p:cNvSpPr>
            <p:nvPr/>
          </p:nvSpPr>
          <p:spPr bwMode="auto">
            <a:xfrm>
              <a:off x="1679" y="3053"/>
              <a:ext cx="8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w</a:t>
              </a:r>
              <a:endParaRPr lang="en-US">
                <a:solidFill>
                  <a:schemeClr val="tx1"/>
                </a:solidFill>
                <a:latin typeface="Arial" pitchFamily="34" charset="0"/>
              </a:endParaRPr>
            </a:p>
          </p:txBody>
        </p:sp>
        <p:sp>
          <p:nvSpPr>
            <p:cNvPr id="32906" name="Rectangle 333"/>
            <p:cNvSpPr>
              <a:spLocks noChangeArrowheads="1"/>
            </p:cNvSpPr>
            <p:nvPr/>
          </p:nvSpPr>
          <p:spPr bwMode="auto">
            <a:xfrm>
              <a:off x="1750" y="3053"/>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i</a:t>
              </a:r>
              <a:endParaRPr lang="en-US">
                <a:solidFill>
                  <a:schemeClr val="tx1"/>
                </a:solidFill>
                <a:latin typeface="Arial" pitchFamily="34" charset="0"/>
              </a:endParaRPr>
            </a:p>
          </p:txBody>
        </p:sp>
        <p:sp>
          <p:nvSpPr>
            <p:cNvPr id="32907" name="Rectangle 334"/>
            <p:cNvSpPr>
              <a:spLocks noChangeArrowheads="1"/>
            </p:cNvSpPr>
            <p:nvPr/>
          </p:nvSpPr>
          <p:spPr bwMode="auto">
            <a:xfrm>
              <a:off x="1774" y="3053"/>
              <a:ext cx="4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r</a:t>
              </a:r>
              <a:endParaRPr lang="en-US">
                <a:solidFill>
                  <a:schemeClr val="tx1"/>
                </a:solidFill>
                <a:latin typeface="Arial" pitchFamily="34" charset="0"/>
              </a:endParaRPr>
            </a:p>
          </p:txBody>
        </p:sp>
        <p:sp>
          <p:nvSpPr>
            <p:cNvPr id="32908" name="Rectangle 335"/>
            <p:cNvSpPr>
              <a:spLocks noChangeArrowheads="1"/>
            </p:cNvSpPr>
            <p:nvPr/>
          </p:nvSpPr>
          <p:spPr bwMode="auto">
            <a:xfrm>
              <a:off x="1809" y="3053"/>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e</a:t>
              </a:r>
              <a:endParaRPr lang="en-US">
                <a:solidFill>
                  <a:schemeClr val="tx1"/>
                </a:solidFill>
                <a:latin typeface="Arial" pitchFamily="34" charset="0"/>
              </a:endParaRPr>
            </a:p>
          </p:txBody>
        </p:sp>
        <p:sp>
          <p:nvSpPr>
            <p:cNvPr id="32909" name="Rectangle 336"/>
            <p:cNvSpPr>
              <a:spLocks noChangeArrowheads="1"/>
            </p:cNvSpPr>
            <p:nvPr/>
          </p:nvSpPr>
          <p:spPr bwMode="auto">
            <a:xfrm>
              <a:off x="1860" y="3053"/>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910" name="Rectangle 337"/>
            <p:cNvSpPr>
              <a:spLocks noChangeArrowheads="1"/>
            </p:cNvSpPr>
            <p:nvPr/>
          </p:nvSpPr>
          <p:spPr bwMode="auto">
            <a:xfrm>
              <a:off x="1885" y="3053"/>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a:t>
              </a:r>
              <a:endParaRPr lang="en-US">
                <a:solidFill>
                  <a:schemeClr val="tx1"/>
                </a:solidFill>
                <a:latin typeface="Arial" pitchFamily="34" charset="0"/>
              </a:endParaRPr>
            </a:p>
          </p:txBody>
        </p:sp>
        <p:sp>
          <p:nvSpPr>
            <p:cNvPr id="32911" name="Rectangle 338"/>
            <p:cNvSpPr>
              <a:spLocks noChangeArrowheads="1"/>
            </p:cNvSpPr>
            <p:nvPr/>
          </p:nvSpPr>
          <p:spPr bwMode="auto">
            <a:xfrm>
              <a:off x="1909" y="3053"/>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o</a:t>
              </a:r>
              <a:endParaRPr lang="en-US">
                <a:solidFill>
                  <a:schemeClr val="tx1"/>
                </a:solidFill>
                <a:latin typeface="Arial" pitchFamily="34" charset="0"/>
              </a:endParaRPr>
            </a:p>
          </p:txBody>
        </p:sp>
        <p:sp>
          <p:nvSpPr>
            <p:cNvPr id="32912" name="Rectangle 339"/>
            <p:cNvSpPr>
              <a:spLocks noChangeArrowheads="1"/>
            </p:cNvSpPr>
            <p:nvPr/>
          </p:nvSpPr>
          <p:spPr bwMode="auto">
            <a:xfrm>
              <a:off x="1964" y="3053"/>
              <a:ext cx="4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r</a:t>
              </a:r>
              <a:endParaRPr lang="en-US">
                <a:solidFill>
                  <a:schemeClr val="tx1"/>
                </a:solidFill>
                <a:latin typeface="Arial" pitchFamily="34" charset="0"/>
              </a:endParaRPr>
            </a:p>
          </p:txBody>
        </p:sp>
        <p:sp>
          <p:nvSpPr>
            <p:cNvPr id="32913" name="Rectangle 340"/>
            <p:cNvSpPr>
              <a:spLocks noChangeArrowheads="1"/>
            </p:cNvSpPr>
            <p:nvPr/>
          </p:nvSpPr>
          <p:spPr bwMode="auto">
            <a:xfrm>
              <a:off x="1994" y="3053"/>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a:t>
              </a:r>
              <a:endParaRPr lang="en-US">
                <a:solidFill>
                  <a:schemeClr val="tx1"/>
                </a:solidFill>
                <a:latin typeface="Arial" pitchFamily="34" charset="0"/>
              </a:endParaRPr>
            </a:p>
          </p:txBody>
        </p:sp>
        <p:sp>
          <p:nvSpPr>
            <p:cNvPr id="32914" name="Rectangle 341"/>
            <p:cNvSpPr>
              <a:spLocks noChangeArrowheads="1"/>
            </p:cNvSpPr>
            <p:nvPr/>
          </p:nvSpPr>
          <p:spPr bwMode="auto">
            <a:xfrm>
              <a:off x="2019" y="3053"/>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915" name="Rectangle 342"/>
            <p:cNvSpPr>
              <a:spLocks noChangeArrowheads="1"/>
            </p:cNvSpPr>
            <p:nvPr/>
          </p:nvSpPr>
          <p:spPr bwMode="auto">
            <a:xfrm>
              <a:off x="2045" y="3053"/>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c</a:t>
              </a:r>
              <a:endParaRPr lang="en-US">
                <a:solidFill>
                  <a:schemeClr val="tx1"/>
                </a:solidFill>
                <a:latin typeface="Arial" pitchFamily="34" charset="0"/>
              </a:endParaRPr>
            </a:p>
          </p:txBody>
        </p:sp>
        <p:sp>
          <p:nvSpPr>
            <p:cNvPr id="32916" name="Rectangle 343"/>
            <p:cNvSpPr>
              <a:spLocks noChangeArrowheads="1"/>
            </p:cNvSpPr>
            <p:nvPr/>
          </p:nvSpPr>
          <p:spPr bwMode="auto">
            <a:xfrm>
              <a:off x="2094" y="3053"/>
              <a:ext cx="4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r</a:t>
              </a:r>
              <a:endParaRPr lang="en-US">
                <a:solidFill>
                  <a:schemeClr val="tx1"/>
                </a:solidFill>
                <a:latin typeface="Arial" pitchFamily="34" charset="0"/>
              </a:endParaRPr>
            </a:p>
          </p:txBody>
        </p:sp>
        <p:sp>
          <p:nvSpPr>
            <p:cNvPr id="32917" name="Rectangle 344"/>
            <p:cNvSpPr>
              <a:spLocks noChangeArrowheads="1"/>
            </p:cNvSpPr>
            <p:nvPr/>
          </p:nvSpPr>
          <p:spPr bwMode="auto">
            <a:xfrm>
              <a:off x="2129" y="3053"/>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a</a:t>
              </a:r>
              <a:endParaRPr lang="en-US">
                <a:solidFill>
                  <a:schemeClr val="tx1"/>
                </a:solidFill>
                <a:latin typeface="Arial" pitchFamily="34" charset="0"/>
              </a:endParaRPr>
            </a:p>
          </p:txBody>
        </p:sp>
        <p:sp>
          <p:nvSpPr>
            <p:cNvPr id="32918" name="Rectangle 345"/>
            <p:cNvSpPr>
              <a:spLocks noChangeArrowheads="1"/>
            </p:cNvSpPr>
            <p:nvPr/>
          </p:nvSpPr>
          <p:spPr bwMode="auto">
            <a:xfrm>
              <a:off x="2179" y="3053"/>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b</a:t>
              </a:r>
              <a:endParaRPr lang="en-US">
                <a:solidFill>
                  <a:schemeClr val="tx1"/>
                </a:solidFill>
                <a:latin typeface="Arial" pitchFamily="34" charset="0"/>
              </a:endParaRPr>
            </a:p>
          </p:txBody>
        </p:sp>
        <p:sp>
          <p:nvSpPr>
            <p:cNvPr id="32919" name="Rectangle 346"/>
            <p:cNvSpPr>
              <a:spLocks noChangeArrowheads="1"/>
            </p:cNvSpPr>
            <p:nvPr/>
          </p:nvSpPr>
          <p:spPr bwMode="auto">
            <a:xfrm>
              <a:off x="2234" y="3053"/>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920" name="Rectangle 347"/>
            <p:cNvSpPr>
              <a:spLocks noChangeArrowheads="1"/>
            </p:cNvSpPr>
            <p:nvPr/>
          </p:nvSpPr>
          <p:spPr bwMode="auto">
            <a:xfrm>
              <a:off x="2259" y="3053"/>
              <a:ext cx="89"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w</a:t>
              </a:r>
              <a:endParaRPr lang="en-US">
                <a:solidFill>
                  <a:schemeClr val="tx1"/>
                </a:solidFill>
                <a:latin typeface="Arial" pitchFamily="34" charset="0"/>
              </a:endParaRPr>
            </a:p>
          </p:txBody>
        </p:sp>
        <p:sp>
          <p:nvSpPr>
            <p:cNvPr id="32921" name="Rectangle 348"/>
            <p:cNvSpPr>
              <a:spLocks noChangeArrowheads="1"/>
            </p:cNvSpPr>
            <p:nvPr/>
          </p:nvSpPr>
          <p:spPr bwMode="auto">
            <a:xfrm>
              <a:off x="2329" y="3053"/>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a:t>
              </a:r>
              <a:endParaRPr lang="en-US">
                <a:solidFill>
                  <a:schemeClr val="tx1"/>
                </a:solidFill>
                <a:latin typeface="Arial" pitchFamily="34" charset="0"/>
              </a:endParaRPr>
            </a:p>
          </p:txBody>
        </p:sp>
        <p:sp>
          <p:nvSpPr>
            <p:cNvPr id="32922" name="Rectangle 349"/>
            <p:cNvSpPr>
              <a:spLocks noChangeArrowheads="1"/>
            </p:cNvSpPr>
            <p:nvPr/>
          </p:nvSpPr>
          <p:spPr bwMode="auto">
            <a:xfrm>
              <a:off x="2354" y="3053"/>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o</a:t>
              </a:r>
              <a:endParaRPr lang="en-US">
                <a:solidFill>
                  <a:schemeClr val="tx1"/>
                </a:solidFill>
                <a:latin typeface="Arial" pitchFamily="34" charset="0"/>
              </a:endParaRPr>
            </a:p>
          </p:txBody>
        </p:sp>
        <p:sp>
          <p:nvSpPr>
            <p:cNvPr id="32923" name="Rectangle 350"/>
            <p:cNvSpPr>
              <a:spLocks noChangeArrowheads="1"/>
            </p:cNvSpPr>
            <p:nvPr/>
          </p:nvSpPr>
          <p:spPr bwMode="auto">
            <a:xfrm>
              <a:off x="2408" y="3053"/>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924" name="Rectangle 351"/>
            <p:cNvSpPr>
              <a:spLocks noChangeArrowheads="1"/>
            </p:cNvSpPr>
            <p:nvPr/>
          </p:nvSpPr>
          <p:spPr bwMode="auto">
            <a:xfrm>
              <a:off x="2434" y="3053"/>
              <a:ext cx="84"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C</a:t>
              </a:r>
              <a:endParaRPr lang="en-US">
                <a:solidFill>
                  <a:schemeClr val="tx1"/>
                </a:solidFill>
                <a:latin typeface="Arial" pitchFamily="34" charset="0"/>
              </a:endParaRPr>
            </a:p>
          </p:txBody>
        </p:sp>
        <p:sp>
          <p:nvSpPr>
            <p:cNvPr id="32925" name="Rectangle 352"/>
            <p:cNvSpPr>
              <a:spLocks noChangeArrowheads="1"/>
            </p:cNvSpPr>
            <p:nvPr/>
          </p:nvSpPr>
          <p:spPr bwMode="auto">
            <a:xfrm>
              <a:off x="2498" y="3053"/>
              <a:ext cx="84"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K</a:t>
              </a:r>
              <a:endParaRPr lang="en-US">
                <a:solidFill>
                  <a:schemeClr val="tx1"/>
                </a:solidFill>
                <a:latin typeface="Arial" pitchFamily="34" charset="0"/>
              </a:endParaRPr>
            </a:p>
          </p:txBody>
        </p:sp>
        <p:sp>
          <p:nvSpPr>
            <p:cNvPr id="32926" name="Rectangle 353"/>
            <p:cNvSpPr>
              <a:spLocks noChangeArrowheads="1"/>
            </p:cNvSpPr>
            <p:nvPr/>
          </p:nvSpPr>
          <p:spPr bwMode="auto">
            <a:xfrm>
              <a:off x="2563" y="3053"/>
              <a:ext cx="3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927" name="Rectangle 354"/>
            <p:cNvSpPr>
              <a:spLocks noChangeArrowheads="1"/>
            </p:cNvSpPr>
            <p:nvPr/>
          </p:nvSpPr>
          <p:spPr bwMode="auto">
            <a:xfrm>
              <a:off x="2589" y="3053"/>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s</a:t>
              </a:r>
              <a:endParaRPr lang="en-US">
                <a:solidFill>
                  <a:schemeClr val="tx1"/>
                </a:solidFill>
                <a:latin typeface="Arial" pitchFamily="34" charset="0"/>
              </a:endParaRPr>
            </a:p>
          </p:txBody>
        </p:sp>
        <p:sp>
          <p:nvSpPr>
            <p:cNvPr id="32928" name="Rectangle 355"/>
            <p:cNvSpPr>
              <a:spLocks noChangeArrowheads="1"/>
            </p:cNvSpPr>
            <p:nvPr/>
          </p:nvSpPr>
          <p:spPr bwMode="auto">
            <a:xfrm>
              <a:off x="2638" y="3053"/>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c</a:t>
              </a:r>
              <a:endParaRPr lang="en-US">
                <a:solidFill>
                  <a:schemeClr val="tx1"/>
                </a:solidFill>
                <a:latin typeface="Arial" pitchFamily="34" charset="0"/>
              </a:endParaRPr>
            </a:p>
          </p:txBody>
        </p:sp>
        <p:sp>
          <p:nvSpPr>
            <p:cNvPr id="32929" name="Rectangle 356"/>
            <p:cNvSpPr>
              <a:spLocks noChangeArrowheads="1"/>
            </p:cNvSpPr>
            <p:nvPr/>
          </p:nvSpPr>
          <p:spPr bwMode="auto">
            <a:xfrm>
              <a:off x="2688" y="3053"/>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h</a:t>
              </a:r>
              <a:endParaRPr lang="en-US">
                <a:solidFill>
                  <a:schemeClr val="tx1"/>
                </a:solidFill>
                <a:latin typeface="Arial" pitchFamily="34" charset="0"/>
              </a:endParaRPr>
            </a:p>
          </p:txBody>
        </p:sp>
        <p:sp>
          <p:nvSpPr>
            <p:cNvPr id="32930" name="Rectangle 357"/>
            <p:cNvSpPr>
              <a:spLocks noChangeArrowheads="1"/>
            </p:cNvSpPr>
            <p:nvPr/>
          </p:nvSpPr>
          <p:spPr bwMode="auto">
            <a:xfrm>
              <a:off x="2744" y="3053"/>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e</a:t>
              </a:r>
              <a:endParaRPr lang="en-US">
                <a:solidFill>
                  <a:schemeClr val="tx1"/>
                </a:solidFill>
                <a:latin typeface="Arial" pitchFamily="34" charset="0"/>
              </a:endParaRPr>
            </a:p>
          </p:txBody>
        </p:sp>
        <p:sp>
          <p:nvSpPr>
            <p:cNvPr id="32931" name="Rectangle 358"/>
            <p:cNvSpPr>
              <a:spLocks noChangeArrowheads="1"/>
            </p:cNvSpPr>
            <p:nvPr/>
          </p:nvSpPr>
          <p:spPr bwMode="auto">
            <a:xfrm>
              <a:off x="2793" y="3053"/>
              <a:ext cx="10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m</a:t>
              </a:r>
              <a:endParaRPr lang="en-US">
                <a:solidFill>
                  <a:schemeClr val="tx1"/>
                </a:solidFill>
                <a:latin typeface="Arial" pitchFamily="34" charset="0"/>
              </a:endParaRPr>
            </a:p>
          </p:txBody>
        </p:sp>
        <p:sp>
          <p:nvSpPr>
            <p:cNvPr id="32932" name="Rectangle 359"/>
            <p:cNvSpPr>
              <a:spLocks noChangeArrowheads="1"/>
            </p:cNvSpPr>
            <p:nvPr/>
          </p:nvSpPr>
          <p:spPr bwMode="auto">
            <a:xfrm>
              <a:off x="2873" y="3053"/>
              <a:ext cx="63"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e</a:t>
              </a:r>
              <a:endParaRPr lang="en-US">
                <a:solidFill>
                  <a:schemeClr val="tx1"/>
                </a:solidFill>
                <a:latin typeface="Arial" pitchFamily="34" charset="0"/>
              </a:endParaRPr>
            </a:p>
          </p:txBody>
        </p:sp>
        <p:sp>
          <p:nvSpPr>
            <p:cNvPr id="32933" name="Rectangle 360"/>
            <p:cNvSpPr>
              <a:spLocks noChangeArrowheads="1"/>
            </p:cNvSpPr>
            <p:nvPr/>
          </p:nvSpPr>
          <p:spPr bwMode="auto">
            <a:xfrm>
              <a:off x="2923" y="3053"/>
              <a:ext cx="7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b="1">
                  <a:latin typeface="Arial Bold" pitchFamily="34" charset="0"/>
                </a:rPr>
                <a:t>) </a:t>
              </a:r>
              <a:endParaRPr lang="en-US">
                <a:solidFill>
                  <a:schemeClr val="tx1"/>
                </a:solidFill>
                <a:latin typeface="Arial" pitchFamily="34" charset="0"/>
              </a:endParaRPr>
            </a:p>
          </p:txBody>
        </p:sp>
        <p:sp>
          <p:nvSpPr>
            <p:cNvPr id="32934" name="Freeform 361"/>
            <p:cNvSpPr>
              <a:spLocks/>
            </p:cNvSpPr>
            <p:nvPr/>
          </p:nvSpPr>
          <p:spPr bwMode="auto">
            <a:xfrm>
              <a:off x="3702" y="3048"/>
              <a:ext cx="1012" cy="0"/>
            </a:xfrm>
            <a:custGeom>
              <a:avLst/>
              <a:gdLst>
                <a:gd name="T0" fmla="*/ 12 w 1652"/>
                <a:gd name="T1" fmla="*/ 12 w 1652"/>
                <a:gd name="T2" fmla="*/ 0 w 1652"/>
                <a:gd name="T3" fmla="*/ 0 60000 65536"/>
                <a:gd name="T4" fmla="*/ 0 60000 65536"/>
                <a:gd name="T5" fmla="*/ 0 60000 65536"/>
              </a:gdLst>
              <a:ahLst/>
              <a:cxnLst>
                <a:cxn ang="T3">
                  <a:pos x="T0" y="0"/>
                </a:cxn>
                <a:cxn ang="T4">
                  <a:pos x="T1" y="0"/>
                </a:cxn>
                <a:cxn ang="T5">
                  <a:pos x="T2" y="0"/>
                </a:cxn>
              </a:cxnLst>
              <a:rect l="0" t="0" r="r" b="b"/>
              <a:pathLst>
                <a:path w="1652">
                  <a:moveTo>
                    <a:pt x="1652" y="0"/>
                  </a:moveTo>
                  <a:lnTo>
                    <a:pt x="1652" y="0"/>
                  </a:lnTo>
                  <a:lnTo>
                    <a:pt x="0" y="0"/>
                  </a:lnTo>
                </a:path>
              </a:pathLst>
            </a:custGeom>
            <a:noFill/>
            <a:ln w="16"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35" name="Freeform 362"/>
            <p:cNvSpPr>
              <a:spLocks/>
            </p:cNvSpPr>
            <p:nvPr/>
          </p:nvSpPr>
          <p:spPr bwMode="auto">
            <a:xfrm>
              <a:off x="3686" y="3014"/>
              <a:ext cx="75" cy="67"/>
            </a:xfrm>
            <a:custGeom>
              <a:avLst/>
              <a:gdLst>
                <a:gd name="T0" fmla="*/ 0 w 122"/>
                <a:gd name="T1" fmla="*/ 1 h 124"/>
                <a:gd name="T2" fmla="*/ 0 w 122"/>
                <a:gd name="T3" fmla="*/ 1 h 124"/>
                <a:gd name="T4" fmla="*/ 1 w 122"/>
                <a:gd name="T5" fmla="*/ 1 h 124"/>
                <a:gd name="T6" fmla="*/ 1 w 122"/>
                <a:gd name="T7" fmla="*/ 1 h 124"/>
                <a:gd name="T8" fmla="*/ 1 w 122"/>
                <a:gd name="T9" fmla="*/ 1 h 124"/>
                <a:gd name="T10" fmla="*/ 1 w 122"/>
                <a:gd name="T11" fmla="*/ 1 h 124"/>
                <a:gd name="T12" fmla="*/ 1 w 122"/>
                <a:gd name="T13" fmla="*/ 1 h 124"/>
                <a:gd name="T14" fmla="*/ 1 w 122"/>
                <a:gd name="T15" fmla="*/ 1 h 124"/>
                <a:gd name="T16" fmla="*/ 1 w 122"/>
                <a:gd name="T17" fmla="*/ 1 h 124"/>
                <a:gd name="T18" fmla="*/ 1 w 122"/>
                <a:gd name="T19" fmla="*/ 1 h 124"/>
                <a:gd name="T20" fmla="*/ 1 w 122"/>
                <a:gd name="T21" fmla="*/ 1 h 124"/>
                <a:gd name="T22" fmla="*/ 1 w 122"/>
                <a:gd name="T23" fmla="*/ 1 h 124"/>
                <a:gd name="T24" fmla="*/ 1 w 122"/>
                <a:gd name="T25" fmla="*/ 1 h 124"/>
                <a:gd name="T26" fmla="*/ 1 w 122"/>
                <a:gd name="T27" fmla="*/ 1 h 124"/>
                <a:gd name="T28" fmla="*/ 0 w 122"/>
                <a:gd name="T29" fmla="*/ 1 h 1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22" h="124">
                  <a:moveTo>
                    <a:pt x="0" y="62"/>
                  </a:moveTo>
                  <a:lnTo>
                    <a:pt x="0" y="62"/>
                  </a:lnTo>
                  <a:lnTo>
                    <a:pt x="100" y="121"/>
                  </a:lnTo>
                  <a:cubicBezTo>
                    <a:pt x="107" y="124"/>
                    <a:pt x="115" y="122"/>
                    <a:pt x="118" y="116"/>
                  </a:cubicBezTo>
                  <a:cubicBezTo>
                    <a:pt x="122" y="109"/>
                    <a:pt x="120" y="101"/>
                    <a:pt x="114" y="97"/>
                  </a:cubicBezTo>
                  <a:lnTo>
                    <a:pt x="53" y="62"/>
                  </a:lnTo>
                  <a:lnTo>
                    <a:pt x="114" y="27"/>
                  </a:lnTo>
                  <a:cubicBezTo>
                    <a:pt x="120" y="23"/>
                    <a:pt x="122" y="15"/>
                    <a:pt x="118" y="9"/>
                  </a:cubicBezTo>
                  <a:cubicBezTo>
                    <a:pt x="118" y="9"/>
                    <a:pt x="118" y="9"/>
                    <a:pt x="118" y="9"/>
                  </a:cubicBezTo>
                  <a:cubicBezTo>
                    <a:pt x="115" y="3"/>
                    <a:pt x="107" y="0"/>
                    <a:pt x="100" y="4"/>
                  </a:cubicBezTo>
                  <a:lnTo>
                    <a:pt x="0" y="62"/>
                  </a:lnTo>
                  <a:close/>
                </a:path>
              </a:pathLst>
            </a:custGeom>
            <a:solidFill>
              <a:srgbClr val="000000"/>
            </a:solidFill>
            <a:ln w="0">
              <a:solidFill>
                <a:srgbClr val="000000"/>
              </a:solidFill>
              <a:prstDash val="solid"/>
              <a:round/>
              <a:headEnd/>
              <a:tailEnd/>
            </a:ln>
          </p:spPr>
          <p:txBody>
            <a:bodyPr/>
            <a:lstStyle/>
            <a:p>
              <a:endParaRPr lang="en-GB"/>
            </a:p>
          </p:txBody>
        </p:sp>
        <p:sp>
          <p:nvSpPr>
            <p:cNvPr id="32936" name="Rectangle 365"/>
            <p:cNvSpPr>
              <a:spLocks noChangeArrowheads="1"/>
            </p:cNvSpPr>
            <p:nvPr/>
          </p:nvSpPr>
          <p:spPr bwMode="auto">
            <a:xfrm>
              <a:off x="4251" y="2659"/>
              <a:ext cx="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b="1">
                  <a:latin typeface="Arial Bold" pitchFamily="34" charset="0"/>
                </a:rPr>
                <a:t> </a:t>
              </a:r>
              <a:endParaRPr lang="en-US">
                <a:solidFill>
                  <a:schemeClr val="tx1"/>
                </a:solidFill>
                <a:latin typeface="Arial" pitchFamily="34" charset="0"/>
              </a:endParaRPr>
            </a:p>
          </p:txBody>
        </p:sp>
        <p:sp>
          <p:nvSpPr>
            <p:cNvPr id="32937" name="Freeform 370"/>
            <p:cNvSpPr>
              <a:spLocks/>
            </p:cNvSpPr>
            <p:nvPr/>
          </p:nvSpPr>
          <p:spPr bwMode="auto">
            <a:xfrm>
              <a:off x="5690" y="4308"/>
              <a:ext cx="417" cy="175"/>
            </a:xfrm>
            <a:custGeom>
              <a:avLst/>
              <a:gdLst>
                <a:gd name="T0" fmla="*/ 0 w 680"/>
                <a:gd name="T1" fmla="*/ 0 h 323"/>
                <a:gd name="T2" fmla="*/ 0 w 680"/>
                <a:gd name="T3" fmla="*/ 0 h 323"/>
                <a:gd name="T4" fmla="*/ 5 w 680"/>
                <a:gd name="T5" fmla="*/ 0 h 323"/>
                <a:gd name="T6" fmla="*/ 5 w 680"/>
                <a:gd name="T7" fmla="*/ 1 h 323"/>
                <a:gd name="T8" fmla="*/ 0 w 680"/>
                <a:gd name="T9" fmla="*/ 1 h 323"/>
                <a:gd name="T10" fmla="*/ 0 w 680"/>
                <a:gd name="T11" fmla="*/ 0 h 3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80" h="323">
                  <a:moveTo>
                    <a:pt x="0" y="0"/>
                  </a:moveTo>
                  <a:lnTo>
                    <a:pt x="0" y="0"/>
                  </a:lnTo>
                  <a:lnTo>
                    <a:pt x="680" y="0"/>
                  </a:lnTo>
                  <a:lnTo>
                    <a:pt x="680" y="323"/>
                  </a:lnTo>
                  <a:lnTo>
                    <a:pt x="0" y="323"/>
                  </a:lnTo>
                  <a:lnTo>
                    <a:pt x="0" y="0"/>
                  </a:lnTo>
                  <a:close/>
                </a:path>
              </a:pathLst>
            </a:custGeom>
            <a:solidFill>
              <a:srgbClr val="FFFF00"/>
            </a:solidFill>
            <a:ln w="0">
              <a:solidFill>
                <a:srgbClr val="000000"/>
              </a:solidFill>
              <a:prstDash val="solid"/>
              <a:round/>
              <a:headEnd/>
              <a:tailEnd/>
            </a:ln>
          </p:spPr>
          <p:txBody>
            <a:bodyPr/>
            <a:lstStyle/>
            <a:p>
              <a:endParaRPr lang="en-GB"/>
            </a:p>
          </p:txBody>
        </p:sp>
        <p:sp>
          <p:nvSpPr>
            <p:cNvPr id="32938" name="Freeform 371"/>
            <p:cNvSpPr>
              <a:spLocks/>
            </p:cNvSpPr>
            <p:nvPr/>
          </p:nvSpPr>
          <p:spPr bwMode="auto">
            <a:xfrm>
              <a:off x="5690" y="4308"/>
              <a:ext cx="417" cy="175"/>
            </a:xfrm>
            <a:custGeom>
              <a:avLst/>
              <a:gdLst>
                <a:gd name="T0" fmla="*/ 0 w 680"/>
                <a:gd name="T1" fmla="*/ 0 h 323"/>
                <a:gd name="T2" fmla="*/ 0 w 680"/>
                <a:gd name="T3" fmla="*/ 0 h 323"/>
                <a:gd name="T4" fmla="*/ 5 w 680"/>
                <a:gd name="T5" fmla="*/ 0 h 323"/>
                <a:gd name="T6" fmla="*/ 5 w 680"/>
                <a:gd name="T7" fmla="*/ 1 h 323"/>
                <a:gd name="T8" fmla="*/ 0 w 680"/>
                <a:gd name="T9" fmla="*/ 1 h 323"/>
                <a:gd name="T10" fmla="*/ 0 w 680"/>
                <a:gd name="T11" fmla="*/ 0 h 3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80" h="323">
                  <a:moveTo>
                    <a:pt x="0" y="0"/>
                  </a:moveTo>
                  <a:lnTo>
                    <a:pt x="0" y="0"/>
                  </a:lnTo>
                  <a:lnTo>
                    <a:pt x="680" y="0"/>
                  </a:lnTo>
                  <a:lnTo>
                    <a:pt x="680" y="323"/>
                  </a:lnTo>
                  <a:lnTo>
                    <a:pt x="0" y="323"/>
                  </a:lnTo>
                  <a:lnTo>
                    <a:pt x="0" y="0"/>
                  </a:lnTo>
                  <a:close/>
                </a:path>
              </a:pathLst>
            </a:custGeom>
            <a:noFill/>
            <a:ln w="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39" name="Rectangle 372"/>
            <p:cNvSpPr>
              <a:spLocks noChangeArrowheads="1"/>
            </p:cNvSpPr>
            <p:nvPr/>
          </p:nvSpPr>
          <p:spPr bwMode="auto">
            <a:xfrm>
              <a:off x="5749" y="4341"/>
              <a:ext cx="11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b="1">
                  <a:latin typeface="Arial Bold" pitchFamily="34" charset="0"/>
                </a:rPr>
                <a:t>z </a:t>
              </a:r>
              <a:endParaRPr lang="en-US">
                <a:solidFill>
                  <a:schemeClr val="tx1"/>
                </a:solidFill>
                <a:latin typeface="Arial" pitchFamily="34" charset="0"/>
              </a:endParaRPr>
            </a:p>
          </p:txBody>
        </p:sp>
        <p:sp>
          <p:nvSpPr>
            <p:cNvPr id="32940" name="Rectangle 373"/>
            <p:cNvSpPr>
              <a:spLocks noChangeArrowheads="1"/>
            </p:cNvSpPr>
            <p:nvPr/>
          </p:nvSpPr>
          <p:spPr bwMode="auto">
            <a:xfrm>
              <a:off x="5838" y="4341"/>
              <a:ext cx="183"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b="1">
                  <a:latin typeface="Arial Bold" pitchFamily="34" charset="0"/>
                </a:rPr>
                <a:t>[m</a:t>
              </a:r>
              <a:endParaRPr lang="en-US">
                <a:solidFill>
                  <a:schemeClr val="tx1"/>
                </a:solidFill>
                <a:latin typeface="Arial" pitchFamily="34" charset="0"/>
              </a:endParaRPr>
            </a:p>
          </p:txBody>
        </p:sp>
        <p:sp>
          <p:nvSpPr>
            <p:cNvPr id="32941" name="Rectangle 374"/>
            <p:cNvSpPr>
              <a:spLocks noChangeArrowheads="1"/>
            </p:cNvSpPr>
            <p:nvPr/>
          </p:nvSpPr>
          <p:spPr bwMode="auto">
            <a:xfrm>
              <a:off x="6021" y="4341"/>
              <a:ext cx="92"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b="1">
                  <a:latin typeface="Arial Bold" pitchFamily="34" charset="0"/>
                </a:rPr>
                <a:t>] </a:t>
              </a:r>
              <a:endParaRPr lang="en-US">
                <a:solidFill>
                  <a:schemeClr val="tx1"/>
                </a:solidFill>
                <a:latin typeface="Arial" pitchFamily="34" charset="0"/>
              </a:endParaRPr>
            </a:p>
          </p:txBody>
        </p:sp>
      </p:grpSp>
      <p:sp>
        <p:nvSpPr>
          <p:cNvPr id="381" name="TextBox 380"/>
          <p:cNvSpPr txBox="1"/>
          <p:nvPr/>
        </p:nvSpPr>
        <p:spPr>
          <a:xfrm>
            <a:off x="712789" y="6926263"/>
            <a:ext cx="1261813" cy="369298"/>
          </a:xfrm>
          <a:prstGeom prst="rect">
            <a:avLst/>
          </a:prstGeom>
          <a:noFill/>
        </p:spPr>
        <p:txBody>
          <a:bodyPr wrap="none" lIns="91405" tIns="45703" rIns="91405" bIns="45703">
            <a:spAutoFit/>
          </a:bodyPr>
          <a:lstStyle/>
          <a:p>
            <a:pPr>
              <a:defRPr/>
            </a:pPr>
            <a:r>
              <a:rPr lang="en-GB" kern="0" dirty="0">
                <a:cs typeface="Arial" charset="0"/>
              </a:rPr>
              <a:t>S</a:t>
            </a:r>
            <a:r>
              <a:rPr lang="en-GB" dirty="0">
                <a:cs typeface="Arial" charset="0"/>
              </a:rPr>
              <a:t>. </a:t>
            </a:r>
            <a:r>
              <a:rPr lang="en-GB" dirty="0" err="1">
                <a:cs typeface="Arial" charset="0"/>
              </a:rPr>
              <a:t>Fartoukh</a:t>
            </a:r>
            <a:endParaRPr lang="en-GB" dirty="0">
              <a:cs typeface="Arial" charset="0"/>
            </a:endParaRPr>
          </a:p>
        </p:txBody>
      </p:sp>
      <p:pic>
        <p:nvPicPr>
          <p:cNvPr id="327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3991" y="4513266"/>
            <a:ext cx="865187"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777"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AA66F901-1EC8-4560-B677-A8A5B30339B0}" type="slidenum">
              <a:rPr lang="en-US" b="1"/>
              <a:pPr algn="r" eaLnBrk="1" hangingPunct="1"/>
              <a:t>67</a:t>
            </a:fld>
            <a:endParaRPr lang="en-US" b="1"/>
          </a:p>
        </p:txBody>
      </p:sp>
    </p:spTree>
    <p:extLst>
      <p:ext uri="{BB962C8B-B14F-4D97-AF65-F5344CB8AC3E}">
        <p14:creationId xmlns:p14="http://schemas.microsoft.com/office/powerpoint/2010/main" val="2846088975"/>
      </p:ext>
    </p:extLst>
  </p:cSld>
  <p:clrMapOvr>
    <a:masterClrMapping/>
  </p:clrMapOvr>
  <p:transition>
    <p:circl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266" y="676278"/>
            <a:ext cx="9577387" cy="6380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315" name="TextBox 2"/>
          <p:cNvSpPr txBox="1">
            <a:spLocks noChangeArrowheads="1"/>
          </p:cNvSpPr>
          <p:nvPr/>
        </p:nvSpPr>
        <p:spPr bwMode="auto">
          <a:xfrm>
            <a:off x="360363" y="179391"/>
            <a:ext cx="10026650" cy="36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2" rIns="91383" bIns="45692">
            <a:spAutoFit/>
          </a:bodyPr>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eaLnBrk="1" hangingPunct="1"/>
            <a:r>
              <a:rPr lang="en-GB" altLang="en-US"/>
              <a:t>See Phase-II LoI Section 10 page 134 and </a:t>
            </a:r>
            <a:r>
              <a:rPr lang="en-GB" altLang="en-US">
                <a:hlinkClick r:id="rId3"/>
              </a:rPr>
              <a:t>https://edms.cern.ch/document/1258343</a:t>
            </a:r>
            <a:r>
              <a:rPr lang="en-GB" altLang="en-US"/>
              <a:t> referenced on page 135</a:t>
            </a:r>
          </a:p>
        </p:txBody>
      </p:sp>
      <p:sp>
        <p:nvSpPr>
          <p:cNvPr id="13316"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4" tIns="45698" rIns="91394" bIns="45698"/>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algn="r" eaLnBrk="1" hangingPunct="1"/>
            <a:fld id="{49D4CC46-E0B6-4FFA-944A-48902B909817}" type="slidenum">
              <a:rPr lang="en-US" altLang="en-US" b="1"/>
              <a:pPr algn="r" eaLnBrk="1" hangingPunct="1"/>
              <a:t>68</a:t>
            </a:fld>
            <a:endParaRPr lang="en-US" altLang="en-US" b="1"/>
          </a:p>
        </p:txBody>
      </p:sp>
    </p:spTree>
    <p:extLst>
      <p:ext uri="{BB962C8B-B14F-4D97-AF65-F5344CB8AC3E}">
        <p14:creationId xmlns:p14="http://schemas.microsoft.com/office/powerpoint/2010/main" val="1407009151"/>
      </p:ext>
    </p:extLst>
  </p:cSld>
  <p:clrMapOvr>
    <a:masterClrMapping/>
  </p:clrMapOvr>
  <p:transition>
    <p:circl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04" y="539753"/>
            <a:ext cx="10614025" cy="6335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363"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4" tIns="45698" rIns="91394" bIns="45698"/>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algn="r" eaLnBrk="1" hangingPunct="1"/>
            <a:fld id="{5C576005-C3F9-41A6-A0FB-484034EF512E}" type="slidenum">
              <a:rPr lang="en-US" altLang="en-US" b="1"/>
              <a:pPr algn="r" eaLnBrk="1" hangingPunct="1"/>
              <a:t>69</a:t>
            </a:fld>
            <a:endParaRPr lang="en-US" altLang="en-US" b="1"/>
          </a:p>
        </p:txBody>
      </p:sp>
    </p:spTree>
    <p:extLst>
      <p:ext uri="{BB962C8B-B14F-4D97-AF65-F5344CB8AC3E}">
        <p14:creationId xmlns:p14="http://schemas.microsoft.com/office/powerpoint/2010/main" val="2977052527"/>
      </p:ext>
    </p:extLst>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10593" t="16045" r="44704" b="41977"/>
          <a:stretch>
            <a:fillRect/>
          </a:stretch>
        </p:blipFill>
        <p:spPr bwMode="auto">
          <a:xfrm>
            <a:off x="6184134" y="3419797"/>
            <a:ext cx="1970087" cy="130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7464" y="-252413"/>
            <a:ext cx="9621837" cy="1258888"/>
          </a:xfrm>
        </p:spPr>
        <p:txBody>
          <a:bodyPr/>
          <a:lstStyle/>
          <a:p>
            <a:pPr>
              <a:defRPr/>
            </a:pPr>
            <a:r>
              <a:rPr lang="en-US" b="1" dirty="0" err="1" smtClean="0">
                <a:solidFill>
                  <a:srgbClr val="009999"/>
                </a:solidFill>
                <a:effectLst>
                  <a:outerShdw blurRad="38100" dist="38100" dir="2700000" algn="tl">
                    <a:srgbClr val="000000">
                      <a:alpha val="43137"/>
                    </a:srgbClr>
                  </a:outerShdw>
                </a:effectLst>
              </a:rPr>
              <a:t>Insertable</a:t>
            </a:r>
            <a:r>
              <a:rPr lang="en-US" b="1" dirty="0" smtClean="0">
                <a:solidFill>
                  <a:srgbClr val="009999"/>
                </a:solidFill>
                <a:effectLst>
                  <a:outerShdw blurRad="38100" dist="38100" dir="2700000" algn="tl">
                    <a:srgbClr val="000000">
                      <a:alpha val="43137"/>
                    </a:srgbClr>
                  </a:outerShdw>
                </a:effectLst>
              </a:rPr>
              <a:t> B-Layer</a:t>
            </a:r>
            <a:endParaRPr lang="en-US" b="1" dirty="0">
              <a:solidFill>
                <a:srgbClr val="009999"/>
              </a:solidFill>
              <a:effectLst>
                <a:outerShdw blurRad="38100" dist="38100" dir="2700000" algn="tl">
                  <a:srgbClr val="000000">
                    <a:alpha val="43137"/>
                  </a:srgbClr>
                </a:outerShdw>
              </a:effectLst>
            </a:endParaRPr>
          </a:p>
        </p:txBody>
      </p:sp>
      <p:pic>
        <p:nvPicPr>
          <p:cNvPr id="4" name="Picture 11" descr="D:\IBL\StaveLoading\Talks\IBLGenMeeting_June2012\Stave0-AfterWingGluing.JPG"/>
          <p:cNvPicPr>
            <a:picLocks noChangeAspect="1" noChangeArrowheads="1"/>
          </p:cNvPicPr>
          <p:nvPr/>
        </p:nvPicPr>
        <p:blipFill>
          <a:blip r:embed="rId3" cstate="print"/>
          <a:srcRect t="10708" b="10766"/>
          <a:stretch>
            <a:fillRect/>
          </a:stretch>
        </p:blipFill>
        <p:spPr bwMode="auto">
          <a:xfrm flipV="1">
            <a:off x="2825626" y="4876344"/>
            <a:ext cx="5256584" cy="1135745"/>
          </a:xfrm>
          <a:prstGeom prst="rect">
            <a:avLst/>
          </a:prstGeom>
          <a:ln>
            <a:noFill/>
          </a:ln>
          <a:effectLst>
            <a:softEdge rad="317500"/>
          </a:effectLst>
        </p:spPr>
      </p:pic>
      <p:pic>
        <p:nvPicPr>
          <p:cNvPr id="1126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97851" y="2740025"/>
            <a:ext cx="2420938"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Content Placeholder 2"/>
          <p:cNvSpPr>
            <a:spLocks noGrp="1"/>
          </p:cNvSpPr>
          <p:nvPr>
            <p:ph idx="1"/>
          </p:nvPr>
        </p:nvSpPr>
        <p:spPr>
          <a:xfrm>
            <a:off x="-185736" y="851247"/>
            <a:ext cx="9623426" cy="5376862"/>
          </a:xfrm>
        </p:spPr>
        <p:txBody>
          <a:bodyPr/>
          <a:lstStyle/>
          <a:p>
            <a:pPr indent="-30151">
              <a:spcBef>
                <a:spcPts val="400"/>
              </a:spcBef>
              <a:buClr>
                <a:srgbClr val="FF0000"/>
              </a:buClr>
              <a:defRPr/>
            </a:pPr>
            <a:r>
              <a:rPr lang="en-US" sz="2100" dirty="0"/>
              <a:t> New pixel layer around new smaller beam pipe</a:t>
            </a:r>
          </a:p>
          <a:p>
            <a:pPr indent="-30151">
              <a:spcBef>
                <a:spcPts val="400"/>
              </a:spcBef>
              <a:buClr>
                <a:srgbClr val="FF0000"/>
              </a:buClr>
              <a:tabLst>
                <a:tab pos="537965" algn="l"/>
              </a:tabLst>
              <a:defRPr/>
            </a:pPr>
            <a:r>
              <a:rPr lang="en-US" sz="2100" dirty="0"/>
              <a:t> Current pixel package was brought to surface allowing:</a:t>
            </a:r>
          </a:p>
          <a:p>
            <a:pPr lvl="1" indent="-30151">
              <a:spcBef>
                <a:spcPts val="400"/>
              </a:spcBef>
              <a:buClr>
                <a:srgbClr val="FF0000"/>
              </a:buClr>
              <a:tabLst>
                <a:tab pos="537965" algn="l"/>
              </a:tabLst>
              <a:defRPr/>
            </a:pPr>
            <a:r>
              <a:rPr lang="en-US" sz="1300" dirty="0"/>
              <a:t>  </a:t>
            </a:r>
            <a:r>
              <a:rPr lang="en-US" sz="1600" dirty="0"/>
              <a:t>IBL support tube insertion at surface</a:t>
            </a:r>
          </a:p>
          <a:p>
            <a:pPr marL="987058" lvl="1" indent="-198366">
              <a:spcBef>
                <a:spcPts val="400"/>
              </a:spcBef>
              <a:buClr>
                <a:srgbClr val="FF0000"/>
              </a:buClr>
              <a:defRPr/>
            </a:pPr>
            <a:r>
              <a:rPr lang="en-US" sz="1600" dirty="0"/>
              <a:t>New services installed to fix problems                                                                                                           and improve R/O bandwidth (</a:t>
            </a:r>
            <a:r>
              <a:rPr lang="en-US" sz="1600" dirty="0" err="1"/>
              <a:t>nSQP</a:t>
            </a:r>
            <a:r>
              <a:rPr lang="en-US" sz="1600" dirty="0"/>
              <a:t>)</a:t>
            </a:r>
          </a:p>
          <a:p>
            <a:pPr marL="987058" lvl="1" indent="-198366">
              <a:spcBef>
                <a:spcPts val="400"/>
              </a:spcBef>
              <a:buClr>
                <a:srgbClr val="FF0000"/>
              </a:buClr>
              <a:defRPr/>
            </a:pPr>
            <a:r>
              <a:rPr lang="en-US" sz="1600" dirty="0"/>
              <a:t>New diamond beam monitors with                                                                                                                                                          IBL (FE-I4) ASICs</a:t>
            </a:r>
          </a:p>
          <a:p>
            <a:pPr marL="530028" indent="-198366">
              <a:spcBef>
                <a:spcPts val="400"/>
              </a:spcBef>
              <a:buClr>
                <a:srgbClr val="FF0000"/>
              </a:buClr>
              <a:defRPr/>
            </a:pPr>
            <a:r>
              <a:rPr lang="en-US" sz="2100" dirty="0"/>
              <a:t>Reinserted and being reconnected  </a:t>
            </a:r>
          </a:p>
          <a:p>
            <a:pPr indent="-30151">
              <a:spcBef>
                <a:spcPts val="400"/>
              </a:spcBef>
              <a:buClr>
                <a:srgbClr val="FF0000"/>
              </a:buClr>
              <a:tabLst>
                <a:tab pos="533202" algn="l"/>
              </a:tabLst>
              <a:defRPr/>
            </a:pPr>
            <a:r>
              <a:rPr lang="en-US" sz="2100" dirty="0"/>
              <a:t> IBL Inserted into ATLAS 						    	on 7</a:t>
            </a:r>
            <a:r>
              <a:rPr lang="en-US" sz="2100" baseline="30000" dirty="0"/>
              <a:t>th</a:t>
            </a:r>
            <a:r>
              <a:rPr lang="en-US" sz="2100" dirty="0"/>
              <a:t> May</a:t>
            </a:r>
          </a:p>
          <a:p>
            <a:pPr lvl="1" indent="-30151">
              <a:spcBef>
                <a:spcPts val="400"/>
              </a:spcBef>
              <a:buClr>
                <a:srgbClr val="FF0000"/>
              </a:buClr>
              <a:defRPr/>
            </a:pPr>
            <a:r>
              <a:rPr lang="en-US" sz="1700" dirty="0"/>
              <a:t> Services being connected                                                                                                     	and tested</a:t>
            </a:r>
          </a:p>
          <a:p>
            <a:pPr lvl="1" indent="-30151">
              <a:spcBef>
                <a:spcPts val="400"/>
              </a:spcBef>
              <a:buClr>
                <a:srgbClr val="FF0000"/>
              </a:buClr>
              <a:defRPr/>
            </a:pPr>
            <a:r>
              <a:rPr lang="en-US" sz="1700" dirty="0"/>
              <a:t> Preparing for operation                                                                                 	                   	and commissioning </a:t>
            </a:r>
          </a:p>
          <a:p>
            <a:pPr marL="357055" indent="0">
              <a:spcBef>
                <a:spcPts val="400"/>
              </a:spcBef>
              <a:buClr>
                <a:srgbClr val="FF0000"/>
              </a:buClr>
              <a:buNone/>
              <a:defRPr/>
            </a:pPr>
            <a:endParaRPr lang="en-US" sz="100" dirty="0"/>
          </a:p>
          <a:p>
            <a:pPr indent="-30151">
              <a:spcBef>
                <a:spcPts val="400"/>
              </a:spcBef>
              <a:buClr>
                <a:srgbClr val="FF0000"/>
              </a:buClr>
              <a:defRPr/>
            </a:pPr>
            <a:r>
              <a:rPr lang="en-US" sz="2500" dirty="0"/>
              <a:t> Off-detector</a:t>
            </a:r>
          </a:p>
          <a:p>
            <a:pPr lvl="1">
              <a:spcBef>
                <a:spcPts val="400"/>
              </a:spcBef>
            </a:pPr>
            <a:r>
              <a:rPr lang="en-US" sz="1600" dirty="0"/>
              <a:t>New RODs can read-out  </a:t>
            </a:r>
            <a:r>
              <a:rPr lang="en-GB" sz="1600" dirty="0"/>
              <a:t>32 FE-I4 ASICs at a rate of 160 Mbit/s using                                                                4 S-Links (also supports the dual output required for FTK)</a:t>
            </a:r>
            <a:endParaRPr lang="en-US" sz="1600" dirty="0"/>
          </a:p>
        </p:txBody>
      </p:sp>
      <p:pic>
        <p:nvPicPr>
          <p:cNvPr id="7" name="Picture 9"/>
          <p:cNvPicPr>
            <a:picLocks noChangeAspect="1" noChangeArrowheads="1"/>
          </p:cNvPicPr>
          <p:nvPr/>
        </p:nvPicPr>
        <p:blipFill rotWithShape="1">
          <a:blip r:embed="rId5"/>
          <a:srcRect b="11909"/>
          <a:stretch/>
        </p:blipFill>
        <p:spPr bwMode="auto">
          <a:xfrm>
            <a:off x="7578725" y="5688015"/>
            <a:ext cx="2838450" cy="176371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72" name="Picture 4" descr="DSC0485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41081" y="395464"/>
            <a:ext cx="2536435" cy="2058814"/>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1273" name="スライド番号プレースホルダ 3"/>
          <p:cNvSpPr txBox="1">
            <a:spLocks/>
          </p:cNvSpPr>
          <p:nvPr/>
        </p:nvSpPr>
        <p:spPr bwMode="auto">
          <a:xfrm>
            <a:off x="8251826"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3AF804AA-7054-4D98-B51A-8CFCCB3AFBCB}" type="slidenum">
              <a:rPr lang="ja-JP" altLang="en-US">
                <a:ea typeface="MS PGothic" pitchFamily="34" charset="-128"/>
              </a:rPr>
              <a:pPr algn="r" eaLnBrk="1" hangingPunct="1"/>
              <a:t>7</a:t>
            </a:fld>
            <a:endParaRPr lang="ja-JP" altLang="en-US">
              <a:ea typeface="MS PGothic" pitchFamily="34" charset="-128"/>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7394" y="6300117"/>
            <a:ext cx="6696744" cy="115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8">
            <a:extLst>
              <a:ext uri="{28A0092B-C50C-407E-A947-70E740481C1C}">
                <a14:useLocalDpi xmlns:a14="http://schemas.microsoft.com/office/drawing/2010/main" val="0"/>
              </a:ext>
            </a:extLst>
          </a:blip>
          <a:srcRect r="22317" b="26107"/>
          <a:stretch/>
        </p:blipFill>
        <p:spPr bwMode="auto">
          <a:xfrm>
            <a:off x="4598218" y="1619597"/>
            <a:ext cx="3339976"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512917" y="3419796"/>
            <a:ext cx="2625080" cy="1750928"/>
          </a:xfrm>
          <a:prstGeom prst="rect">
            <a:avLst/>
          </a:prstGeom>
        </p:spPr>
      </p:pic>
    </p:spTree>
    <p:extLst>
      <p:ext uri="{BB962C8B-B14F-4D97-AF65-F5344CB8AC3E}">
        <p14:creationId xmlns:p14="http://schemas.microsoft.com/office/powerpoint/2010/main" val="906500727"/>
      </p:ext>
    </p:extLst>
  </p:cSld>
  <p:clrMapOvr>
    <a:masterClrMapping/>
  </p:clrMapOvr>
  <p:transition>
    <p:circl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65" y="431800"/>
            <a:ext cx="10534650" cy="4284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7827" y="3779840"/>
            <a:ext cx="5216526" cy="3475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388"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4" tIns="45698" rIns="91394" bIns="45698"/>
          <a:lstStyle>
            <a:lvl1pPr eaLnBrk="0" hangingPunct="0">
              <a:defRPr>
                <a:solidFill>
                  <a:srgbClr val="000000"/>
                </a:solidFill>
                <a:latin typeface="Times New Roman" charset="0"/>
                <a:cs typeface="Arial" charset="0"/>
              </a:defRPr>
            </a:lvl1pPr>
            <a:lvl2pPr marL="742950" indent="-285750" eaLnBrk="0" hangingPunct="0">
              <a:defRPr>
                <a:solidFill>
                  <a:srgbClr val="000000"/>
                </a:solidFill>
                <a:latin typeface="Times New Roman" charset="0"/>
                <a:cs typeface="Arial" charset="0"/>
              </a:defRPr>
            </a:lvl2pPr>
            <a:lvl3pPr marL="1143000" indent="-228600" eaLnBrk="0" hangingPunct="0">
              <a:defRPr>
                <a:solidFill>
                  <a:srgbClr val="000000"/>
                </a:solidFill>
                <a:latin typeface="Times New Roman" charset="0"/>
                <a:cs typeface="Arial" charset="0"/>
              </a:defRPr>
            </a:lvl3pPr>
            <a:lvl4pPr marL="1600200" indent="-228600" eaLnBrk="0" hangingPunct="0">
              <a:defRPr>
                <a:solidFill>
                  <a:srgbClr val="000000"/>
                </a:solidFill>
                <a:latin typeface="Times New Roman" charset="0"/>
                <a:cs typeface="Arial" charset="0"/>
              </a:defRPr>
            </a:lvl4pPr>
            <a:lvl5pPr marL="2057400" indent="-228600" eaLnBrk="0" hangingPunct="0">
              <a:defRPr>
                <a:solidFill>
                  <a:srgbClr val="000000"/>
                </a:solidFill>
                <a:latin typeface="Times New Roman" charset="0"/>
                <a:cs typeface="Arial" charset="0"/>
              </a:defRPr>
            </a:lvl5pPr>
            <a:lvl6pPr marL="2514600" indent="-228600" eaLnBrk="0" fontAlgn="base" hangingPunct="0">
              <a:spcBef>
                <a:spcPct val="0"/>
              </a:spcBef>
              <a:spcAft>
                <a:spcPct val="0"/>
              </a:spcAft>
              <a:defRPr>
                <a:solidFill>
                  <a:srgbClr val="000000"/>
                </a:solidFill>
                <a:latin typeface="Times New Roman" charset="0"/>
                <a:cs typeface="Arial" charset="0"/>
              </a:defRPr>
            </a:lvl6pPr>
            <a:lvl7pPr marL="2971800" indent="-228600" eaLnBrk="0" fontAlgn="base" hangingPunct="0">
              <a:spcBef>
                <a:spcPct val="0"/>
              </a:spcBef>
              <a:spcAft>
                <a:spcPct val="0"/>
              </a:spcAft>
              <a:defRPr>
                <a:solidFill>
                  <a:srgbClr val="000000"/>
                </a:solidFill>
                <a:latin typeface="Times New Roman" charset="0"/>
                <a:cs typeface="Arial" charset="0"/>
              </a:defRPr>
            </a:lvl7pPr>
            <a:lvl8pPr marL="3429000" indent="-228600" eaLnBrk="0" fontAlgn="base" hangingPunct="0">
              <a:spcBef>
                <a:spcPct val="0"/>
              </a:spcBef>
              <a:spcAft>
                <a:spcPct val="0"/>
              </a:spcAft>
              <a:defRPr>
                <a:solidFill>
                  <a:srgbClr val="000000"/>
                </a:solidFill>
                <a:latin typeface="Times New Roman" charset="0"/>
                <a:cs typeface="Arial" charset="0"/>
              </a:defRPr>
            </a:lvl8pPr>
            <a:lvl9pPr marL="3886200" indent="-228600" eaLnBrk="0" fontAlgn="base" hangingPunct="0">
              <a:spcBef>
                <a:spcPct val="0"/>
              </a:spcBef>
              <a:spcAft>
                <a:spcPct val="0"/>
              </a:spcAft>
              <a:defRPr>
                <a:solidFill>
                  <a:srgbClr val="000000"/>
                </a:solidFill>
                <a:latin typeface="Times New Roman" charset="0"/>
                <a:cs typeface="Arial" charset="0"/>
              </a:defRPr>
            </a:lvl9pPr>
          </a:lstStyle>
          <a:p>
            <a:pPr algn="r" eaLnBrk="1" hangingPunct="1"/>
            <a:fld id="{F26F39FB-3FC2-4CDE-BCB9-B91D89F6EAE1}" type="slidenum">
              <a:rPr lang="en-US" altLang="en-US" b="1"/>
              <a:pPr algn="r" eaLnBrk="1" hangingPunct="1"/>
              <a:t>70</a:t>
            </a:fld>
            <a:endParaRPr lang="en-US" altLang="en-US" b="1"/>
          </a:p>
        </p:txBody>
      </p:sp>
    </p:spTree>
    <p:extLst>
      <p:ext uri="{BB962C8B-B14F-4D97-AF65-F5344CB8AC3E}">
        <p14:creationId xmlns:p14="http://schemas.microsoft.com/office/powerpoint/2010/main" val="2049050493"/>
      </p:ext>
    </p:extLst>
  </p:cSld>
  <p:clrMapOvr>
    <a:masterClrMapping/>
  </p:clrMapOvr>
  <p:transition>
    <p:circl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4591" y="-47247"/>
            <a:ext cx="9622632" cy="817214"/>
          </a:xfrm>
        </p:spPr>
        <p:txBody>
          <a:bodyPr>
            <a:normAutofit/>
          </a:bodyPr>
          <a:lstStyle/>
          <a:p>
            <a:r>
              <a:rPr lang="en-US" dirty="0" smtClean="0"/>
              <a:t>Conclusions and plans</a:t>
            </a:r>
            <a:endParaRPr lang="en-US" dirty="0"/>
          </a:p>
        </p:txBody>
      </p:sp>
      <p:sp>
        <p:nvSpPr>
          <p:cNvPr id="17" name="Date Placeholder 16"/>
          <p:cNvSpPr>
            <a:spLocks noGrp="1"/>
          </p:cNvSpPr>
          <p:nvPr>
            <p:ph type="dt" sz="half" idx="2"/>
          </p:nvPr>
        </p:nvSpPr>
        <p:spPr>
          <a:xfrm>
            <a:off x="223440" y="7303768"/>
            <a:ext cx="1212035" cy="304277"/>
          </a:xfrm>
          <a:prstGeom prst="rect">
            <a:avLst/>
          </a:prstGeom>
        </p:spPr>
        <p:txBody>
          <a:bodyPr lIns="104249" tIns="52124" rIns="104249" bIns="52124"/>
          <a:lstStyle/>
          <a:p>
            <a:r>
              <a:rPr lang="es-ES_tradnl" smtClean="0"/>
              <a:t>11/04/14</a:t>
            </a:r>
            <a:endParaRPr lang="en-US"/>
          </a:p>
        </p:txBody>
      </p:sp>
      <p:sp>
        <p:nvSpPr>
          <p:cNvPr id="18" name="Footer Placeholder 17"/>
          <p:cNvSpPr>
            <a:spLocks noGrp="1"/>
          </p:cNvSpPr>
          <p:nvPr>
            <p:ph type="ftr" sz="quarter" idx="3"/>
          </p:nvPr>
        </p:nvSpPr>
        <p:spPr>
          <a:xfrm>
            <a:off x="2247260" y="7303768"/>
            <a:ext cx="6028995" cy="294753"/>
          </a:xfrm>
          <a:prstGeom prst="rect">
            <a:avLst/>
          </a:prstGeom>
        </p:spPr>
        <p:txBody>
          <a:bodyPr lIns="104249" tIns="52124" rIns="104249" bIns="52124"/>
          <a:lstStyle/>
          <a:p>
            <a:r>
              <a:rPr lang="en-US" smtClean="0"/>
              <a:t>TileCal Phase-II Upgrade - Alberto Valero</a:t>
            </a:r>
            <a:endParaRPr lang="en-US"/>
          </a:p>
        </p:txBody>
      </p:sp>
      <p:sp>
        <p:nvSpPr>
          <p:cNvPr id="19" name="Slide Number Placeholder 18"/>
          <p:cNvSpPr>
            <a:spLocks noGrp="1"/>
          </p:cNvSpPr>
          <p:nvPr>
            <p:ph type="sldNum" sz="quarter" idx="4"/>
          </p:nvPr>
        </p:nvSpPr>
        <p:spPr>
          <a:xfrm>
            <a:off x="9959221" y="7313087"/>
            <a:ext cx="464253" cy="294753"/>
          </a:xfrm>
          <a:prstGeom prst="rect">
            <a:avLst/>
          </a:prstGeom>
        </p:spPr>
        <p:txBody>
          <a:bodyPr lIns="104249" tIns="52124" rIns="104249" bIns="52124"/>
          <a:lstStyle/>
          <a:p>
            <a:fld id="{1CF78CE0-1761-C247-8833-960DCDD250C9}" type="slidenum">
              <a:rPr lang="en-US" smtClean="0"/>
              <a:t>71</a:t>
            </a:fld>
            <a:endParaRPr lang="en-US"/>
          </a:p>
        </p:txBody>
      </p:sp>
      <p:sp>
        <p:nvSpPr>
          <p:cNvPr id="16" name="TextBox 15"/>
          <p:cNvSpPr txBox="1"/>
          <p:nvPr/>
        </p:nvSpPr>
        <p:spPr>
          <a:xfrm>
            <a:off x="430642" y="986957"/>
            <a:ext cx="9992828" cy="5368245"/>
          </a:xfrm>
          <a:prstGeom prst="rect">
            <a:avLst/>
          </a:prstGeom>
          <a:noFill/>
        </p:spPr>
        <p:txBody>
          <a:bodyPr wrap="square" lIns="104249" tIns="52124" rIns="104249" bIns="52124" rtlCol="0">
            <a:spAutoFit/>
          </a:bodyPr>
          <a:lstStyle/>
          <a:p>
            <a:pPr marL="325778" indent="-325778">
              <a:buFont typeface="Arial"/>
              <a:buChar char="•"/>
            </a:pPr>
            <a:r>
              <a:rPr lang="en-US" dirty="0" smtClean="0"/>
              <a:t>The different alternatives and possibilities to keep or upgrade </a:t>
            </a:r>
            <a:r>
              <a:rPr lang="en-US" b="1" dirty="0" smtClean="0">
                <a:solidFill>
                  <a:schemeClr val="accent6">
                    <a:lumMod val="50000"/>
                  </a:schemeClr>
                </a:solidFill>
              </a:rPr>
              <a:t>all the parts </a:t>
            </a:r>
            <a:r>
              <a:rPr lang="en-US" dirty="0" smtClean="0"/>
              <a:t>of the system being evaluated</a:t>
            </a:r>
            <a:endParaRPr lang="en-US" dirty="0"/>
          </a:p>
          <a:p>
            <a:pPr marL="847021" lvl="1" indent="-325778">
              <a:buFont typeface="Arial"/>
              <a:buChar char="•"/>
            </a:pPr>
            <a:r>
              <a:rPr lang="en-US" dirty="0" smtClean="0"/>
              <a:t>First version of each component ready to be tested</a:t>
            </a:r>
          </a:p>
          <a:p>
            <a:pPr lvl="1"/>
            <a:r>
              <a:rPr lang="en-US" dirty="0">
                <a:hlinkClick r:id="rId3"/>
              </a:rPr>
              <a:t>https://indico.cern.ch/event/311205/</a:t>
            </a:r>
            <a:endParaRPr lang="en-US" dirty="0"/>
          </a:p>
          <a:p>
            <a:pPr lvl="1"/>
            <a:endParaRPr lang="en-US" dirty="0"/>
          </a:p>
          <a:p>
            <a:pPr marL="325778" indent="-325778">
              <a:buFont typeface="Arial"/>
              <a:buChar char="•"/>
            </a:pPr>
            <a:r>
              <a:rPr lang="en-US" dirty="0" smtClean="0"/>
              <a:t>Still more than 8 years for the installation but… some milestones coming really soon</a:t>
            </a:r>
          </a:p>
          <a:p>
            <a:pPr marL="325778" indent="-325778">
              <a:buFont typeface="Arial"/>
              <a:buChar char="•"/>
            </a:pPr>
            <a:endParaRPr lang="en-US" dirty="0" smtClean="0"/>
          </a:p>
          <a:p>
            <a:r>
              <a:rPr lang="en-US" b="1" dirty="0" smtClean="0"/>
              <a:t>Short term plans</a:t>
            </a:r>
          </a:p>
          <a:p>
            <a:pPr marL="325778" indent="-325778">
              <a:buFont typeface="Arial"/>
              <a:buChar char="•"/>
            </a:pPr>
            <a:r>
              <a:rPr lang="en-US" dirty="0" smtClean="0"/>
              <a:t>Expert </a:t>
            </a:r>
            <a:r>
              <a:rPr lang="en-US" dirty="0"/>
              <a:t>days next week at CERN to test the readout of one </a:t>
            </a:r>
            <a:r>
              <a:rPr lang="en-US" dirty="0" err="1" smtClean="0"/>
              <a:t>minidrawer</a:t>
            </a:r>
            <a:endParaRPr lang="en-US" dirty="0" smtClean="0"/>
          </a:p>
          <a:p>
            <a:pPr marL="325778" indent="-325778">
              <a:buFont typeface="Arial"/>
              <a:buChar char="•"/>
            </a:pPr>
            <a:r>
              <a:rPr lang="en-US" dirty="0" smtClean="0"/>
              <a:t>Design </a:t>
            </a:r>
            <a:r>
              <a:rPr lang="en-US" dirty="0"/>
              <a:t>review in </a:t>
            </a:r>
            <a:r>
              <a:rPr lang="en-US" dirty="0" smtClean="0"/>
              <a:t>May</a:t>
            </a:r>
          </a:p>
          <a:p>
            <a:pPr marL="325778" indent="-325778">
              <a:buFont typeface="Arial"/>
              <a:buChar char="•"/>
            </a:pPr>
            <a:r>
              <a:rPr lang="en-US" dirty="0"/>
              <a:t>I</a:t>
            </a:r>
            <a:r>
              <a:rPr lang="en-US" dirty="0" smtClean="0"/>
              <a:t>nstallation </a:t>
            </a:r>
            <a:r>
              <a:rPr lang="en-US" dirty="0"/>
              <a:t>of one demonstrator in P1 in August</a:t>
            </a:r>
          </a:p>
          <a:p>
            <a:r>
              <a:rPr lang="en-US" b="1" dirty="0" smtClean="0"/>
              <a:t>Long term</a:t>
            </a:r>
          </a:p>
          <a:p>
            <a:pPr marL="325778" indent="-325778">
              <a:buFont typeface="Arial"/>
              <a:buChar char="•"/>
            </a:pPr>
            <a:r>
              <a:rPr lang="en-US" dirty="0" smtClean="0"/>
              <a:t>2015/2016 – Test beams, performance studies and possible installation of more units.</a:t>
            </a:r>
          </a:p>
          <a:p>
            <a:pPr marL="325778" indent="-325778">
              <a:buFont typeface="Arial"/>
              <a:buChar char="•"/>
            </a:pPr>
            <a:r>
              <a:rPr lang="en-US" dirty="0" smtClean="0"/>
              <a:t>2020 - Final review of the the demonstrator - LS2</a:t>
            </a:r>
          </a:p>
          <a:p>
            <a:pPr marL="325778" indent="-325778">
              <a:buFont typeface="Arial"/>
              <a:buChar char="•"/>
            </a:pPr>
            <a:r>
              <a:rPr lang="en-US" dirty="0" smtClean="0"/>
              <a:t>2021 – Components production and set up the FE assembly</a:t>
            </a:r>
          </a:p>
          <a:p>
            <a:pPr marL="325778" indent="-325778">
              <a:buFont typeface="Arial"/>
              <a:buChar char="•"/>
            </a:pPr>
            <a:r>
              <a:rPr lang="en-US" dirty="0" smtClean="0"/>
              <a:t>2023 – Installation of new electronics</a:t>
            </a:r>
          </a:p>
          <a:p>
            <a:endParaRPr lang="en-US" dirty="0" smtClean="0"/>
          </a:p>
          <a:p>
            <a:endParaRPr lang="en-US" dirty="0"/>
          </a:p>
          <a:p>
            <a:endParaRPr lang="en-US" dirty="0"/>
          </a:p>
        </p:txBody>
      </p:sp>
      <p:pic>
        <p:nvPicPr>
          <p:cNvPr id="8" name="Picture 7"/>
          <p:cNvPicPr>
            <a:picLocks noChangeAspect="1"/>
          </p:cNvPicPr>
          <p:nvPr/>
        </p:nvPicPr>
        <p:blipFill>
          <a:blip r:embed="rId4"/>
          <a:stretch>
            <a:fillRect/>
          </a:stretch>
        </p:blipFill>
        <p:spPr>
          <a:xfrm>
            <a:off x="202819" y="6004828"/>
            <a:ext cx="9954403" cy="997415"/>
          </a:xfrm>
          <a:prstGeom prst="rect">
            <a:avLst/>
          </a:prstGeom>
        </p:spPr>
      </p:pic>
    </p:spTree>
    <p:extLst>
      <p:ext uri="{BB962C8B-B14F-4D97-AF65-F5344CB8AC3E}">
        <p14:creationId xmlns:p14="http://schemas.microsoft.com/office/powerpoint/2010/main" val="4131423384"/>
      </p:ext>
    </p:extLst>
  </p:cSld>
  <p:clrMapOvr>
    <a:overrideClrMapping bg1="lt1" tx1="dk1" bg2="lt2" tx2="dk2" accent1="accent1" accent2="accent2" accent3="accent3" accent4="accent4" accent5="accent5" accent6="accent6" hlink="hlink" folHlink="folHlink"/>
  </p:clrMapOvr>
  <p:transition>
    <p:circl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84"/>
            <a:ext cx="10691813" cy="747628"/>
          </a:xfrm>
        </p:spPr>
        <p:txBody>
          <a:bodyPr/>
          <a:lstStyle/>
          <a:p>
            <a:r>
              <a:rPr lang="en-US" b="1" dirty="0" smtClean="0">
                <a:solidFill>
                  <a:srgbClr val="009999"/>
                </a:solidFill>
                <a:effectLst>
                  <a:outerShdw blurRad="38100" dist="38100" dir="2700000" algn="tl">
                    <a:srgbClr val="000000">
                      <a:alpha val="43137"/>
                    </a:srgbClr>
                  </a:outerShdw>
                </a:effectLst>
              </a:rPr>
              <a:t>Computing and Software</a:t>
            </a:r>
            <a:endParaRPr lang="en-US" b="1" dirty="0">
              <a:solidFill>
                <a:srgbClr val="009999"/>
              </a:solidFill>
              <a:effectLst>
                <a:outerShdw blurRad="38100" dist="38100" dir="2700000" algn="tl">
                  <a:srgbClr val="000000">
                    <a:alpha val="43137"/>
                  </a:srgbClr>
                </a:outerShdw>
              </a:effectLst>
            </a:endParaRPr>
          </a:p>
        </p:txBody>
      </p:sp>
      <p:pic>
        <p:nvPicPr>
          <p:cNvPr id="9" name="Picture 8" descr="x86-virtualiaiztion-diag-resized-600.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2749" y="4082808"/>
            <a:ext cx="4082714" cy="2442318"/>
          </a:xfrm>
          <a:prstGeom prst="rect">
            <a:avLst/>
          </a:prstGeom>
        </p:spPr>
      </p:pic>
      <p:sp>
        <p:nvSpPr>
          <p:cNvPr id="10" name="TextBox 9"/>
          <p:cNvSpPr txBox="1"/>
          <p:nvPr/>
        </p:nvSpPr>
        <p:spPr>
          <a:xfrm>
            <a:off x="6787599" y="6519518"/>
            <a:ext cx="3730152" cy="659264"/>
          </a:xfrm>
          <a:prstGeom prst="rect">
            <a:avLst/>
          </a:prstGeom>
          <a:noFill/>
        </p:spPr>
        <p:txBody>
          <a:bodyPr wrap="square" lIns="104249" tIns="52124" rIns="104249" bIns="52124" rtlCol="0">
            <a:spAutoFit/>
          </a:bodyPr>
          <a:lstStyle/>
          <a:p>
            <a:pPr algn="r"/>
            <a:r>
              <a:rPr lang="en-US" dirty="0">
                <a:latin typeface="+mn-lt"/>
              </a:rPr>
              <a:t>Virtualization is the key </a:t>
            </a:r>
          </a:p>
          <a:p>
            <a:pPr algn="r"/>
            <a:r>
              <a:rPr lang="en-US" dirty="0">
                <a:latin typeface="+mn-lt"/>
              </a:rPr>
              <a:t>technology behind the Cloud</a:t>
            </a:r>
          </a:p>
        </p:txBody>
      </p:sp>
      <p:sp>
        <p:nvSpPr>
          <p:cNvPr id="8" name="Content Placeholder 2"/>
          <p:cNvSpPr>
            <a:spLocks noGrp="1"/>
          </p:cNvSpPr>
          <p:nvPr>
            <p:ph sz="half" idx="1"/>
          </p:nvPr>
        </p:nvSpPr>
        <p:spPr>
          <a:xfrm>
            <a:off x="195990" y="1043536"/>
            <a:ext cx="10319470" cy="2849589"/>
          </a:xfrm>
        </p:spPr>
        <p:txBody>
          <a:bodyPr>
            <a:noAutofit/>
          </a:bodyPr>
          <a:lstStyle/>
          <a:p>
            <a:pPr marL="500722" indent="-365280">
              <a:buClr>
                <a:srgbClr val="FF0000"/>
              </a:buClr>
            </a:pPr>
            <a:r>
              <a:rPr lang="en-US" sz="2400" dirty="0"/>
              <a:t>Resources needed for computing at HL-LHC are large - but not unprecedented.</a:t>
            </a:r>
          </a:p>
          <a:p>
            <a:pPr marL="813468" lvl="1" indent="-365280"/>
            <a:r>
              <a:rPr lang="en-US" sz="2400" dirty="0"/>
              <a:t>However, depending on technology assumptions, flat resources can only provide a factor of 2 to 10 times less CPU power than needed </a:t>
            </a:r>
          </a:p>
          <a:p>
            <a:pPr marL="1017860" lvl="2" indent="-324238"/>
            <a:r>
              <a:rPr lang="en-US" sz="1800" dirty="0">
                <a:solidFill>
                  <a:srgbClr val="008000"/>
                </a:solidFill>
              </a:rPr>
              <a:t>Cloud federation may be a way to build the next Grid </a:t>
            </a:r>
          </a:p>
          <a:p>
            <a:pPr marL="1013756" lvl="3" indent="-325778">
              <a:buFont typeface="Arial"/>
              <a:buChar char="•"/>
            </a:pPr>
            <a:r>
              <a:rPr lang="en-US" sz="1600" dirty="0">
                <a:solidFill>
                  <a:srgbClr val="008000"/>
                </a:solidFill>
                <a:sym typeface="Wingdings"/>
              </a:rPr>
              <a:t> Possible usage of specialized track processing (</a:t>
            </a:r>
            <a:r>
              <a:rPr lang="en-US" sz="1600" dirty="0" err="1">
                <a:solidFill>
                  <a:srgbClr val="008000"/>
                </a:solidFill>
                <a:sym typeface="Wingdings"/>
              </a:rPr>
              <a:t>eg</a:t>
            </a:r>
            <a:r>
              <a:rPr lang="en-US" sz="1600" dirty="0">
                <a:solidFill>
                  <a:srgbClr val="008000"/>
                </a:solidFill>
                <a:sym typeface="Wingdings"/>
              </a:rPr>
              <a:t> GPUs as used by ALICE HLT) </a:t>
            </a:r>
          </a:p>
          <a:p>
            <a:pPr marL="1013756" lvl="3" indent="-325778">
              <a:buFont typeface="Arial"/>
              <a:buChar char="•"/>
            </a:pPr>
            <a:r>
              <a:rPr lang="en-US" sz="1600" dirty="0">
                <a:solidFill>
                  <a:srgbClr val="008000"/>
                </a:solidFill>
                <a:sym typeface="Wingdings"/>
              </a:rPr>
              <a:t> Multi-core processors will need major software developments to minimize computing demands</a:t>
            </a:r>
            <a:endParaRPr lang="en-US" sz="2400" dirty="0">
              <a:solidFill>
                <a:srgbClr val="BF0000"/>
              </a:solidFill>
            </a:endParaRPr>
          </a:p>
          <a:p>
            <a:pPr marL="813468" lvl="1" indent="-365280">
              <a:buFont typeface="Wingdings" charset="2"/>
              <a:buChar char="Ø"/>
            </a:pPr>
            <a:r>
              <a:rPr lang="en-US" sz="2400" dirty="0">
                <a:solidFill>
                  <a:srgbClr val="BF0000"/>
                </a:solidFill>
              </a:rPr>
              <a:t>The use of more specialized hardware to optimize overall costs implies the need for frameworks able to                                                    seamlessly adapt and use much more                                                      heterogeneous computing resources</a:t>
            </a:r>
          </a:p>
          <a:p>
            <a:pPr marL="813468" lvl="1" indent="-365280">
              <a:buFont typeface="Wingdings" charset="2"/>
              <a:buChar char="Ø"/>
            </a:pPr>
            <a:r>
              <a:rPr lang="en-US" sz="2400" dirty="0">
                <a:solidFill>
                  <a:srgbClr val="BF0000"/>
                </a:solidFill>
              </a:rPr>
              <a:t>CERN WLCG provides a possible                                                                       framework for development of future solutions </a:t>
            </a:r>
          </a:p>
          <a:p>
            <a:pPr marL="813468" lvl="1" indent="-365280">
              <a:buFont typeface="Wingdings" charset="2"/>
              <a:buChar char="Ø"/>
            </a:pPr>
            <a:r>
              <a:rPr lang="en-US" sz="2400" dirty="0">
                <a:solidFill>
                  <a:srgbClr val="BF0000"/>
                </a:solidFill>
              </a:rPr>
              <a:t>All LHC experiments could benefit from                                                             better coordinated efforts to develop                                                                new programming techniques</a:t>
            </a:r>
          </a:p>
        </p:txBody>
      </p:sp>
      <p:sp>
        <p:nvSpPr>
          <p:cNvPr id="6" name="Slide Number Placeholder 4"/>
          <p:cNvSpPr txBox="1">
            <a:spLocks/>
          </p:cNvSpPr>
          <p:nvPr/>
        </p:nvSpPr>
        <p:spPr bwMode="auto">
          <a:xfrm>
            <a:off x="8251826" y="7235825"/>
            <a:ext cx="249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5" tIns="45703" rIns="91405" bIns="45703"/>
          <a:lstStyle>
            <a:lvl1pPr eaLnBrk="0" hangingPunct="0">
              <a:defRPr>
                <a:solidFill>
                  <a:srgbClr val="000000"/>
                </a:solidFill>
                <a:latin typeface="Times New Roman" pitchFamily="18" charset="0"/>
                <a:cs typeface="Arial" charset="0"/>
              </a:defRPr>
            </a:lvl1pPr>
            <a:lvl2pPr marL="742950" indent="-285750" eaLnBrk="0" hangingPunct="0">
              <a:defRPr>
                <a:solidFill>
                  <a:srgbClr val="000000"/>
                </a:solidFill>
                <a:latin typeface="Times New Roman" pitchFamily="18" charset="0"/>
                <a:cs typeface="Arial" charset="0"/>
              </a:defRPr>
            </a:lvl2pPr>
            <a:lvl3pPr marL="1143000" indent="-228600" eaLnBrk="0" hangingPunct="0">
              <a:defRPr>
                <a:solidFill>
                  <a:srgbClr val="000000"/>
                </a:solidFill>
                <a:latin typeface="Times New Roman" pitchFamily="18" charset="0"/>
                <a:cs typeface="Arial" charset="0"/>
              </a:defRPr>
            </a:lvl3pPr>
            <a:lvl4pPr marL="1600200" indent="-228600" eaLnBrk="0" hangingPunct="0">
              <a:defRPr>
                <a:solidFill>
                  <a:srgbClr val="000000"/>
                </a:solidFill>
                <a:latin typeface="Times New Roman" pitchFamily="18" charset="0"/>
                <a:cs typeface="Arial" charset="0"/>
              </a:defRPr>
            </a:lvl4pPr>
            <a:lvl5pPr marL="2057400" indent="-228600" eaLnBrk="0" hangingPunct="0">
              <a:defRPr>
                <a:solidFill>
                  <a:srgbClr val="000000"/>
                </a:solidFill>
                <a:latin typeface="Times New Roman" pitchFamily="18" charset="0"/>
                <a:cs typeface="Arial" charset="0"/>
              </a:defRPr>
            </a:lvl5pPr>
            <a:lvl6pPr marL="2514600" indent="-228600" eaLnBrk="0" fontAlgn="base" hangingPunct="0">
              <a:spcBef>
                <a:spcPct val="0"/>
              </a:spcBef>
              <a:spcAft>
                <a:spcPct val="0"/>
              </a:spcAft>
              <a:defRPr>
                <a:solidFill>
                  <a:srgbClr val="000000"/>
                </a:solidFill>
                <a:latin typeface="Times New Roman" pitchFamily="18" charset="0"/>
                <a:cs typeface="Arial" charset="0"/>
              </a:defRPr>
            </a:lvl6pPr>
            <a:lvl7pPr marL="2971800" indent="-228600" eaLnBrk="0" fontAlgn="base" hangingPunct="0">
              <a:spcBef>
                <a:spcPct val="0"/>
              </a:spcBef>
              <a:spcAft>
                <a:spcPct val="0"/>
              </a:spcAft>
              <a:defRPr>
                <a:solidFill>
                  <a:srgbClr val="000000"/>
                </a:solidFill>
                <a:latin typeface="Times New Roman" pitchFamily="18" charset="0"/>
                <a:cs typeface="Arial" charset="0"/>
              </a:defRPr>
            </a:lvl7pPr>
            <a:lvl8pPr marL="3429000" indent="-228600" eaLnBrk="0" fontAlgn="base" hangingPunct="0">
              <a:spcBef>
                <a:spcPct val="0"/>
              </a:spcBef>
              <a:spcAft>
                <a:spcPct val="0"/>
              </a:spcAft>
              <a:defRPr>
                <a:solidFill>
                  <a:srgbClr val="000000"/>
                </a:solidFill>
                <a:latin typeface="Times New Roman" pitchFamily="18" charset="0"/>
                <a:cs typeface="Arial" charset="0"/>
              </a:defRPr>
            </a:lvl8pPr>
            <a:lvl9pPr marL="3886200" indent="-228600" eaLnBrk="0" fontAlgn="base" hangingPunct="0">
              <a:spcBef>
                <a:spcPct val="0"/>
              </a:spcBef>
              <a:spcAft>
                <a:spcPct val="0"/>
              </a:spcAft>
              <a:defRPr>
                <a:solidFill>
                  <a:srgbClr val="000000"/>
                </a:solidFill>
                <a:latin typeface="Times New Roman" pitchFamily="18" charset="0"/>
                <a:cs typeface="Arial" charset="0"/>
              </a:defRPr>
            </a:lvl9pPr>
          </a:lstStyle>
          <a:p>
            <a:pPr algn="r" eaLnBrk="1" hangingPunct="1"/>
            <a:fld id="{16495ECD-6BD2-4C29-9EA4-6FBF513E917F}" type="slidenum">
              <a:rPr lang="en-US" b="1"/>
              <a:pPr algn="r" eaLnBrk="1" hangingPunct="1"/>
              <a:t>72</a:t>
            </a:fld>
            <a:endParaRPr lang="en-US" b="1" dirty="0"/>
          </a:p>
        </p:txBody>
      </p:sp>
    </p:spTree>
    <p:extLst>
      <p:ext uri="{BB962C8B-B14F-4D97-AF65-F5344CB8AC3E}">
        <p14:creationId xmlns:p14="http://schemas.microsoft.com/office/powerpoint/2010/main" val="3194733304"/>
      </p:ext>
    </p:extLst>
  </p:cSld>
  <p:clrMapOvr>
    <a:masterClrMapping/>
  </p:clrMapOvr>
  <p:transition>
    <p:circl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8"/>
          <p:cNvPicPr>
            <a:picLocks noChangeAspect="1"/>
          </p:cNvPicPr>
          <p:nvPr/>
        </p:nvPicPr>
        <p:blipFill>
          <a:blip r:embed="rId2">
            <a:extLst>
              <a:ext uri="{28A0092B-C50C-407E-A947-70E740481C1C}">
                <a14:useLocalDpi xmlns:a14="http://schemas.microsoft.com/office/drawing/2010/main" val="0"/>
              </a:ext>
            </a:extLst>
          </a:blip>
          <a:srcRect t="8958" r="27817"/>
          <a:stretch>
            <a:fillRect/>
          </a:stretch>
        </p:blipFill>
        <p:spPr bwMode="auto">
          <a:xfrm>
            <a:off x="519116" y="4813303"/>
            <a:ext cx="4316411"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5" name="TextBox 14"/>
          <p:cNvSpPr txBox="1">
            <a:spLocks noChangeArrowheads="1"/>
          </p:cNvSpPr>
          <p:nvPr/>
        </p:nvSpPr>
        <p:spPr bwMode="auto">
          <a:xfrm>
            <a:off x="457200" y="7177088"/>
            <a:ext cx="4529138"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104236" tIns="52117" rIns="104236" bIns="52117">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600">
                <a:latin typeface="Arial" pitchFamily="34" charset="0"/>
              </a:rPr>
              <a:t>Pairs of stubs are combined to form “tracklets”</a:t>
            </a:r>
          </a:p>
        </p:txBody>
      </p:sp>
      <p:sp>
        <p:nvSpPr>
          <p:cNvPr id="16" name="TextBox 15"/>
          <p:cNvSpPr txBox="1"/>
          <p:nvPr/>
        </p:nvSpPr>
        <p:spPr>
          <a:xfrm>
            <a:off x="6497638" y="5222878"/>
            <a:ext cx="3854450" cy="2320925"/>
          </a:xfrm>
          <a:prstGeom prst="rect">
            <a:avLst/>
          </a:prstGeom>
          <a:ln/>
        </p:spPr>
        <p:style>
          <a:lnRef idx="2">
            <a:schemeClr val="accent1"/>
          </a:lnRef>
          <a:fillRef idx="1">
            <a:schemeClr val="lt1"/>
          </a:fillRef>
          <a:effectRef idx="0">
            <a:schemeClr val="accent1"/>
          </a:effectRef>
          <a:fontRef idx="minor">
            <a:schemeClr val="dk1"/>
          </a:fontRef>
        </p:style>
        <p:txBody>
          <a:bodyPr lIns="104236" tIns="52117" rIns="104236" bIns="52117">
            <a:spAutoFit/>
          </a:bodyPr>
          <a:lstStyle/>
          <a:p>
            <a:pPr>
              <a:defRPr/>
            </a:pPr>
            <a:r>
              <a:rPr lang="en-US" sz="1600" dirty="0">
                <a:cs typeface="Arial"/>
              </a:rPr>
              <a:t>Self-contained </a:t>
            </a:r>
            <a:r>
              <a:rPr lang="en-US" sz="1600" dirty="0">
                <a:latin typeface="Symbol" charset="2"/>
                <a:cs typeface="Symbol" charset="2"/>
              </a:rPr>
              <a:t>f</a:t>
            </a:r>
            <a:r>
              <a:rPr lang="en-US" sz="1600" dirty="0">
                <a:cs typeface="Arial"/>
              </a:rPr>
              <a:t> sectors. </a:t>
            </a:r>
          </a:p>
          <a:p>
            <a:pPr>
              <a:defRPr/>
            </a:pPr>
            <a:r>
              <a:rPr lang="en-US" sz="1600" dirty="0">
                <a:cs typeface="Arial"/>
              </a:rPr>
              <a:t>Each sector needs to be combined with the two </a:t>
            </a:r>
            <a:r>
              <a:rPr lang="en-US" sz="1600" dirty="0" err="1">
                <a:cs typeface="Arial"/>
              </a:rPr>
              <a:t>neighbouring</a:t>
            </a:r>
            <a:r>
              <a:rPr lang="en-US" sz="1600" dirty="0">
                <a:cs typeface="Arial"/>
              </a:rPr>
              <a:t> sectors (left and right) to “contain” ~2.5 </a:t>
            </a:r>
            <a:r>
              <a:rPr lang="en-US" sz="1600" dirty="0" err="1">
                <a:cs typeface="Arial"/>
              </a:rPr>
              <a:t>GeV</a:t>
            </a:r>
            <a:r>
              <a:rPr lang="en-US" sz="1600" dirty="0">
                <a:cs typeface="Arial"/>
              </a:rPr>
              <a:t> tracks.</a:t>
            </a:r>
          </a:p>
          <a:p>
            <a:pPr>
              <a:defRPr/>
            </a:pPr>
            <a:endParaRPr lang="en-US" sz="1600" dirty="0">
              <a:cs typeface="Arial"/>
            </a:endParaRPr>
          </a:p>
          <a:p>
            <a:pPr>
              <a:defRPr/>
            </a:pPr>
            <a:endParaRPr lang="en-US" sz="1600" dirty="0">
              <a:cs typeface="Arial"/>
            </a:endParaRPr>
          </a:p>
          <a:p>
            <a:pPr>
              <a:defRPr/>
            </a:pPr>
            <a:endParaRPr lang="en-US" sz="1600" dirty="0">
              <a:cs typeface="Arial"/>
            </a:endParaRPr>
          </a:p>
          <a:p>
            <a:pPr>
              <a:defRPr/>
            </a:pPr>
            <a:endParaRPr lang="en-US" sz="1600" dirty="0">
              <a:cs typeface="Arial"/>
            </a:endParaRPr>
          </a:p>
          <a:p>
            <a:pPr>
              <a:defRPr/>
            </a:pPr>
            <a:endParaRPr lang="en-US" sz="1600" dirty="0">
              <a:cs typeface="Arial"/>
            </a:endParaRPr>
          </a:p>
        </p:txBody>
      </p:sp>
      <p:sp>
        <p:nvSpPr>
          <p:cNvPr id="69637" name="Title 1"/>
          <p:cNvSpPr>
            <a:spLocks noGrp="1"/>
          </p:cNvSpPr>
          <p:nvPr>
            <p:ph type="title"/>
          </p:nvPr>
        </p:nvSpPr>
        <p:spPr>
          <a:xfrm>
            <a:off x="-234950" y="30163"/>
            <a:ext cx="11053763" cy="735012"/>
          </a:xfrm>
        </p:spPr>
        <p:txBody>
          <a:bodyPr/>
          <a:lstStyle/>
          <a:p>
            <a:pPr eaLnBrk="1" hangingPunct="1">
              <a:defRPr/>
            </a:pPr>
            <a:r>
              <a:rPr lang="en-US" sz="4000" b="1" dirty="0">
                <a:solidFill>
                  <a:srgbClr val="009999"/>
                </a:solidFill>
                <a:effectLst>
                  <a:outerShdw blurRad="38100" dist="38100" dir="2700000" algn="tl">
                    <a:srgbClr val="000000">
                      <a:alpha val="43137"/>
                    </a:srgbClr>
                  </a:outerShdw>
                </a:effectLst>
                <a:cs typeface="Arial" pitchFamily="34" charset="0"/>
              </a:rPr>
              <a:t>CMS: “Long-Barrel” Double-Stack Concept</a:t>
            </a:r>
          </a:p>
        </p:txBody>
      </p:sp>
      <p:pic>
        <p:nvPicPr>
          <p:cNvPr id="131078" name="Content Placeholder 12"/>
          <p:cNvPicPr>
            <a:picLocks noGrp="1" noChangeAspect="1"/>
          </p:cNvPicPr>
          <p:nvPr>
            <p:ph idx="1"/>
          </p:nvPr>
        </p:nvPicPr>
        <p:blipFill>
          <a:blip r:embed="rId3">
            <a:extLst>
              <a:ext uri="{28A0092B-C50C-407E-A947-70E740481C1C}">
                <a14:useLocalDpi xmlns:a14="http://schemas.microsoft.com/office/drawing/2010/main" val="0"/>
              </a:ext>
            </a:extLst>
          </a:blip>
          <a:srcRect l="-331" r="41908" b="45055"/>
          <a:stretch>
            <a:fillRect/>
          </a:stretch>
        </p:blipFill>
        <p:spPr>
          <a:xfrm>
            <a:off x="519113" y="1874842"/>
            <a:ext cx="5910262" cy="3038475"/>
          </a:xfrm>
        </p:spPr>
      </p:pic>
      <p:sp>
        <p:nvSpPr>
          <p:cNvPr id="7" name="Content Placeholder 2"/>
          <p:cNvSpPr txBox="1">
            <a:spLocks/>
          </p:cNvSpPr>
          <p:nvPr/>
        </p:nvSpPr>
        <p:spPr>
          <a:xfrm>
            <a:off x="0" y="950913"/>
            <a:ext cx="10617199" cy="966787"/>
          </a:xfrm>
          <a:prstGeom prst="rect">
            <a:avLst/>
          </a:prstGeom>
        </p:spPr>
        <p:txBody>
          <a:bodyPr lIns="104236" tIns="52117" rIns="104236" bIns="52117">
            <a:normAutofit fontScale="85000" lnSpcReduction="10000"/>
          </a:bodyPr>
          <a:lstStyle>
            <a:lvl1pPr marL="349250" indent="-349250" algn="l" defTabSz="914400" rtl="0" eaLnBrk="1" latinLnBrk="0" hangingPunct="1">
              <a:spcBef>
                <a:spcPts val="2000"/>
              </a:spcBef>
              <a:buClr>
                <a:schemeClr val="tx2">
                  <a:lumMod val="75000"/>
                  <a:lumOff val="25000"/>
                </a:schemeClr>
              </a:buClr>
              <a:buSzPct val="110000"/>
              <a:buFont typeface="Wingdings" charset="2"/>
              <a:buChar char="Ø"/>
              <a:defRPr sz="2800" kern="1200">
                <a:solidFill>
                  <a:schemeClr val="tx2">
                    <a:lumMod val="75000"/>
                    <a:lumOff val="25000"/>
                  </a:schemeClr>
                </a:solidFill>
                <a:latin typeface="Arial"/>
                <a:ea typeface="+mn-ea"/>
                <a:cs typeface="Arial"/>
              </a:defRPr>
            </a:lvl1pPr>
            <a:lvl2pPr marL="685800" indent="-336550" algn="l" defTabSz="914400" rtl="0" eaLnBrk="1" latinLnBrk="0" hangingPunct="1">
              <a:spcBef>
                <a:spcPts val="600"/>
              </a:spcBef>
              <a:buClr>
                <a:schemeClr val="bg2">
                  <a:lumMod val="50000"/>
                </a:schemeClr>
              </a:buClr>
              <a:buSzPct val="110000"/>
              <a:buFont typeface="Wingdings" charset="2"/>
              <a:buChar char=""/>
              <a:defRPr sz="2000" kern="1200">
                <a:solidFill>
                  <a:schemeClr val="bg2">
                    <a:lumMod val="50000"/>
                  </a:schemeClr>
                </a:solidFill>
                <a:latin typeface="Arial"/>
                <a:ea typeface="+mn-ea"/>
                <a:cs typeface="Arial"/>
              </a:defRPr>
            </a:lvl2pPr>
            <a:lvl3pPr marL="968375" indent="-282575" algn="l" defTabSz="914400" rtl="0" eaLnBrk="1" latinLnBrk="0" hangingPunct="1">
              <a:spcBef>
                <a:spcPts val="600"/>
              </a:spcBef>
              <a:buClr>
                <a:schemeClr val="tx1">
                  <a:lumMod val="50000"/>
                  <a:lumOff val="50000"/>
                </a:schemeClr>
              </a:buClr>
              <a:buSzPct val="110000"/>
              <a:buFont typeface="Wingdings" charset="2"/>
              <a:buChar char=""/>
              <a:defRPr sz="1600" kern="1200">
                <a:solidFill>
                  <a:schemeClr val="tx1">
                    <a:lumMod val="65000"/>
                    <a:lumOff val="35000"/>
                  </a:schemeClr>
                </a:solidFill>
                <a:latin typeface="Arial"/>
                <a:ea typeface="+mn-ea"/>
                <a:cs typeface="Arial"/>
              </a:defRPr>
            </a:lvl3pPr>
            <a:lvl4pPr marL="1263650" indent="-295275" algn="l" defTabSz="914400" rtl="0" eaLnBrk="1" latinLnBrk="0" hangingPunct="1">
              <a:spcBef>
                <a:spcPts val="600"/>
              </a:spcBef>
              <a:buClr>
                <a:schemeClr val="accent3">
                  <a:lumMod val="75000"/>
                </a:schemeClr>
              </a:buClr>
              <a:buSzPct val="110000"/>
              <a:buFont typeface="Wingdings" charset="2"/>
              <a:buChar char="v"/>
              <a:defRPr sz="1200" kern="1200">
                <a:solidFill>
                  <a:schemeClr val="accent3">
                    <a:lumMod val="75000"/>
                  </a:schemeClr>
                </a:solidFill>
                <a:latin typeface="Arial"/>
                <a:ea typeface="+mn-ea"/>
                <a:cs typeface="Arial"/>
              </a:defRPr>
            </a:lvl4pPr>
            <a:lvl5pPr marL="1546225" indent="-282575" algn="l" defTabSz="914400" rtl="0" eaLnBrk="1" latinLnBrk="0" hangingPunct="1">
              <a:spcBef>
                <a:spcPts val="600"/>
              </a:spcBef>
              <a:buClr>
                <a:schemeClr val="accent5">
                  <a:lumMod val="75000"/>
                </a:schemeClr>
              </a:buClr>
              <a:buSzPct val="110000"/>
              <a:buFont typeface="Wingdings" charset="2"/>
              <a:buChar char=""/>
              <a:defRPr sz="1000" kern="1200">
                <a:solidFill>
                  <a:schemeClr val="accent5">
                    <a:lumMod val="75000"/>
                  </a:schemeClr>
                </a:solidFill>
                <a:latin typeface="Arial"/>
                <a:ea typeface="+mn-ea"/>
                <a:cs typeface="Arial"/>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lvl="1">
              <a:defRPr/>
            </a:pPr>
            <a:r>
              <a:rPr lang="en-US" dirty="0" smtClean="0"/>
              <a:t>Layout optimized for L1 </a:t>
            </a:r>
            <a:r>
              <a:rPr lang="en-US" dirty="0"/>
              <a:t>track finding. Geometry helps to keep problem “local</a:t>
            </a:r>
            <a:r>
              <a:rPr lang="en-US" dirty="0" smtClean="0"/>
              <a:t>”</a:t>
            </a:r>
          </a:p>
          <a:p>
            <a:pPr lvl="1">
              <a:defRPr/>
            </a:pPr>
            <a:r>
              <a:rPr lang="en-US" dirty="0"/>
              <a:t>Within double-stack, each lower module is combined with two upper modules to form </a:t>
            </a:r>
            <a:r>
              <a:rPr lang="en-US" dirty="0" smtClean="0"/>
              <a:t>“</a:t>
            </a:r>
            <a:r>
              <a:rPr lang="en-US" dirty="0" err="1" smtClean="0"/>
              <a:t>Tracklets</a:t>
            </a:r>
            <a:r>
              <a:rPr lang="en-US" dirty="0" smtClean="0"/>
              <a:t>”</a:t>
            </a:r>
            <a:endParaRPr lang="en-US" dirty="0"/>
          </a:p>
          <a:p>
            <a:pPr lvl="1">
              <a:defRPr/>
            </a:pPr>
            <a:r>
              <a:rPr lang="en-US" dirty="0" err="1" smtClean="0"/>
              <a:t>Tracklets</a:t>
            </a:r>
            <a:r>
              <a:rPr lang="en-US" dirty="0" smtClean="0"/>
              <a:t> </a:t>
            </a:r>
            <a:r>
              <a:rPr lang="en-US" dirty="0"/>
              <a:t>in each </a:t>
            </a:r>
            <a:r>
              <a:rPr lang="en-US" dirty="0" smtClean="0"/>
              <a:t>“super-layer” </a:t>
            </a:r>
            <a:r>
              <a:rPr lang="en-US" dirty="0"/>
              <a:t>are extrapolated to the other two </a:t>
            </a:r>
            <a:r>
              <a:rPr lang="en-US" dirty="0" smtClean="0"/>
              <a:t>super-layers</a:t>
            </a:r>
            <a:endParaRPr lang="en-US" dirty="0"/>
          </a:p>
          <a:p>
            <a:pPr>
              <a:defRPr/>
            </a:pPr>
            <a:endParaRPr lang="en-US" dirty="0" smtClean="0"/>
          </a:p>
          <a:p>
            <a:pPr>
              <a:defRPr/>
            </a:pPr>
            <a:endParaRPr lang="en-US" dirty="0"/>
          </a:p>
        </p:txBody>
      </p:sp>
      <p:pic>
        <p:nvPicPr>
          <p:cNvPr id="131080" name="Content Placeholder 12"/>
          <p:cNvPicPr>
            <a:picLocks noChangeAspect="1"/>
          </p:cNvPicPr>
          <p:nvPr/>
        </p:nvPicPr>
        <p:blipFill>
          <a:blip r:embed="rId3">
            <a:extLst>
              <a:ext uri="{28A0092B-C50C-407E-A947-70E740481C1C}">
                <a14:useLocalDpi xmlns:a14="http://schemas.microsoft.com/office/drawing/2010/main" val="0"/>
              </a:ext>
            </a:extLst>
          </a:blip>
          <a:srcRect l="60030" t="16470" r="3523" b="56194"/>
          <a:stretch>
            <a:fillRect/>
          </a:stretch>
        </p:blipFill>
        <p:spPr bwMode="auto">
          <a:xfrm>
            <a:off x="6750050" y="2771775"/>
            <a:ext cx="3687763"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1081" name="Group 2"/>
          <p:cNvGrpSpPr>
            <a:grpSpLocks/>
          </p:cNvGrpSpPr>
          <p:nvPr/>
        </p:nvGrpSpPr>
        <p:grpSpPr bwMode="auto">
          <a:xfrm>
            <a:off x="6489704" y="6024563"/>
            <a:ext cx="3979863" cy="1492250"/>
            <a:chOff x="5740400" y="2468562"/>
            <a:chExt cx="3403600" cy="1354138"/>
          </a:xfrm>
        </p:grpSpPr>
        <p:pic>
          <p:nvPicPr>
            <p:cNvPr id="131084" name="Picture 10"/>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b="27888"/>
            <a:stretch>
              <a:fillRect/>
            </a:stretch>
          </p:blipFill>
          <p:spPr bwMode="auto">
            <a:xfrm>
              <a:off x="5740400" y="2468562"/>
              <a:ext cx="3403600" cy="135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85" name="TextBox 11"/>
            <p:cNvSpPr txBox="1">
              <a:spLocks noChangeArrowheads="1"/>
            </p:cNvSpPr>
            <p:nvPr/>
          </p:nvSpPr>
          <p:spPr bwMode="auto">
            <a:xfrm>
              <a:off x="5930900" y="3022600"/>
              <a:ext cx="1244659" cy="277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400" b="1"/>
                <a:t>15 degree sector</a:t>
              </a:r>
            </a:p>
          </p:txBody>
        </p:sp>
      </p:grpSp>
      <p:sp>
        <p:nvSpPr>
          <p:cNvPr id="131082" name="TextBox 13"/>
          <p:cNvSpPr txBox="1">
            <a:spLocks noChangeArrowheads="1"/>
          </p:cNvSpPr>
          <p:nvPr/>
        </p:nvSpPr>
        <p:spPr bwMode="auto">
          <a:xfrm>
            <a:off x="6637341" y="2422528"/>
            <a:ext cx="3979863" cy="2320925"/>
          </a:xfrm>
          <a:prstGeom prst="rect">
            <a:avLst/>
          </a:prstGeom>
          <a:noFill/>
          <a:ln w="285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lIns="104236" tIns="52117" rIns="104236" bIns="52117">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US" sz="1600">
                <a:latin typeface="Symbol" pitchFamily="18" charset="2"/>
              </a:rPr>
              <a:t>f</a:t>
            </a:r>
            <a:r>
              <a:rPr lang="en-US" sz="1600">
                <a:latin typeface="Arial" pitchFamily="34" charset="0"/>
              </a:rPr>
              <a:t> arrangement within double-stack layer</a:t>
            </a:r>
          </a:p>
          <a:p>
            <a:pPr eaLnBrk="1" hangingPunct="1"/>
            <a:endParaRPr lang="en-US" sz="1600">
              <a:latin typeface="Arial" pitchFamily="34" charset="0"/>
            </a:endParaRPr>
          </a:p>
          <a:p>
            <a:pPr eaLnBrk="1" hangingPunct="1"/>
            <a:endParaRPr lang="en-US" sz="1600">
              <a:latin typeface="Arial" pitchFamily="34" charset="0"/>
            </a:endParaRPr>
          </a:p>
          <a:p>
            <a:pPr eaLnBrk="1" hangingPunct="1"/>
            <a:endParaRPr lang="en-US" sz="1600">
              <a:latin typeface="Arial" pitchFamily="34" charset="0"/>
            </a:endParaRPr>
          </a:p>
          <a:p>
            <a:pPr eaLnBrk="1" hangingPunct="1"/>
            <a:endParaRPr lang="en-US" sz="1600">
              <a:latin typeface="Arial" pitchFamily="34" charset="0"/>
            </a:endParaRPr>
          </a:p>
          <a:p>
            <a:pPr eaLnBrk="1" hangingPunct="1"/>
            <a:endParaRPr lang="en-US" sz="1600">
              <a:latin typeface="Arial" pitchFamily="34" charset="0"/>
            </a:endParaRPr>
          </a:p>
          <a:p>
            <a:pPr eaLnBrk="1" hangingPunct="1"/>
            <a:endParaRPr lang="en-US" sz="1600">
              <a:latin typeface="Arial" pitchFamily="34" charset="0"/>
            </a:endParaRPr>
          </a:p>
          <a:p>
            <a:pPr eaLnBrk="1" hangingPunct="1"/>
            <a:endParaRPr lang="en-US" sz="1600">
              <a:latin typeface="Arial" pitchFamily="34" charset="0"/>
            </a:endParaRPr>
          </a:p>
          <a:p>
            <a:pPr eaLnBrk="1" hangingPunct="1"/>
            <a:r>
              <a:rPr lang="en-US" sz="1600">
                <a:latin typeface="Arial" pitchFamily="34" charset="0"/>
              </a:rPr>
              <a:t>Common supporting mechanics </a:t>
            </a:r>
          </a:p>
        </p:txBody>
      </p:sp>
      <p:sp>
        <p:nvSpPr>
          <p:cNvPr id="131083"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D297217D-ED42-4C69-859F-3F30A33CFD93}" type="slidenum">
              <a:rPr lang="ja-JP" altLang="en-US">
                <a:ea typeface="MS PGothic" pitchFamily="34" charset="-128"/>
              </a:rPr>
              <a:pPr algn="r" eaLnBrk="1" hangingPunct="1"/>
              <a:t>73</a:t>
            </a:fld>
            <a:endParaRPr lang="ja-JP" altLang="en-US">
              <a:ea typeface="MS PGothic" pitchFamily="34" charset="-128"/>
            </a:endParaRPr>
          </a:p>
        </p:txBody>
      </p:sp>
    </p:spTree>
    <p:extLst>
      <p:ext uri="{BB962C8B-B14F-4D97-AF65-F5344CB8AC3E}">
        <p14:creationId xmlns:p14="http://schemas.microsoft.com/office/powerpoint/2010/main" val="2849372401"/>
      </p:ext>
    </p:extLst>
  </p:cSld>
  <p:clrMapOvr>
    <a:masterClrMapping/>
  </p:clrMapOvr>
  <p:transition>
    <p:circl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1" y="-180975"/>
            <a:ext cx="10710863" cy="1258888"/>
          </a:xfrm>
        </p:spPr>
        <p:txBody>
          <a:bodyPr/>
          <a:lstStyle/>
          <a:p>
            <a:pPr eaLnBrk="1" hangingPunct="1">
              <a:defRPr/>
            </a:pPr>
            <a:r>
              <a:rPr lang="en-US" sz="3800" b="1" dirty="0">
                <a:solidFill>
                  <a:srgbClr val="009999"/>
                </a:solidFill>
                <a:effectLst>
                  <a:outerShdw blurRad="38100" dist="38100" dir="2700000" algn="tl">
                    <a:srgbClr val="000000">
                      <a:alpha val="43137"/>
                    </a:srgbClr>
                  </a:outerShdw>
                </a:effectLst>
                <a:cs typeface="Arial" pitchFamily="34" charset="0"/>
              </a:rPr>
              <a:t>CMS: Phase-II Requirements and Guidelines</a:t>
            </a:r>
          </a:p>
        </p:txBody>
      </p:sp>
      <p:sp>
        <p:nvSpPr>
          <p:cNvPr id="3" name="Content Placeholder 2"/>
          <p:cNvSpPr>
            <a:spLocks noGrp="1"/>
          </p:cNvSpPr>
          <p:nvPr>
            <p:ph idx="1"/>
          </p:nvPr>
        </p:nvSpPr>
        <p:spPr>
          <a:xfrm>
            <a:off x="3176" y="911228"/>
            <a:ext cx="10599738" cy="6469063"/>
          </a:xfrm>
        </p:spPr>
        <p:txBody>
          <a:bodyPr rtlCol="0">
            <a:normAutofit fontScale="55000" lnSpcReduction="20000"/>
          </a:bodyPr>
          <a:lstStyle/>
          <a:p>
            <a:pPr marL="398173" indent="-398173" defTabSz="1042487" eaLnBrk="1" fontAlgn="auto" hangingPunct="1">
              <a:spcBef>
                <a:spcPts val="2281"/>
              </a:spcBef>
              <a:spcAft>
                <a:spcPts val="0"/>
              </a:spcAft>
              <a:buClr>
                <a:schemeClr val="tx2">
                  <a:lumMod val="75000"/>
                  <a:lumOff val="25000"/>
                </a:schemeClr>
              </a:buClr>
              <a:buFont typeface="Wingdings" charset="2"/>
              <a:buChar char="Ø"/>
              <a:defRPr/>
            </a:pPr>
            <a:r>
              <a:rPr lang="en-US" b="1" dirty="0">
                <a:solidFill>
                  <a:schemeClr val="tx2">
                    <a:lumMod val="75000"/>
                    <a:lumOff val="25000"/>
                  </a:schemeClr>
                </a:solidFill>
              </a:rPr>
              <a:t>Radiation hardness</a:t>
            </a:r>
          </a:p>
          <a:p>
            <a:pPr marL="781864" lvl="1" indent="-383692" defTabSz="1042487" eaLnBrk="1" fontAlgn="auto" hangingPunct="1">
              <a:spcBef>
                <a:spcPts val="684"/>
              </a:spcBef>
              <a:spcAft>
                <a:spcPts val="0"/>
              </a:spcAft>
              <a:buClr>
                <a:schemeClr val="bg2">
                  <a:lumMod val="50000"/>
                </a:schemeClr>
              </a:buClr>
              <a:buFont typeface="Wingdings" charset="2"/>
              <a:buChar char=""/>
              <a:defRPr/>
            </a:pPr>
            <a:r>
              <a:rPr lang="en-US" b="1" dirty="0">
                <a:solidFill>
                  <a:schemeClr val="bg2">
                    <a:lumMod val="50000"/>
                  </a:schemeClr>
                </a:solidFill>
              </a:rPr>
              <a:t>Ultimate integrated luminosity considered ~ 3000 fb</a:t>
            </a:r>
            <a:r>
              <a:rPr lang="en-US" b="1" baseline="30000" dirty="0">
                <a:solidFill>
                  <a:schemeClr val="bg2">
                    <a:lumMod val="50000"/>
                  </a:schemeClr>
                </a:solidFill>
              </a:rPr>
              <a:t>-1</a:t>
            </a:r>
          </a:p>
          <a:p>
            <a:pPr marL="1104022" lvl="2" indent="-322157" defTabSz="1042487" eaLnBrk="1" fontAlgn="auto" hangingPunct="1">
              <a:spcBef>
                <a:spcPts val="684"/>
              </a:spcBef>
              <a:spcAft>
                <a:spcPts val="0"/>
              </a:spcAft>
              <a:buClr>
                <a:schemeClr val="tx1">
                  <a:lumMod val="50000"/>
                  <a:lumOff val="50000"/>
                </a:schemeClr>
              </a:buClr>
              <a:buFont typeface="Wingdings" charset="2"/>
              <a:buChar char=""/>
              <a:defRPr/>
            </a:pPr>
            <a:r>
              <a:rPr lang="en-US" b="1" dirty="0">
                <a:solidFill>
                  <a:schemeClr val="tx1">
                    <a:lumMod val="65000"/>
                    <a:lumOff val="35000"/>
                  </a:schemeClr>
                </a:solidFill>
              </a:rPr>
              <a:t>To be compared with original ~ 500 fb</a:t>
            </a:r>
            <a:r>
              <a:rPr lang="en-US" b="1" baseline="30000" dirty="0">
                <a:solidFill>
                  <a:schemeClr val="tx1">
                    <a:lumMod val="65000"/>
                    <a:lumOff val="35000"/>
                  </a:schemeClr>
                </a:solidFill>
              </a:rPr>
              <a:t>-</a:t>
            </a:r>
            <a:r>
              <a:rPr lang="en-US" b="1" baseline="30000" dirty="0" smtClean="0">
                <a:solidFill>
                  <a:schemeClr val="tx1">
                    <a:lumMod val="65000"/>
                    <a:lumOff val="35000"/>
                  </a:schemeClr>
                </a:solidFill>
              </a:rPr>
              <a:t>1</a:t>
            </a:r>
            <a:endParaRPr lang="en-US" b="1" dirty="0" smtClean="0">
              <a:solidFill>
                <a:schemeClr val="tx1">
                  <a:lumMod val="65000"/>
                  <a:lumOff val="35000"/>
                </a:schemeClr>
              </a:solidFill>
            </a:endParaRPr>
          </a:p>
          <a:p>
            <a:pPr marL="398173" indent="-398173" defTabSz="1042487" eaLnBrk="1" fontAlgn="auto" hangingPunct="1">
              <a:spcBef>
                <a:spcPts val="2281"/>
              </a:spcBef>
              <a:spcAft>
                <a:spcPts val="0"/>
              </a:spcAft>
              <a:buClr>
                <a:schemeClr val="tx2">
                  <a:lumMod val="75000"/>
                  <a:lumOff val="25000"/>
                </a:schemeClr>
              </a:buClr>
              <a:buFont typeface="Wingdings" charset="2"/>
              <a:buChar char="Ø"/>
              <a:defRPr/>
            </a:pPr>
            <a:r>
              <a:rPr lang="en-US" b="1" dirty="0">
                <a:solidFill>
                  <a:schemeClr val="tx2">
                    <a:lumMod val="75000"/>
                    <a:lumOff val="25000"/>
                  </a:schemeClr>
                </a:solidFill>
              </a:rPr>
              <a:t>Resolve up to </a:t>
            </a:r>
            <a:r>
              <a:rPr lang="en-US" b="1" dirty="0" smtClean="0">
                <a:solidFill>
                  <a:schemeClr val="tx2">
                    <a:lumMod val="75000"/>
                    <a:lumOff val="25000"/>
                  </a:schemeClr>
                </a:solidFill>
              </a:rPr>
              <a:t>~200 </a:t>
            </a:r>
            <a:r>
              <a:rPr lang="en-US" b="1" dirty="0">
                <a:solidFill>
                  <a:schemeClr val="tx2">
                    <a:lumMod val="75000"/>
                    <a:lumOff val="25000"/>
                  </a:schemeClr>
                </a:solidFill>
              </a:rPr>
              <a:t>collisions per </a:t>
            </a:r>
            <a:r>
              <a:rPr lang="en-US" b="1" dirty="0" smtClean="0">
                <a:solidFill>
                  <a:schemeClr val="tx2">
                    <a:lumMod val="75000"/>
                    <a:lumOff val="25000"/>
                  </a:schemeClr>
                </a:solidFill>
              </a:rPr>
              <a:t>BX, with few % occupancy</a:t>
            </a:r>
            <a:endParaRPr lang="en-US" b="1" dirty="0">
              <a:solidFill>
                <a:schemeClr val="tx2">
                  <a:lumMod val="75000"/>
                  <a:lumOff val="25000"/>
                </a:schemeClr>
              </a:solidFill>
            </a:endParaRPr>
          </a:p>
          <a:p>
            <a:pPr marL="1104022" lvl="2" indent="-322157" defTabSz="1042487" eaLnBrk="1" fontAlgn="auto" hangingPunct="1">
              <a:spcBef>
                <a:spcPts val="684"/>
              </a:spcBef>
              <a:spcAft>
                <a:spcPts val="0"/>
              </a:spcAft>
              <a:buClr>
                <a:schemeClr val="tx1">
                  <a:lumMod val="50000"/>
                  <a:lumOff val="50000"/>
                </a:schemeClr>
              </a:buClr>
              <a:buFont typeface="Wingdings" charset="2"/>
              <a:buChar char=""/>
              <a:defRPr/>
            </a:pPr>
            <a:r>
              <a:rPr lang="en-US" b="1" dirty="0" smtClean="0">
                <a:solidFill>
                  <a:schemeClr val="tx1">
                    <a:lumMod val="65000"/>
                    <a:lumOff val="35000"/>
                  </a:schemeClr>
                </a:solidFill>
              </a:rPr>
              <a:t>Higher granularity</a:t>
            </a:r>
          </a:p>
          <a:p>
            <a:pPr marL="398173" indent="-398173" defTabSz="1042487" eaLnBrk="1" fontAlgn="auto" hangingPunct="1">
              <a:spcBef>
                <a:spcPts val="2281"/>
              </a:spcBef>
              <a:spcAft>
                <a:spcPts val="0"/>
              </a:spcAft>
              <a:buClr>
                <a:schemeClr val="tx2">
                  <a:lumMod val="75000"/>
                  <a:lumOff val="25000"/>
                </a:schemeClr>
              </a:buClr>
              <a:buFont typeface="Wingdings" charset="2"/>
              <a:buChar char="Ø"/>
              <a:defRPr/>
            </a:pPr>
            <a:r>
              <a:rPr lang="en-US" b="1" dirty="0" smtClean="0">
                <a:solidFill>
                  <a:schemeClr val="tx2">
                    <a:lumMod val="75000"/>
                    <a:lumOff val="25000"/>
                  </a:schemeClr>
                </a:solidFill>
              </a:rPr>
              <a:t>Improve tracking performance</a:t>
            </a:r>
          </a:p>
          <a:p>
            <a:pPr marL="781864" lvl="1" indent="-383692" defTabSz="1042487" eaLnBrk="1" fontAlgn="auto" hangingPunct="1">
              <a:spcBef>
                <a:spcPts val="684"/>
              </a:spcBef>
              <a:spcAft>
                <a:spcPts val="0"/>
              </a:spcAft>
              <a:buClr>
                <a:schemeClr val="bg2">
                  <a:lumMod val="50000"/>
                </a:schemeClr>
              </a:buClr>
              <a:buFont typeface="Wingdings" charset="2"/>
              <a:buChar char=""/>
              <a:defRPr/>
            </a:pPr>
            <a:r>
              <a:rPr lang="en-US" b="1" dirty="0">
                <a:solidFill>
                  <a:schemeClr val="bg2">
                    <a:lumMod val="50000"/>
                  </a:schemeClr>
                </a:solidFill>
              </a:rPr>
              <a:t>Improve performance @ low </a:t>
            </a:r>
            <a:r>
              <a:rPr lang="en-US" b="1" dirty="0" err="1" smtClean="0">
                <a:solidFill>
                  <a:schemeClr val="bg2">
                    <a:lumMod val="50000"/>
                  </a:schemeClr>
                </a:solidFill>
              </a:rPr>
              <a:t>p</a:t>
            </a:r>
            <a:r>
              <a:rPr lang="en-US" b="1" baseline="-25000" dirty="0" err="1" smtClean="0">
                <a:solidFill>
                  <a:schemeClr val="bg2">
                    <a:lumMod val="50000"/>
                  </a:schemeClr>
                </a:solidFill>
              </a:rPr>
              <a:t>T</a:t>
            </a:r>
            <a:r>
              <a:rPr lang="en-US" b="1" baseline="-25000" dirty="0" smtClean="0">
                <a:solidFill>
                  <a:schemeClr val="bg2">
                    <a:lumMod val="50000"/>
                  </a:schemeClr>
                </a:solidFill>
              </a:rPr>
              <a:t> </a:t>
            </a:r>
            <a:r>
              <a:rPr lang="en-US" b="1" dirty="0">
                <a:solidFill>
                  <a:schemeClr val="bg2">
                    <a:lumMod val="50000"/>
                  </a:schemeClr>
                </a:solidFill>
              </a:rPr>
              <a:t>,reduce </a:t>
            </a:r>
            <a:r>
              <a:rPr lang="en-US" b="1" dirty="0" smtClean="0">
                <a:solidFill>
                  <a:schemeClr val="bg2">
                    <a:lumMod val="50000"/>
                  </a:schemeClr>
                </a:solidFill>
              </a:rPr>
              <a:t>particle interaction rates </a:t>
            </a:r>
          </a:p>
          <a:p>
            <a:pPr marL="781864" lvl="1" indent="-383692" defTabSz="1042487" eaLnBrk="1" fontAlgn="auto" hangingPunct="1">
              <a:spcBef>
                <a:spcPts val="684"/>
              </a:spcBef>
              <a:spcAft>
                <a:spcPts val="0"/>
              </a:spcAft>
              <a:buClr>
                <a:schemeClr val="bg2">
                  <a:lumMod val="50000"/>
                </a:schemeClr>
              </a:buClr>
              <a:buFont typeface="Wingdings" charset="2"/>
              <a:buChar char=""/>
              <a:defRPr/>
            </a:pPr>
            <a:r>
              <a:rPr lang="en-US" b="1" dirty="0" smtClean="0">
                <a:solidFill>
                  <a:schemeClr val="tx1">
                    <a:lumMod val="65000"/>
                    <a:lumOff val="35000"/>
                  </a:schemeClr>
                </a:solidFill>
              </a:rPr>
              <a:t>Reduce </a:t>
            </a:r>
            <a:r>
              <a:rPr lang="en-US" b="1" dirty="0">
                <a:solidFill>
                  <a:schemeClr val="tx1">
                    <a:lumMod val="65000"/>
                    <a:lumOff val="35000"/>
                  </a:schemeClr>
                </a:solidFill>
              </a:rPr>
              <a:t>material in the tracking volume</a:t>
            </a:r>
          </a:p>
          <a:p>
            <a:pPr marL="781864" lvl="1" indent="-383692" defTabSz="1042487" eaLnBrk="1" fontAlgn="auto" hangingPunct="1">
              <a:spcBef>
                <a:spcPts val="684"/>
              </a:spcBef>
              <a:spcAft>
                <a:spcPts val="0"/>
              </a:spcAft>
              <a:buClr>
                <a:schemeClr val="bg2">
                  <a:lumMod val="50000"/>
                </a:schemeClr>
              </a:buClr>
              <a:buFont typeface="Wingdings" charset="2"/>
              <a:buChar char=""/>
              <a:defRPr/>
            </a:pPr>
            <a:r>
              <a:rPr lang="en-US" b="1" dirty="0" smtClean="0">
                <a:solidFill>
                  <a:schemeClr val="bg2">
                    <a:lumMod val="50000"/>
                  </a:schemeClr>
                </a:solidFill>
              </a:rPr>
              <a:t>Improve </a:t>
            </a:r>
            <a:r>
              <a:rPr lang="en-US" b="1" dirty="0">
                <a:solidFill>
                  <a:schemeClr val="bg2">
                    <a:lumMod val="50000"/>
                  </a:schemeClr>
                </a:solidFill>
              </a:rPr>
              <a:t>performance @ high </a:t>
            </a:r>
            <a:r>
              <a:rPr lang="en-US" b="1" dirty="0" err="1">
                <a:solidFill>
                  <a:schemeClr val="bg2">
                    <a:lumMod val="50000"/>
                  </a:schemeClr>
                </a:solidFill>
              </a:rPr>
              <a:t>p</a:t>
            </a:r>
            <a:r>
              <a:rPr lang="en-US" b="1" baseline="-25000" dirty="0" err="1">
                <a:solidFill>
                  <a:schemeClr val="bg2">
                    <a:lumMod val="50000"/>
                  </a:schemeClr>
                </a:solidFill>
              </a:rPr>
              <a:t>T</a:t>
            </a:r>
            <a:endParaRPr lang="en-US" b="1" baseline="-25000" dirty="0">
              <a:solidFill>
                <a:schemeClr val="bg2">
                  <a:lumMod val="50000"/>
                </a:schemeClr>
              </a:solidFill>
            </a:endParaRPr>
          </a:p>
          <a:p>
            <a:pPr marL="1104022" lvl="2" indent="-322157" defTabSz="1042487" eaLnBrk="1" fontAlgn="auto" hangingPunct="1">
              <a:spcBef>
                <a:spcPts val="684"/>
              </a:spcBef>
              <a:spcAft>
                <a:spcPts val="0"/>
              </a:spcAft>
              <a:buClr>
                <a:schemeClr val="tx1">
                  <a:lumMod val="50000"/>
                  <a:lumOff val="50000"/>
                </a:schemeClr>
              </a:buClr>
              <a:buFont typeface="Wingdings" charset="2"/>
              <a:buChar char=""/>
              <a:defRPr/>
            </a:pPr>
            <a:r>
              <a:rPr lang="en-US" b="1" dirty="0" smtClean="0">
                <a:solidFill>
                  <a:schemeClr val="tx1">
                    <a:lumMod val="65000"/>
                    <a:lumOff val="35000"/>
                  </a:schemeClr>
                </a:solidFill>
              </a:rPr>
              <a:t>Reduce average pitch</a:t>
            </a:r>
          </a:p>
          <a:p>
            <a:pPr marL="398173" indent="-398173" defTabSz="1042487" eaLnBrk="1" fontAlgn="auto" hangingPunct="1">
              <a:spcBef>
                <a:spcPts val="2281"/>
              </a:spcBef>
              <a:spcAft>
                <a:spcPts val="0"/>
              </a:spcAft>
              <a:buClr>
                <a:schemeClr val="tx2">
                  <a:lumMod val="75000"/>
                  <a:lumOff val="25000"/>
                </a:schemeClr>
              </a:buClr>
              <a:buFont typeface="Wingdings" charset="2"/>
              <a:buChar char="Ø"/>
              <a:defRPr/>
            </a:pPr>
            <a:r>
              <a:rPr lang="en-US" b="1" dirty="0">
                <a:solidFill>
                  <a:schemeClr val="tx2">
                    <a:lumMod val="75000"/>
                    <a:lumOff val="25000"/>
                  </a:schemeClr>
                </a:solidFill>
              </a:rPr>
              <a:t>Tracker input to Level-1 trigger</a:t>
            </a:r>
          </a:p>
          <a:p>
            <a:pPr marL="781864" lvl="1" indent="-383692" defTabSz="1042487" eaLnBrk="1" fontAlgn="auto" hangingPunct="1">
              <a:spcBef>
                <a:spcPts val="684"/>
              </a:spcBef>
              <a:spcAft>
                <a:spcPts val="0"/>
              </a:spcAft>
              <a:buClr>
                <a:schemeClr val="bg2">
                  <a:lumMod val="50000"/>
                </a:schemeClr>
              </a:buClr>
              <a:buFont typeface="Wingdings" charset="2"/>
              <a:buChar char=""/>
              <a:defRPr/>
            </a:pPr>
            <a:r>
              <a:rPr lang="en-US" b="1" dirty="0">
                <a:solidFill>
                  <a:schemeClr val="bg2">
                    <a:lumMod val="50000"/>
                  </a:schemeClr>
                </a:solidFill>
              </a:rPr>
              <a:t>μ, e and jet rates would </a:t>
            </a:r>
            <a:r>
              <a:rPr lang="en-US" b="1" dirty="0" smtClean="0">
                <a:solidFill>
                  <a:schemeClr val="bg2">
                    <a:lumMod val="50000"/>
                  </a:schemeClr>
                </a:solidFill>
              </a:rPr>
              <a:t>become unacceptably large </a:t>
            </a:r>
            <a:r>
              <a:rPr lang="en-US" b="1" dirty="0">
                <a:solidFill>
                  <a:schemeClr val="bg2">
                    <a:lumMod val="50000"/>
                  </a:schemeClr>
                </a:solidFill>
              </a:rPr>
              <a:t>at high luminosity</a:t>
            </a:r>
          </a:p>
          <a:p>
            <a:pPr marL="1104022" lvl="2" indent="-322157" defTabSz="1042487" eaLnBrk="1" fontAlgn="auto" hangingPunct="1">
              <a:spcBef>
                <a:spcPts val="684"/>
              </a:spcBef>
              <a:spcAft>
                <a:spcPts val="0"/>
              </a:spcAft>
              <a:buClr>
                <a:schemeClr val="tx1">
                  <a:lumMod val="50000"/>
                  <a:lumOff val="50000"/>
                </a:schemeClr>
              </a:buClr>
              <a:buFont typeface="Wingdings" charset="2"/>
              <a:buChar char=""/>
              <a:defRPr/>
            </a:pPr>
            <a:r>
              <a:rPr lang="en-US" b="1" dirty="0">
                <a:solidFill>
                  <a:schemeClr val="tx1">
                    <a:lumMod val="65000"/>
                    <a:lumOff val="35000"/>
                  </a:schemeClr>
                </a:solidFill>
              </a:rPr>
              <a:t>Even considering “phase-1” trigger </a:t>
            </a:r>
            <a:r>
              <a:rPr lang="en-US" b="1" dirty="0" smtClean="0">
                <a:solidFill>
                  <a:schemeClr val="tx1">
                    <a:lumMod val="65000"/>
                    <a:lumOff val="35000"/>
                  </a:schemeClr>
                </a:solidFill>
              </a:rPr>
              <a:t>upgrades</a:t>
            </a:r>
          </a:p>
          <a:p>
            <a:pPr marL="1104022" lvl="2" indent="-322157" defTabSz="1042487" eaLnBrk="1" fontAlgn="auto" hangingPunct="1">
              <a:spcBef>
                <a:spcPts val="684"/>
              </a:spcBef>
              <a:spcAft>
                <a:spcPts val="0"/>
              </a:spcAft>
              <a:buClr>
                <a:schemeClr val="tx1">
                  <a:lumMod val="50000"/>
                  <a:lumOff val="50000"/>
                </a:schemeClr>
              </a:buClr>
              <a:buFont typeface="Wingdings" charset="2"/>
              <a:buChar char=""/>
              <a:defRPr/>
            </a:pPr>
            <a:r>
              <a:rPr lang="en-US" b="1" dirty="0" smtClean="0">
                <a:solidFill>
                  <a:schemeClr val="tx1">
                    <a:lumMod val="65000"/>
                    <a:lumOff val="35000"/>
                  </a:schemeClr>
                </a:solidFill>
              </a:rPr>
              <a:t>Performance of </a:t>
            </a:r>
            <a:r>
              <a:rPr lang="en-US" b="1" dirty="0">
                <a:solidFill>
                  <a:schemeClr val="tx1">
                    <a:lumMod val="65000"/>
                    <a:lumOff val="35000"/>
                  </a:schemeClr>
                </a:solidFill>
              </a:rPr>
              <a:t>s</a:t>
            </a:r>
            <a:r>
              <a:rPr lang="en-US" b="1" dirty="0" smtClean="0">
                <a:solidFill>
                  <a:schemeClr val="tx1">
                    <a:lumMod val="65000"/>
                    <a:lumOff val="35000"/>
                  </a:schemeClr>
                </a:solidFill>
              </a:rPr>
              <a:t>election algorithms degrades </a:t>
            </a:r>
            <a:r>
              <a:rPr lang="en-US" b="1" dirty="0">
                <a:solidFill>
                  <a:schemeClr val="tx1">
                    <a:lumMod val="65000"/>
                    <a:lumOff val="35000"/>
                  </a:schemeClr>
                </a:solidFill>
              </a:rPr>
              <a:t>with increasing pile-</a:t>
            </a:r>
            <a:r>
              <a:rPr lang="en-US" b="1" dirty="0" smtClean="0">
                <a:solidFill>
                  <a:schemeClr val="tx1">
                    <a:lumMod val="65000"/>
                    <a:lumOff val="35000"/>
                  </a:schemeClr>
                </a:solidFill>
              </a:rPr>
              <a:t>up</a:t>
            </a:r>
            <a:endParaRPr lang="en-US" b="1" dirty="0">
              <a:solidFill>
                <a:schemeClr val="tx1">
                  <a:lumMod val="65000"/>
                  <a:lumOff val="35000"/>
                </a:schemeClr>
              </a:solidFill>
            </a:endParaRPr>
          </a:p>
          <a:p>
            <a:pPr marL="781864" lvl="1" indent="-383692" defTabSz="1042487" eaLnBrk="1" fontAlgn="auto" hangingPunct="1">
              <a:spcBef>
                <a:spcPts val="684"/>
              </a:spcBef>
              <a:spcAft>
                <a:spcPts val="0"/>
              </a:spcAft>
              <a:buClr>
                <a:schemeClr val="bg2">
                  <a:lumMod val="50000"/>
                </a:schemeClr>
              </a:buClr>
              <a:buFont typeface="Wingdings" charset="2"/>
              <a:buChar char=""/>
              <a:defRPr/>
            </a:pPr>
            <a:r>
              <a:rPr lang="en-US" b="1" dirty="0" smtClean="0">
                <a:solidFill>
                  <a:schemeClr val="bg2">
                    <a:lumMod val="50000"/>
                  </a:schemeClr>
                </a:solidFill>
              </a:rPr>
              <a:t>Add </a:t>
            </a:r>
            <a:r>
              <a:rPr lang="en-US" b="1" dirty="0">
                <a:solidFill>
                  <a:schemeClr val="bg2">
                    <a:lumMod val="50000"/>
                  </a:schemeClr>
                </a:solidFill>
              </a:rPr>
              <a:t>tracking information at Level-1</a:t>
            </a:r>
          </a:p>
          <a:p>
            <a:pPr marL="1104022" lvl="2" indent="-322157" defTabSz="1042487" eaLnBrk="1" fontAlgn="auto" hangingPunct="1">
              <a:spcBef>
                <a:spcPts val="684"/>
              </a:spcBef>
              <a:spcAft>
                <a:spcPts val="0"/>
              </a:spcAft>
              <a:buClr>
                <a:schemeClr val="tx1">
                  <a:lumMod val="50000"/>
                  <a:lumOff val="50000"/>
                </a:schemeClr>
              </a:buClr>
              <a:buFont typeface="Wingdings" charset="2"/>
              <a:buChar char=""/>
              <a:defRPr/>
            </a:pPr>
            <a:r>
              <a:rPr lang="en-US" b="1" dirty="0">
                <a:solidFill>
                  <a:schemeClr val="tx1">
                    <a:lumMod val="65000"/>
                    <a:lumOff val="35000"/>
                  </a:schemeClr>
                </a:solidFill>
              </a:rPr>
              <a:t>Move part of HLT reconstruction into Level-1!</a:t>
            </a:r>
          </a:p>
          <a:p>
            <a:pPr marL="781864" lvl="1" indent="-383692" defTabSz="1042487" eaLnBrk="1" fontAlgn="auto" hangingPunct="1">
              <a:spcBef>
                <a:spcPts val="684"/>
              </a:spcBef>
              <a:spcAft>
                <a:spcPts val="0"/>
              </a:spcAft>
              <a:buClr>
                <a:schemeClr val="bg2">
                  <a:lumMod val="50000"/>
                </a:schemeClr>
              </a:buClr>
              <a:buFont typeface="Wingdings" charset="2"/>
              <a:buChar char=""/>
              <a:defRPr/>
            </a:pPr>
            <a:r>
              <a:rPr lang="en-US" b="1" dirty="0" smtClean="0">
                <a:solidFill>
                  <a:schemeClr val="bg2">
                    <a:lumMod val="50000"/>
                  </a:schemeClr>
                </a:solidFill>
              </a:rPr>
              <a:t>Objective:</a:t>
            </a:r>
            <a:endParaRPr lang="en-US" b="1" dirty="0">
              <a:solidFill>
                <a:schemeClr val="bg2">
                  <a:lumMod val="50000"/>
                </a:schemeClr>
              </a:solidFill>
            </a:endParaRPr>
          </a:p>
          <a:p>
            <a:pPr marL="1104022" lvl="2" indent="-322157" defTabSz="1042487" eaLnBrk="1" fontAlgn="auto" hangingPunct="1">
              <a:spcBef>
                <a:spcPts val="684"/>
              </a:spcBef>
              <a:spcAft>
                <a:spcPts val="0"/>
              </a:spcAft>
              <a:buClr>
                <a:schemeClr val="tx1">
                  <a:lumMod val="50000"/>
                  <a:lumOff val="50000"/>
                </a:schemeClr>
              </a:buClr>
              <a:buFont typeface="Wingdings" charset="2"/>
              <a:buChar char=""/>
              <a:defRPr/>
            </a:pPr>
            <a:r>
              <a:rPr lang="en-US" b="1" dirty="0">
                <a:solidFill>
                  <a:schemeClr val="tx1">
                    <a:lumMod val="65000"/>
                    <a:lumOff val="35000"/>
                  </a:schemeClr>
                </a:solidFill>
              </a:rPr>
              <a:t>Reconstruct “all” tracks above 2 </a:t>
            </a:r>
            <a:r>
              <a:rPr lang="en-US" b="1" dirty="0" smtClean="0">
                <a:solidFill>
                  <a:schemeClr val="tx1">
                    <a:lumMod val="65000"/>
                    <a:lumOff val="35000"/>
                  </a:schemeClr>
                </a:solidFill>
              </a:rPr>
              <a:t>- </a:t>
            </a:r>
            <a:r>
              <a:rPr lang="en-US" b="1" dirty="0">
                <a:solidFill>
                  <a:schemeClr val="tx1">
                    <a:lumMod val="65000"/>
                    <a:lumOff val="35000"/>
                  </a:schemeClr>
                </a:solidFill>
              </a:rPr>
              <a:t>2.5 </a:t>
            </a:r>
            <a:r>
              <a:rPr lang="en-US" b="1" dirty="0" err="1">
                <a:solidFill>
                  <a:schemeClr val="tx1">
                    <a:lumMod val="65000"/>
                    <a:lumOff val="35000"/>
                  </a:schemeClr>
                </a:solidFill>
              </a:rPr>
              <a:t>GeV</a:t>
            </a:r>
            <a:endParaRPr lang="en-US" b="1" dirty="0">
              <a:solidFill>
                <a:schemeClr val="tx1">
                  <a:lumMod val="65000"/>
                  <a:lumOff val="35000"/>
                </a:schemeClr>
              </a:solidFill>
            </a:endParaRPr>
          </a:p>
          <a:p>
            <a:pPr marL="1104022" lvl="2" indent="-322157" defTabSz="1042487" eaLnBrk="1" fontAlgn="auto" hangingPunct="1">
              <a:spcBef>
                <a:spcPts val="684"/>
              </a:spcBef>
              <a:spcAft>
                <a:spcPts val="0"/>
              </a:spcAft>
              <a:buClr>
                <a:schemeClr val="tx1">
                  <a:lumMod val="50000"/>
                  <a:lumOff val="50000"/>
                </a:schemeClr>
              </a:buClr>
              <a:buFont typeface="Wingdings" charset="2"/>
              <a:buChar char=""/>
              <a:defRPr/>
            </a:pPr>
            <a:r>
              <a:rPr lang="en-US" b="1" dirty="0">
                <a:solidFill>
                  <a:schemeClr val="tx1">
                    <a:lumMod val="65000"/>
                    <a:lumOff val="35000"/>
                  </a:schemeClr>
                </a:solidFill>
              </a:rPr>
              <a:t>Identify the origin along the beam axis with ~ 1 mm precision</a:t>
            </a:r>
          </a:p>
          <a:p>
            <a:pPr marL="1104022" lvl="2" indent="-322157" defTabSz="1042487" eaLnBrk="1" fontAlgn="auto" hangingPunct="1">
              <a:spcBef>
                <a:spcPts val="684"/>
              </a:spcBef>
              <a:spcAft>
                <a:spcPts val="0"/>
              </a:spcAft>
              <a:buClr>
                <a:schemeClr val="tx1">
                  <a:lumMod val="50000"/>
                  <a:lumOff val="50000"/>
                </a:schemeClr>
              </a:buClr>
              <a:buFont typeface="Wingdings" charset="2"/>
              <a:buChar char=""/>
              <a:defRPr/>
            </a:pPr>
            <a:endParaRPr lang="en-US" dirty="0" smtClean="0">
              <a:solidFill>
                <a:schemeClr val="tx1">
                  <a:lumMod val="65000"/>
                  <a:lumOff val="35000"/>
                </a:schemeClr>
              </a:solidFill>
            </a:endParaRPr>
          </a:p>
          <a:p>
            <a:pPr marL="1104022" lvl="2" indent="-322157" defTabSz="1042487" eaLnBrk="1" fontAlgn="auto" hangingPunct="1">
              <a:spcBef>
                <a:spcPts val="684"/>
              </a:spcBef>
              <a:spcAft>
                <a:spcPts val="0"/>
              </a:spcAft>
              <a:buClr>
                <a:schemeClr val="tx1">
                  <a:lumMod val="50000"/>
                  <a:lumOff val="50000"/>
                </a:schemeClr>
              </a:buClr>
              <a:buFont typeface="Wingdings" charset="2"/>
              <a:buChar char=""/>
              <a:defRPr/>
            </a:pPr>
            <a:endParaRPr lang="en-US" dirty="0">
              <a:solidFill>
                <a:schemeClr val="tx1">
                  <a:lumMod val="65000"/>
                  <a:lumOff val="35000"/>
                </a:schemeClr>
              </a:solidFill>
            </a:endParaRPr>
          </a:p>
          <a:p>
            <a:pPr marL="1104022" lvl="2" indent="-322157" defTabSz="1042487" eaLnBrk="1" fontAlgn="auto" hangingPunct="1">
              <a:spcBef>
                <a:spcPts val="684"/>
              </a:spcBef>
              <a:spcAft>
                <a:spcPts val="0"/>
              </a:spcAft>
              <a:buClr>
                <a:schemeClr val="tx1">
                  <a:lumMod val="50000"/>
                  <a:lumOff val="50000"/>
                </a:schemeClr>
              </a:buClr>
              <a:buFont typeface="Wingdings" charset="2"/>
              <a:buChar char=""/>
              <a:defRPr/>
            </a:pPr>
            <a:endParaRPr lang="en-US" baseline="30000" dirty="0">
              <a:solidFill>
                <a:schemeClr val="tx1">
                  <a:lumMod val="65000"/>
                  <a:lumOff val="35000"/>
                </a:schemeClr>
              </a:solidFill>
            </a:endParaRPr>
          </a:p>
          <a:p>
            <a:pPr marL="781864" lvl="1" indent="-383692" defTabSz="1042487" eaLnBrk="1" fontAlgn="auto" hangingPunct="1">
              <a:spcBef>
                <a:spcPts val="684"/>
              </a:spcBef>
              <a:spcAft>
                <a:spcPts val="0"/>
              </a:spcAft>
              <a:buClr>
                <a:schemeClr val="bg2">
                  <a:lumMod val="50000"/>
                </a:schemeClr>
              </a:buClr>
              <a:buFont typeface="Wingdings" charset="2"/>
              <a:buChar char=""/>
              <a:defRPr/>
            </a:pPr>
            <a:endParaRPr lang="en-US" dirty="0">
              <a:solidFill>
                <a:schemeClr val="bg2">
                  <a:lumMod val="50000"/>
                </a:schemeClr>
              </a:solidFill>
            </a:endParaRPr>
          </a:p>
        </p:txBody>
      </p:sp>
      <p:sp>
        <p:nvSpPr>
          <p:cNvPr id="132100" name="スライド番号プレースホルダ 3"/>
          <p:cNvSpPr txBox="1">
            <a:spLocks/>
          </p:cNvSpPr>
          <p:nvPr/>
        </p:nvSpPr>
        <p:spPr bwMode="auto">
          <a:xfrm>
            <a:off x="8226426" y="7235828"/>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35D7F886-9610-4358-8870-523560344066}" type="slidenum">
              <a:rPr lang="ja-JP" altLang="en-US">
                <a:ea typeface="MS PGothic" pitchFamily="34" charset="-128"/>
              </a:rPr>
              <a:pPr algn="r" eaLnBrk="1" hangingPunct="1"/>
              <a:t>74</a:t>
            </a:fld>
            <a:endParaRPr lang="ja-JP" altLang="en-US">
              <a:ea typeface="MS PGothic" pitchFamily="34" charset="-128"/>
            </a:endParaRPr>
          </a:p>
        </p:txBody>
      </p:sp>
      <p:pic>
        <p:nvPicPr>
          <p:cNvPr id="132101" name="Picture 5"/>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29489" y="684213"/>
            <a:ext cx="3381375" cy="186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02" name="Picture 4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85041" y="2484438"/>
            <a:ext cx="342582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03" name="Picture 8"/>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13650" y="3906841"/>
            <a:ext cx="3024188" cy="363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04" name="TextBox 1"/>
          <p:cNvSpPr txBox="1">
            <a:spLocks noChangeArrowheads="1"/>
          </p:cNvSpPr>
          <p:nvPr/>
        </p:nvSpPr>
        <p:spPr bwMode="auto">
          <a:xfrm>
            <a:off x="6270627" y="4284666"/>
            <a:ext cx="2063315" cy="369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5" tIns="45703" rIns="91405" bIns="45703">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b="1">
                <a:solidFill>
                  <a:srgbClr val="C00000"/>
                </a:solidFill>
              </a:rPr>
              <a:t>Pixel-Strip Module</a:t>
            </a:r>
          </a:p>
        </p:txBody>
      </p:sp>
      <p:sp>
        <p:nvSpPr>
          <p:cNvPr id="132105" name="TextBox 9"/>
          <p:cNvSpPr txBox="1">
            <a:spLocks noChangeArrowheads="1"/>
          </p:cNvSpPr>
          <p:nvPr/>
        </p:nvSpPr>
        <p:spPr bwMode="auto">
          <a:xfrm>
            <a:off x="6965953" y="2259016"/>
            <a:ext cx="2076139" cy="369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5" tIns="45703" rIns="91405" bIns="45703">
            <a:spAutoFit/>
          </a:bodyPr>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eaLnBrk="1" hangingPunct="1"/>
            <a:r>
              <a:rPr lang="en-GB" b="1">
                <a:solidFill>
                  <a:srgbClr val="C00000"/>
                </a:solidFill>
              </a:rPr>
              <a:t>Strip-Strip Module</a:t>
            </a:r>
          </a:p>
        </p:txBody>
      </p:sp>
    </p:spTree>
    <p:extLst>
      <p:ext uri="{BB962C8B-B14F-4D97-AF65-F5344CB8AC3E}">
        <p14:creationId xmlns:p14="http://schemas.microsoft.com/office/powerpoint/2010/main" val="3453616654"/>
      </p:ext>
    </p:extLst>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64" y="-252413"/>
            <a:ext cx="9621837" cy="1258888"/>
          </a:xfrm>
        </p:spPr>
        <p:txBody>
          <a:bodyPr/>
          <a:lstStyle/>
          <a:p>
            <a:pPr>
              <a:defRPr/>
            </a:pPr>
            <a:r>
              <a:rPr lang="en-US" b="1" dirty="0" err="1" smtClean="0">
                <a:solidFill>
                  <a:srgbClr val="009999"/>
                </a:solidFill>
                <a:effectLst>
                  <a:outerShdw blurRad="38100" dist="38100" dir="2700000" algn="tl">
                    <a:srgbClr val="000000">
                      <a:alpha val="43137"/>
                    </a:srgbClr>
                  </a:outerShdw>
                </a:effectLst>
              </a:rPr>
              <a:t>Insertable</a:t>
            </a:r>
            <a:r>
              <a:rPr lang="en-US" b="1" dirty="0" smtClean="0">
                <a:solidFill>
                  <a:srgbClr val="009999"/>
                </a:solidFill>
                <a:effectLst>
                  <a:outerShdw blurRad="38100" dist="38100" dir="2700000" algn="tl">
                    <a:srgbClr val="000000">
                      <a:alpha val="43137"/>
                    </a:srgbClr>
                  </a:outerShdw>
                </a:effectLst>
              </a:rPr>
              <a:t> B-Layer</a:t>
            </a:r>
            <a:endParaRPr lang="en-US" b="1" dirty="0">
              <a:solidFill>
                <a:srgbClr val="009999"/>
              </a:solidFill>
              <a:effectLst>
                <a:outerShdw blurRad="38100" dist="38100" dir="2700000" algn="tl">
                  <a:srgbClr val="000000">
                    <a:alpha val="43137"/>
                  </a:srgbClr>
                </a:outerShdw>
              </a:effectLst>
            </a:endParaRPr>
          </a:p>
        </p:txBody>
      </p:sp>
      <p:pic>
        <p:nvPicPr>
          <p:cNvPr id="12291" name="Content Placeholder 7" descr="module-insulation.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8178" y="4716464"/>
            <a:ext cx="4462463" cy="2651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ight Brace 11"/>
          <p:cNvSpPr/>
          <p:nvPr/>
        </p:nvSpPr>
        <p:spPr>
          <a:xfrm rot="7345781">
            <a:off x="5820569" y="5044281"/>
            <a:ext cx="336550" cy="528638"/>
          </a:xfrm>
          <a:prstGeom prst="rightBrace">
            <a:avLst/>
          </a:prstGeom>
        </p:spPr>
        <p:style>
          <a:lnRef idx="2">
            <a:schemeClr val="accent1"/>
          </a:lnRef>
          <a:fillRef idx="0">
            <a:schemeClr val="accent1"/>
          </a:fillRef>
          <a:effectRef idx="1">
            <a:schemeClr val="accent1"/>
          </a:effectRef>
          <a:fontRef idx="minor">
            <a:schemeClr val="tx1"/>
          </a:fontRef>
        </p:style>
        <p:txBody>
          <a:bodyPr lIns="104249" tIns="52124" rIns="104249" bIns="52124" anchor="ctr"/>
          <a:lstStyle/>
          <a:p>
            <a:pPr algn="ctr">
              <a:defRPr/>
            </a:pPr>
            <a:endParaRPr lang="en-US"/>
          </a:p>
        </p:txBody>
      </p:sp>
      <p:sp>
        <p:nvSpPr>
          <p:cNvPr id="13" name="Right Brace 12"/>
          <p:cNvSpPr/>
          <p:nvPr/>
        </p:nvSpPr>
        <p:spPr>
          <a:xfrm rot="7345781">
            <a:off x="8996365" y="6961188"/>
            <a:ext cx="334962" cy="608012"/>
          </a:xfrm>
          <a:prstGeom prst="rightBrace">
            <a:avLst/>
          </a:prstGeom>
        </p:spPr>
        <p:style>
          <a:lnRef idx="2">
            <a:schemeClr val="accent1"/>
          </a:lnRef>
          <a:fillRef idx="0">
            <a:schemeClr val="accent1"/>
          </a:fillRef>
          <a:effectRef idx="1">
            <a:schemeClr val="accent1"/>
          </a:effectRef>
          <a:fontRef idx="minor">
            <a:schemeClr val="tx1"/>
          </a:fontRef>
        </p:style>
        <p:txBody>
          <a:bodyPr lIns="104249" tIns="52124" rIns="104249" bIns="52124" anchor="ctr"/>
          <a:lstStyle/>
          <a:p>
            <a:pPr algn="ctr">
              <a:defRPr/>
            </a:pPr>
            <a:endParaRPr lang="en-US"/>
          </a:p>
        </p:txBody>
      </p:sp>
      <p:sp>
        <p:nvSpPr>
          <p:cNvPr id="14" name="Right Brace 13"/>
          <p:cNvSpPr/>
          <p:nvPr/>
        </p:nvSpPr>
        <p:spPr>
          <a:xfrm rot="7345781">
            <a:off x="7396959" y="4688685"/>
            <a:ext cx="334962" cy="3178175"/>
          </a:xfrm>
          <a:prstGeom prst="rightBrace">
            <a:avLst/>
          </a:prstGeom>
        </p:spPr>
        <p:style>
          <a:lnRef idx="2">
            <a:schemeClr val="accent1"/>
          </a:lnRef>
          <a:fillRef idx="0">
            <a:schemeClr val="accent1"/>
          </a:fillRef>
          <a:effectRef idx="1">
            <a:schemeClr val="accent1"/>
          </a:effectRef>
          <a:fontRef idx="minor">
            <a:schemeClr val="tx1"/>
          </a:fontRef>
        </p:style>
        <p:txBody>
          <a:bodyPr lIns="104249" tIns="52124" rIns="104249" bIns="52124" anchor="ctr"/>
          <a:lstStyle/>
          <a:p>
            <a:pPr algn="ctr">
              <a:defRPr/>
            </a:pPr>
            <a:endParaRPr lang="en-US"/>
          </a:p>
        </p:txBody>
      </p:sp>
      <p:sp>
        <p:nvSpPr>
          <p:cNvPr id="12295" name="Right Triangle 14"/>
          <p:cNvSpPr>
            <a:spLocks noChangeArrowheads="1"/>
          </p:cNvSpPr>
          <p:nvPr/>
        </p:nvSpPr>
        <p:spPr bwMode="auto">
          <a:xfrm>
            <a:off x="5634041" y="5430838"/>
            <a:ext cx="3536950" cy="2063750"/>
          </a:xfrm>
          <a:prstGeom prst="rtTriangle">
            <a:avLst/>
          </a:prstGeom>
          <a:solidFill>
            <a:schemeClr val="bg1"/>
          </a:solidFill>
          <a:ln>
            <a:noFill/>
          </a:ln>
          <a:extLst>
            <a:ext uri="{91240B29-F687-4F45-9708-019B960494DF}">
              <a14:hiddenLine xmlns:a14="http://schemas.microsoft.com/office/drawing/2010/main" w="12700" algn="ctr">
                <a:solidFill>
                  <a:srgbClr val="000000"/>
                </a:solidFill>
                <a:round/>
                <a:headEnd type="triangle" w="med" len="med"/>
                <a:tailEnd/>
              </a14:hiddenLine>
            </a:ext>
          </a:extLst>
        </p:spPr>
        <p:txBody>
          <a:bodyPr lIns="104249" tIns="52124" rIns="104249" bIns="52124"/>
          <a:lstStyle/>
          <a:p>
            <a:pPr defTabSz="1041013" eaLnBrk="0" hangingPunct="0"/>
            <a:endParaRPr lang="en-US" sz="1000" b="1">
              <a:solidFill>
                <a:schemeClr val="tx1"/>
              </a:solidFill>
              <a:latin typeface="Arial Rounded MT Bold" pitchFamily="34" charset="0"/>
            </a:endParaRPr>
          </a:p>
        </p:txBody>
      </p:sp>
      <p:sp>
        <p:nvSpPr>
          <p:cNvPr id="16" name="TextBox 15"/>
          <p:cNvSpPr txBox="1"/>
          <p:nvPr/>
        </p:nvSpPr>
        <p:spPr>
          <a:xfrm>
            <a:off x="5573713" y="5413377"/>
            <a:ext cx="492663" cy="382265"/>
          </a:xfrm>
          <a:prstGeom prst="rect">
            <a:avLst/>
          </a:prstGeom>
          <a:noFill/>
        </p:spPr>
        <p:txBody>
          <a:bodyPr wrap="none" lIns="104249" tIns="52124" rIns="104249" bIns="52124">
            <a:spAutoFit/>
          </a:bodyPr>
          <a:lstStyle/>
          <a:p>
            <a:pPr>
              <a:defRPr/>
            </a:pPr>
            <a:r>
              <a:rPr lang="en-US" dirty="0">
                <a:solidFill>
                  <a:schemeClr val="accent6"/>
                </a:solidFill>
              </a:rPr>
              <a:t>3D</a:t>
            </a:r>
          </a:p>
        </p:txBody>
      </p:sp>
      <p:sp>
        <p:nvSpPr>
          <p:cNvPr id="17" name="TextBox 16"/>
          <p:cNvSpPr txBox="1"/>
          <p:nvPr/>
        </p:nvSpPr>
        <p:spPr>
          <a:xfrm>
            <a:off x="8597900" y="7235826"/>
            <a:ext cx="492663" cy="382265"/>
          </a:xfrm>
          <a:prstGeom prst="rect">
            <a:avLst/>
          </a:prstGeom>
          <a:noFill/>
        </p:spPr>
        <p:txBody>
          <a:bodyPr wrap="none" lIns="104249" tIns="52124" rIns="104249" bIns="52124">
            <a:spAutoFit/>
          </a:bodyPr>
          <a:lstStyle/>
          <a:p>
            <a:pPr>
              <a:defRPr/>
            </a:pPr>
            <a:r>
              <a:rPr lang="en-US" dirty="0">
                <a:solidFill>
                  <a:schemeClr val="accent6"/>
                </a:solidFill>
              </a:rPr>
              <a:t>3D</a:t>
            </a:r>
          </a:p>
        </p:txBody>
      </p:sp>
      <p:sp>
        <p:nvSpPr>
          <p:cNvPr id="18" name="TextBox 17"/>
          <p:cNvSpPr txBox="1"/>
          <p:nvPr/>
        </p:nvSpPr>
        <p:spPr>
          <a:xfrm>
            <a:off x="6475414" y="6224589"/>
            <a:ext cx="800439" cy="382265"/>
          </a:xfrm>
          <a:prstGeom prst="rect">
            <a:avLst/>
          </a:prstGeom>
          <a:noFill/>
        </p:spPr>
        <p:txBody>
          <a:bodyPr wrap="none" lIns="104249" tIns="52124" rIns="104249" bIns="52124">
            <a:spAutoFit/>
          </a:bodyPr>
          <a:lstStyle/>
          <a:p>
            <a:pPr>
              <a:defRPr/>
            </a:pPr>
            <a:r>
              <a:rPr lang="en-US" dirty="0">
                <a:solidFill>
                  <a:schemeClr val="accent6"/>
                </a:solidFill>
              </a:rPr>
              <a:t>Planar</a:t>
            </a:r>
          </a:p>
        </p:txBody>
      </p:sp>
      <p:pic>
        <p:nvPicPr>
          <p:cNvPr id="19" name="Picture 1" descr="D:\IBL\StaveLoading\FullLengthStave\3DModel\Modules 3D sur Staves._SmallJPG.JPG"/>
          <p:cNvPicPr>
            <a:picLocks noChangeAspect="1" noChangeArrowheads="1"/>
          </p:cNvPicPr>
          <p:nvPr/>
        </p:nvPicPr>
        <p:blipFill>
          <a:blip r:embed="rId3" cstate="print"/>
          <a:srcRect/>
          <a:stretch>
            <a:fillRect/>
          </a:stretch>
        </p:blipFill>
        <p:spPr bwMode="auto">
          <a:xfrm>
            <a:off x="1930183" y="5680617"/>
            <a:ext cx="3847771" cy="1916494"/>
          </a:xfrm>
          <a:prstGeom prst="rect">
            <a:avLst/>
          </a:prstGeom>
          <a:ln>
            <a:noFill/>
          </a:ln>
          <a:effectLst>
            <a:softEdge rad="112500"/>
          </a:effectLst>
        </p:spPr>
      </p:pic>
      <p:cxnSp>
        <p:nvCxnSpPr>
          <p:cNvPr id="21" name="Connecteur droit avec flèche 35"/>
          <p:cNvCxnSpPr/>
          <p:nvPr/>
        </p:nvCxnSpPr>
        <p:spPr>
          <a:xfrm flipH="1" flipV="1">
            <a:off x="2566988" y="6205541"/>
            <a:ext cx="1095375" cy="555625"/>
          </a:xfrm>
          <a:prstGeom prst="straightConnector1">
            <a:avLst/>
          </a:prstGeom>
          <a:ln>
            <a:tailEnd type="arrow"/>
          </a:ln>
          <a:effectLst>
            <a:outerShdw blurRad="50800" dist="38100" dir="2700000" algn="tl" rotWithShape="0">
              <a:prstClr val="black">
                <a:alpha val="40000"/>
              </a:prstClr>
            </a:outerShdw>
          </a:effectLst>
        </p:spPr>
        <p:style>
          <a:lnRef idx="3">
            <a:schemeClr val="dk1"/>
          </a:lnRef>
          <a:fillRef idx="0">
            <a:schemeClr val="dk1"/>
          </a:fillRef>
          <a:effectRef idx="2">
            <a:schemeClr val="dk1"/>
          </a:effectRef>
          <a:fontRef idx="minor">
            <a:schemeClr val="tx1"/>
          </a:fontRef>
        </p:style>
      </p:cxnSp>
      <p:sp>
        <p:nvSpPr>
          <p:cNvPr id="22" name="TextBox 21"/>
          <p:cNvSpPr txBox="1"/>
          <p:nvPr/>
        </p:nvSpPr>
        <p:spPr>
          <a:xfrm>
            <a:off x="6224588" y="6750052"/>
            <a:ext cx="2372986" cy="659264"/>
          </a:xfrm>
          <a:prstGeom prst="rect">
            <a:avLst/>
          </a:prstGeom>
          <a:noFill/>
        </p:spPr>
        <p:txBody>
          <a:bodyPr wrap="none" lIns="104249" tIns="52124" rIns="104249" bIns="52124">
            <a:spAutoFit/>
          </a:bodyPr>
          <a:lstStyle/>
          <a:p>
            <a:pPr>
              <a:defRPr/>
            </a:pPr>
            <a:r>
              <a:rPr lang="en-US" dirty="0">
                <a:solidFill>
                  <a:schemeClr val="accent6"/>
                </a:solidFill>
              </a:rPr>
              <a:t>Module: </a:t>
            </a:r>
          </a:p>
          <a:p>
            <a:pPr>
              <a:defRPr/>
            </a:pPr>
            <a:r>
              <a:rPr lang="en-US" dirty="0">
                <a:solidFill>
                  <a:schemeClr val="accent6"/>
                </a:solidFill>
              </a:rPr>
              <a:t>Sensor + 1x or 2x FEI4</a:t>
            </a:r>
          </a:p>
        </p:txBody>
      </p:sp>
      <p:sp>
        <p:nvSpPr>
          <p:cNvPr id="37" name="Rectangle 7"/>
          <p:cNvSpPr txBox="1">
            <a:spLocks noChangeArrowheads="1"/>
          </p:cNvSpPr>
          <p:nvPr/>
        </p:nvSpPr>
        <p:spPr bwMode="auto">
          <a:xfrm>
            <a:off x="17463" y="2933701"/>
            <a:ext cx="2549525"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043" tIns="52019" rIns="166336" bIns="52019"/>
          <a:lstStyle>
            <a:lvl1pPr marL="387350" indent="-387350" algn="l" defTabSz="1039813" rtl="0" eaLnBrk="0" fontAlgn="base" hangingPunct="0">
              <a:spcBef>
                <a:spcPct val="20000"/>
              </a:spcBef>
              <a:spcAft>
                <a:spcPct val="0"/>
              </a:spcAft>
              <a:buChar char="•"/>
              <a:defRPr sz="3600">
                <a:solidFill>
                  <a:schemeClr val="tx1"/>
                </a:solidFill>
                <a:latin typeface="+mn-lt"/>
                <a:ea typeface="+mn-ea"/>
                <a:cs typeface="+mn-cs"/>
              </a:defRPr>
            </a:lvl1pPr>
            <a:lvl2pPr marL="844550" indent="-323850" algn="l" defTabSz="1039813" rtl="0" eaLnBrk="0" fontAlgn="base" hangingPunct="0">
              <a:spcBef>
                <a:spcPct val="20000"/>
              </a:spcBef>
              <a:spcAft>
                <a:spcPct val="0"/>
              </a:spcAft>
              <a:buChar char="–"/>
              <a:defRPr sz="3200">
                <a:solidFill>
                  <a:schemeClr val="tx1"/>
                </a:solidFill>
                <a:latin typeface="+mn-lt"/>
              </a:defRPr>
            </a:lvl2pPr>
            <a:lvl3pPr marL="1300163" indent="-257175" algn="l" defTabSz="1039813" rtl="0" eaLnBrk="0" fontAlgn="base" hangingPunct="0">
              <a:spcBef>
                <a:spcPct val="20000"/>
              </a:spcBef>
              <a:spcAft>
                <a:spcPct val="0"/>
              </a:spcAft>
              <a:buChar char="•"/>
              <a:defRPr sz="2700">
                <a:solidFill>
                  <a:schemeClr val="tx1"/>
                </a:solidFill>
                <a:latin typeface="+mn-lt"/>
              </a:defRPr>
            </a:lvl3pPr>
            <a:lvl4pPr marL="1822450" indent="-258763" algn="l" defTabSz="1039813" rtl="0" eaLnBrk="0" fontAlgn="base" hangingPunct="0">
              <a:spcBef>
                <a:spcPct val="20000"/>
              </a:spcBef>
              <a:spcAft>
                <a:spcPct val="0"/>
              </a:spcAft>
              <a:buChar char="–"/>
              <a:defRPr sz="2300">
                <a:solidFill>
                  <a:schemeClr val="tx1"/>
                </a:solidFill>
                <a:latin typeface="+mn-lt"/>
              </a:defRPr>
            </a:lvl4pPr>
            <a:lvl5pPr marL="2343150" indent="-257175" algn="l" defTabSz="1039813" rtl="0" eaLnBrk="0" fontAlgn="base" hangingPunct="0">
              <a:spcBef>
                <a:spcPct val="20000"/>
              </a:spcBef>
              <a:spcAft>
                <a:spcPct val="0"/>
              </a:spcAft>
              <a:buChar char="»"/>
              <a:defRPr sz="2300">
                <a:solidFill>
                  <a:schemeClr val="tx1"/>
                </a:solidFill>
                <a:latin typeface="+mn-lt"/>
              </a:defRPr>
            </a:lvl5pPr>
            <a:lvl6pPr marL="2802831" indent="-260286" algn="l" defTabSz="1042731" rtl="0" fontAlgn="base">
              <a:spcBef>
                <a:spcPct val="20000"/>
              </a:spcBef>
              <a:spcAft>
                <a:spcPct val="0"/>
              </a:spcAft>
              <a:buChar char="»"/>
              <a:defRPr sz="2300">
                <a:solidFill>
                  <a:schemeClr val="tx1"/>
                </a:solidFill>
                <a:latin typeface="+mn-lt"/>
              </a:defRPr>
            </a:lvl6pPr>
            <a:lvl7pPr marL="3259919" indent="-260286" algn="l" defTabSz="1042731" rtl="0" fontAlgn="base">
              <a:spcBef>
                <a:spcPct val="20000"/>
              </a:spcBef>
              <a:spcAft>
                <a:spcPct val="0"/>
              </a:spcAft>
              <a:buChar char="»"/>
              <a:defRPr sz="2300">
                <a:solidFill>
                  <a:schemeClr val="tx1"/>
                </a:solidFill>
                <a:latin typeface="+mn-lt"/>
              </a:defRPr>
            </a:lvl7pPr>
            <a:lvl8pPr marL="3717006" indent="-260286" algn="l" defTabSz="1042731" rtl="0" fontAlgn="base">
              <a:spcBef>
                <a:spcPct val="20000"/>
              </a:spcBef>
              <a:spcAft>
                <a:spcPct val="0"/>
              </a:spcAft>
              <a:buChar char="»"/>
              <a:defRPr sz="2300">
                <a:solidFill>
                  <a:schemeClr val="tx1"/>
                </a:solidFill>
                <a:latin typeface="+mn-lt"/>
              </a:defRPr>
            </a:lvl8pPr>
            <a:lvl9pPr marL="4174093" indent="-260286" algn="l" defTabSz="1042731" rtl="0" fontAlgn="base">
              <a:spcBef>
                <a:spcPct val="20000"/>
              </a:spcBef>
              <a:spcAft>
                <a:spcPct val="0"/>
              </a:spcAft>
              <a:buChar char="»"/>
              <a:defRPr sz="2300">
                <a:solidFill>
                  <a:schemeClr val="tx1"/>
                </a:solidFill>
                <a:latin typeface="+mn-lt"/>
              </a:defRPr>
            </a:lvl9pPr>
          </a:lstStyle>
          <a:p>
            <a:pPr marL="0" indent="0" eaLnBrk="1" hangingPunct="1">
              <a:buNone/>
              <a:defRPr/>
            </a:pPr>
            <a:r>
              <a:rPr lang="en-US" sz="2100" b="1" dirty="0">
                <a:solidFill>
                  <a:srgbClr val="DE560A"/>
                </a:solidFill>
              </a:rPr>
              <a:t>Planar Sensor</a:t>
            </a:r>
            <a:endParaRPr lang="en-US" sz="2100" b="1" dirty="0">
              <a:solidFill>
                <a:srgbClr val="DE560A"/>
              </a:solidFill>
              <a:ea typeface="ヒラギノ角ゴ ProN W6" charset="0"/>
              <a:cs typeface="ヒラギノ角ゴ ProN W6" charset="0"/>
            </a:endParaRPr>
          </a:p>
          <a:p>
            <a:pPr marL="179320" indent="-179320" eaLnBrk="1" hangingPunct="1">
              <a:buClr>
                <a:srgbClr val="FF0000"/>
              </a:buClr>
              <a:buSzPct val="93000"/>
              <a:buFont typeface="Arial" pitchFamily="34" charset="0"/>
              <a:buChar char="•"/>
              <a:defRPr/>
            </a:pPr>
            <a:r>
              <a:rPr lang="en-US" sz="1800" dirty="0"/>
              <a:t>“classic” sensor design</a:t>
            </a:r>
          </a:p>
          <a:p>
            <a:pPr marL="179320" indent="-179320" eaLnBrk="1" hangingPunct="1">
              <a:buClr>
                <a:srgbClr val="FF0000"/>
              </a:buClr>
              <a:buSzPct val="93000"/>
              <a:buFont typeface="Arial" pitchFamily="34" charset="0"/>
              <a:buChar char="•"/>
              <a:defRPr/>
            </a:pPr>
            <a:r>
              <a:rPr lang="en-US" sz="1800" dirty="0"/>
              <a:t>oxygenated n-in-n</a:t>
            </a:r>
          </a:p>
          <a:p>
            <a:pPr marL="179320" indent="-179320" eaLnBrk="1" hangingPunct="1">
              <a:buClr>
                <a:srgbClr val="FF0000"/>
              </a:buClr>
              <a:buSzPct val="93000"/>
              <a:buFont typeface="Arial" pitchFamily="34" charset="0"/>
              <a:buChar char="•"/>
              <a:defRPr/>
            </a:pPr>
            <a:r>
              <a:rPr lang="en-US" sz="1800" dirty="0">
                <a:solidFill>
                  <a:srgbClr val="052801"/>
                </a:solidFill>
              </a:rPr>
              <a:t>200μm thick</a:t>
            </a:r>
          </a:p>
          <a:p>
            <a:pPr marL="179320" indent="-179320" eaLnBrk="1" hangingPunct="1">
              <a:buClr>
                <a:srgbClr val="FF0000"/>
              </a:buClr>
              <a:buSzPct val="93000"/>
              <a:buFont typeface="Arial" pitchFamily="34" charset="0"/>
              <a:buChar char="•"/>
              <a:defRPr/>
            </a:pPr>
            <a:r>
              <a:rPr lang="en-US" sz="1800" dirty="0">
                <a:solidFill>
                  <a:srgbClr val="052801"/>
                </a:solidFill>
              </a:rPr>
              <a:t>Minimize inactive edge by shifting</a:t>
            </a:r>
            <a:r>
              <a:rPr lang="en-US" sz="1800" dirty="0"/>
              <a:t> guard-ring under pixels (215 </a:t>
            </a:r>
            <a:r>
              <a:rPr lang="en-US" sz="1800" dirty="0" err="1"/>
              <a:t>μm</a:t>
            </a:r>
            <a:r>
              <a:rPr lang="en-US" sz="1800" dirty="0"/>
              <a:t>)</a:t>
            </a:r>
          </a:p>
          <a:p>
            <a:pPr marL="179320" indent="-179320" eaLnBrk="1" hangingPunct="1">
              <a:buClr>
                <a:srgbClr val="FF0000"/>
              </a:buClr>
              <a:buSzPct val="93000"/>
              <a:buFont typeface="Arial" pitchFamily="34" charset="0"/>
              <a:buChar char="•"/>
              <a:defRPr/>
            </a:pPr>
            <a:r>
              <a:rPr lang="en-US" sz="1800" dirty="0"/>
              <a:t>Radiation             hardness                proven up to            2.4×10</a:t>
            </a:r>
            <a:r>
              <a:rPr lang="en-US" sz="1800" baseline="32000" dirty="0"/>
              <a:t>16</a:t>
            </a:r>
            <a:r>
              <a:rPr lang="en-US" sz="1800" dirty="0"/>
              <a:t> p/cm</a:t>
            </a:r>
            <a:r>
              <a:rPr lang="en-US" sz="1800" baseline="32000" dirty="0"/>
              <a:t>2</a:t>
            </a:r>
          </a:p>
        </p:txBody>
      </p:sp>
      <p:sp>
        <p:nvSpPr>
          <p:cNvPr id="38" name="Rectangle 8"/>
          <p:cNvSpPr>
            <a:spLocks/>
          </p:cNvSpPr>
          <p:nvPr/>
        </p:nvSpPr>
        <p:spPr bwMode="auto">
          <a:xfrm>
            <a:off x="3905252" y="903291"/>
            <a:ext cx="4984750" cy="1461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57775" bIns="0">
            <a:spAutoFit/>
          </a:bodyPr>
          <a:lstStyle/>
          <a:p>
            <a:pPr marL="57127">
              <a:defRPr/>
            </a:pPr>
            <a:r>
              <a:rPr lang="en-US" b="1" dirty="0">
                <a:solidFill>
                  <a:srgbClr val="C00000"/>
                </a:solidFill>
                <a:latin typeface="Arial" pitchFamily="34" charset="0"/>
                <a:sym typeface="Arial" pitchFamily="34" charset="0"/>
              </a:rPr>
              <a:t>FE-I4 Pixel Chip</a:t>
            </a:r>
            <a:r>
              <a:rPr lang="en-US" b="1" dirty="0">
                <a:solidFill>
                  <a:srgbClr val="C00000"/>
                </a:solidFill>
                <a:latin typeface="+mj-lt"/>
                <a:sym typeface="Arial" pitchFamily="34" charset="0"/>
              </a:rPr>
              <a:t> </a:t>
            </a:r>
            <a:r>
              <a:rPr lang="en-US" dirty="0">
                <a:solidFill>
                  <a:srgbClr val="C00000"/>
                </a:solidFill>
                <a:latin typeface="+mj-lt"/>
                <a:sym typeface="Arial" pitchFamily="34" charset="0"/>
              </a:rPr>
              <a:t>(</a:t>
            </a:r>
            <a:r>
              <a:rPr lang="en-US" kern="0" dirty="0">
                <a:solidFill>
                  <a:srgbClr val="C00000"/>
                </a:solidFill>
                <a:latin typeface="+mj-lt"/>
                <a:ea typeface="ＭＳ Ｐゴシック" charset="-128"/>
              </a:rPr>
              <a:t>26880 channels)</a:t>
            </a:r>
            <a:endParaRPr lang="en-US" dirty="0">
              <a:solidFill>
                <a:srgbClr val="C00000"/>
              </a:solidFill>
              <a:latin typeface="+mj-lt"/>
              <a:sym typeface="Arial" pitchFamily="34" charset="0"/>
            </a:endParaRPr>
          </a:p>
          <a:p>
            <a:pPr marL="57127">
              <a:defRPr/>
            </a:pPr>
            <a:endParaRPr lang="en-US" sz="500" b="1" dirty="0">
              <a:solidFill>
                <a:srgbClr val="C00000"/>
              </a:solidFill>
              <a:latin typeface="Arial" pitchFamily="34" charset="0"/>
              <a:sym typeface="Arial" pitchFamily="34" charset="0"/>
            </a:endParaRPr>
          </a:p>
          <a:p>
            <a:pPr marL="268189" indent="-211060">
              <a:defRPr/>
            </a:pPr>
            <a:r>
              <a:rPr lang="en-US" dirty="0">
                <a:solidFill>
                  <a:schemeClr val="tx1"/>
                </a:solidFill>
                <a:latin typeface="Arial" pitchFamily="34" charset="0"/>
                <a:sym typeface="Arial" pitchFamily="34" charset="0"/>
              </a:rPr>
              <a:t>	19 x 20 mm</a:t>
            </a:r>
            <a:r>
              <a:rPr lang="en-US" baseline="32000" dirty="0">
                <a:solidFill>
                  <a:schemeClr val="tx1"/>
                </a:solidFill>
                <a:latin typeface="Arial" pitchFamily="34" charset="0"/>
                <a:sym typeface="Arial" pitchFamily="34" charset="0"/>
              </a:rPr>
              <a:t>2</a:t>
            </a:r>
            <a:r>
              <a:rPr lang="en-US" dirty="0">
                <a:solidFill>
                  <a:schemeClr val="tx1"/>
                </a:solidFill>
                <a:latin typeface="Arial" pitchFamily="34" charset="0"/>
                <a:sym typeface="Arial" pitchFamily="34" charset="0"/>
              </a:rPr>
              <a:t> 130 nm CMOS process, based on an array of 80 by 336 pixels </a:t>
            </a:r>
          </a:p>
          <a:p>
            <a:pPr marL="57127" lvl="1" indent="0">
              <a:tabLst>
                <a:tab pos="268189" algn="l"/>
              </a:tabLst>
              <a:defRPr/>
            </a:pPr>
            <a:r>
              <a:rPr lang="en-US" dirty="0">
                <a:solidFill>
                  <a:schemeClr val="tx1"/>
                </a:solidFill>
                <a:latin typeface="Arial" pitchFamily="34" charset="0"/>
                <a:sym typeface="Arial" pitchFamily="34" charset="0"/>
              </a:rPr>
              <a:t>	    (each 50 x 250 μm</a:t>
            </a:r>
            <a:r>
              <a:rPr lang="en-US" baseline="32000" dirty="0">
                <a:solidFill>
                  <a:schemeClr val="tx1"/>
                </a:solidFill>
                <a:latin typeface="Arial" pitchFamily="34" charset="0"/>
                <a:sym typeface="Arial" pitchFamily="34" charset="0"/>
              </a:rPr>
              <a:t>2</a:t>
            </a:r>
            <a:r>
              <a:rPr lang="en-US" dirty="0">
                <a:solidFill>
                  <a:schemeClr val="tx1"/>
                </a:solidFill>
                <a:latin typeface="Arial" pitchFamily="34" charset="0"/>
                <a:sym typeface="Arial" pitchFamily="34" charset="0"/>
              </a:rPr>
              <a:t>) </a:t>
            </a:r>
          </a:p>
          <a:p>
            <a:pPr marL="57127">
              <a:defRPr/>
            </a:pPr>
            <a:r>
              <a:rPr lang="en-US" dirty="0">
                <a:solidFill>
                  <a:schemeClr val="tx1"/>
                </a:solidFill>
                <a:latin typeface="Arial" pitchFamily="34" charset="0"/>
                <a:sym typeface="Arial" pitchFamily="34" charset="0"/>
              </a:rPr>
              <a:t>-</a:t>
            </a:r>
          </a:p>
        </p:txBody>
      </p:sp>
      <p:pic>
        <p:nvPicPr>
          <p:cNvPr id="12304" name="Picture 10"/>
          <p:cNvPicPr>
            <a:picLocks noChangeAspect="1" noChangeArrowheads="1"/>
          </p:cNvPicPr>
          <p:nvPr/>
        </p:nvPicPr>
        <p:blipFill>
          <a:blip r:embed="rId4">
            <a:extLst>
              <a:ext uri="{28A0092B-C50C-407E-A947-70E740481C1C}">
                <a14:useLocalDpi xmlns:a14="http://schemas.microsoft.com/office/drawing/2010/main" val="0"/>
              </a:ext>
            </a:extLst>
          </a:blip>
          <a:srcRect t="27936" r="49219" b="20634"/>
          <a:stretch>
            <a:fillRect/>
          </a:stretch>
        </p:blipFill>
        <p:spPr bwMode="auto">
          <a:xfrm>
            <a:off x="7470779" y="2405062"/>
            <a:ext cx="2887663" cy="230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Rectangle 9"/>
          <p:cNvSpPr>
            <a:spLocks/>
          </p:cNvSpPr>
          <p:nvPr/>
        </p:nvSpPr>
        <p:spPr bwMode="auto">
          <a:xfrm>
            <a:off x="5057775" y="2201863"/>
            <a:ext cx="2884488" cy="3306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64406" bIns="0"/>
          <a:lstStyle/>
          <a:p>
            <a:pPr>
              <a:spcBef>
                <a:spcPts val="600"/>
              </a:spcBef>
              <a:buClr>
                <a:srgbClr val="FF0000"/>
              </a:buClr>
              <a:buSzPct val="100000"/>
              <a:defRPr/>
            </a:pPr>
            <a:r>
              <a:rPr lang="en-US" b="1" dirty="0">
                <a:solidFill>
                  <a:srgbClr val="C00000"/>
                </a:solidFill>
                <a:latin typeface="Arial" pitchFamily="34" charset="0"/>
                <a:sym typeface="Arial" pitchFamily="34" charset="0"/>
              </a:rPr>
              <a:t>3D Sensor</a:t>
            </a:r>
          </a:p>
          <a:p>
            <a:pPr marL="179320" indent="-179320">
              <a:spcBef>
                <a:spcPts val="600"/>
              </a:spcBef>
              <a:buClr>
                <a:srgbClr val="FF0000"/>
              </a:buClr>
              <a:buSzPct val="100000"/>
              <a:buFont typeface="Arial" pitchFamily="34" charset="0"/>
              <a:buChar char="•"/>
              <a:defRPr/>
            </a:pPr>
            <a:r>
              <a:rPr lang="en-US" dirty="0">
                <a:solidFill>
                  <a:schemeClr val="tx1"/>
                </a:solidFill>
                <a:latin typeface="Arial" pitchFamily="34" charset="0"/>
                <a:sym typeface="Arial" pitchFamily="34" charset="0"/>
              </a:rPr>
              <a:t>Both electrode types         are processed inside    the detector bulk </a:t>
            </a:r>
          </a:p>
          <a:p>
            <a:pPr marL="179320" indent="-179320">
              <a:spcBef>
                <a:spcPts val="600"/>
              </a:spcBef>
              <a:buClr>
                <a:srgbClr val="FF0000"/>
              </a:buClr>
              <a:buSzPct val="100000"/>
              <a:buFont typeface="Arial" pitchFamily="34" charset="0"/>
              <a:buChar char="•"/>
              <a:defRPr/>
            </a:pPr>
            <a:r>
              <a:rPr lang="en-US" dirty="0">
                <a:solidFill>
                  <a:schemeClr val="tx1"/>
                </a:solidFill>
                <a:latin typeface="Arial" pitchFamily="34" charset="0"/>
                <a:sym typeface="Arial" pitchFamily="34" charset="0"/>
              </a:rPr>
              <a:t>Max. drift and depletion distance set by electrode spacing</a:t>
            </a:r>
          </a:p>
          <a:p>
            <a:pPr marL="179320" indent="-179320">
              <a:spcBef>
                <a:spcPts val="600"/>
              </a:spcBef>
              <a:buClr>
                <a:srgbClr val="FF0000"/>
              </a:buClr>
              <a:buSzPct val="100000"/>
              <a:buFont typeface="Arial" pitchFamily="34" charset="0"/>
              <a:buChar char="•"/>
              <a:defRPr/>
            </a:pPr>
            <a:r>
              <a:rPr lang="en-US" dirty="0">
                <a:solidFill>
                  <a:schemeClr val="tx1"/>
                </a:solidFill>
                <a:latin typeface="Arial" pitchFamily="34" charset="0"/>
                <a:sym typeface="Arial" pitchFamily="34" charset="0"/>
              </a:rPr>
              <a:t>Reduced collection time and depletion voltage</a:t>
            </a:r>
            <a:endParaRPr lang="en-US" b="1" dirty="0">
              <a:solidFill>
                <a:schemeClr val="tx1"/>
              </a:solidFill>
              <a:latin typeface="Arial" pitchFamily="34" charset="0"/>
              <a:ea typeface="Lucida Grande" charset="0"/>
              <a:cs typeface="Lucida Grande" charset="0"/>
              <a:sym typeface="Arial" pitchFamily="34" charset="0"/>
            </a:endParaRPr>
          </a:p>
        </p:txBody>
      </p:sp>
      <p:pic>
        <p:nvPicPr>
          <p:cNvPr id="12306"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825" y="827088"/>
            <a:ext cx="47879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grpSp>
        <p:nvGrpSpPr>
          <p:cNvPr id="12307" name="Group 16"/>
          <p:cNvGrpSpPr>
            <a:grpSpLocks/>
          </p:cNvGrpSpPr>
          <p:nvPr/>
        </p:nvGrpSpPr>
        <p:grpSpPr bwMode="auto">
          <a:xfrm>
            <a:off x="517528" y="684213"/>
            <a:ext cx="4402138" cy="2644775"/>
            <a:chOff x="0" y="0"/>
            <a:chExt cx="2773" cy="1665"/>
          </a:xfrm>
        </p:grpSpPr>
        <p:pic>
          <p:nvPicPr>
            <p:cNvPr id="12316"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933" cy="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pic>
          <p:nvPicPr>
            <p:cNvPr id="12317"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0" y="505"/>
              <a:ext cx="1933" cy="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grpSp>
      <p:pic>
        <p:nvPicPr>
          <p:cNvPr id="12308"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89799" y="1547813"/>
            <a:ext cx="3302000"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sp>
        <p:nvSpPr>
          <p:cNvPr id="12309" name="Rectangle 19"/>
          <p:cNvSpPr>
            <a:spLocks/>
          </p:cNvSpPr>
          <p:nvPr/>
        </p:nvSpPr>
        <p:spPr bwMode="auto">
          <a:xfrm>
            <a:off x="8547102" y="1604967"/>
            <a:ext cx="10429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57775" bIns="0">
            <a:spAutoFit/>
          </a:bodyPr>
          <a:lstStyle/>
          <a:p>
            <a:pPr marL="57127"/>
            <a:r>
              <a:rPr lang="en-US">
                <a:solidFill>
                  <a:srgbClr val="FFFFFF"/>
                </a:solidFill>
                <a:latin typeface="Arial" pitchFamily="34" charset="0"/>
                <a:sym typeface="Arial" pitchFamily="34" charset="0"/>
              </a:rPr>
              <a:t>FE chip</a:t>
            </a:r>
          </a:p>
        </p:txBody>
      </p:sp>
      <p:sp>
        <p:nvSpPr>
          <p:cNvPr id="12310" name="Rectangle 20"/>
          <p:cNvSpPr>
            <a:spLocks/>
          </p:cNvSpPr>
          <p:nvPr/>
        </p:nvSpPr>
        <p:spPr bwMode="auto">
          <a:xfrm>
            <a:off x="8564566" y="2100266"/>
            <a:ext cx="9461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57775" bIns="0">
            <a:spAutoFit/>
          </a:bodyPr>
          <a:lstStyle/>
          <a:p>
            <a:pPr marL="57127"/>
            <a:r>
              <a:rPr lang="en-US">
                <a:solidFill>
                  <a:srgbClr val="FFFFFF"/>
                </a:solidFill>
                <a:latin typeface="Arial" pitchFamily="34" charset="0"/>
                <a:sym typeface="Arial" pitchFamily="34" charset="0"/>
              </a:rPr>
              <a:t>sensor</a:t>
            </a:r>
          </a:p>
        </p:txBody>
      </p:sp>
      <p:pic>
        <p:nvPicPr>
          <p:cNvPr id="12311"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39963" y="3725863"/>
            <a:ext cx="2673350" cy="1782762"/>
          </a:xfrm>
          <a:prstGeom prst="rect">
            <a:avLst/>
          </a:prstGeom>
          <a:noFill/>
          <a:ln>
            <a:noFill/>
          </a:ln>
          <a:effectLst>
            <a:outerShdw dist="76199"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round/>
                <a:headEnd/>
                <a:tailEnd/>
              </a14:hiddenLine>
            </a:ext>
          </a:extLst>
        </p:spPr>
      </p:pic>
      <p:sp>
        <p:nvSpPr>
          <p:cNvPr id="12312" name="スライド番号プレースホルダ 3"/>
          <p:cNvSpPr txBox="1">
            <a:spLocks/>
          </p:cNvSpPr>
          <p:nvPr/>
        </p:nvSpPr>
        <p:spPr bwMode="auto">
          <a:xfrm>
            <a:off x="8216901"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01F62F3D-8253-41ED-9A1C-ECCC19DFDAB0}" type="slidenum">
              <a:rPr lang="ja-JP" altLang="en-US">
                <a:ea typeface="MS PGothic" pitchFamily="34" charset="-128"/>
              </a:rPr>
              <a:pPr algn="r" eaLnBrk="1" hangingPunct="1"/>
              <a:t>8</a:t>
            </a:fld>
            <a:endParaRPr lang="ja-JP" altLang="en-US">
              <a:ea typeface="MS PGothic" pitchFamily="34" charset="-128"/>
            </a:endParaRPr>
          </a:p>
        </p:txBody>
      </p:sp>
      <p:cxnSp>
        <p:nvCxnSpPr>
          <p:cNvPr id="6" name="Straight Connector 5"/>
          <p:cNvCxnSpPr/>
          <p:nvPr/>
        </p:nvCxnSpPr>
        <p:spPr bwMode="auto">
          <a:xfrm flipV="1">
            <a:off x="8081966" y="5148263"/>
            <a:ext cx="134937" cy="647700"/>
          </a:xfrm>
          <a:prstGeom prst="line">
            <a:avLst/>
          </a:prstGeom>
          <a:solidFill>
            <a:srgbClr val="00B8FF"/>
          </a:solidFill>
          <a:ln w="3175" cap="flat" cmpd="sng" algn="ctr">
            <a:solidFill>
              <a:schemeClr val="bg2">
                <a:lumMod val="75000"/>
                <a:alpha val="38000"/>
              </a:schemeClr>
            </a:solidFill>
            <a:prstDash val="solid"/>
            <a:round/>
            <a:headEnd type="none" w="med" len="med"/>
            <a:tailEnd type="none" w="med" len="med"/>
          </a:ln>
          <a:effectLst/>
        </p:spPr>
      </p:cxnSp>
      <p:sp>
        <p:nvSpPr>
          <p:cNvPr id="12314" name="Rectangle 3"/>
          <p:cNvSpPr>
            <a:spLocks noChangeArrowheads="1"/>
          </p:cNvSpPr>
          <p:nvPr/>
        </p:nvSpPr>
        <p:spPr bwMode="auto">
          <a:xfrm>
            <a:off x="8081967" y="5075241"/>
            <a:ext cx="936625" cy="792162"/>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91405" tIns="45703" rIns="91405" bIns="45703"/>
          <a:lstStyle/>
          <a:p>
            <a:pPr eaLnBrk="0" hangingPunct="0"/>
            <a:endParaRPr lang="en-GB"/>
          </a:p>
        </p:txBody>
      </p:sp>
      <p:sp>
        <p:nvSpPr>
          <p:cNvPr id="12315" name="Rectangle 11"/>
          <p:cNvSpPr>
            <a:spLocks/>
          </p:cNvSpPr>
          <p:nvPr/>
        </p:nvSpPr>
        <p:spPr bwMode="auto">
          <a:xfrm>
            <a:off x="7505763" y="4875213"/>
            <a:ext cx="2449453" cy="200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spAutoFit/>
          </a:bodyPr>
          <a:lstStyle/>
          <a:p>
            <a:pPr algn="r">
              <a:spcBef>
                <a:spcPts val="1200"/>
              </a:spcBef>
            </a:pPr>
            <a:r>
              <a:rPr lang="en-US">
                <a:solidFill>
                  <a:schemeClr val="tx1"/>
                </a:solidFill>
                <a:latin typeface="Arial" pitchFamily="34" charset="0"/>
                <a:sym typeface="Arial" pitchFamily="34" charset="0"/>
              </a:rPr>
              <a:t>12 Double Chip (planar)</a:t>
            </a:r>
          </a:p>
          <a:p>
            <a:pPr algn="r">
              <a:spcBef>
                <a:spcPts val="1200"/>
              </a:spcBef>
            </a:pPr>
            <a:r>
              <a:rPr lang="en-US">
                <a:solidFill>
                  <a:schemeClr val="tx1"/>
                </a:solidFill>
                <a:latin typeface="Arial" pitchFamily="34" charset="0"/>
                <a:sym typeface="Arial" pitchFamily="34" charset="0"/>
              </a:rPr>
              <a:t>8 Single Chip</a:t>
            </a:r>
            <a:r>
              <a:rPr lang="en-US">
                <a:solidFill>
                  <a:srgbClr val="C00000"/>
                </a:solidFill>
                <a:latin typeface="Arial" pitchFamily="34" charset="0"/>
                <a:sym typeface="Arial" pitchFamily="34" charset="0"/>
              </a:rPr>
              <a:t>  (</a:t>
            </a:r>
            <a:r>
              <a:rPr lang="en-US">
                <a:solidFill>
                  <a:schemeClr val="tx1"/>
                </a:solidFill>
                <a:latin typeface="Arial" pitchFamily="34" charset="0"/>
                <a:sym typeface="Arial" pitchFamily="34" charset="0"/>
              </a:rPr>
              <a:t>3D) </a:t>
            </a:r>
          </a:p>
          <a:p>
            <a:pPr algn="r">
              <a:spcBef>
                <a:spcPts val="1200"/>
              </a:spcBef>
            </a:pPr>
            <a:r>
              <a:rPr lang="en-US">
                <a:solidFill>
                  <a:schemeClr val="tx1"/>
                </a:solidFill>
                <a:latin typeface="Arial" pitchFamily="34" charset="0"/>
                <a:sym typeface="Arial" pitchFamily="34" charset="0"/>
              </a:rPr>
              <a:t>12M Pixel/stave</a:t>
            </a:r>
          </a:p>
          <a:p>
            <a:pPr algn="r">
              <a:spcBef>
                <a:spcPts val="1200"/>
              </a:spcBef>
            </a:pPr>
            <a:r>
              <a:rPr lang="en-US"/>
              <a:t>~ 1.9% X</a:t>
            </a:r>
            <a:r>
              <a:rPr lang="en-US" baseline="-25000"/>
              <a:t>0</a:t>
            </a:r>
          </a:p>
          <a:p>
            <a:pPr algn="r">
              <a:spcBef>
                <a:spcPts val="1200"/>
              </a:spcBef>
            </a:pPr>
            <a:endParaRPr lang="en-US">
              <a:solidFill>
                <a:schemeClr val="tx1"/>
              </a:solidFill>
              <a:latin typeface="Arial" pitchFamily="34" charset="0"/>
              <a:sym typeface="Arial" pitchFamily="34" charset="0"/>
            </a:endParaRPr>
          </a:p>
        </p:txBody>
      </p:sp>
    </p:spTree>
    <p:extLst>
      <p:ext uri="{BB962C8B-B14F-4D97-AF65-F5344CB8AC3E}">
        <p14:creationId xmlns:p14="http://schemas.microsoft.com/office/powerpoint/2010/main" val="640931771"/>
      </p:ext>
    </p:extLst>
  </p:cSld>
  <p:clrMapOvr>
    <a:masterClrMapping/>
  </p:clrMapOvr>
  <p:transition>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4988" y="-71438"/>
            <a:ext cx="9621837" cy="1258888"/>
          </a:xfrm>
        </p:spPr>
        <p:txBody>
          <a:bodyPr/>
          <a:lstStyle/>
          <a:p>
            <a:pPr defTabSz="1042344">
              <a:defRPr/>
            </a:pPr>
            <a:r>
              <a:rPr lang="en-GB" sz="4800" b="1" dirty="0">
                <a:solidFill>
                  <a:srgbClr val="009999"/>
                </a:solidFill>
                <a:effectLst>
                  <a:outerShdw blurRad="38100" dist="38100" dir="2700000" algn="tl">
                    <a:srgbClr val="000000">
                      <a:alpha val="43137"/>
                    </a:srgbClr>
                  </a:outerShdw>
                </a:effectLst>
              </a:rPr>
              <a:t>Future Upgrade Planning</a:t>
            </a:r>
          </a:p>
        </p:txBody>
      </p:sp>
      <p:pic>
        <p:nvPicPr>
          <p:cNvPr id="13315" name="Picture 2"/>
          <p:cNvPicPr>
            <a:picLocks noChangeAspect="1" noChangeArrowheads="1"/>
          </p:cNvPicPr>
          <p:nvPr/>
        </p:nvPicPr>
        <p:blipFill>
          <a:blip r:embed="rId2">
            <a:extLst>
              <a:ext uri="{28A0092B-C50C-407E-A947-70E740481C1C}">
                <a14:useLocalDpi xmlns:a14="http://schemas.microsoft.com/office/drawing/2010/main" val="0"/>
              </a:ext>
            </a:extLst>
          </a:blip>
          <a:srcRect t="2171" r="3268"/>
          <a:stretch>
            <a:fillRect/>
          </a:stretch>
        </p:blipFill>
        <p:spPr bwMode="auto">
          <a:xfrm>
            <a:off x="554038" y="1476375"/>
            <a:ext cx="421640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スライド番号プレースホルダ 3"/>
          <p:cNvSpPr txBox="1">
            <a:spLocks/>
          </p:cNvSpPr>
          <p:nvPr/>
        </p:nvSpPr>
        <p:spPr bwMode="auto">
          <a:xfrm>
            <a:off x="8180388" y="7194550"/>
            <a:ext cx="249396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223" tIns="52111" rIns="104223" bIns="52111"/>
          <a:lstStyle>
            <a:lvl1pPr eaLnBrk="0" hangingPunct="0">
              <a:defRPr>
                <a:solidFill>
                  <a:srgbClr val="000000"/>
                </a:solidFill>
                <a:latin typeface="Times New Roman" pitchFamily="18" charset="0"/>
                <a:cs typeface="Arial" pitchFamily="34" charset="0"/>
              </a:defRPr>
            </a:lvl1pPr>
            <a:lvl2pPr marL="742950" indent="-285750" eaLnBrk="0" hangingPunct="0">
              <a:defRPr>
                <a:solidFill>
                  <a:srgbClr val="000000"/>
                </a:solidFill>
                <a:latin typeface="Times New Roman" pitchFamily="18" charset="0"/>
                <a:cs typeface="Arial" pitchFamily="34" charset="0"/>
              </a:defRPr>
            </a:lvl2pPr>
            <a:lvl3pPr marL="1143000" indent="-228600" eaLnBrk="0" hangingPunct="0">
              <a:defRPr>
                <a:solidFill>
                  <a:srgbClr val="000000"/>
                </a:solidFill>
                <a:latin typeface="Times New Roman" pitchFamily="18" charset="0"/>
                <a:cs typeface="Arial" pitchFamily="34" charset="0"/>
              </a:defRPr>
            </a:lvl3pPr>
            <a:lvl4pPr marL="1600200" indent="-228600" eaLnBrk="0" hangingPunct="0">
              <a:defRPr>
                <a:solidFill>
                  <a:srgbClr val="000000"/>
                </a:solidFill>
                <a:latin typeface="Times New Roman" pitchFamily="18" charset="0"/>
                <a:cs typeface="Arial" pitchFamily="34" charset="0"/>
              </a:defRPr>
            </a:lvl4pPr>
            <a:lvl5pPr marL="2057400" indent="-228600" eaLnBrk="0" hangingPunct="0">
              <a:defRPr>
                <a:solidFill>
                  <a:srgbClr val="000000"/>
                </a:solidFill>
                <a:latin typeface="Times New Roman" pitchFamily="18" charset="0"/>
                <a:cs typeface="Arial" pitchFamily="34" charset="0"/>
              </a:defRPr>
            </a:lvl5pPr>
            <a:lvl6pPr marL="2514600" indent="-228600" eaLnBrk="0" fontAlgn="base" hangingPunct="0">
              <a:spcBef>
                <a:spcPct val="0"/>
              </a:spcBef>
              <a:spcAft>
                <a:spcPct val="0"/>
              </a:spcAft>
              <a:defRPr>
                <a:solidFill>
                  <a:srgbClr val="000000"/>
                </a:solidFill>
                <a:latin typeface="Times New Roman" pitchFamily="18" charset="0"/>
                <a:cs typeface="Arial" pitchFamily="34" charset="0"/>
              </a:defRPr>
            </a:lvl6pPr>
            <a:lvl7pPr marL="2971800" indent="-228600" eaLnBrk="0" fontAlgn="base" hangingPunct="0">
              <a:spcBef>
                <a:spcPct val="0"/>
              </a:spcBef>
              <a:spcAft>
                <a:spcPct val="0"/>
              </a:spcAft>
              <a:defRPr>
                <a:solidFill>
                  <a:srgbClr val="000000"/>
                </a:solidFill>
                <a:latin typeface="Times New Roman" pitchFamily="18" charset="0"/>
                <a:cs typeface="Arial" pitchFamily="34" charset="0"/>
              </a:defRPr>
            </a:lvl7pPr>
            <a:lvl8pPr marL="3429000" indent="-228600" eaLnBrk="0" fontAlgn="base" hangingPunct="0">
              <a:spcBef>
                <a:spcPct val="0"/>
              </a:spcBef>
              <a:spcAft>
                <a:spcPct val="0"/>
              </a:spcAft>
              <a:defRPr>
                <a:solidFill>
                  <a:srgbClr val="000000"/>
                </a:solidFill>
                <a:latin typeface="Times New Roman" pitchFamily="18" charset="0"/>
                <a:cs typeface="Arial" pitchFamily="34" charset="0"/>
              </a:defRPr>
            </a:lvl8pPr>
            <a:lvl9pPr marL="3886200" indent="-228600" eaLnBrk="0" fontAlgn="base" hangingPunct="0">
              <a:spcBef>
                <a:spcPct val="0"/>
              </a:spcBef>
              <a:spcAft>
                <a:spcPct val="0"/>
              </a:spcAft>
              <a:defRPr>
                <a:solidFill>
                  <a:srgbClr val="000000"/>
                </a:solidFill>
                <a:latin typeface="Times New Roman" pitchFamily="18" charset="0"/>
                <a:cs typeface="Arial" pitchFamily="34" charset="0"/>
              </a:defRPr>
            </a:lvl9pPr>
          </a:lstStyle>
          <a:p>
            <a:pPr algn="r" eaLnBrk="1" hangingPunct="1"/>
            <a:fld id="{E18BE67D-F3E8-4F84-9793-06825AA60861}" type="slidenum">
              <a:rPr lang="ja-JP" altLang="en-US">
                <a:ea typeface="MS PGothic" pitchFamily="34" charset="-128"/>
              </a:rPr>
              <a:pPr algn="r" eaLnBrk="1" hangingPunct="1"/>
              <a:t>9</a:t>
            </a:fld>
            <a:endParaRPr lang="ja-JP" altLang="en-US">
              <a:ea typeface="MS PGothic" pitchFamily="34" charset="-128"/>
            </a:endParaRPr>
          </a:p>
        </p:txBody>
      </p:sp>
      <p:pic>
        <p:nvPicPr>
          <p:cNvPr id="13317" name="Picture 5"/>
          <p:cNvPicPr>
            <a:picLocks noChangeAspect="1" noChangeArrowheads="1"/>
          </p:cNvPicPr>
          <p:nvPr/>
        </p:nvPicPr>
        <p:blipFill>
          <a:blip r:embed="rId3">
            <a:extLst>
              <a:ext uri="{28A0092B-C50C-407E-A947-70E740481C1C}">
                <a14:useLocalDpi xmlns:a14="http://schemas.microsoft.com/office/drawing/2010/main" val="0"/>
              </a:ext>
            </a:extLst>
          </a:blip>
          <a:srcRect t="2542" b="2467"/>
          <a:stretch>
            <a:fillRect/>
          </a:stretch>
        </p:blipFill>
        <p:spPr bwMode="auto">
          <a:xfrm>
            <a:off x="5391150" y="1476375"/>
            <a:ext cx="4086225" cy="554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5931113"/>
      </p:ext>
    </p:extLst>
  </p:cSld>
  <p:clrMapOvr>
    <a:masterClrMapping/>
  </p:clrMapOvr>
  <p:transition>
    <p:circl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Times New Roman"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Alberto_templeta4">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
  <TotalTime>78898</TotalTime>
  <Words>5401</Words>
  <Application>Microsoft Office PowerPoint</Application>
  <PresentationFormat>Custom</PresentationFormat>
  <Paragraphs>1181</Paragraphs>
  <Slides>74</Slides>
  <Notes>8</Notes>
  <HiddenSlides>0</HiddenSlides>
  <MMClips>0</MMClips>
  <ScaleCrop>false</ScaleCrop>
  <HeadingPairs>
    <vt:vector size="4" baseType="variant">
      <vt:variant>
        <vt:lpstr>Theme</vt:lpstr>
      </vt:variant>
      <vt:variant>
        <vt:i4>6</vt:i4>
      </vt:variant>
      <vt:variant>
        <vt:lpstr>Slide Titles</vt:lpstr>
      </vt:variant>
      <vt:variant>
        <vt:i4>74</vt:i4>
      </vt:variant>
    </vt:vector>
  </HeadingPairs>
  <TitlesOfParts>
    <vt:vector size="80" baseType="lpstr">
      <vt:lpstr>Default Design</vt:lpstr>
      <vt:lpstr>Office Theme</vt:lpstr>
      <vt:lpstr>HiLumiLHC_PresentationTemplate</vt:lpstr>
      <vt:lpstr>FC5643-CERN3027 - Scale of contributions</vt:lpstr>
      <vt:lpstr>Alberto_templeta4</vt:lpstr>
      <vt:lpstr>1_Office Theme</vt:lpstr>
      <vt:lpstr>ATLAS Upgrade Overview  Phil Allport ATLAS Upgrade Coordinator   3/6/14</vt:lpstr>
      <vt:lpstr>PowerPoint Presentation</vt:lpstr>
      <vt:lpstr>Current Shutdown Phase-0</vt:lpstr>
      <vt:lpstr>Current Shutdown Phase-0</vt:lpstr>
      <vt:lpstr>ATLAS: Inner Tracking Detectors</vt:lpstr>
      <vt:lpstr>ATLAS Inner Detector</vt:lpstr>
      <vt:lpstr>Insertable B-Layer</vt:lpstr>
      <vt:lpstr>Insertable B-Layer</vt:lpstr>
      <vt:lpstr>Future Upgrade Planning</vt:lpstr>
      <vt:lpstr>Future Upgrade Planning</vt:lpstr>
      <vt:lpstr>Future Upgrade Planning</vt:lpstr>
      <vt:lpstr>PowerPoint Presentation</vt:lpstr>
      <vt:lpstr>PowerPoint Presentation</vt:lpstr>
      <vt:lpstr>PowerPoint Presentation</vt:lpstr>
      <vt:lpstr>LAr Electronics Upgrades  </vt:lpstr>
      <vt:lpstr>TDAQ Upgrades</vt:lpstr>
      <vt:lpstr>ATLAS Forward Proton (AFP)</vt:lpstr>
      <vt:lpstr>PowerPoint Presentation</vt:lpstr>
      <vt:lpstr>Future Upgrade Planning</vt:lpstr>
      <vt:lpstr>Phase-II Detector Upgrades</vt:lpstr>
      <vt:lpstr>ATLAS: New All-silicon Inner Tracker</vt:lpstr>
      <vt:lpstr>New All-silicon Inner Tracker</vt:lpstr>
      <vt:lpstr>PowerPoint Presentation</vt:lpstr>
      <vt:lpstr>New All-silicon Inner Tracker</vt:lpstr>
      <vt:lpstr>New All-silicon Inner Tracker</vt:lpstr>
      <vt:lpstr>HV/HR-CMOS R&amp;D</vt:lpstr>
      <vt:lpstr>New All-silicon Inner Tracker</vt:lpstr>
      <vt:lpstr>Baseline Tracker Performance</vt:lpstr>
      <vt:lpstr>PowerPoint Presentation</vt:lpstr>
      <vt:lpstr>PowerPoint Presentation</vt:lpstr>
      <vt:lpstr>PowerPoint Presentation</vt:lpstr>
      <vt:lpstr>TDAQ and Detector Readout</vt:lpstr>
      <vt:lpstr>The ATLAS Experiment</vt:lpstr>
      <vt:lpstr>Phase-II Upgrades to LAr Electronics</vt:lpstr>
      <vt:lpstr>Tile Calorimeter</vt:lpstr>
      <vt:lpstr>Muon Electronics Upgrade</vt:lpstr>
      <vt:lpstr>Possible Extensions to Large  </vt:lpstr>
      <vt:lpstr>PowerPoint Presentation</vt:lpstr>
      <vt:lpstr>PowerPoint Presentation</vt:lpstr>
      <vt:lpstr>PowerPoint Presentation</vt:lpstr>
      <vt:lpstr>PowerPoint Presentation</vt:lpstr>
      <vt:lpstr>PowerPoint Presentation</vt:lpstr>
      <vt:lpstr>Conclusions</vt:lpstr>
      <vt:lpstr>PowerPoint Presentation</vt:lpstr>
      <vt:lpstr>PowerPoint Presentation</vt:lpstr>
      <vt:lpstr>PowerPoint Presentation</vt:lpstr>
      <vt:lpstr>PowerPoint Presentation</vt:lpstr>
      <vt:lpstr>Physics Studies</vt:lpstr>
      <vt:lpstr>PowerPoint Presentation</vt:lpstr>
      <vt:lpstr>PowerPoint Presentation</vt:lpstr>
      <vt:lpstr>Physics Studies at Aix-les-Bains</vt:lpstr>
      <vt:lpstr>Current Detector Radiation Simulation</vt:lpstr>
      <vt:lpstr>New All-silicon Inner Tracker</vt:lpstr>
      <vt:lpstr>Current Silicon Microstrip (SCT) Material  Current Silicon Tracker (4 barrel strip layers)  Module                    Support Material                   Material</vt:lpstr>
      <vt:lpstr>PowerPoint Presentation</vt:lpstr>
      <vt:lpstr>PowerPoint Presentation</vt:lpstr>
      <vt:lpstr>The ATLAS Pixel Detector</vt:lpstr>
      <vt:lpstr>Module Overview</vt:lpstr>
      <vt:lpstr>PowerPoint Presentation</vt:lpstr>
      <vt:lpstr>Current SCT ATLAS Module Designs</vt:lpstr>
      <vt:lpstr>Future Upgrade Planning</vt:lpstr>
      <vt:lpstr> Radiation dose in the present triplet (300 fb-1)</vt:lpstr>
      <vt:lpstr> Radiation dose in the present triplet (300 fb-1)</vt:lpstr>
      <vt:lpstr>   RLIUP Summary on LHC Inner Triplets</vt:lpstr>
      <vt:lpstr>HL-LHC matrix: equipment, time, cost  </vt:lpstr>
      <vt:lpstr>Conclusions</vt:lpstr>
      <vt:lpstr>PowerPoint Presentation</vt:lpstr>
      <vt:lpstr>PowerPoint Presentation</vt:lpstr>
      <vt:lpstr>PowerPoint Presentation</vt:lpstr>
      <vt:lpstr>PowerPoint Presentation</vt:lpstr>
      <vt:lpstr>Conclusions and plans</vt:lpstr>
      <vt:lpstr>Computing and Software</vt:lpstr>
      <vt:lpstr>CMS: “Long-Barrel” Double-Stack Concept</vt:lpstr>
      <vt:lpstr>CMS: Phase-II Requirements and Guidelines</vt:lpstr>
    </vt:vector>
  </TitlesOfParts>
  <Company>Liverpool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dc:title>
  <dc:creator>Phil Allport</dc:creator>
  <cp:lastModifiedBy>Allport, Phil</cp:lastModifiedBy>
  <cp:revision>988</cp:revision>
  <cp:lastPrinted>2013-12-06T08:55:48Z</cp:lastPrinted>
  <dcterms:created xsi:type="dcterms:W3CDTF">2010-12-02T09:31:53Z</dcterms:created>
  <dcterms:modified xsi:type="dcterms:W3CDTF">2014-06-03T06:18:17Z</dcterms:modified>
</cp:coreProperties>
</file>