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74" r:id="rId3"/>
    <p:sldId id="272" r:id="rId4"/>
    <p:sldId id="273" r:id="rId5"/>
    <p:sldId id="275" r:id="rId6"/>
    <p:sldId id="276" r:id="rId7"/>
    <p:sldId id="277" r:id="rId8"/>
    <p:sldId id="278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99488" autoAdjust="0"/>
  </p:normalViewPr>
  <p:slideViewPr>
    <p:cSldViewPr snapToGrid="0" snapToObjects="1">
      <p:cViewPr varScale="1">
        <p:scale>
          <a:sx n="102" d="100"/>
          <a:sy n="102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6/19/2014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578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13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Datw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err="1" smtClean="0"/>
              <a:t>Ttitle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smtClean="0"/>
              <a:t>Current metrics in </a:t>
            </a:r>
            <a:r>
              <a:rPr lang="en-US" dirty="0" err="1" smtClean="0"/>
              <a:t>Siteview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Karavakis</a:t>
            </a:r>
            <a:endParaRPr lang="en-US" dirty="0" smtClean="0"/>
          </a:p>
          <a:p>
            <a:r>
              <a:rPr lang="en-US" dirty="0" smtClean="0"/>
              <a:t>WLCG Monitoring Consolidation</a:t>
            </a:r>
          </a:p>
          <a:p>
            <a:r>
              <a:rPr lang="en-US" dirty="0" smtClean="0"/>
              <a:t>20 June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Siteview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Aim is to enable </a:t>
            </a:r>
            <a:r>
              <a:rPr lang="en-US" dirty="0" smtClean="0"/>
              <a:t>a site administrator to </a:t>
            </a:r>
            <a:r>
              <a:rPr lang="en-US" dirty="0"/>
              <a:t>monitor all the activities going on </a:t>
            </a:r>
            <a:r>
              <a:rPr lang="en-US" dirty="0" smtClean="0"/>
              <a:t>in </a:t>
            </a:r>
            <a:r>
              <a:rPr lang="en-US" dirty="0"/>
              <a:t>an easy and </a:t>
            </a:r>
            <a:r>
              <a:rPr lang="en-US" dirty="0" smtClean="0"/>
              <a:t>fast way</a:t>
            </a:r>
            <a:endParaRPr lang="en-US" dirty="0"/>
          </a:p>
          <a:p>
            <a:r>
              <a:rPr lang="en-US" dirty="0" smtClean="0"/>
              <a:t>Site’s </a:t>
            </a:r>
            <a:r>
              <a:rPr lang="en-US" dirty="0"/>
              <a:t>performance </a:t>
            </a:r>
            <a:r>
              <a:rPr lang="en-US" dirty="0" smtClean="0"/>
              <a:t>is </a:t>
            </a:r>
            <a:r>
              <a:rPr lang="en-US" dirty="0"/>
              <a:t>displayed through a </a:t>
            </a:r>
            <a:r>
              <a:rPr lang="en-US" dirty="0" err="1"/>
              <a:t>GridMap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Links </a:t>
            </a:r>
            <a:r>
              <a:rPr lang="en-US" dirty="0"/>
              <a:t>to the underlying monitoring </a:t>
            </a:r>
            <a:r>
              <a:rPr lang="en-US" dirty="0" smtClean="0"/>
              <a:t>systems</a:t>
            </a:r>
          </a:p>
          <a:p>
            <a:r>
              <a:rPr lang="en-US" dirty="0" smtClean="0"/>
              <a:t>Mostly used for </a:t>
            </a:r>
            <a:r>
              <a:rPr lang="en-US" dirty="0" smtClean="0"/>
              <a:t>dissemination purposes; integrated with WLCG Google Earth Dashboard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2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Metrics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Group metrics in activities</a:t>
            </a:r>
          </a:p>
          <a:p>
            <a:pPr lvl="1"/>
            <a:r>
              <a:rPr lang="en-US" dirty="0" smtClean="0"/>
              <a:t>Site Status, Job Processing and Data Transfers</a:t>
            </a:r>
          </a:p>
          <a:p>
            <a:r>
              <a:rPr lang="en-US" dirty="0" smtClean="0"/>
              <a:t>Evaluation </a:t>
            </a:r>
            <a:r>
              <a:rPr lang="en-US" dirty="0"/>
              <a:t>of the </a:t>
            </a:r>
            <a:r>
              <a:rPr lang="en-US" b="1" dirty="0" smtClean="0"/>
              <a:t>site </a:t>
            </a:r>
            <a:r>
              <a:rPr lang="en-US" b="1" dirty="0"/>
              <a:t>status</a:t>
            </a:r>
            <a:r>
              <a:rPr lang="en-US" dirty="0"/>
              <a:t> from the VO </a:t>
            </a:r>
            <a:r>
              <a:rPr lang="en-US" dirty="0" smtClean="0"/>
              <a:t>perspective</a:t>
            </a:r>
          </a:p>
          <a:p>
            <a:r>
              <a:rPr lang="en-US" b="1" dirty="0"/>
              <a:t>J</a:t>
            </a:r>
            <a:r>
              <a:rPr lang="en-US" b="1" dirty="0" smtClean="0"/>
              <a:t>ob </a:t>
            </a:r>
            <a:r>
              <a:rPr lang="en-US" b="1" dirty="0"/>
              <a:t>processing</a:t>
            </a:r>
            <a:r>
              <a:rPr lang="en-US" dirty="0"/>
              <a:t> activity and </a:t>
            </a:r>
            <a:r>
              <a:rPr lang="en-US" b="1" dirty="0"/>
              <a:t>data </a:t>
            </a:r>
            <a:r>
              <a:rPr lang="en-US" b="1" dirty="0" smtClean="0"/>
              <a:t>transfers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2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563" y="1355334"/>
            <a:ext cx="6722153" cy="381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2326844"/>
            <a:ext cx="1447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VO status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828800" y="2555444"/>
            <a:ext cx="762000" cy="76200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81000" y="4308044"/>
            <a:ext cx="14478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Job processing and Data transfers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1828800" y="4723542"/>
            <a:ext cx="1082351" cy="41702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10" idx="3"/>
          </p:cNvCxnSpPr>
          <p:nvPr/>
        </p:nvCxnSpPr>
        <p:spPr bwMode="auto">
          <a:xfrm flipV="1">
            <a:off x="1828800" y="4003244"/>
            <a:ext cx="1447800" cy="720299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1828800" y="3546044"/>
            <a:ext cx="1447800" cy="914400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83977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2797"/>
            <a:ext cx="9144000" cy="421240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Job-related metrics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53200" y="962588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Job processing metrics  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>
            <a:off x="7086600" y="1231641"/>
            <a:ext cx="304800" cy="2044959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703216" y="5671487"/>
            <a:ext cx="3059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Direct links to primary info source</a:t>
            </a:r>
            <a:endParaRPr lang="en-US" sz="160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8014996" y="4267200"/>
            <a:ext cx="519404" cy="1404287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337689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Data-related metrics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9999"/>
            <a:ext cx="9144000" cy="42980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29400" y="1128975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Data transfer metrics  </a:t>
            </a:r>
            <a:endParaRPr lang="en-US" sz="1600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 bwMode="auto">
          <a:xfrm>
            <a:off x="7696200" y="1467529"/>
            <a:ext cx="0" cy="2647271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761303" y="5604235"/>
            <a:ext cx="3087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Direct links to primary info source</a:t>
            </a:r>
            <a:endParaRPr lang="en-US" sz="1600" dirty="0"/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 bwMode="auto">
          <a:xfrm flipV="1">
            <a:off x="7848512" y="5645084"/>
            <a:ext cx="611240" cy="128428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69633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Sub-metrics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4493"/>
            <a:ext cx="9144000" cy="48142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938" y="5374414"/>
            <a:ext cx="1926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Breakdown of metrics &amp; statistics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1276738" y="3060439"/>
            <a:ext cx="1066800" cy="2372599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>
            <a:stCxn id="8" idx="3"/>
          </p:cNvCxnSpPr>
          <p:nvPr/>
        </p:nvCxnSpPr>
        <p:spPr bwMode="auto">
          <a:xfrm flipV="1">
            <a:off x="2136710" y="5271807"/>
            <a:ext cx="569168" cy="394995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57108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sources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2199019"/>
              </p:ext>
            </p:extLst>
          </p:nvPr>
        </p:nvGraphicFramePr>
        <p:xfrm>
          <a:off x="550510" y="1983001"/>
          <a:ext cx="7997896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078"/>
                <a:gridCol w="1192467"/>
                <a:gridCol w="1773619"/>
                <a:gridCol w="1696866"/>
                <a:gridCol w="1696866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LHCb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Site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MonALISA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SSB Dashboard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SSB Dashboard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 Dashboard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Job processing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MonALISA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Jobs Dashboard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Jobs Dashboard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Dirac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transfers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MonALISA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DDM Dashboard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PhEDEx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Dirac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17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420" y="4299635"/>
            <a:ext cx="3675907" cy="176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60" y="1534649"/>
            <a:ext cx="8229600" cy="4463026"/>
          </a:xfrm>
        </p:spPr>
        <p:txBody>
          <a:bodyPr>
            <a:normAutofit/>
          </a:bodyPr>
          <a:lstStyle/>
          <a:p>
            <a:r>
              <a:rPr lang="en-US" dirty="0" smtClean="0"/>
              <a:t>Metrics are collected every 10 minutes</a:t>
            </a:r>
          </a:p>
          <a:p>
            <a:pPr lvl="1"/>
            <a:r>
              <a:rPr lang="en-US" dirty="0" smtClean="0"/>
              <a:t>Have to maintain a </a:t>
            </a:r>
            <a:r>
              <a:rPr lang="en-US" u="sng" dirty="0" smtClean="0"/>
              <a:t>huge</a:t>
            </a:r>
            <a:r>
              <a:rPr lang="en-US" dirty="0" smtClean="0"/>
              <a:t> database</a:t>
            </a:r>
          </a:p>
          <a:p>
            <a:r>
              <a:rPr lang="en-US" dirty="0" smtClean="0"/>
              <a:t>Metrics are collected in a sliding window</a:t>
            </a:r>
          </a:p>
          <a:p>
            <a:pPr lvl="1"/>
            <a:r>
              <a:rPr lang="en-US" dirty="0" smtClean="0"/>
              <a:t>Should store the metrics in bins</a:t>
            </a:r>
          </a:p>
          <a:p>
            <a:r>
              <a:rPr lang="en-US" dirty="0"/>
              <a:t>Collecting too many </a:t>
            </a:r>
            <a:r>
              <a:rPr lang="en-US" dirty="0" smtClean="0"/>
              <a:t>sub-metrics</a:t>
            </a:r>
          </a:p>
          <a:p>
            <a:r>
              <a:rPr lang="en-US" dirty="0" smtClean="0"/>
              <a:t>Source of information</a:t>
            </a:r>
          </a:p>
          <a:p>
            <a:r>
              <a:rPr lang="en-US" dirty="0" smtClean="0"/>
              <a:t>Under-used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Current metrics in </a:t>
            </a:r>
            <a:r>
              <a:rPr lang="en-US" dirty="0" err="1"/>
              <a:t>Siteview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9</a:t>
            </a:fld>
            <a:endParaRPr lang="en-US"/>
          </a:p>
        </p:txBody>
      </p:sp>
      <p:sp>
        <p:nvSpPr>
          <p:cNvPr id="8" name="Flowchart: Terminator 7"/>
          <p:cNvSpPr/>
          <p:nvPr/>
        </p:nvSpPr>
        <p:spPr>
          <a:xfrm>
            <a:off x="7115440" y="5690935"/>
            <a:ext cx="1382401" cy="118965"/>
          </a:xfrm>
          <a:prstGeom prst="flowChartTerminator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683960" y="4671808"/>
            <a:ext cx="541157" cy="0"/>
          </a:xfrm>
          <a:prstGeom prst="straightConnector1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41391866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21040</TotalTime>
  <Words>247</Words>
  <Application>Microsoft Office PowerPoint</Application>
  <PresentationFormat>On-screen Show (4:3)</PresentationFormat>
  <Paragraphs>86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IT Groups</vt:lpstr>
      <vt:lpstr>Current metrics in Siteview</vt:lpstr>
      <vt:lpstr>Introduction to Siteview</vt:lpstr>
      <vt:lpstr>Metrics</vt:lpstr>
      <vt:lpstr>User interface</vt:lpstr>
      <vt:lpstr>Job-related metrics</vt:lpstr>
      <vt:lpstr>Data-related metrics</vt:lpstr>
      <vt:lpstr>Sub-metrics</vt:lpstr>
      <vt:lpstr>Information sources</vt:lpstr>
      <vt:lpstr>Issues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Edward Karavakis</cp:lastModifiedBy>
  <cp:revision>329</cp:revision>
  <dcterms:created xsi:type="dcterms:W3CDTF">2013-05-06T12:43:53Z</dcterms:created>
  <dcterms:modified xsi:type="dcterms:W3CDTF">2014-06-19T11:58:29Z</dcterms:modified>
</cp:coreProperties>
</file>